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38"/>
  </p:notesMasterIdLst>
  <p:sldIdLst>
    <p:sldId id="256" r:id="rId2"/>
    <p:sldId id="257" r:id="rId3"/>
    <p:sldId id="258" r:id="rId4"/>
    <p:sldId id="259" r:id="rId5"/>
    <p:sldId id="260" r:id="rId6"/>
    <p:sldId id="261" r:id="rId7"/>
    <p:sldId id="262" r:id="rId8"/>
    <p:sldId id="263" r:id="rId9"/>
    <p:sldId id="266" r:id="rId10"/>
    <p:sldId id="268" r:id="rId11"/>
    <p:sldId id="269" r:id="rId12"/>
    <p:sldId id="264" r:id="rId13"/>
    <p:sldId id="265" r:id="rId14"/>
    <p:sldId id="267" r:id="rId15"/>
    <p:sldId id="270" r:id="rId16"/>
    <p:sldId id="271" r:id="rId17"/>
    <p:sldId id="296" r:id="rId18"/>
    <p:sldId id="272" r:id="rId19"/>
    <p:sldId id="273" r:id="rId20"/>
    <p:sldId id="274" r:id="rId21"/>
    <p:sldId id="275" r:id="rId22"/>
    <p:sldId id="297" r:id="rId23"/>
    <p:sldId id="276" r:id="rId24"/>
    <p:sldId id="278" r:id="rId25"/>
    <p:sldId id="277" r:id="rId26"/>
    <p:sldId id="279" r:id="rId27"/>
    <p:sldId id="282" r:id="rId28"/>
    <p:sldId id="283" r:id="rId29"/>
    <p:sldId id="284" r:id="rId30"/>
    <p:sldId id="286" r:id="rId31"/>
    <p:sldId id="287" r:id="rId32"/>
    <p:sldId id="288" r:id="rId33"/>
    <p:sldId id="289" r:id="rId34"/>
    <p:sldId id="290" r:id="rId35"/>
    <p:sldId id="295" r:id="rId36"/>
    <p:sldId id="313" r:id="rId37"/>
  </p:sldIdLst>
  <p:sldSz cx="12198350" cy="6859588"/>
  <p:notesSz cx="6858000" cy="9144000"/>
  <p:defaultTextStyle>
    <a:defPPr>
      <a:defRPr lang="zh-CN"/>
    </a:defPPr>
    <a:lvl1pPr algn="l" defTabSz="1089025" rtl="0" eaLnBrk="0" fontAlgn="base" hangingPunct="0">
      <a:spcBef>
        <a:spcPct val="0"/>
      </a:spcBef>
      <a:spcAft>
        <a:spcPct val="0"/>
      </a:spcAft>
      <a:defRPr sz="2100" kern="1200">
        <a:solidFill>
          <a:schemeClr val="tx1"/>
        </a:solidFill>
        <a:latin typeface="Arial" panose="020B0604020202020204" pitchFamily="34" charset="0"/>
        <a:ea typeface="幼圆" panose="02010509060101010101" pitchFamily="49" charset="-122"/>
        <a:cs typeface="+mn-cs"/>
      </a:defRPr>
    </a:lvl1pPr>
    <a:lvl2pPr marL="544513" indent="-87313" algn="l" defTabSz="1089025" rtl="0" eaLnBrk="0" fontAlgn="base" hangingPunct="0">
      <a:spcBef>
        <a:spcPct val="0"/>
      </a:spcBef>
      <a:spcAft>
        <a:spcPct val="0"/>
      </a:spcAft>
      <a:defRPr sz="2100" kern="1200">
        <a:solidFill>
          <a:schemeClr val="tx1"/>
        </a:solidFill>
        <a:latin typeface="Arial" panose="020B0604020202020204" pitchFamily="34" charset="0"/>
        <a:ea typeface="幼圆" panose="02010509060101010101" pitchFamily="49" charset="-122"/>
        <a:cs typeface="+mn-cs"/>
      </a:defRPr>
    </a:lvl2pPr>
    <a:lvl3pPr marL="1089025" indent="-174625" algn="l" defTabSz="1089025" rtl="0" eaLnBrk="0" fontAlgn="base" hangingPunct="0">
      <a:spcBef>
        <a:spcPct val="0"/>
      </a:spcBef>
      <a:spcAft>
        <a:spcPct val="0"/>
      </a:spcAft>
      <a:defRPr sz="2100" kern="1200">
        <a:solidFill>
          <a:schemeClr val="tx1"/>
        </a:solidFill>
        <a:latin typeface="Arial" panose="020B0604020202020204" pitchFamily="34" charset="0"/>
        <a:ea typeface="幼圆" panose="02010509060101010101" pitchFamily="49" charset="-122"/>
        <a:cs typeface="+mn-cs"/>
      </a:defRPr>
    </a:lvl3pPr>
    <a:lvl4pPr marL="1633538" indent="-261938" algn="l" defTabSz="1089025" rtl="0" eaLnBrk="0" fontAlgn="base" hangingPunct="0">
      <a:spcBef>
        <a:spcPct val="0"/>
      </a:spcBef>
      <a:spcAft>
        <a:spcPct val="0"/>
      </a:spcAft>
      <a:defRPr sz="2100" kern="1200">
        <a:solidFill>
          <a:schemeClr val="tx1"/>
        </a:solidFill>
        <a:latin typeface="Arial" panose="020B0604020202020204" pitchFamily="34" charset="0"/>
        <a:ea typeface="幼圆" panose="02010509060101010101" pitchFamily="49" charset="-122"/>
        <a:cs typeface="+mn-cs"/>
      </a:defRPr>
    </a:lvl4pPr>
    <a:lvl5pPr marL="2178050" indent="-349250" algn="l" defTabSz="1089025" rtl="0" eaLnBrk="0" fontAlgn="base" hangingPunct="0">
      <a:spcBef>
        <a:spcPct val="0"/>
      </a:spcBef>
      <a:spcAft>
        <a:spcPct val="0"/>
      </a:spcAft>
      <a:defRPr sz="2100" kern="1200">
        <a:solidFill>
          <a:schemeClr val="tx1"/>
        </a:solidFill>
        <a:latin typeface="Arial" panose="020B0604020202020204" pitchFamily="34" charset="0"/>
        <a:ea typeface="幼圆" panose="02010509060101010101" pitchFamily="49" charset="-122"/>
        <a:cs typeface="+mn-cs"/>
      </a:defRPr>
    </a:lvl5pPr>
    <a:lvl6pPr marL="2286000" algn="l" defTabSz="914400" rtl="0" eaLnBrk="1" latinLnBrk="0" hangingPunct="1">
      <a:defRPr sz="2100" kern="1200">
        <a:solidFill>
          <a:schemeClr val="tx1"/>
        </a:solidFill>
        <a:latin typeface="Arial" panose="020B0604020202020204" pitchFamily="34" charset="0"/>
        <a:ea typeface="幼圆" panose="02010509060101010101" pitchFamily="49" charset="-122"/>
        <a:cs typeface="+mn-cs"/>
      </a:defRPr>
    </a:lvl6pPr>
    <a:lvl7pPr marL="2743200" algn="l" defTabSz="914400" rtl="0" eaLnBrk="1" latinLnBrk="0" hangingPunct="1">
      <a:defRPr sz="2100" kern="1200">
        <a:solidFill>
          <a:schemeClr val="tx1"/>
        </a:solidFill>
        <a:latin typeface="Arial" panose="020B0604020202020204" pitchFamily="34" charset="0"/>
        <a:ea typeface="幼圆" panose="02010509060101010101" pitchFamily="49" charset="-122"/>
        <a:cs typeface="+mn-cs"/>
      </a:defRPr>
    </a:lvl7pPr>
    <a:lvl8pPr marL="3200400" algn="l" defTabSz="914400" rtl="0" eaLnBrk="1" latinLnBrk="0" hangingPunct="1">
      <a:defRPr sz="2100" kern="1200">
        <a:solidFill>
          <a:schemeClr val="tx1"/>
        </a:solidFill>
        <a:latin typeface="Arial" panose="020B0604020202020204" pitchFamily="34" charset="0"/>
        <a:ea typeface="幼圆" panose="02010509060101010101" pitchFamily="49" charset="-122"/>
        <a:cs typeface="+mn-cs"/>
      </a:defRPr>
    </a:lvl8pPr>
    <a:lvl9pPr marL="3657600" algn="l" defTabSz="914400" rtl="0" eaLnBrk="1" latinLnBrk="0" hangingPunct="1">
      <a:defRPr sz="2100" kern="1200">
        <a:solidFill>
          <a:schemeClr val="tx1"/>
        </a:solidFill>
        <a:latin typeface="Arial" panose="020B060402020202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24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C0C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8" d="100"/>
          <a:sy n="108" d="100"/>
        </p:scale>
        <p:origin x="672" y="102"/>
      </p:cViewPr>
      <p:guideLst>
        <p:guide orient="horz" pos="2240"/>
        <p:guide pos="3840"/>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a:extLst>
              <a:ext uri="{FF2B5EF4-FFF2-40B4-BE49-F238E27FC236}">
                <a16:creationId xmlns:a16="http://schemas.microsoft.com/office/drawing/2014/main" id="{4616E54A-32F1-49C1-A974-47562A97FDDC}"/>
              </a:ext>
            </a:extLst>
          </p:cNvPr>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200">
                <a:ea typeface="宋体" pitchFamily="2" charset="-122"/>
              </a:defRPr>
            </a:lvl1pPr>
          </a:lstStyle>
          <a:p>
            <a:pPr>
              <a:defRPr/>
            </a:pPr>
            <a:endParaRPr lang="zh-CN" altLang="zh-CN"/>
          </a:p>
        </p:txBody>
      </p:sp>
      <p:sp>
        <p:nvSpPr>
          <p:cNvPr id="2051" name="日期占位符 2">
            <a:extLst>
              <a:ext uri="{FF2B5EF4-FFF2-40B4-BE49-F238E27FC236}">
                <a16:creationId xmlns:a16="http://schemas.microsoft.com/office/drawing/2014/main" id="{52A6015A-C1A7-4D1E-9920-D35F18AC0126}"/>
              </a:ext>
            </a:extLst>
          </p:cNvPr>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a:ea typeface="宋体" pitchFamily="2" charset="-122"/>
              </a:defRPr>
            </a:lvl1pPr>
          </a:lstStyle>
          <a:p>
            <a:pPr>
              <a:defRPr/>
            </a:pPr>
            <a:fld id="{FA452DE3-2B1B-42A9-BB59-87089AACACFC}" type="datetime1">
              <a:rPr lang="zh-CN" altLang="en-US"/>
              <a:pPr>
                <a:defRPr/>
              </a:pPr>
              <a:t>2018/10/19</a:t>
            </a:fld>
            <a:endParaRPr lang="zh-CN" altLang="en-US" sz="1200"/>
          </a:p>
        </p:txBody>
      </p:sp>
      <p:sp>
        <p:nvSpPr>
          <p:cNvPr id="49156" name="幻灯片图像占位符 3">
            <a:extLst>
              <a:ext uri="{FF2B5EF4-FFF2-40B4-BE49-F238E27FC236}">
                <a16:creationId xmlns:a16="http://schemas.microsoft.com/office/drawing/2014/main" id="{B9789EBF-DEAA-4F17-AC15-D286B134D982}"/>
              </a:ext>
            </a:extLst>
          </p:cNvPr>
          <p:cNvSpPr>
            <a:spLocks noGrp="1" noRot="1" noChangeAspect="1" noChangeArrowheads="1"/>
          </p:cNvSpPr>
          <p:nvPr>
            <p:ph type="sldImg" idx="4294967295"/>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9157" name="备注占位符 4">
            <a:extLst>
              <a:ext uri="{FF2B5EF4-FFF2-40B4-BE49-F238E27FC236}">
                <a16:creationId xmlns:a16="http://schemas.microsoft.com/office/drawing/2014/main" id="{15B0350E-8749-4540-8033-8839C75B7BC1}"/>
              </a:ext>
            </a:extLst>
          </p:cNvPr>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spcBef>
                <a:spcPct val="30000"/>
              </a:spcBef>
              <a:buFont typeface="Arial" panose="020B0604020202020204" pitchFamily="34" charset="0"/>
              <a:buNone/>
            </a:pPr>
            <a:r>
              <a:rPr lang="zh-CN" altLang="en-US" sz="1200">
                <a:ea typeface="宋体" panose="02010600030101010101" pitchFamily="2" charset="-122"/>
              </a:rPr>
              <a:t>单击此处编辑母版文本样式</a:t>
            </a:r>
          </a:p>
          <a:p>
            <a:pPr eaLnBrk="1" hangingPunct="1">
              <a:spcBef>
                <a:spcPct val="30000"/>
              </a:spcBef>
              <a:buFont typeface="Arial" panose="020B0604020202020204" pitchFamily="34" charset="0"/>
              <a:buNone/>
            </a:pPr>
            <a:r>
              <a:rPr lang="zh-CN" altLang="en-US" sz="1200">
                <a:ea typeface="宋体" panose="02010600030101010101" pitchFamily="2" charset="-122"/>
              </a:rPr>
              <a:t>第二级</a:t>
            </a:r>
          </a:p>
          <a:p>
            <a:pPr eaLnBrk="1" hangingPunct="1">
              <a:spcBef>
                <a:spcPct val="30000"/>
              </a:spcBef>
              <a:buFont typeface="Arial" panose="020B0604020202020204" pitchFamily="34" charset="0"/>
              <a:buNone/>
            </a:pPr>
            <a:r>
              <a:rPr lang="zh-CN" altLang="en-US" sz="1200">
                <a:ea typeface="宋体" panose="02010600030101010101" pitchFamily="2" charset="-122"/>
              </a:rPr>
              <a:t>第三级</a:t>
            </a:r>
          </a:p>
          <a:p>
            <a:pPr eaLnBrk="1" hangingPunct="1">
              <a:spcBef>
                <a:spcPct val="30000"/>
              </a:spcBef>
              <a:buFont typeface="Arial" panose="020B0604020202020204" pitchFamily="34" charset="0"/>
              <a:buNone/>
            </a:pPr>
            <a:r>
              <a:rPr lang="zh-CN" altLang="en-US" sz="1200">
                <a:ea typeface="宋体" panose="02010600030101010101" pitchFamily="2" charset="-122"/>
              </a:rPr>
              <a:t>第四级</a:t>
            </a:r>
          </a:p>
          <a:p>
            <a:pPr eaLnBrk="1" hangingPunct="1">
              <a:spcBef>
                <a:spcPct val="30000"/>
              </a:spcBef>
              <a:buFont typeface="Arial" panose="020B0604020202020204" pitchFamily="34" charset="0"/>
              <a:buNone/>
            </a:pPr>
            <a:r>
              <a:rPr lang="zh-CN" altLang="en-US" sz="1200">
                <a:ea typeface="宋体" panose="02010600030101010101" pitchFamily="2" charset="-122"/>
              </a:rPr>
              <a:t>第五级</a:t>
            </a:r>
          </a:p>
        </p:txBody>
      </p:sp>
      <p:sp>
        <p:nvSpPr>
          <p:cNvPr id="2054" name="页脚占位符 5">
            <a:extLst>
              <a:ext uri="{FF2B5EF4-FFF2-40B4-BE49-F238E27FC236}">
                <a16:creationId xmlns:a16="http://schemas.microsoft.com/office/drawing/2014/main" id="{CB1384DF-D1EA-416D-82F1-424EA5BDF948}"/>
              </a:ext>
            </a:extLst>
          </p:cNvPr>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eaLnBrk="1" hangingPunct="1">
              <a:buFont typeface="Arial" panose="020B0604020202020204" pitchFamily="34" charset="0"/>
              <a:buNone/>
              <a:defRPr sz="1200">
                <a:ea typeface="宋体" pitchFamily="2" charset="-122"/>
              </a:defRPr>
            </a:lvl1pPr>
          </a:lstStyle>
          <a:p>
            <a:pPr>
              <a:defRPr/>
            </a:pPr>
            <a:endParaRPr lang="zh-CN" altLang="zh-CN"/>
          </a:p>
        </p:txBody>
      </p:sp>
      <p:sp>
        <p:nvSpPr>
          <p:cNvPr id="2055" name="灯片编号占位符 6">
            <a:extLst>
              <a:ext uri="{FF2B5EF4-FFF2-40B4-BE49-F238E27FC236}">
                <a16:creationId xmlns:a16="http://schemas.microsoft.com/office/drawing/2014/main" id="{D2C5E8F1-66EE-4D53-ACB7-BCE1BF35389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noProof="1">
                <a:ea typeface="宋体" panose="02010600030101010101" pitchFamily="2" charset="-122"/>
              </a:defRPr>
            </a:lvl1pPr>
          </a:lstStyle>
          <a:p>
            <a:fld id="{874B136C-EA3E-4811-BBAA-3B2376620242}" type="slidenum">
              <a:rPr altLang="en-US"/>
              <a:pPr/>
              <a:t>‹#›</a:t>
            </a:fld>
            <a:endParaRPr lang="zh-CN" altLang="en-US" sz="1200">
              <a:ea typeface="幼圆" panose="02010509060101010101" pitchFamily="49" charset="-122"/>
            </a:endParaRPr>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itchFamily="34" charset="0"/>
        <a:ea typeface="幼圆" panose="02010509060101010101" pitchFamily="49" charset="-122"/>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幼圆" panose="02010509060101010101" pitchFamily="49" charset="-122"/>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幼圆" panose="02010509060101010101" pitchFamily="49" charset="-122"/>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幼圆" panose="02010509060101010101" pitchFamily="49" charset="-122"/>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幼圆" panose="020105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a:defRPr/>
            </a:pPr>
            <a:fld id="{FA452DE3-2B1B-42A9-BB59-87089AACACFC}" type="datetime1">
              <a:rPr lang="zh-CN" altLang="en-US" smtClean="0"/>
              <a:pPr>
                <a:defRPr/>
              </a:pPr>
              <a:t>2018/10/19</a:t>
            </a:fld>
            <a:endParaRPr lang="zh-CN" altLang="en-US" sz="1200"/>
          </a:p>
        </p:txBody>
      </p:sp>
    </p:spTree>
    <p:extLst>
      <p:ext uri="{BB962C8B-B14F-4D97-AF65-F5344CB8AC3E}">
        <p14:creationId xmlns:p14="http://schemas.microsoft.com/office/powerpoint/2010/main" val="172923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a:defRPr/>
            </a:pPr>
            <a:fld id="{FA452DE3-2B1B-42A9-BB59-87089AACACFC}" type="datetime1">
              <a:rPr lang="zh-CN" altLang="en-US" smtClean="0"/>
              <a:pPr>
                <a:defRPr/>
              </a:pPr>
              <a:t>2018/10/19</a:t>
            </a:fld>
            <a:endParaRPr lang="zh-CN" altLang="en-US" sz="1200"/>
          </a:p>
        </p:txBody>
      </p:sp>
    </p:spTree>
    <p:extLst>
      <p:ext uri="{BB962C8B-B14F-4D97-AF65-F5344CB8AC3E}">
        <p14:creationId xmlns:p14="http://schemas.microsoft.com/office/powerpoint/2010/main" val="230180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0178" name="幻灯片图像占位符 1">
            <a:extLst>
              <a:ext uri="{FF2B5EF4-FFF2-40B4-BE49-F238E27FC236}">
                <a16:creationId xmlns:a16="http://schemas.microsoft.com/office/drawing/2014/main" id="{EF086DEF-7C43-47FA-95D9-206C8B9DD6A5}"/>
              </a:ext>
            </a:extLst>
          </p:cNvPr>
          <p:cNvSpPr>
            <a:spLocks noGrp="1" noRot="1" noChangeAspect="1" noChangeArrowheads="1" noTextEdit="1"/>
          </p:cNvSpPr>
          <p:nvPr>
            <p:ph type="sldImg" idx="4294967295"/>
          </p:nvPr>
        </p:nvSpPr>
        <p:spPr>
          <a:xfrm>
            <a:off x="1771902413" y="0"/>
            <a:ext cx="662979687" cy="2147482688"/>
          </a:xfrm>
        </p:spPr>
      </p:sp>
      <p:sp>
        <p:nvSpPr>
          <p:cNvPr id="50179" name="备注占位符 2">
            <a:extLst>
              <a:ext uri="{FF2B5EF4-FFF2-40B4-BE49-F238E27FC236}">
                <a16:creationId xmlns:a16="http://schemas.microsoft.com/office/drawing/2014/main" id="{C5D5F44F-C85D-4737-B51B-4F9298656D18}"/>
              </a:ext>
            </a:extLst>
          </p:cNvPr>
          <p:cNvSpPr>
            <a:spLocks noGrp="1" noRot="1" noChangeAspect="1" noChangeArrowheads="1"/>
          </p:cNvSpPr>
          <p:nvPr>
            <p:ph type="body" idx="4294967295"/>
          </p:nvPr>
        </p:nvSpPr>
        <p:spPr bwMode="auto">
          <a:xfrm>
            <a:off x="609600" y="1600200"/>
            <a:ext cx="10979150"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a:t>The template comes from </a:t>
            </a:r>
            <a:r>
              <a:rPr lang="en-US" altLang="zh-CN"/>
              <a:t>http://docer.wps.cn</a:t>
            </a:r>
            <a:endParaRPr lang="zh-CN" altLang="en-US"/>
          </a:p>
        </p:txBody>
      </p:sp>
      <p:sp>
        <p:nvSpPr>
          <p:cNvPr id="50180" name="灯片编号占位符 3">
            <a:extLst>
              <a:ext uri="{FF2B5EF4-FFF2-40B4-BE49-F238E27FC236}">
                <a16:creationId xmlns:a16="http://schemas.microsoft.com/office/drawing/2014/main" id="{61A92001-D6F4-499A-A7CF-C7C1DA6786C0}"/>
              </a:ext>
            </a:extLst>
          </p:cNvPr>
          <p:cNvSpPr>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fld id="{D646953D-B9BE-4D56-9AFB-0291A2D499A6}" type="slidenum">
              <a:rPr lang="zh-CN" altLang="en-US" sz="1200">
                <a:solidFill>
                  <a:srgbClr val="000000"/>
                </a:solidFill>
                <a:latin typeface="Calibri" panose="020F0502020204030204" pitchFamily="34" charset="0"/>
                <a:ea typeface="宋体" panose="02010600030101010101" pitchFamily="2" charset="-122"/>
                <a:sym typeface="Calibri" panose="020F0502020204030204" pitchFamily="34" charset="0"/>
              </a:rPr>
              <a:pPr algn="r" eaLnBrk="1" hangingPunct="1">
                <a:buFont typeface="Arial" panose="020B0604020202020204" pitchFamily="34" charset="0"/>
                <a:buNone/>
              </a:pPr>
              <a:t>35</a:t>
            </a:fld>
            <a:endParaRPr lang="zh-CN" altLang="en-US" sz="1200">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36</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p:nvPr>
        </p:nvSpPr>
        <p:spPr>
          <a:xfrm>
            <a:off x="1593589" y="1704589"/>
            <a:ext cx="9011178" cy="467319"/>
          </a:xfrm>
          <a:noFill/>
        </p:spPr>
        <p:txBody>
          <a:bodyPr>
            <a:noAutofit/>
          </a:bodyPr>
          <a:lstStyle>
            <a:lvl1pPr marL="0" indent="0" algn="ctr">
              <a:buNone/>
              <a:defRPr sz="1800">
                <a:solidFill>
                  <a:schemeClr val="bg1"/>
                </a:solidFill>
                <a:effectLst>
                  <a:outerShdw blurRad="50800" dist="38100" dir="5400000" algn="t" rotWithShape="0">
                    <a:prstClr val="black">
                      <a:alpha val="40000"/>
                    </a:prstClr>
                  </a:outerShdw>
                </a:effectLst>
              </a:defRPr>
            </a:lvl1pPr>
            <a:lvl2pPr marL="457200" indent="0" algn="ctr">
              <a:buNone/>
              <a:defRPr sz="2000"/>
            </a:lvl2pPr>
            <a:lvl3pPr marL="915035" indent="0" algn="ctr">
              <a:buNone/>
              <a:defRPr sz="1800"/>
            </a:lvl3pPr>
            <a:lvl4pPr marL="1372235" indent="0" algn="ctr">
              <a:buNone/>
              <a:defRPr sz="1600"/>
            </a:lvl4pPr>
            <a:lvl5pPr marL="1829435" indent="0" algn="ctr">
              <a:buNone/>
              <a:defRPr sz="1600"/>
            </a:lvl5pPr>
            <a:lvl6pPr marL="2286635" indent="0" algn="ctr">
              <a:buNone/>
              <a:defRPr sz="1600"/>
            </a:lvl6pPr>
            <a:lvl7pPr marL="2744470" indent="0" algn="ctr">
              <a:buNone/>
              <a:defRPr sz="1600"/>
            </a:lvl7pPr>
            <a:lvl8pPr marL="3201670" indent="0" algn="ctr">
              <a:buNone/>
              <a:defRPr sz="1600"/>
            </a:lvl8pPr>
            <a:lvl9pPr marL="3658870" indent="0" algn="ctr">
              <a:buNone/>
              <a:defRPr sz="1600"/>
            </a:lvl9pPr>
          </a:lstStyle>
          <a:p>
            <a:r>
              <a:rPr lang="zh-CN" altLang="en-US" noProof="1"/>
              <a:t>单击此处编辑母版副标题样式</a:t>
            </a:r>
          </a:p>
        </p:txBody>
      </p:sp>
      <p:sp>
        <p:nvSpPr>
          <p:cNvPr id="7" name="KSO_CT1"/>
          <p:cNvSpPr>
            <a:spLocks noGrp="1"/>
          </p:cNvSpPr>
          <p:nvPr>
            <p:ph type="title"/>
          </p:nvPr>
        </p:nvSpPr>
        <p:spPr>
          <a:xfrm>
            <a:off x="1532270" y="770166"/>
            <a:ext cx="9133811" cy="901406"/>
          </a:xfrm>
        </p:spPr>
        <p:txBody>
          <a:bodyPr>
            <a:noAutofit/>
          </a:bodyPr>
          <a:lstStyle>
            <a:lvl1pPr algn="ctr">
              <a:defRPr sz="4200">
                <a:ln w="9525">
                  <a:noFill/>
                </a:ln>
                <a:solidFill>
                  <a:schemeClr val="bg1"/>
                </a:solidFill>
                <a:effectLst>
                  <a:outerShdw blurRad="50800" dist="38100" dir="5400000" algn="t" rotWithShape="0">
                    <a:prstClr val="black">
                      <a:alpha val="40000"/>
                    </a:prstClr>
                  </a:outerShdw>
                </a:effectLst>
              </a:defRPr>
            </a:lvl1pPr>
          </a:lstStyle>
          <a:p>
            <a:r>
              <a:rPr lang="zh-CN" altLang="en-US" noProof="1"/>
              <a:t>单击此处编辑母版标题样式</a:t>
            </a:r>
          </a:p>
        </p:txBody>
      </p:sp>
      <p:sp>
        <p:nvSpPr>
          <p:cNvPr id="4" name="KSO_FD">
            <a:extLst>
              <a:ext uri="{FF2B5EF4-FFF2-40B4-BE49-F238E27FC236}">
                <a16:creationId xmlns:a16="http://schemas.microsoft.com/office/drawing/2014/main" id="{752EDD5A-8F91-43D4-B8F2-82C6F881E3DB}"/>
              </a:ext>
            </a:extLst>
          </p:cNvPr>
          <p:cNvSpPr>
            <a:spLocks noGrp="1"/>
          </p:cNvSpPr>
          <p:nvPr>
            <p:ph type="dt" sz="half" idx="10"/>
          </p:nvPr>
        </p:nvSpPr>
        <p:spPr/>
        <p:txBody>
          <a:bodyPr/>
          <a:lstStyle>
            <a:lvl1pPr>
              <a:defRPr/>
            </a:lvl1pPr>
          </a:lstStyle>
          <a:p>
            <a:pPr>
              <a:defRPr/>
            </a:pPr>
            <a:fld id="{DC895740-DF72-45C7-ADE9-E1A3C17936F9}" type="datetime1">
              <a:rPr lang="zh-CN" altLang="en-US"/>
              <a:pPr>
                <a:defRPr/>
              </a:pPr>
              <a:t>2018/10/19</a:t>
            </a:fld>
            <a:endParaRPr lang="zh-CN" altLang="en-US" sz="1800">
              <a:solidFill>
                <a:schemeClr val="tx1"/>
              </a:solidFill>
            </a:endParaRPr>
          </a:p>
        </p:txBody>
      </p:sp>
      <p:sp>
        <p:nvSpPr>
          <p:cNvPr id="5" name="KSO_FT">
            <a:extLst>
              <a:ext uri="{FF2B5EF4-FFF2-40B4-BE49-F238E27FC236}">
                <a16:creationId xmlns:a16="http://schemas.microsoft.com/office/drawing/2014/main" id="{B64AD98D-F695-45D6-A9AF-4A3248DD7163}"/>
              </a:ext>
            </a:extLst>
          </p:cNvPr>
          <p:cNvSpPr>
            <a:spLocks noGrp="1"/>
          </p:cNvSpPr>
          <p:nvPr>
            <p:ph type="ftr" sz="quarter" idx="11"/>
          </p:nvPr>
        </p:nvSpPr>
        <p:spPr/>
        <p:txBody>
          <a:bodyPr/>
          <a:lstStyle>
            <a:lvl1pPr>
              <a:defRPr/>
            </a:lvl1pPr>
          </a:lstStyle>
          <a:p>
            <a:pPr>
              <a:defRPr/>
            </a:pPr>
            <a:endParaRPr lang="zh-CN" altLang="zh-CN"/>
          </a:p>
        </p:txBody>
      </p:sp>
      <p:sp>
        <p:nvSpPr>
          <p:cNvPr id="6" name="KSO_FN">
            <a:extLst>
              <a:ext uri="{FF2B5EF4-FFF2-40B4-BE49-F238E27FC236}">
                <a16:creationId xmlns:a16="http://schemas.microsoft.com/office/drawing/2014/main" id="{E7C6A459-D079-4765-882D-2080C75EDE5B}"/>
              </a:ext>
            </a:extLst>
          </p:cNvPr>
          <p:cNvSpPr>
            <a:spLocks noGrp="1"/>
          </p:cNvSpPr>
          <p:nvPr>
            <p:ph type="sldNum" sz="quarter" idx="12"/>
          </p:nvPr>
        </p:nvSpPr>
        <p:spPr/>
        <p:txBody>
          <a:bodyPr/>
          <a:lstStyle>
            <a:lvl1pPr>
              <a:defRPr/>
            </a:lvl1pPr>
          </a:lstStyle>
          <a:p>
            <a:fld id="{F1A7CD3A-63C4-4A97-BC7C-ACC42F77F16C}" type="slidenum">
              <a:rPr altLang="en-US"/>
              <a:pPr/>
              <a:t>‹#›</a:t>
            </a:fld>
            <a:endParaRPr lang="zh-CN" altLang="en-US"/>
          </a:p>
        </p:txBody>
      </p:sp>
    </p:spTree>
    <p:extLst>
      <p:ext uri="{BB962C8B-B14F-4D97-AF65-F5344CB8AC3E}">
        <p14:creationId xmlns:p14="http://schemas.microsoft.com/office/powerpoint/2010/main" val="3611662352"/>
      </p:ext>
    </p:extLst>
  </p:cSld>
  <p:clrMapOvr>
    <a:masterClrMapping/>
  </p:clrMapOvr>
  <p:transition advTm="50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a:t>单击此处编辑母版标题样式</a:t>
            </a:r>
            <a:endParaRPr lang="en-US" noProof="1"/>
          </a:p>
        </p:txBody>
      </p:sp>
      <p:sp>
        <p:nvSpPr>
          <p:cNvPr id="3" name="KSO_BC1"/>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p:txBody>
      </p:sp>
      <p:sp>
        <p:nvSpPr>
          <p:cNvPr id="4" name="KSO_FD">
            <a:extLst>
              <a:ext uri="{FF2B5EF4-FFF2-40B4-BE49-F238E27FC236}">
                <a16:creationId xmlns:a16="http://schemas.microsoft.com/office/drawing/2014/main" id="{9C2DCBB2-D8FA-44C0-ADE6-8E548DC28DA0}"/>
              </a:ext>
            </a:extLst>
          </p:cNvPr>
          <p:cNvSpPr>
            <a:spLocks noGrp="1"/>
          </p:cNvSpPr>
          <p:nvPr>
            <p:ph type="dt" sz="half" idx="10"/>
          </p:nvPr>
        </p:nvSpPr>
        <p:spPr/>
        <p:txBody>
          <a:bodyPr/>
          <a:lstStyle>
            <a:lvl1pPr>
              <a:defRPr/>
            </a:lvl1pPr>
          </a:lstStyle>
          <a:p>
            <a:pPr>
              <a:defRPr/>
            </a:pPr>
            <a:fld id="{E9F52CB5-C2EC-42BB-BD62-2CE8FCD31FE4}" type="datetime1">
              <a:rPr lang="zh-CN" altLang="en-US"/>
              <a:pPr>
                <a:defRPr/>
              </a:pPr>
              <a:t>2018/10/19</a:t>
            </a:fld>
            <a:endParaRPr lang="zh-CN" altLang="en-US" sz="1800">
              <a:solidFill>
                <a:schemeClr val="tx1"/>
              </a:solidFill>
            </a:endParaRPr>
          </a:p>
        </p:txBody>
      </p:sp>
      <p:sp>
        <p:nvSpPr>
          <p:cNvPr id="5" name="KSO_FT">
            <a:extLst>
              <a:ext uri="{FF2B5EF4-FFF2-40B4-BE49-F238E27FC236}">
                <a16:creationId xmlns:a16="http://schemas.microsoft.com/office/drawing/2014/main" id="{A71DC0B5-EBA3-420E-ADCA-6274D2FCC2DC}"/>
              </a:ext>
            </a:extLst>
          </p:cNvPr>
          <p:cNvSpPr>
            <a:spLocks noGrp="1"/>
          </p:cNvSpPr>
          <p:nvPr>
            <p:ph type="ftr" sz="quarter" idx="11"/>
          </p:nvPr>
        </p:nvSpPr>
        <p:spPr/>
        <p:txBody>
          <a:bodyPr/>
          <a:lstStyle>
            <a:lvl1pPr>
              <a:defRPr/>
            </a:lvl1pPr>
          </a:lstStyle>
          <a:p>
            <a:pPr>
              <a:defRPr/>
            </a:pPr>
            <a:endParaRPr lang="zh-CN" altLang="zh-CN"/>
          </a:p>
        </p:txBody>
      </p:sp>
      <p:sp>
        <p:nvSpPr>
          <p:cNvPr id="6" name="KSO_FN">
            <a:extLst>
              <a:ext uri="{FF2B5EF4-FFF2-40B4-BE49-F238E27FC236}">
                <a16:creationId xmlns:a16="http://schemas.microsoft.com/office/drawing/2014/main" id="{F2FD8D85-4CCF-44F6-B580-2BA302251AEE}"/>
              </a:ext>
            </a:extLst>
          </p:cNvPr>
          <p:cNvSpPr>
            <a:spLocks noGrp="1"/>
          </p:cNvSpPr>
          <p:nvPr>
            <p:ph type="sldNum" sz="quarter" idx="12"/>
          </p:nvPr>
        </p:nvSpPr>
        <p:spPr/>
        <p:txBody>
          <a:bodyPr/>
          <a:lstStyle>
            <a:lvl1pPr>
              <a:defRPr/>
            </a:lvl1pPr>
          </a:lstStyle>
          <a:p>
            <a:fld id="{7DB287AC-5433-4875-8030-E2B328896EF4}" type="slidenum">
              <a:rPr altLang="en-US"/>
              <a:pPr/>
              <a:t>‹#›</a:t>
            </a:fld>
            <a:endParaRPr lang="zh-CN" altLang="en-US"/>
          </a:p>
        </p:txBody>
      </p:sp>
    </p:spTree>
    <p:extLst>
      <p:ext uri="{BB962C8B-B14F-4D97-AF65-F5344CB8AC3E}">
        <p14:creationId xmlns:p14="http://schemas.microsoft.com/office/powerpoint/2010/main" val="1052640221"/>
      </p:ext>
    </p:extLst>
  </p:cSld>
  <p:clrMapOvr>
    <a:masterClrMapping/>
  </p:clrMapOvr>
  <p:transition advTm="50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6587" y="365211"/>
            <a:ext cx="1183127" cy="5813184"/>
          </a:xfrm>
        </p:spPr>
        <p:txBody>
          <a:bodyPr vert="eaVert"/>
          <a:lstStyle/>
          <a:p>
            <a:r>
              <a:rPr lang="zh-CN" altLang="en-US" noProof="1"/>
              <a:t>单击此处编辑母版标题样式</a:t>
            </a:r>
            <a:endParaRPr lang="en-US" noProof="1"/>
          </a:p>
        </p:txBody>
      </p:sp>
      <p:sp>
        <p:nvSpPr>
          <p:cNvPr id="3" name="KSO_BC1"/>
          <p:cNvSpPr>
            <a:spLocks noGrp="1"/>
          </p:cNvSpPr>
          <p:nvPr>
            <p:ph type="body" orient="vert" idx="1"/>
          </p:nvPr>
        </p:nvSpPr>
        <p:spPr>
          <a:xfrm>
            <a:off x="2114942" y="365211"/>
            <a:ext cx="7937401" cy="5813184"/>
          </a:xfrm>
        </p:spPr>
        <p:txBody>
          <a:bodyPr vert="eaVert"/>
          <a:lstStyle/>
          <a:p>
            <a:pPr lvl="0"/>
            <a:r>
              <a:rPr lang="zh-CN" altLang="en-US" noProof="1"/>
              <a:t>单击此处编辑母版文本样式</a:t>
            </a:r>
          </a:p>
          <a:p>
            <a:pPr lvl="1"/>
            <a:r>
              <a:rPr lang="zh-CN" altLang="en-US" noProof="1"/>
              <a:t>第二级</a:t>
            </a:r>
          </a:p>
        </p:txBody>
      </p:sp>
      <p:sp>
        <p:nvSpPr>
          <p:cNvPr id="4" name="KSO_FD">
            <a:extLst>
              <a:ext uri="{FF2B5EF4-FFF2-40B4-BE49-F238E27FC236}">
                <a16:creationId xmlns:a16="http://schemas.microsoft.com/office/drawing/2014/main" id="{AAB1AEA7-C2A6-4F44-B210-D4B7D4E305A2}"/>
              </a:ext>
            </a:extLst>
          </p:cNvPr>
          <p:cNvSpPr>
            <a:spLocks noGrp="1"/>
          </p:cNvSpPr>
          <p:nvPr>
            <p:ph type="dt" sz="half" idx="10"/>
          </p:nvPr>
        </p:nvSpPr>
        <p:spPr/>
        <p:txBody>
          <a:bodyPr/>
          <a:lstStyle>
            <a:lvl1pPr>
              <a:defRPr/>
            </a:lvl1pPr>
          </a:lstStyle>
          <a:p>
            <a:pPr>
              <a:defRPr/>
            </a:pPr>
            <a:fld id="{87D4CE24-12F8-44AC-9845-BAA518BDB9DD}" type="datetime1">
              <a:rPr lang="zh-CN" altLang="en-US"/>
              <a:pPr>
                <a:defRPr/>
              </a:pPr>
              <a:t>2018/10/19</a:t>
            </a:fld>
            <a:endParaRPr lang="zh-CN" altLang="en-US" sz="1800"/>
          </a:p>
        </p:txBody>
      </p:sp>
      <p:sp>
        <p:nvSpPr>
          <p:cNvPr id="5" name="KSO_FT">
            <a:extLst>
              <a:ext uri="{FF2B5EF4-FFF2-40B4-BE49-F238E27FC236}">
                <a16:creationId xmlns:a16="http://schemas.microsoft.com/office/drawing/2014/main" id="{677F9800-A513-45C3-B92A-1B6CCD722225}"/>
              </a:ext>
            </a:extLst>
          </p:cNvPr>
          <p:cNvSpPr>
            <a:spLocks noGrp="1"/>
          </p:cNvSpPr>
          <p:nvPr>
            <p:ph type="ftr" sz="quarter" idx="11"/>
          </p:nvPr>
        </p:nvSpPr>
        <p:spPr/>
        <p:txBody>
          <a:bodyPr/>
          <a:lstStyle>
            <a:lvl1pPr>
              <a:defRPr/>
            </a:lvl1pPr>
          </a:lstStyle>
          <a:p>
            <a:pPr>
              <a:defRPr/>
            </a:pPr>
            <a:endParaRPr lang="zh-CN" altLang="zh-CN"/>
          </a:p>
        </p:txBody>
      </p:sp>
      <p:sp>
        <p:nvSpPr>
          <p:cNvPr id="6" name="KSO_FN">
            <a:extLst>
              <a:ext uri="{FF2B5EF4-FFF2-40B4-BE49-F238E27FC236}">
                <a16:creationId xmlns:a16="http://schemas.microsoft.com/office/drawing/2014/main" id="{0165DAF1-6157-46AE-99B1-B9A4B461C6AD}"/>
              </a:ext>
            </a:extLst>
          </p:cNvPr>
          <p:cNvSpPr>
            <a:spLocks noGrp="1"/>
          </p:cNvSpPr>
          <p:nvPr>
            <p:ph type="sldNum" sz="quarter" idx="12"/>
          </p:nvPr>
        </p:nvSpPr>
        <p:spPr/>
        <p:txBody>
          <a:bodyPr/>
          <a:lstStyle>
            <a:lvl1pPr>
              <a:defRPr/>
            </a:lvl1pPr>
          </a:lstStyle>
          <a:p>
            <a:fld id="{7A11AC59-E71D-4B3D-B7FA-2C998CCC4387}" type="slidenum">
              <a:rPr altLang="en-US"/>
              <a:pPr/>
              <a:t>‹#›</a:t>
            </a:fld>
            <a:endParaRPr lang="zh-CN" altLang="en-US"/>
          </a:p>
        </p:txBody>
      </p:sp>
    </p:spTree>
    <p:extLst>
      <p:ext uri="{BB962C8B-B14F-4D97-AF65-F5344CB8AC3E}">
        <p14:creationId xmlns:p14="http://schemas.microsoft.com/office/powerpoint/2010/main" val="1021641053"/>
      </p:ext>
    </p:extLst>
  </p:cSld>
  <p:clrMapOvr>
    <a:masterClrMapping/>
  </p:clrMapOvr>
  <p:transition advTm="50000">
    <p:newsflash/>
  </p:transition>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9150" cy="1143000"/>
          </a:xfrm>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9167EC63-2565-4780-A8EA-50A837C11CE7}"/>
              </a:ext>
            </a:extLst>
          </p:cNvPr>
          <p:cNvSpPr>
            <a:spLocks noGrp="1"/>
          </p:cNvSpPr>
          <p:nvPr>
            <p:ph type="dt" sz="half" idx="10"/>
          </p:nvPr>
        </p:nvSpPr>
        <p:spPr/>
        <p:txBody>
          <a:bodyPr/>
          <a:lstStyle>
            <a:lvl1pPr>
              <a:defRPr/>
            </a:lvl1pPr>
          </a:lstStyle>
          <a:p>
            <a:pPr>
              <a:defRPr/>
            </a:pPr>
            <a:fld id="{078AF97F-9074-42FE-A48B-1DC48D47E2E5}" type="datetime1">
              <a:rPr lang="zh-CN" altLang="en-US"/>
              <a:pPr>
                <a:defRPr/>
              </a:pPr>
              <a:t>2018/10/19</a:t>
            </a:fld>
            <a:endParaRPr lang="zh-CN" altLang="en-US" sz="1800">
              <a:solidFill>
                <a:schemeClr val="tx1"/>
              </a:solidFill>
            </a:endParaRPr>
          </a:p>
        </p:txBody>
      </p:sp>
      <p:sp>
        <p:nvSpPr>
          <p:cNvPr id="4" name="页脚占位符 3">
            <a:extLst>
              <a:ext uri="{FF2B5EF4-FFF2-40B4-BE49-F238E27FC236}">
                <a16:creationId xmlns:a16="http://schemas.microsoft.com/office/drawing/2014/main" id="{4F9F8D6E-CCC9-4114-A4A6-B2AB203FF569}"/>
              </a:ext>
            </a:extLst>
          </p:cNvPr>
          <p:cNvSpPr>
            <a:spLocks noGrp="1"/>
          </p:cNvSpPr>
          <p:nvPr>
            <p:ph type="ftr" sz="quarter" idx="11"/>
          </p:nvPr>
        </p:nvSpPr>
        <p:spPr/>
        <p:txBody>
          <a:bodyPr/>
          <a:lstStyle>
            <a:lvl1pPr>
              <a:defRPr/>
            </a:lvl1pPr>
          </a:lstStyle>
          <a:p>
            <a:pPr>
              <a:defRPr/>
            </a:pPr>
            <a:endParaRPr lang="zh-CN" altLang="zh-CN"/>
          </a:p>
        </p:txBody>
      </p:sp>
      <p:sp>
        <p:nvSpPr>
          <p:cNvPr id="5" name="灯片编号占位符 4">
            <a:extLst>
              <a:ext uri="{FF2B5EF4-FFF2-40B4-BE49-F238E27FC236}">
                <a16:creationId xmlns:a16="http://schemas.microsoft.com/office/drawing/2014/main" id="{4565262F-89C1-4981-9CAF-28E4A632F99F}"/>
              </a:ext>
            </a:extLst>
          </p:cNvPr>
          <p:cNvSpPr>
            <a:spLocks noGrp="1"/>
          </p:cNvSpPr>
          <p:nvPr>
            <p:ph type="sldNum" sz="quarter" idx="12"/>
          </p:nvPr>
        </p:nvSpPr>
        <p:spPr/>
        <p:txBody>
          <a:bodyPr/>
          <a:lstStyle>
            <a:lvl1pPr>
              <a:defRPr/>
            </a:lvl1pPr>
          </a:lstStyle>
          <a:p>
            <a:fld id="{61987454-8DE7-4540-A43A-CB4DFD63FECA}" type="slidenum">
              <a:rPr altLang="en-US"/>
              <a:pPr/>
              <a:t>‹#›</a:t>
            </a:fld>
            <a:endParaRPr lang="zh-CN" altLang="en-US"/>
          </a:p>
        </p:txBody>
      </p:sp>
    </p:spTree>
    <p:extLst>
      <p:ext uri="{BB962C8B-B14F-4D97-AF65-F5344CB8AC3E}">
        <p14:creationId xmlns:p14="http://schemas.microsoft.com/office/powerpoint/2010/main" val="2040858732"/>
      </p:ext>
    </p:extLst>
  </p:cSld>
  <p:clrMapOvr>
    <a:masterClrMapping/>
  </p:clrMapOvr>
  <p:transition advTm="50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a:t>单击此处编辑母版标题样式</a:t>
            </a:r>
            <a:endParaRPr lang="en-US" noProof="1"/>
          </a:p>
        </p:txBody>
      </p:sp>
      <p:sp>
        <p:nvSpPr>
          <p:cNvPr id="3" name="KSO_BC1"/>
          <p:cNvSpPr>
            <a:spLocks noGrp="1"/>
          </p:cNvSpPr>
          <p:nvPr>
            <p:ph idx="1"/>
          </p:nvPr>
        </p:nvSpPr>
        <p:spPr/>
        <p:txBody>
          <a:bodyPr/>
          <a:lstStyle/>
          <a:p>
            <a:pPr lvl="0"/>
            <a:r>
              <a:rPr lang="zh-CN" altLang="en-US" noProof="1"/>
              <a:t>单击此处编辑母版文本样式</a:t>
            </a:r>
          </a:p>
          <a:p>
            <a:pPr lvl="1"/>
            <a:r>
              <a:rPr lang="zh-CN" altLang="en-US" noProof="1"/>
              <a:t>第二级</a:t>
            </a:r>
          </a:p>
        </p:txBody>
      </p:sp>
      <p:sp>
        <p:nvSpPr>
          <p:cNvPr id="4" name="KSO_FD">
            <a:extLst>
              <a:ext uri="{FF2B5EF4-FFF2-40B4-BE49-F238E27FC236}">
                <a16:creationId xmlns:a16="http://schemas.microsoft.com/office/drawing/2014/main" id="{07811525-27FA-4BDA-86C3-5FE520630338}"/>
              </a:ext>
            </a:extLst>
          </p:cNvPr>
          <p:cNvSpPr>
            <a:spLocks noGrp="1"/>
          </p:cNvSpPr>
          <p:nvPr>
            <p:ph type="dt" sz="half" idx="10"/>
          </p:nvPr>
        </p:nvSpPr>
        <p:spPr/>
        <p:txBody>
          <a:bodyPr/>
          <a:lstStyle>
            <a:lvl1pPr>
              <a:defRPr/>
            </a:lvl1pPr>
          </a:lstStyle>
          <a:p>
            <a:pPr>
              <a:defRPr/>
            </a:pPr>
            <a:fld id="{B36B2285-5628-4F22-B09B-027226873F23}" type="datetime1">
              <a:rPr lang="zh-CN" altLang="en-US"/>
              <a:pPr>
                <a:defRPr/>
              </a:pPr>
              <a:t>2018/10/19</a:t>
            </a:fld>
            <a:endParaRPr lang="zh-CN" altLang="en-US" sz="1800">
              <a:solidFill>
                <a:schemeClr val="tx1"/>
              </a:solidFill>
            </a:endParaRPr>
          </a:p>
        </p:txBody>
      </p:sp>
      <p:sp>
        <p:nvSpPr>
          <p:cNvPr id="5" name="KSO_FT">
            <a:extLst>
              <a:ext uri="{FF2B5EF4-FFF2-40B4-BE49-F238E27FC236}">
                <a16:creationId xmlns:a16="http://schemas.microsoft.com/office/drawing/2014/main" id="{9B21549A-0709-4C14-AE75-640FB36F83E2}"/>
              </a:ext>
            </a:extLst>
          </p:cNvPr>
          <p:cNvSpPr>
            <a:spLocks noGrp="1"/>
          </p:cNvSpPr>
          <p:nvPr>
            <p:ph type="ftr" sz="quarter" idx="11"/>
          </p:nvPr>
        </p:nvSpPr>
        <p:spPr/>
        <p:txBody>
          <a:bodyPr/>
          <a:lstStyle>
            <a:lvl1pPr>
              <a:defRPr/>
            </a:lvl1pPr>
          </a:lstStyle>
          <a:p>
            <a:pPr>
              <a:defRPr/>
            </a:pPr>
            <a:endParaRPr lang="zh-CN" altLang="zh-CN"/>
          </a:p>
        </p:txBody>
      </p:sp>
      <p:sp>
        <p:nvSpPr>
          <p:cNvPr id="6" name="KSO_FN">
            <a:extLst>
              <a:ext uri="{FF2B5EF4-FFF2-40B4-BE49-F238E27FC236}">
                <a16:creationId xmlns:a16="http://schemas.microsoft.com/office/drawing/2014/main" id="{EF183CDC-9BA1-41D4-8EFB-3D72C41DDD02}"/>
              </a:ext>
            </a:extLst>
          </p:cNvPr>
          <p:cNvSpPr>
            <a:spLocks noGrp="1"/>
          </p:cNvSpPr>
          <p:nvPr>
            <p:ph type="sldNum" sz="quarter" idx="12"/>
          </p:nvPr>
        </p:nvSpPr>
        <p:spPr/>
        <p:txBody>
          <a:bodyPr/>
          <a:lstStyle>
            <a:lvl1pPr>
              <a:defRPr/>
            </a:lvl1pPr>
          </a:lstStyle>
          <a:p>
            <a:fld id="{CF99694B-B2B2-4980-8159-686A6C7F83DF}" type="slidenum">
              <a:rPr altLang="en-US"/>
              <a:pPr/>
              <a:t>‹#›</a:t>
            </a:fld>
            <a:endParaRPr lang="zh-CN" altLang="en-US"/>
          </a:p>
        </p:txBody>
      </p:sp>
    </p:spTree>
    <p:extLst>
      <p:ext uri="{BB962C8B-B14F-4D97-AF65-F5344CB8AC3E}">
        <p14:creationId xmlns:p14="http://schemas.microsoft.com/office/powerpoint/2010/main" val="2462668859"/>
      </p:ext>
    </p:extLst>
  </p:cSld>
  <p:clrMapOvr>
    <a:masterClrMapping/>
  </p:clrMapOvr>
  <p:transition advTm="50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2099768" y="2108688"/>
            <a:ext cx="7998815" cy="1235361"/>
          </a:xfrm>
        </p:spPr>
        <p:txBody>
          <a:bodyPr/>
          <a:lstStyle>
            <a:lvl1pPr algn="ctr">
              <a:defRPr sz="3600">
                <a:solidFill>
                  <a:schemeClr val="accent1"/>
                </a:solidFill>
                <a:effectLst/>
              </a:defRPr>
            </a:lvl1pPr>
          </a:lstStyle>
          <a:p>
            <a:r>
              <a:rPr lang="zh-CN" altLang="en-US" noProof="1"/>
              <a:t>单击此处编辑母版标题样式</a:t>
            </a:r>
            <a:endParaRPr lang="en-US" noProof="1"/>
          </a:p>
        </p:txBody>
      </p:sp>
      <p:sp>
        <p:nvSpPr>
          <p:cNvPr id="3" name="KSO_ST2"/>
          <p:cNvSpPr>
            <a:spLocks noGrp="1"/>
          </p:cNvSpPr>
          <p:nvPr>
            <p:ph type="body" idx="1"/>
          </p:nvPr>
        </p:nvSpPr>
        <p:spPr>
          <a:xfrm>
            <a:off x="4053004" y="3401212"/>
            <a:ext cx="4092348" cy="357561"/>
          </a:xfrm>
          <a:prstGeom prst="roundRect">
            <a:avLst>
              <a:gd name="adj" fmla="val 50000"/>
            </a:avLst>
          </a:prstGeom>
          <a:solidFill>
            <a:schemeClr val="accent1"/>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5035" indent="0">
              <a:buNone/>
              <a:defRPr sz="1800">
                <a:solidFill>
                  <a:schemeClr val="tx1">
                    <a:tint val="75000"/>
                  </a:schemeClr>
                </a:solidFill>
              </a:defRPr>
            </a:lvl3pPr>
            <a:lvl4pPr marL="1372235"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4470" indent="0">
              <a:buNone/>
              <a:defRPr sz="1600">
                <a:solidFill>
                  <a:schemeClr val="tx1">
                    <a:tint val="75000"/>
                  </a:schemeClr>
                </a:solidFill>
              </a:defRPr>
            </a:lvl7pPr>
            <a:lvl8pPr marL="3201670" indent="0">
              <a:buNone/>
              <a:defRPr sz="1600">
                <a:solidFill>
                  <a:schemeClr val="tx1">
                    <a:tint val="75000"/>
                  </a:schemeClr>
                </a:solidFill>
              </a:defRPr>
            </a:lvl8pPr>
            <a:lvl9pPr marL="3658870" indent="0">
              <a:buNone/>
              <a:defRPr sz="1600">
                <a:solidFill>
                  <a:schemeClr val="tx1">
                    <a:tint val="75000"/>
                  </a:schemeClr>
                </a:solidFill>
              </a:defRPr>
            </a:lvl9pPr>
          </a:lstStyle>
          <a:p>
            <a:pPr lvl="0"/>
            <a:r>
              <a:rPr lang="zh-CN" altLang="en-US" noProof="1"/>
              <a:t>单击此处编辑母版文本样式</a:t>
            </a:r>
          </a:p>
        </p:txBody>
      </p:sp>
      <p:sp>
        <p:nvSpPr>
          <p:cNvPr id="4" name="KSO_FD">
            <a:extLst>
              <a:ext uri="{FF2B5EF4-FFF2-40B4-BE49-F238E27FC236}">
                <a16:creationId xmlns:a16="http://schemas.microsoft.com/office/drawing/2014/main" id="{FA835465-0E89-4A15-8ED6-48699583CEB2}"/>
              </a:ext>
            </a:extLst>
          </p:cNvPr>
          <p:cNvSpPr>
            <a:spLocks noGrp="1"/>
          </p:cNvSpPr>
          <p:nvPr>
            <p:ph type="dt" sz="half" idx="10"/>
          </p:nvPr>
        </p:nvSpPr>
        <p:spPr/>
        <p:txBody>
          <a:bodyPr/>
          <a:lstStyle>
            <a:lvl1pPr>
              <a:defRPr/>
            </a:lvl1pPr>
          </a:lstStyle>
          <a:p>
            <a:pPr>
              <a:defRPr/>
            </a:pPr>
            <a:fld id="{16AB7DB9-391D-4B74-AB61-41D4AAE751DF}" type="datetime1">
              <a:rPr lang="zh-CN" altLang="en-US"/>
              <a:pPr>
                <a:defRPr/>
              </a:pPr>
              <a:t>2018/10/19</a:t>
            </a:fld>
            <a:endParaRPr lang="zh-CN" altLang="en-US" sz="1800">
              <a:solidFill>
                <a:schemeClr val="tx1"/>
              </a:solidFill>
            </a:endParaRPr>
          </a:p>
        </p:txBody>
      </p:sp>
      <p:sp>
        <p:nvSpPr>
          <p:cNvPr id="5" name="KSO_FT">
            <a:extLst>
              <a:ext uri="{FF2B5EF4-FFF2-40B4-BE49-F238E27FC236}">
                <a16:creationId xmlns:a16="http://schemas.microsoft.com/office/drawing/2014/main" id="{DD7F95FC-B08C-41BA-8D42-270AF16F1945}"/>
              </a:ext>
            </a:extLst>
          </p:cNvPr>
          <p:cNvSpPr>
            <a:spLocks noGrp="1"/>
          </p:cNvSpPr>
          <p:nvPr>
            <p:ph type="ftr" sz="quarter" idx="11"/>
          </p:nvPr>
        </p:nvSpPr>
        <p:spPr/>
        <p:txBody>
          <a:bodyPr/>
          <a:lstStyle>
            <a:lvl1pPr>
              <a:defRPr/>
            </a:lvl1pPr>
          </a:lstStyle>
          <a:p>
            <a:pPr>
              <a:defRPr/>
            </a:pPr>
            <a:endParaRPr lang="zh-CN" altLang="zh-CN"/>
          </a:p>
        </p:txBody>
      </p:sp>
      <p:sp>
        <p:nvSpPr>
          <p:cNvPr id="6" name="KSO_FN">
            <a:extLst>
              <a:ext uri="{FF2B5EF4-FFF2-40B4-BE49-F238E27FC236}">
                <a16:creationId xmlns:a16="http://schemas.microsoft.com/office/drawing/2014/main" id="{6794B7EE-AF8E-427A-98C6-40395D8C37BA}"/>
              </a:ext>
            </a:extLst>
          </p:cNvPr>
          <p:cNvSpPr>
            <a:spLocks noGrp="1"/>
          </p:cNvSpPr>
          <p:nvPr>
            <p:ph type="sldNum" sz="quarter" idx="12"/>
          </p:nvPr>
        </p:nvSpPr>
        <p:spPr/>
        <p:txBody>
          <a:bodyPr/>
          <a:lstStyle>
            <a:lvl1pPr>
              <a:defRPr/>
            </a:lvl1pPr>
          </a:lstStyle>
          <a:p>
            <a:fld id="{70C7FA45-BD54-4ADC-8363-213A44B82E7A}" type="slidenum">
              <a:rPr altLang="en-US"/>
              <a:pPr/>
              <a:t>‹#›</a:t>
            </a:fld>
            <a:endParaRPr lang="zh-CN" altLang="en-US"/>
          </a:p>
        </p:txBody>
      </p:sp>
    </p:spTree>
    <p:extLst>
      <p:ext uri="{BB962C8B-B14F-4D97-AF65-F5344CB8AC3E}">
        <p14:creationId xmlns:p14="http://schemas.microsoft.com/office/powerpoint/2010/main" val="2783931013"/>
      </p:ext>
    </p:extLst>
  </p:cSld>
  <p:clrMapOvr>
    <a:masterClrMapping/>
  </p:clrMapOvr>
  <p:transition advTm="50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a:t>单击此处编辑母版标题样式</a:t>
            </a:r>
            <a:endParaRPr lang="en-US" noProof="1"/>
          </a:p>
        </p:txBody>
      </p:sp>
      <p:sp>
        <p:nvSpPr>
          <p:cNvPr id="3" name="KSO_BC1"/>
          <p:cNvSpPr>
            <a:spLocks noGrp="1"/>
          </p:cNvSpPr>
          <p:nvPr>
            <p:ph sz="half" idx="1"/>
          </p:nvPr>
        </p:nvSpPr>
        <p:spPr>
          <a:xfrm>
            <a:off x="1400552" y="1244889"/>
            <a:ext cx="5082646" cy="4933505"/>
          </a:xfrm>
        </p:spPr>
        <p:txBody>
          <a:bodyPr/>
          <a:lstStyle/>
          <a:p>
            <a:pPr lvl="0"/>
            <a:r>
              <a:rPr lang="zh-CN" altLang="en-US" noProof="1"/>
              <a:t>单击此处编辑母版文本样式</a:t>
            </a:r>
          </a:p>
          <a:p>
            <a:pPr lvl="1"/>
            <a:r>
              <a:rPr lang="zh-CN" altLang="en-US" noProof="1"/>
              <a:t>第二级</a:t>
            </a:r>
          </a:p>
        </p:txBody>
      </p:sp>
      <p:sp>
        <p:nvSpPr>
          <p:cNvPr id="4" name="KSO_BC2"/>
          <p:cNvSpPr>
            <a:spLocks noGrp="1"/>
          </p:cNvSpPr>
          <p:nvPr>
            <p:ph sz="half" idx="2"/>
          </p:nvPr>
        </p:nvSpPr>
        <p:spPr>
          <a:xfrm>
            <a:off x="6522730" y="1244889"/>
            <a:ext cx="5096769" cy="4933505"/>
          </a:xfrm>
        </p:spPr>
        <p:txBody>
          <a:bodyPr/>
          <a:lstStyle/>
          <a:p>
            <a:pPr lvl="0"/>
            <a:r>
              <a:rPr lang="zh-CN" altLang="en-US" noProof="1"/>
              <a:t>单击此处编辑母版文本样式</a:t>
            </a:r>
          </a:p>
          <a:p>
            <a:pPr lvl="1"/>
            <a:r>
              <a:rPr lang="zh-CN" altLang="en-US" noProof="1"/>
              <a:t>第二级</a:t>
            </a:r>
          </a:p>
        </p:txBody>
      </p:sp>
      <p:sp>
        <p:nvSpPr>
          <p:cNvPr id="5" name="KSO_FD">
            <a:extLst>
              <a:ext uri="{FF2B5EF4-FFF2-40B4-BE49-F238E27FC236}">
                <a16:creationId xmlns:a16="http://schemas.microsoft.com/office/drawing/2014/main" id="{D8494C6D-5ED3-4BA5-A4F8-46B9AE73A439}"/>
              </a:ext>
            </a:extLst>
          </p:cNvPr>
          <p:cNvSpPr>
            <a:spLocks noGrp="1"/>
          </p:cNvSpPr>
          <p:nvPr>
            <p:ph type="dt" sz="half" idx="10"/>
          </p:nvPr>
        </p:nvSpPr>
        <p:spPr/>
        <p:txBody>
          <a:bodyPr/>
          <a:lstStyle>
            <a:lvl1pPr>
              <a:defRPr/>
            </a:lvl1pPr>
          </a:lstStyle>
          <a:p>
            <a:pPr>
              <a:defRPr/>
            </a:pPr>
            <a:fld id="{C8403E4E-240F-494E-98A0-A230BB223425}" type="datetime1">
              <a:rPr lang="zh-CN" altLang="en-US"/>
              <a:pPr>
                <a:defRPr/>
              </a:pPr>
              <a:t>2018/10/19</a:t>
            </a:fld>
            <a:endParaRPr lang="zh-CN" altLang="en-US" sz="1800">
              <a:solidFill>
                <a:schemeClr val="tx1"/>
              </a:solidFill>
            </a:endParaRPr>
          </a:p>
        </p:txBody>
      </p:sp>
      <p:sp>
        <p:nvSpPr>
          <p:cNvPr id="6" name="KSO_FT">
            <a:extLst>
              <a:ext uri="{FF2B5EF4-FFF2-40B4-BE49-F238E27FC236}">
                <a16:creationId xmlns:a16="http://schemas.microsoft.com/office/drawing/2014/main" id="{D49971A1-8AC4-438D-B568-B6B61785B7DC}"/>
              </a:ext>
            </a:extLst>
          </p:cNvPr>
          <p:cNvSpPr>
            <a:spLocks noGrp="1"/>
          </p:cNvSpPr>
          <p:nvPr>
            <p:ph type="ftr" sz="quarter" idx="11"/>
          </p:nvPr>
        </p:nvSpPr>
        <p:spPr/>
        <p:txBody>
          <a:bodyPr/>
          <a:lstStyle>
            <a:lvl1pPr>
              <a:defRPr/>
            </a:lvl1pPr>
          </a:lstStyle>
          <a:p>
            <a:pPr>
              <a:defRPr/>
            </a:pPr>
            <a:endParaRPr lang="zh-CN" altLang="zh-CN"/>
          </a:p>
        </p:txBody>
      </p:sp>
      <p:sp>
        <p:nvSpPr>
          <p:cNvPr id="7" name="KSO_FN">
            <a:extLst>
              <a:ext uri="{FF2B5EF4-FFF2-40B4-BE49-F238E27FC236}">
                <a16:creationId xmlns:a16="http://schemas.microsoft.com/office/drawing/2014/main" id="{8AA7B949-1342-478C-845C-36E0029E8D42}"/>
              </a:ext>
            </a:extLst>
          </p:cNvPr>
          <p:cNvSpPr>
            <a:spLocks noGrp="1"/>
          </p:cNvSpPr>
          <p:nvPr>
            <p:ph type="sldNum" sz="quarter" idx="12"/>
          </p:nvPr>
        </p:nvSpPr>
        <p:spPr/>
        <p:txBody>
          <a:bodyPr/>
          <a:lstStyle>
            <a:lvl1pPr>
              <a:defRPr/>
            </a:lvl1pPr>
          </a:lstStyle>
          <a:p>
            <a:fld id="{825922C7-5DB3-4B82-AA85-60419B5A9897}" type="slidenum">
              <a:rPr altLang="en-US"/>
              <a:pPr/>
              <a:t>‹#›</a:t>
            </a:fld>
            <a:endParaRPr lang="zh-CN" altLang="en-US"/>
          </a:p>
        </p:txBody>
      </p:sp>
    </p:spTree>
    <p:extLst>
      <p:ext uri="{BB962C8B-B14F-4D97-AF65-F5344CB8AC3E}">
        <p14:creationId xmlns:p14="http://schemas.microsoft.com/office/powerpoint/2010/main" val="1683377972"/>
      </p:ext>
    </p:extLst>
  </p:cSld>
  <p:clrMapOvr>
    <a:masterClrMapping/>
  </p:clrMapOvr>
  <p:transition advTm="50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4132" y="118560"/>
            <a:ext cx="9316951" cy="717189"/>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1100007" y="1376681"/>
            <a:ext cx="5160473" cy="824103"/>
          </a:xfrm>
        </p:spPr>
        <p:txBody>
          <a:bodyPr anchor="b">
            <a:normAutofit/>
          </a:bodyPr>
          <a:lstStyle>
            <a:lvl1pPr marL="0" indent="0">
              <a:buNone/>
              <a:defRPr sz="1800" b="1"/>
            </a:lvl1pPr>
            <a:lvl2pPr marL="457200" indent="0">
              <a:buNone/>
              <a:defRPr sz="2000" b="1"/>
            </a:lvl2pPr>
            <a:lvl3pPr marL="915035" indent="0">
              <a:buNone/>
              <a:defRPr sz="1800" b="1"/>
            </a:lvl3pPr>
            <a:lvl4pPr marL="1372235" indent="0">
              <a:buNone/>
              <a:defRPr sz="1600" b="1"/>
            </a:lvl4pPr>
            <a:lvl5pPr marL="1829435" indent="0">
              <a:buNone/>
              <a:defRPr sz="1600" b="1"/>
            </a:lvl5pPr>
            <a:lvl6pPr marL="2286635" indent="0">
              <a:buNone/>
              <a:defRPr sz="1600" b="1"/>
            </a:lvl6pPr>
            <a:lvl7pPr marL="2744470" indent="0">
              <a:buNone/>
              <a:defRPr sz="1600" b="1"/>
            </a:lvl7pPr>
            <a:lvl8pPr marL="3201670" indent="0">
              <a:buNone/>
              <a:defRPr sz="1600" b="1"/>
            </a:lvl8pPr>
            <a:lvl9pPr marL="3658870" indent="0">
              <a:buNone/>
              <a:defRPr sz="1600" b="1"/>
            </a:lvl9pPr>
          </a:lstStyle>
          <a:p>
            <a:pPr lvl="0"/>
            <a:r>
              <a:rPr lang="zh-CN" altLang="en-US" noProof="1"/>
              <a:t>单击此处编辑母版文本样式</a:t>
            </a:r>
          </a:p>
        </p:txBody>
      </p:sp>
      <p:sp>
        <p:nvSpPr>
          <p:cNvPr id="4" name="KSO_BC1"/>
          <p:cNvSpPr>
            <a:spLocks noGrp="1"/>
          </p:cNvSpPr>
          <p:nvPr>
            <p:ph sz="half" idx="2"/>
          </p:nvPr>
        </p:nvSpPr>
        <p:spPr>
          <a:xfrm>
            <a:off x="1100007" y="2200785"/>
            <a:ext cx="5160473" cy="3685441"/>
          </a:xfrm>
        </p:spPr>
        <p:txBody>
          <a:bodyPr/>
          <a:lstStyle/>
          <a:p>
            <a:pPr lvl="0"/>
            <a:r>
              <a:rPr lang="zh-CN" altLang="en-US" noProof="1"/>
              <a:t>单击此处编辑母版文本样式</a:t>
            </a:r>
          </a:p>
          <a:p>
            <a:pPr lvl="1"/>
            <a:r>
              <a:rPr lang="zh-CN" altLang="en-US" noProof="1"/>
              <a:t>第二级</a:t>
            </a:r>
          </a:p>
        </p:txBody>
      </p:sp>
      <p:sp>
        <p:nvSpPr>
          <p:cNvPr id="5" name="Text Placeholder 4"/>
          <p:cNvSpPr>
            <a:spLocks noGrp="1"/>
          </p:cNvSpPr>
          <p:nvPr>
            <p:ph type="body" sz="quarter" idx="3"/>
          </p:nvPr>
        </p:nvSpPr>
        <p:spPr>
          <a:xfrm>
            <a:off x="6435197" y="1376681"/>
            <a:ext cx="5185888" cy="824103"/>
          </a:xfrm>
        </p:spPr>
        <p:txBody>
          <a:bodyPr anchor="b">
            <a:normAutofit/>
          </a:bodyPr>
          <a:lstStyle>
            <a:lvl1pPr marL="0" indent="0">
              <a:buNone/>
              <a:defRPr sz="1800" b="1"/>
            </a:lvl1pPr>
            <a:lvl2pPr marL="457200" indent="0">
              <a:buNone/>
              <a:defRPr sz="2000" b="1"/>
            </a:lvl2pPr>
            <a:lvl3pPr marL="915035" indent="0">
              <a:buNone/>
              <a:defRPr sz="1800" b="1"/>
            </a:lvl3pPr>
            <a:lvl4pPr marL="1372235" indent="0">
              <a:buNone/>
              <a:defRPr sz="1600" b="1"/>
            </a:lvl4pPr>
            <a:lvl5pPr marL="1829435" indent="0">
              <a:buNone/>
              <a:defRPr sz="1600" b="1"/>
            </a:lvl5pPr>
            <a:lvl6pPr marL="2286635" indent="0">
              <a:buNone/>
              <a:defRPr sz="1600" b="1"/>
            </a:lvl6pPr>
            <a:lvl7pPr marL="2744470" indent="0">
              <a:buNone/>
              <a:defRPr sz="1600" b="1"/>
            </a:lvl7pPr>
            <a:lvl8pPr marL="3201670" indent="0">
              <a:buNone/>
              <a:defRPr sz="1600" b="1"/>
            </a:lvl8pPr>
            <a:lvl9pPr marL="3658870" indent="0">
              <a:buNone/>
              <a:defRPr sz="1600" b="1"/>
            </a:lvl9pPr>
          </a:lstStyle>
          <a:p>
            <a:pPr lvl="0"/>
            <a:r>
              <a:rPr lang="zh-CN" altLang="en-US" noProof="1"/>
              <a:t>单击此处编辑母版文本样式</a:t>
            </a:r>
          </a:p>
        </p:txBody>
      </p:sp>
      <p:sp>
        <p:nvSpPr>
          <p:cNvPr id="6" name="KSO_BC2"/>
          <p:cNvSpPr>
            <a:spLocks noGrp="1"/>
          </p:cNvSpPr>
          <p:nvPr>
            <p:ph sz="quarter" idx="4"/>
          </p:nvPr>
        </p:nvSpPr>
        <p:spPr>
          <a:xfrm>
            <a:off x="6435197" y="2200785"/>
            <a:ext cx="5185888" cy="3685441"/>
          </a:xfrm>
        </p:spPr>
        <p:txBody>
          <a:bodyPr/>
          <a:lstStyle/>
          <a:p>
            <a:pPr lvl="0"/>
            <a:r>
              <a:rPr lang="zh-CN" altLang="en-US" noProof="1"/>
              <a:t>单击此处编辑母版文本样式</a:t>
            </a:r>
          </a:p>
          <a:p>
            <a:pPr lvl="1"/>
            <a:r>
              <a:rPr lang="zh-CN" altLang="en-US" noProof="1"/>
              <a:t>第二级</a:t>
            </a:r>
          </a:p>
        </p:txBody>
      </p:sp>
      <p:sp>
        <p:nvSpPr>
          <p:cNvPr id="7" name="KSO_FD">
            <a:extLst>
              <a:ext uri="{FF2B5EF4-FFF2-40B4-BE49-F238E27FC236}">
                <a16:creationId xmlns:a16="http://schemas.microsoft.com/office/drawing/2014/main" id="{5C6BD77D-1B38-4E0A-B6DF-6C73BE3CD10A}"/>
              </a:ext>
            </a:extLst>
          </p:cNvPr>
          <p:cNvSpPr>
            <a:spLocks noGrp="1"/>
          </p:cNvSpPr>
          <p:nvPr>
            <p:ph type="dt" sz="half" idx="10"/>
          </p:nvPr>
        </p:nvSpPr>
        <p:spPr/>
        <p:txBody>
          <a:bodyPr/>
          <a:lstStyle>
            <a:lvl1pPr>
              <a:defRPr/>
            </a:lvl1pPr>
          </a:lstStyle>
          <a:p>
            <a:pPr>
              <a:defRPr/>
            </a:pPr>
            <a:fld id="{89A6987B-0396-44BB-AD09-BD0020A6AECF}" type="datetime1">
              <a:rPr lang="zh-CN" altLang="en-US"/>
              <a:pPr>
                <a:defRPr/>
              </a:pPr>
              <a:t>2018/10/19</a:t>
            </a:fld>
            <a:endParaRPr lang="zh-CN" altLang="en-US" sz="1800">
              <a:solidFill>
                <a:schemeClr val="tx1"/>
              </a:solidFill>
            </a:endParaRPr>
          </a:p>
        </p:txBody>
      </p:sp>
      <p:sp>
        <p:nvSpPr>
          <p:cNvPr id="8" name="KSO_FT">
            <a:extLst>
              <a:ext uri="{FF2B5EF4-FFF2-40B4-BE49-F238E27FC236}">
                <a16:creationId xmlns:a16="http://schemas.microsoft.com/office/drawing/2014/main" id="{C307BF9A-4642-4E1F-9E2D-FA50826BFE49}"/>
              </a:ext>
            </a:extLst>
          </p:cNvPr>
          <p:cNvSpPr>
            <a:spLocks noGrp="1"/>
          </p:cNvSpPr>
          <p:nvPr>
            <p:ph type="ftr" sz="quarter" idx="11"/>
          </p:nvPr>
        </p:nvSpPr>
        <p:spPr/>
        <p:txBody>
          <a:bodyPr/>
          <a:lstStyle>
            <a:lvl1pPr>
              <a:defRPr/>
            </a:lvl1pPr>
          </a:lstStyle>
          <a:p>
            <a:pPr>
              <a:defRPr/>
            </a:pPr>
            <a:endParaRPr lang="zh-CN" altLang="zh-CN"/>
          </a:p>
        </p:txBody>
      </p:sp>
      <p:sp>
        <p:nvSpPr>
          <p:cNvPr id="9" name="KSO_FN">
            <a:extLst>
              <a:ext uri="{FF2B5EF4-FFF2-40B4-BE49-F238E27FC236}">
                <a16:creationId xmlns:a16="http://schemas.microsoft.com/office/drawing/2014/main" id="{9F6E4B8B-1C16-4E1E-AE4A-5B5EBDBF90E3}"/>
              </a:ext>
            </a:extLst>
          </p:cNvPr>
          <p:cNvSpPr>
            <a:spLocks noGrp="1"/>
          </p:cNvSpPr>
          <p:nvPr>
            <p:ph type="sldNum" sz="quarter" idx="12"/>
          </p:nvPr>
        </p:nvSpPr>
        <p:spPr/>
        <p:txBody>
          <a:bodyPr/>
          <a:lstStyle>
            <a:lvl1pPr>
              <a:defRPr/>
            </a:lvl1pPr>
          </a:lstStyle>
          <a:p>
            <a:fld id="{71A0117E-7272-4FB1-B9A8-A74C44A1E0FD}" type="slidenum">
              <a:rPr altLang="en-US"/>
              <a:pPr/>
              <a:t>‹#›</a:t>
            </a:fld>
            <a:endParaRPr lang="zh-CN" altLang="en-US"/>
          </a:p>
        </p:txBody>
      </p:sp>
    </p:spTree>
    <p:extLst>
      <p:ext uri="{BB962C8B-B14F-4D97-AF65-F5344CB8AC3E}">
        <p14:creationId xmlns:p14="http://schemas.microsoft.com/office/powerpoint/2010/main" val="4174653298"/>
      </p:ext>
    </p:extLst>
  </p:cSld>
  <p:clrMapOvr>
    <a:masterClrMapping/>
  </p:clrMapOvr>
  <p:transition advTm="50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a:t>单击此处编辑母版标题样式</a:t>
            </a:r>
            <a:endParaRPr lang="en-US" noProof="1"/>
          </a:p>
        </p:txBody>
      </p:sp>
      <p:sp>
        <p:nvSpPr>
          <p:cNvPr id="3" name="KSO_FD">
            <a:extLst>
              <a:ext uri="{FF2B5EF4-FFF2-40B4-BE49-F238E27FC236}">
                <a16:creationId xmlns:a16="http://schemas.microsoft.com/office/drawing/2014/main" id="{6FE4230B-D3DE-4FC6-AD87-446F155F406B}"/>
              </a:ext>
            </a:extLst>
          </p:cNvPr>
          <p:cNvSpPr>
            <a:spLocks noGrp="1"/>
          </p:cNvSpPr>
          <p:nvPr>
            <p:ph type="dt" sz="half" idx="10"/>
          </p:nvPr>
        </p:nvSpPr>
        <p:spPr/>
        <p:txBody>
          <a:bodyPr/>
          <a:lstStyle>
            <a:lvl1pPr>
              <a:defRPr/>
            </a:lvl1pPr>
          </a:lstStyle>
          <a:p>
            <a:pPr>
              <a:defRPr/>
            </a:pPr>
            <a:fld id="{CB1CF32D-A0AD-4AB6-8CF7-6D3DB7AEC65D}" type="datetime1">
              <a:rPr lang="zh-CN" altLang="en-US"/>
              <a:pPr>
                <a:defRPr/>
              </a:pPr>
              <a:t>2018/10/19</a:t>
            </a:fld>
            <a:endParaRPr lang="zh-CN" altLang="en-US" sz="1800">
              <a:solidFill>
                <a:schemeClr val="tx1"/>
              </a:solidFill>
            </a:endParaRPr>
          </a:p>
        </p:txBody>
      </p:sp>
      <p:sp>
        <p:nvSpPr>
          <p:cNvPr id="4" name="KSO_FT">
            <a:extLst>
              <a:ext uri="{FF2B5EF4-FFF2-40B4-BE49-F238E27FC236}">
                <a16:creationId xmlns:a16="http://schemas.microsoft.com/office/drawing/2014/main" id="{0B293775-C388-48A0-8523-F39323F0C671}"/>
              </a:ext>
            </a:extLst>
          </p:cNvPr>
          <p:cNvSpPr>
            <a:spLocks noGrp="1"/>
          </p:cNvSpPr>
          <p:nvPr>
            <p:ph type="ftr" sz="quarter" idx="11"/>
          </p:nvPr>
        </p:nvSpPr>
        <p:spPr/>
        <p:txBody>
          <a:bodyPr/>
          <a:lstStyle>
            <a:lvl1pPr>
              <a:defRPr/>
            </a:lvl1pPr>
          </a:lstStyle>
          <a:p>
            <a:pPr>
              <a:defRPr/>
            </a:pPr>
            <a:endParaRPr lang="zh-CN" altLang="zh-CN"/>
          </a:p>
        </p:txBody>
      </p:sp>
      <p:sp>
        <p:nvSpPr>
          <p:cNvPr id="5" name="KSO_FN">
            <a:extLst>
              <a:ext uri="{FF2B5EF4-FFF2-40B4-BE49-F238E27FC236}">
                <a16:creationId xmlns:a16="http://schemas.microsoft.com/office/drawing/2014/main" id="{C31FDC91-0FE5-4CD2-AD58-BB30848B6B69}"/>
              </a:ext>
            </a:extLst>
          </p:cNvPr>
          <p:cNvSpPr>
            <a:spLocks noGrp="1"/>
          </p:cNvSpPr>
          <p:nvPr>
            <p:ph type="sldNum" sz="quarter" idx="12"/>
          </p:nvPr>
        </p:nvSpPr>
        <p:spPr/>
        <p:txBody>
          <a:bodyPr/>
          <a:lstStyle>
            <a:lvl1pPr>
              <a:defRPr/>
            </a:lvl1pPr>
          </a:lstStyle>
          <a:p>
            <a:fld id="{2EC5E6AE-30F4-4D86-A1F9-29AC5D0C8490}" type="slidenum">
              <a:rPr altLang="en-US"/>
              <a:pPr/>
              <a:t>‹#›</a:t>
            </a:fld>
            <a:endParaRPr lang="zh-CN" altLang="en-US"/>
          </a:p>
        </p:txBody>
      </p:sp>
    </p:spTree>
    <p:extLst>
      <p:ext uri="{BB962C8B-B14F-4D97-AF65-F5344CB8AC3E}">
        <p14:creationId xmlns:p14="http://schemas.microsoft.com/office/powerpoint/2010/main" val="3902059349"/>
      </p:ext>
    </p:extLst>
  </p:cSld>
  <p:clrMapOvr>
    <a:masterClrMapping/>
  </p:clrMapOvr>
  <p:transition advTm="50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86EF0C8-994B-433B-AA35-97B34CC7D2FA}"/>
              </a:ext>
            </a:extLst>
          </p:cNvPr>
          <p:cNvSpPr/>
          <p:nvPr/>
        </p:nvSpPr>
        <p:spPr>
          <a:xfrm>
            <a:off x="0" y="0"/>
            <a:ext cx="12198350" cy="6859588"/>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eaLnBrk="1" hangingPunct="1">
              <a:buFont typeface="Arial" panose="020B0604020202020204" pitchFamily="34" charset="0"/>
              <a:buNone/>
              <a:defRPr/>
            </a:pPr>
            <a:endParaRPr lang="zh-CN" altLang="en-US"/>
          </a:p>
        </p:txBody>
      </p:sp>
      <p:sp>
        <p:nvSpPr>
          <p:cNvPr id="3" name="KSO_FD">
            <a:extLst>
              <a:ext uri="{FF2B5EF4-FFF2-40B4-BE49-F238E27FC236}">
                <a16:creationId xmlns:a16="http://schemas.microsoft.com/office/drawing/2014/main" id="{7B63D16C-2AAF-4F0D-A84F-E4A5EB62E58B}"/>
              </a:ext>
            </a:extLst>
          </p:cNvPr>
          <p:cNvSpPr>
            <a:spLocks noGrp="1"/>
          </p:cNvSpPr>
          <p:nvPr>
            <p:ph type="dt" sz="half" idx="10"/>
          </p:nvPr>
        </p:nvSpPr>
        <p:spPr/>
        <p:txBody>
          <a:bodyPr/>
          <a:lstStyle>
            <a:lvl1pPr>
              <a:defRPr/>
            </a:lvl1pPr>
          </a:lstStyle>
          <a:p>
            <a:pPr>
              <a:defRPr/>
            </a:pPr>
            <a:fld id="{81AD753A-E9E3-47F0-B6F6-08CE9B97915C}" type="datetime1">
              <a:rPr lang="zh-CN" altLang="en-US"/>
              <a:pPr>
                <a:defRPr/>
              </a:pPr>
              <a:t>2018/10/19</a:t>
            </a:fld>
            <a:endParaRPr lang="zh-CN" altLang="en-US" sz="1800">
              <a:solidFill>
                <a:schemeClr val="tx1"/>
              </a:solidFill>
            </a:endParaRPr>
          </a:p>
        </p:txBody>
      </p:sp>
      <p:sp>
        <p:nvSpPr>
          <p:cNvPr id="4" name="KSO_FT">
            <a:extLst>
              <a:ext uri="{FF2B5EF4-FFF2-40B4-BE49-F238E27FC236}">
                <a16:creationId xmlns:a16="http://schemas.microsoft.com/office/drawing/2014/main" id="{C97EF767-257E-44BE-805D-A69F7313F850}"/>
              </a:ext>
            </a:extLst>
          </p:cNvPr>
          <p:cNvSpPr>
            <a:spLocks noGrp="1"/>
          </p:cNvSpPr>
          <p:nvPr>
            <p:ph type="ftr" sz="quarter" idx="11"/>
          </p:nvPr>
        </p:nvSpPr>
        <p:spPr/>
        <p:txBody>
          <a:bodyPr/>
          <a:lstStyle>
            <a:lvl1pPr>
              <a:defRPr/>
            </a:lvl1pPr>
          </a:lstStyle>
          <a:p>
            <a:pPr>
              <a:defRPr/>
            </a:pPr>
            <a:endParaRPr lang="zh-CN" altLang="zh-CN"/>
          </a:p>
        </p:txBody>
      </p:sp>
      <p:sp>
        <p:nvSpPr>
          <p:cNvPr id="5" name="KSO_FN">
            <a:extLst>
              <a:ext uri="{FF2B5EF4-FFF2-40B4-BE49-F238E27FC236}">
                <a16:creationId xmlns:a16="http://schemas.microsoft.com/office/drawing/2014/main" id="{B06ABEAD-844B-488C-90FE-254C7322F23D}"/>
              </a:ext>
            </a:extLst>
          </p:cNvPr>
          <p:cNvSpPr>
            <a:spLocks noGrp="1"/>
          </p:cNvSpPr>
          <p:nvPr>
            <p:ph type="sldNum" sz="quarter" idx="12"/>
          </p:nvPr>
        </p:nvSpPr>
        <p:spPr/>
        <p:txBody>
          <a:bodyPr/>
          <a:lstStyle>
            <a:lvl1pPr>
              <a:defRPr/>
            </a:lvl1pPr>
          </a:lstStyle>
          <a:p>
            <a:fld id="{1B7DBEC1-9AEA-45C7-9357-345BDF380362}" type="slidenum">
              <a:rPr altLang="en-US"/>
              <a:pPr/>
              <a:t>‹#›</a:t>
            </a:fld>
            <a:endParaRPr lang="zh-CN" altLang="en-US"/>
          </a:p>
        </p:txBody>
      </p:sp>
    </p:spTree>
    <p:extLst>
      <p:ext uri="{BB962C8B-B14F-4D97-AF65-F5344CB8AC3E}">
        <p14:creationId xmlns:p14="http://schemas.microsoft.com/office/powerpoint/2010/main" val="326300173"/>
      </p:ext>
    </p:extLst>
  </p:cSld>
  <p:clrMapOvr>
    <a:masterClrMapping/>
  </p:clrMapOvr>
  <p:transition advTm="50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5186" y="533526"/>
            <a:ext cx="3934285" cy="1600571"/>
          </a:xfrm>
        </p:spPr>
        <p:txBody>
          <a:bodyPr/>
          <a:lstStyle>
            <a:lvl1pPr>
              <a:defRPr sz="3200"/>
            </a:lvl1pPr>
          </a:lstStyle>
          <a:p>
            <a:r>
              <a:rPr lang="zh-CN" altLang="en-US" noProof="1"/>
              <a:t>单击此处编辑母版标题样式</a:t>
            </a:r>
            <a:endParaRPr lang="en-US" noProof="1"/>
          </a:p>
        </p:txBody>
      </p:sp>
      <p:sp>
        <p:nvSpPr>
          <p:cNvPr id="3" name="KSO_BC1"/>
          <p:cNvSpPr>
            <a:spLocks noGrp="1"/>
          </p:cNvSpPr>
          <p:nvPr>
            <p:ph idx="1"/>
          </p:nvPr>
        </p:nvSpPr>
        <p:spPr>
          <a:xfrm>
            <a:off x="5490848" y="1063875"/>
            <a:ext cx="6175415" cy="487475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p:txBody>
      </p:sp>
      <p:sp>
        <p:nvSpPr>
          <p:cNvPr id="4" name="KSO_BC2"/>
          <p:cNvSpPr>
            <a:spLocks noGrp="1"/>
          </p:cNvSpPr>
          <p:nvPr>
            <p:ph type="body" sz="half" idx="2"/>
          </p:nvPr>
        </p:nvSpPr>
        <p:spPr>
          <a:xfrm>
            <a:off x="1145186" y="2134097"/>
            <a:ext cx="3934285" cy="3812471"/>
          </a:xfrm>
        </p:spPr>
        <p:txBody>
          <a:bodyPr/>
          <a:lstStyle>
            <a:lvl1pPr marL="0" indent="0">
              <a:buNone/>
              <a:defRPr sz="1600"/>
            </a:lvl1pPr>
            <a:lvl2pPr marL="457200" indent="0">
              <a:buNone/>
              <a:defRPr sz="1400"/>
            </a:lvl2pPr>
            <a:lvl3pPr marL="915035" indent="0">
              <a:buNone/>
              <a:defRPr sz="1200"/>
            </a:lvl3pPr>
            <a:lvl4pPr marL="1372235" indent="0">
              <a:buNone/>
              <a:defRPr sz="1000"/>
            </a:lvl4pPr>
            <a:lvl5pPr marL="1829435" indent="0">
              <a:buNone/>
              <a:defRPr sz="1000"/>
            </a:lvl5pPr>
            <a:lvl6pPr marL="2286635" indent="0">
              <a:buNone/>
              <a:defRPr sz="1000"/>
            </a:lvl6pPr>
            <a:lvl7pPr marL="2744470" indent="0">
              <a:buNone/>
              <a:defRPr sz="1000"/>
            </a:lvl7pPr>
            <a:lvl8pPr marL="3201670" indent="0">
              <a:buNone/>
              <a:defRPr sz="1000"/>
            </a:lvl8pPr>
            <a:lvl9pPr marL="3658870" indent="0">
              <a:buNone/>
              <a:defRPr sz="1000"/>
            </a:lvl9pPr>
          </a:lstStyle>
          <a:p>
            <a:pPr lvl="0"/>
            <a:r>
              <a:rPr lang="zh-CN" altLang="en-US" noProof="1"/>
              <a:t>单击此处编辑母版文本样式</a:t>
            </a:r>
          </a:p>
        </p:txBody>
      </p:sp>
      <p:sp>
        <p:nvSpPr>
          <p:cNvPr id="5" name="KSO_FD">
            <a:extLst>
              <a:ext uri="{FF2B5EF4-FFF2-40B4-BE49-F238E27FC236}">
                <a16:creationId xmlns:a16="http://schemas.microsoft.com/office/drawing/2014/main" id="{A1BE1966-0E69-46C2-B054-F4A9FE5914A5}"/>
              </a:ext>
            </a:extLst>
          </p:cNvPr>
          <p:cNvSpPr>
            <a:spLocks noGrp="1"/>
          </p:cNvSpPr>
          <p:nvPr>
            <p:ph type="dt" sz="half" idx="10"/>
          </p:nvPr>
        </p:nvSpPr>
        <p:spPr/>
        <p:txBody>
          <a:bodyPr/>
          <a:lstStyle>
            <a:lvl1pPr>
              <a:defRPr/>
            </a:lvl1pPr>
          </a:lstStyle>
          <a:p>
            <a:pPr>
              <a:defRPr/>
            </a:pPr>
            <a:fld id="{82582D14-76C4-45B4-BF5F-D4A11EC63977}" type="datetime1">
              <a:rPr lang="zh-CN" altLang="en-US"/>
              <a:pPr>
                <a:defRPr/>
              </a:pPr>
              <a:t>2018/10/19</a:t>
            </a:fld>
            <a:endParaRPr lang="zh-CN" altLang="en-US" sz="1800">
              <a:solidFill>
                <a:schemeClr val="tx1"/>
              </a:solidFill>
            </a:endParaRPr>
          </a:p>
        </p:txBody>
      </p:sp>
      <p:sp>
        <p:nvSpPr>
          <p:cNvPr id="6" name="KSO_FT">
            <a:extLst>
              <a:ext uri="{FF2B5EF4-FFF2-40B4-BE49-F238E27FC236}">
                <a16:creationId xmlns:a16="http://schemas.microsoft.com/office/drawing/2014/main" id="{6A00BBAF-F92F-4CDF-80A7-FE7C5417CD28}"/>
              </a:ext>
            </a:extLst>
          </p:cNvPr>
          <p:cNvSpPr>
            <a:spLocks noGrp="1"/>
          </p:cNvSpPr>
          <p:nvPr>
            <p:ph type="ftr" sz="quarter" idx="11"/>
          </p:nvPr>
        </p:nvSpPr>
        <p:spPr/>
        <p:txBody>
          <a:bodyPr/>
          <a:lstStyle>
            <a:lvl1pPr>
              <a:defRPr/>
            </a:lvl1pPr>
          </a:lstStyle>
          <a:p>
            <a:pPr>
              <a:defRPr/>
            </a:pPr>
            <a:endParaRPr lang="zh-CN" altLang="zh-CN"/>
          </a:p>
        </p:txBody>
      </p:sp>
      <p:sp>
        <p:nvSpPr>
          <p:cNvPr id="7" name="KSO_FN">
            <a:extLst>
              <a:ext uri="{FF2B5EF4-FFF2-40B4-BE49-F238E27FC236}">
                <a16:creationId xmlns:a16="http://schemas.microsoft.com/office/drawing/2014/main" id="{C3C5DA75-3001-42F5-BB33-8B6423E7F8C8}"/>
              </a:ext>
            </a:extLst>
          </p:cNvPr>
          <p:cNvSpPr>
            <a:spLocks noGrp="1"/>
          </p:cNvSpPr>
          <p:nvPr>
            <p:ph type="sldNum" sz="quarter" idx="12"/>
          </p:nvPr>
        </p:nvSpPr>
        <p:spPr/>
        <p:txBody>
          <a:bodyPr/>
          <a:lstStyle>
            <a:lvl1pPr>
              <a:defRPr/>
            </a:lvl1pPr>
          </a:lstStyle>
          <a:p>
            <a:fld id="{91A9C197-9C60-4C23-A106-6DC378175DF3}" type="slidenum">
              <a:rPr altLang="en-US"/>
              <a:pPr/>
              <a:t>‹#›</a:t>
            </a:fld>
            <a:endParaRPr lang="zh-CN" altLang="en-US"/>
          </a:p>
        </p:txBody>
      </p:sp>
    </p:spTree>
    <p:extLst>
      <p:ext uri="{BB962C8B-B14F-4D97-AF65-F5344CB8AC3E}">
        <p14:creationId xmlns:p14="http://schemas.microsoft.com/office/powerpoint/2010/main" val="1209165668"/>
      </p:ext>
    </p:extLst>
  </p:cSld>
  <p:clrMapOvr>
    <a:masterClrMapping/>
  </p:clrMapOvr>
  <p:transition advTm="50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841" y="457306"/>
            <a:ext cx="3934285" cy="1600571"/>
          </a:xfrm>
        </p:spPr>
        <p:txBody>
          <a:bodyPr/>
          <a:lstStyle>
            <a:lvl1pPr>
              <a:defRPr sz="3200"/>
            </a:lvl1pPr>
          </a:lstStyle>
          <a:p>
            <a:r>
              <a:rPr lang="zh-CN" altLang="en-US" noProof="1"/>
              <a:t>单击此处编辑母版标题样式</a:t>
            </a:r>
            <a:endParaRPr lang="en-US" noProof="1"/>
          </a:p>
        </p:txBody>
      </p:sp>
      <p:sp>
        <p:nvSpPr>
          <p:cNvPr id="3" name="KSO_BC1"/>
          <p:cNvSpPr>
            <a:spLocks noGrp="1" noChangeAspect="1"/>
          </p:cNvSpPr>
          <p:nvPr>
            <p:ph type="pic" idx="1"/>
          </p:nvPr>
        </p:nvSpPr>
        <p:spPr>
          <a:xfrm>
            <a:off x="5445668" y="987656"/>
            <a:ext cx="6175415" cy="4874754"/>
          </a:xfrm>
        </p:spPr>
        <p:txBody>
          <a:bodyPr rtlCol="0">
            <a:normAutofit/>
          </a:bodyPr>
          <a:lstStyle>
            <a:lvl1pPr marL="0" indent="0">
              <a:buNone/>
              <a:defRPr sz="3200"/>
            </a:lvl1pPr>
            <a:lvl2pPr marL="457200" indent="0">
              <a:buNone/>
              <a:defRPr sz="2800"/>
            </a:lvl2pPr>
            <a:lvl3pPr marL="915035" indent="0">
              <a:buNone/>
              <a:defRPr sz="2400"/>
            </a:lvl3pPr>
            <a:lvl4pPr marL="1372235" indent="0">
              <a:buNone/>
              <a:defRPr sz="2000"/>
            </a:lvl4pPr>
            <a:lvl5pPr marL="1829435" indent="0">
              <a:buNone/>
              <a:defRPr sz="2000"/>
            </a:lvl5pPr>
            <a:lvl6pPr marL="2286635" indent="0">
              <a:buNone/>
              <a:defRPr sz="2000"/>
            </a:lvl6pPr>
            <a:lvl7pPr marL="2744470" indent="0">
              <a:buNone/>
              <a:defRPr sz="2000"/>
            </a:lvl7pPr>
            <a:lvl8pPr marL="3201670" indent="0">
              <a:buNone/>
              <a:defRPr sz="2000"/>
            </a:lvl8pPr>
            <a:lvl9pPr marL="3658870" indent="0">
              <a:buNone/>
              <a:defRPr sz="2000"/>
            </a:lvl9pPr>
          </a:lstStyle>
          <a:p>
            <a:pPr lvl="0"/>
            <a:r>
              <a:rPr lang="zh-CN" altLang="en-US" noProof="0"/>
              <a:t>单击图标添加图片</a:t>
            </a:r>
            <a:endParaRPr lang="en-US" noProof="0" dirty="0"/>
          </a:p>
        </p:txBody>
      </p:sp>
      <p:sp>
        <p:nvSpPr>
          <p:cNvPr id="4" name="KSO_BC2"/>
          <p:cNvSpPr>
            <a:spLocks noGrp="1"/>
          </p:cNvSpPr>
          <p:nvPr>
            <p:ph type="body" sz="half" idx="2"/>
          </p:nvPr>
        </p:nvSpPr>
        <p:spPr>
          <a:xfrm>
            <a:off x="1246841" y="2057877"/>
            <a:ext cx="3934285" cy="3812471"/>
          </a:xfrm>
        </p:spPr>
        <p:txBody>
          <a:bodyPr/>
          <a:lstStyle>
            <a:lvl1pPr marL="0" indent="0">
              <a:buNone/>
              <a:defRPr sz="1600"/>
            </a:lvl1pPr>
            <a:lvl2pPr marL="457200" indent="0">
              <a:buNone/>
              <a:defRPr sz="1400"/>
            </a:lvl2pPr>
            <a:lvl3pPr marL="915035" indent="0">
              <a:buNone/>
              <a:defRPr sz="1200"/>
            </a:lvl3pPr>
            <a:lvl4pPr marL="1372235" indent="0">
              <a:buNone/>
              <a:defRPr sz="1000"/>
            </a:lvl4pPr>
            <a:lvl5pPr marL="1829435" indent="0">
              <a:buNone/>
              <a:defRPr sz="1000"/>
            </a:lvl5pPr>
            <a:lvl6pPr marL="2286635" indent="0">
              <a:buNone/>
              <a:defRPr sz="1000"/>
            </a:lvl6pPr>
            <a:lvl7pPr marL="2744470" indent="0">
              <a:buNone/>
              <a:defRPr sz="1000"/>
            </a:lvl7pPr>
            <a:lvl8pPr marL="3201670" indent="0">
              <a:buNone/>
              <a:defRPr sz="1000"/>
            </a:lvl8pPr>
            <a:lvl9pPr marL="3658870" indent="0">
              <a:buNone/>
              <a:defRPr sz="1000"/>
            </a:lvl9pPr>
          </a:lstStyle>
          <a:p>
            <a:pPr lvl="0"/>
            <a:r>
              <a:rPr lang="zh-CN" altLang="en-US" noProof="1"/>
              <a:t>单击此处编辑母版文本样式</a:t>
            </a:r>
          </a:p>
        </p:txBody>
      </p:sp>
      <p:sp>
        <p:nvSpPr>
          <p:cNvPr id="5" name="KSO_FD">
            <a:extLst>
              <a:ext uri="{FF2B5EF4-FFF2-40B4-BE49-F238E27FC236}">
                <a16:creationId xmlns:a16="http://schemas.microsoft.com/office/drawing/2014/main" id="{A5B877F2-C3C4-408C-9393-962929D8C982}"/>
              </a:ext>
            </a:extLst>
          </p:cNvPr>
          <p:cNvSpPr>
            <a:spLocks noGrp="1"/>
          </p:cNvSpPr>
          <p:nvPr>
            <p:ph type="dt" sz="half" idx="10"/>
          </p:nvPr>
        </p:nvSpPr>
        <p:spPr/>
        <p:txBody>
          <a:bodyPr/>
          <a:lstStyle>
            <a:lvl1pPr>
              <a:defRPr/>
            </a:lvl1pPr>
          </a:lstStyle>
          <a:p>
            <a:pPr>
              <a:defRPr/>
            </a:pPr>
            <a:fld id="{7551F3C8-AA05-429E-892C-40258B0CF9E4}" type="datetime1">
              <a:rPr lang="zh-CN" altLang="en-US"/>
              <a:pPr>
                <a:defRPr/>
              </a:pPr>
              <a:t>2018/10/19</a:t>
            </a:fld>
            <a:endParaRPr lang="zh-CN" altLang="en-US" sz="1800">
              <a:solidFill>
                <a:schemeClr val="tx1"/>
              </a:solidFill>
            </a:endParaRPr>
          </a:p>
        </p:txBody>
      </p:sp>
      <p:sp>
        <p:nvSpPr>
          <p:cNvPr id="6" name="KSO_FT">
            <a:extLst>
              <a:ext uri="{FF2B5EF4-FFF2-40B4-BE49-F238E27FC236}">
                <a16:creationId xmlns:a16="http://schemas.microsoft.com/office/drawing/2014/main" id="{7DDB3E9D-88F0-446B-ACF3-027D76CE5BFE}"/>
              </a:ext>
            </a:extLst>
          </p:cNvPr>
          <p:cNvSpPr>
            <a:spLocks noGrp="1"/>
          </p:cNvSpPr>
          <p:nvPr>
            <p:ph type="ftr" sz="quarter" idx="11"/>
          </p:nvPr>
        </p:nvSpPr>
        <p:spPr/>
        <p:txBody>
          <a:bodyPr/>
          <a:lstStyle>
            <a:lvl1pPr>
              <a:defRPr/>
            </a:lvl1pPr>
          </a:lstStyle>
          <a:p>
            <a:pPr>
              <a:defRPr/>
            </a:pPr>
            <a:endParaRPr lang="zh-CN" altLang="zh-CN"/>
          </a:p>
        </p:txBody>
      </p:sp>
      <p:sp>
        <p:nvSpPr>
          <p:cNvPr id="7" name="KSO_FN">
            <a:extLst>
              <a:ext uri="{FF2B5EF4-FFF2-40B4-BE49-F238E27FC236}">
                <a16:creationId xmlns:a16="http://schemas.microsoft.com/office/drawing/2014/main" id="{E9A6EE79-87F1-4E87-ADFE-9BE68B7FEC7D}"/>
              </a:ext>
            </a:extLst>
          </p:cNvPr>
          <p:cNvSpPr>
            <a:spLocks noGrp="1"/>
          </p:cNvSpPr>
          <p:nvPr>
            <p:ph type="sldNum" sz="quarter" idx="12"/>
          </p:nvPr>
        </p:nvSpPr>
        <p:spPr/>
        <p:txBody>
          <a:bodyPr/>
          <a:lstStyle>
            <a:lvl1pPr>
              <a:defRPr/>
            </a:lvl1pPr>
          </a:lstStyle>
          <a:p>
            <a:fld id="{54E47069-A0C8-4405-8F39-DD76D1ACDE62}" type="slidenum">
              <a:rPr altLang="en-US"/>
              <a:pPr/>
              <a:t>‹#›</a:t>
            </a:fld>
            <a:endParaRPr lang="zh-CN" altLang="en-US"/>
          </a:p>
        </p:txBody>
      </p:sp>
    </p:spTree>
    <p:extLst>
      <p:ext uri="{BB962C8B-B14F-4D97-AF65-F5344CB8AC3E}">
        <p14:creationId xmlns:p14="http://schemas.microsoft.com/office/powerpoint/2010/main" val="3355122295"/>
      </p:ext>
    </p:extLst>
  </p:cSld>
  <p:clrMapOvr>
    <a:masterClrMapping/>
  </p:clrMapOvr>
  <p:transition advTm="50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KSO_BT1">
            <a:extLst>
              <a:ext uri="{FF2B5EF4-FFF2-40B4-BE49-F238E27FC236}">
                <a16:creationId xmlns:a16="http://schemas.microsoft.com/office/drawing/2014/main" id="{0A3FB455-6C8F-4F0A-9E58-CBDE8DD571BB}"/>
              </a:ext>
            </a:extLst>
          </p:cNvPr>
          <p:cNvSpPr>
            <a:spLocks noGrp="1"/>
          </p:cNvSpPr>
          <p:nvPr>
            <p:ph type="title"/>
          </p:nvPr>
        </p:nvSpPr>
        <p:spPr>
          <a:xfrm>
            <a:off x="558800" y="161925"/>
            <a:ext cx="11061700" cy="700088"/>
          </a:xfrm>
          <a:prstGeom prst="rect">
            <a:avLst/>
          </a:prstGeom>
        </p:spPr>
        <p:txBody>
          <a:bodyPr vert="horz" lIns="121963" tIns="60981" rIns="121963" bIns="60981" rtlCol="0" anchor="b">
            <a:normAutofit/>
          </a:bodyPr>
          <a:lstStyle/>
          <a:p>
            <a:r>
              <a:rPr lang="zh-CN" altLang="en-US" noProof="1"/>
              <a:t>单击此处编辑母版标题样式</a:t>
            </a:r>
            <a:endParaRPr lang="en-US" noProof="1"/>
          </a:p>
        </p:txBody>
      </p:sp>
      <p:sp>
        <p:nvSpPr>
          <p:cNvPr id="4" name="KSO_FD">
            <a:extLst>
              <a:ext uri="{FF2B5EF4-FFF2-40B4-BE49-F238E27FC236}">
                <a16:creationId xmlns:a16="http://schemas.microsoft.com/office/drawing/2014/main" id="{E543E035-CEED-421F-851B-711EA2D73900}"/>
              </a:ext>
            </a:extLst>
          </p:cNvPr>
          <p:cNvSpPr>
            <a:spLocks noGrp="1"/>
          </p:cNvSpPr>
          <p:nvPr>
            <p:ph type="dt" sz="half" idx="2"/>
          </p:nvPr>
        </p:nvSpPr>
        <p:spPr>
          <a:xfrm>
            <a:off x="838200" y="6357938"/>
            <a:ext cx="2744788" cy="365125"/>
          </a:xfrm>
          <a:prstGeom prst="rect">
            <a:avLst/>
          </a:prstGeom>
        </p:spPr>
        <p:txBody>
          <a:bodyPr vert="horz" lIns="121963" tIns="60981" rIns="121963" bIns="60981" rtlCol="0" anchor="ctr"/>
          <a:lstStyle>
            <a:lvl1pPr algn="l" eaLnBrk="1" hangingPunct="1">
              <a:buFont typeface="Arial" panose="020B0604020202020204" pitchFamily="34" charset="0"/>
              <a:buNone/>
              <a:defRPr sz="1200">
                <a:solidFill>
                  <a:schemeClr val="tx1">
                    <a:tint val="75000"/>
                  </a:schemeClr>
                </a:solidFill>
                <a:ea typeface="宋体" pitchFamily="2" charset="-122"/>
              </a:defRPr>
            </a:lvl1pPr>
          </a:lstStyle>
          <a:p>
            <a:pPr>
              <a:defRPr/>
            </a:pPr>
            <a:fld id="{EC632A69-A0D6-43F8-8271-36FCDE6EEE4F}" type="datetime1">
              <a:rPr lang="zh-CN" altLang="en-US"/>
              <a:pPr>
                <a:defRPr/>
              </a:pPr>
              <a:t>2018/10/19</a:t>
            </a:fld>
            <a:endParaRPr lang="zh-CN" altLang="en-US" sz="1800"/>
          </a:p>
        </p:txBody>
      </p:sp>
      <p:sp>
        <p:nvSpPr>
          <p:cNvPr id="5" name="KSO_FT">
            <a:extLst>
              <a:ext uri="{FF2B5EF4-FFF2-40B4-BE49-F238E27FC236}">
                <a16:creationId xmlns:a16="http://schemas.microsoft.com/office/drawing/2014/main" id="{CB40856C-B1D3-4554-A94E-3C1229FC9E7D}"/>
              </a:ext>
            </a:extLst>
          </p:cNvPr>
          <p:cNvSpPr>
            <a:spLocks noGrp="1"/>
          </p:cNvSpPr>
          <p:nvPr>
            <p:ph type="ftr" sz="quarter" idx="3"/>
          </p:nvPr>
        </p:nvSpPr>
        <p:spPr>
          <a:xfrm>
            <a:off x="4040188" y="6357938"/>
            <a:ext cx="4117975" cy="365125"/>
          </a:xfrm>
          <a:prstGeom prst="rect">
            <a:avLst/>
          </a:prstGeom>
        </p:spPr>
        <p:txBody>
          <a:bodyPr vert="horz" lIns="121963" tIns="60981" rIns="121963" bIns="60981" rtlCol="0" anchor="ctr"/>
          <a:lstStyle>
            <a:lvl1pPr algn="ctr" eaLnBrk="1" hangingPunct="1">
              <a:buFont typeface="Arial" panose="020B0604020202020204" pitchFamily="34" charset="0"/>
              <a:buNone/>
              <a:defRPr sz="1200">
                <a:solidFill>
                  <a:schemeClr val="tx1">
                    <a:tint val="75000"/>
                  </a:schemeClr>
                </a:solidFill>
                <a:ea typeface="宋体" pitchFamily="2" charset="-122"/>
              </a:defRPr>
            </a:lvl1pPr>
          </a:lstStyle>
          <a:p>
            <a:pPr>
              <a:defRPr/>
            </a:pPr>
            <a:endParaRPr lang="zh-CN" altLang="zh-CN"/>
          </a:p>
        </p:txBody>
      </p:sp>
      <p:sp>
        <p:nvSpPr>
          <p:cNvPr id="6" name="KSO_FN">
            <a:extLst>
              <a:ext uri="{FF2B5EF4-FFF2-40B4-BE49-F238E27FC236}">
                <a16:creationId xmlns:a16="http://schemas.microsoft.com/office/drawing/2014/main" id="{82F926FD-3198-4889-8615-B14030B59627}"/>
              </a:ext>
            </a:extLst>
          </p:cNvPr>
          <p:cNvSpPr>
            <a:spLocks noGrp="1"/>
          </p:cNvSpPr>
          <p:nvPr>
            <p:ph type="sldNum" sz="quarter" idx="4"/>
          </p:nvPr>
        </p:nvSpPr>
        <p:spPr>
          <a:xfrm>
            <a:off x="8615363" y="6357938"/>
            <a:ext cx="2744787" cy="365125"/>
          </a:xfrm>
          <a:prstGeom prst="rect">
            <a:avLst/>
          </a:prstGeom>
        </p:spPr>
        <p:txBody>
          <a:bodyPr vert="horz" wrap="square" lIns="121963" tIns="60981" rIns="121963" bIns="60981" numCol="1" anchor="ctr" anchorCtr="0" compatLnSpc="1">
            <a:prstTxWarp prst="textNoShape">
              <a:avLst/>
            </a:prstTxWarp>
          </a:bodyPr>
          <a:lstStyle>
            <a:lvl1pPr algn="r" eaLnBrk="1" hangingPunct="1">
              <a:buFont typeface="Arial" panose="020B0604020202020204" pitchFamily="34" charset="0"/>
              <a:buNone/>
              <a:defRPr sz="1200" noProof="1">
                <a:solidFill>
                  <a:srgbClr val="9D9D9D"/>
                </a:solidFill>
                <a:ea typeface="宋体" panose="02010600030101010101" pitchFamily="2" charset="-122"/>
                <a:cs typeface="幼圆" panose="02010509060101010101" pitchFamily="49" charset="-122"/>
              </a:defRPr>
            </a:lvl1pPr>
          </a:lstStyle>
          <a:p>
            <a:fld id="{F1B83629-7C01-4108-8A31-4D0D1D7655C1}" type="slidenum">
              <a:rPr altLang="en-US"/>
              <a:pPr/>
              <a:t>‹#›</a:t>
            </a:fld>
            <a:endParaRPr lang="zh-CN" altLang="en-US"/>
          </a:p>
        </p:txBody>
      </p:sp>
      <p:sp>
        <p:nvSpPr>
          <p:cNvPr id="1030" name="KSO_BC1">
            <a:extLst>
              <a:ext uri="{FF2B5EF4-FFF2-40B4-BE49-F238E27FC236}">
                <a16:creationId xmlns:a16="http://schemas.microsoft.com/office/drawing/2014/main" id="{4302ADB9-D819-430A-8EBB-4EC3DA26E69D}"/>
              </a:ext>
            </a:extLst>
          </p:cNvPr>
          <p:cNvSpPr>
            <a:spLocks noGrp="1" noChangeArrowheads="1"/>
          </p:cNvSpPr>
          <p:nvPr>
            <p:ph type="body" idx="4294967295"/>
          </p:nvPr>
        </p:nvSpPr>
        <p:spPr bwMode="auto">
          <a:xfrm>
            <a:off x="558800" y="1027113"/>
            <a:ext cx="110617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63" tIns="60981" rIns="121963" bIns="60981" numCol="1" anchor="t" anchorCtr="0" compatLnSpc="1">
            <a:prstTxWarp prst="textNoShape">
              <a:avLst/>
            </a:prstTxWarp>
          </a:bodyPr>
          <a:lstStyle/>
          <a:p>
            <a:pPr lvl="0"/>
            <a:r>
              <a:rPr lang="zh-CN" altLang="en-US"/>
              <a:t>单击此处编辑母版文本样式</a:t>
            </a:r>
          </a:p>
          <a:p>
            <a:pPr lvl="1"/>
            <a:r>
              <a:rPr lang="zh-CN" altLang="en-US"/>
              <a:t>第二级</a:t>
            </a: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18" r:id="rId11"/>
    <p:sldLayoutId id="2147483829" r:id="rId12"/>
  </p:sldLayoutIdLst>
  <p:transition advTm="50000">
    <p:newsflash/>
  </p:transition>
  <p:hf sldNum="0" hdr="0" ftr="0"/>
  <p:txStyles>
    <p:titleStyle>
      <a:lvl1pPr algn="ctr" rtl="0" eaLnBrk="0" fontAlgn="base" hangingPunct="0">
        <a:lnSpc>
          <a:spcPct val="90000"/>
        </a:lnSpc>
        <a:spcBef>
          <a:spcPct val="0"/>
        </a:spcBef>
        <a:spcAft>
          <a:spcPct val="0"/>
        </a:spcAft>
        <a:defRPr sz="3200" b="1" kern="1200">
          <a:ln w="9525">
            <a:noFill/>
          </a:ln>
          <a:solidFill>
            <a:schemeClr val="bg1"/>
          </a:solidFill>
          <a:effectLst>
            <a:outerShdw blurRad="38100" dist="38100" dir="2700000" algn="tl">
              <a:srgbClr val="000000">
                <a:alpha val="43137"/>
              </a:srgbClr>
            </a:outerShdw>
          </a:effectLst>
          <a:latin typeface="Arial Black" pitchFamily="34" charset="0"/>
          <a:ea typeface="微软雅黑" pitchFamily="34" charset="-122"/>
          <a:cs typeface="+mj-cs"/>
        </a:defRPr>
      </a:lvl1pPr>
      <a:lvl2pPr algn="ctr" rtl="0" eaLnBrk="0" fontAlgn="base" hangingPunct="0">
        <a:lnSpc>
          <a:spcPct val="90000"/>
        </a:lnSpc>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2pPr>
      <a:lvl3pPr algn="ctr" rtl="0" eaLnBrk="0" fontAlgn="base" hangingPunct="0">
        <a:lnSpc>
          <a:spcPct val="90000"/>
        </a:lnSpc>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3pPr>
      <a:lvl4pPr algn="ctr" rtl="0" eaLnBrk="0" fontAlgn="base" hangingPunct="0">
        <a:lnSpc>
          <a:spcPct val="90000"/>
        </a:lnSpc>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4pPr>
      <a:lvl5pPr algn="ctr" rtl="0" eaLnBrk="0" fontAlgn="base" hangingPunct="0">
        <a:lnSpc>
          <a:spcPct val="90000"/>
        </a:lnSpc>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5pPr>
      <a:lvl6pPr marL="457200" algn="ctr"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6pPr>
      <a:lvl7pPr marL="914400" algn="ctr"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7pPr>
      <a:lvl8pPr marL="1371600" algn="ctr"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8pPr>
      <a:lvl9pPr marL="1828800" algn="ctr" rtl="0" fontAlgn="base">
        <a:lnSpc>
          <a:spcPct val="90000"/>
        </a:lnSpc>
        <a:spcBef>
          <a:spcPct val="0"/>
        </a:spcBef>
        <a:spcAft>
          <a:spcPct val="0"/>
        </a:spcAft>
        <a:defRPr sz="3200" b="1">
          <a:solidFill>
            <a:schemeClr val="bg1"/>
          </a:solidFill>
          <a:latin typeface="Arial Black" panose="020B0A04020102020204" pitchFamily="34" charset="0"/>
          <a:ea typeface="微软雅黑" panose="020B0503020204020204" pitchFamily="34" charset="-122"/>
        </a:defRPr>
      </a:lvl9pPr>
    </p:titleStyle>
    <p:bodyStyle>
      <a:lvl1pPr marL="357188" indent="-357188" algn="just" rtl="0" eaLnBrk="0" fontAlgn="base" hangingPunct="0">
        <a:lnSpc>
          <a:spcPct val="110000"/>
        </a:lnSpc>
        <a:spcBef>
          <a:spcPts val="1800"/>
        </a:spcBef>
        <a:spcAft>
          <a:spcPct val="0"/>
        </a:spcAft>
        <a:buClr>
          <a:schemeClr val="accent1"/>
        </a:buClr>
        <a:buSzPct val="130000"/>
        <a:buBlip>
          <a:blip r:embed="rId15"/>
        </a:buBlip>
        <a:defRPr sz="2000" kern="1200">
          <a:solidFill>
            <a:srgbClr val="1486AF"/>
          </a:solidFill>
          <a:latin typeface="Arial" pitchFamily="34" charset="0"/>
          <a:ea typeface="微软雅黑" pitchFamily="34" charset="-122"/>
          <a:cs typeface="+mn-cs"/>
        </a:defRPr>
      </a:lvl1pPr>
      <a:lvl2pPr marL="357188" indent="-357188" algn="just" rtl="0" eaLnBrk="0" fontAlgn="base" hangingPunct="0">
        <a:lnSpc>
          <a:spcPct val="130000"/>
        </a:lnSpc>
        <a:spcBef>
          <a:spcPct val="0"/>
        </a:spcBef>
        <a:spcAft>
          <a:spcPts val="600"/>
        </a:spcAft>
        <a:buClr>
          <a:srgbClr val="8EB5E4"/>
        </a:buClr>
        <a:buFont typeface="幼圆" panose="02010509060101010101" pitchFamily="49" charset="-122"/>
        <a:buChar char=" "/>
        <a:defRPr sz="1600" kern="1200">
          <a:solidFill>
            <a:srgbClr val="979797"/>
          </a:solidFill>
          <a:latin typeface="幼圆" pitchFamily="49" charset="-122"/>
          <a:ea typeface="幼圆" pitchFamily="49" charset="-122"/>
          <a:cs typeface="+mn-cs"/>
        </a:defRPr>
      </a:lvl2pPr>
      <a:lvl3pPr marL="1143000" indent="-228600" algn="l" rtl="0" eaLnBrk="0" fontAlgn="base" hangingPunct="0">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ts val="60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ts val="600"/>
        </a:spcAft>
        <a:buFont typeface="Arial" panose="020B0604020202020204" pitchFamily="34" charset="0"/>
        <a:buChar char="•"/>
        <a:defRPr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307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3027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747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1670" algn="l" defTabSz="914400" rtl="0" eaLnBrk="1" latinLnBrk="0" hangingPunct="1">
        <a:defRPr sz="1800" kern="1200">
          <a:solidFill>
            <a:schemeClr val="tx1"/>
          </a:solidFill>
          <a:latin typeface="+mn-lt"/>
          <a:ea typeface="+mn-ea"/>
          <a:cs typeface="+mn-cs"/>
        </a:defRPr>
      </a:lvl8pPr>
      <a:lvl9pPr marL="365887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C:\Users\Administrator\Desktop\McFly%20-%20Love%20Is%20Easy.mp3"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任意多边形 7">
            <a:extLst>
              <a:ext uri="{FF2B5EF4-FFF2-40B4-BE49-F238E27FC236}">
                <a16:creationId xmlns:a16="http://schemas.microsoft.com/office/drawing/2014/main" id="{90D06BE4-9A6B-49BD-A63E-A39D4F7FEED3}"/>
              </a:ext>
            </a:extLst>
          </p:cNvPr>
          <p:cNvSpPr>
            <a:spLocks noChangeArrowheads="1"/>
          </p:cNvSpPr>
          <p:nvPr/>
        </p:nvSpPr>
        <p:spPr bwMode="auto">
          <a:xfrm rot="-6240000">
            <a:off x="3711575" y="911226"/>
            <a:ext cx="3278187" cy="5141912"/>
          </a:xfrm>
          <a:custGeom>
            <a:avLst/>
            <a:gdLst>
              <a:gd name="T0" fmla="*/ 232888 w 3287101"/>
              <a:gd name="T1" fmla="*/ 14511668 h 2833707"/>
              <a:gd name="T2" fmla="*/ 1630216 w 3287101"/>
              <a:gd name="T3" fmla="*/ 0 h 2833707"/>
              <a:gd name="T4" fmla="*/ 3027544 w 3287101"/>
              <a:gd name="T5" fmla="*/ 14511668 h 2833707"/>
              <a:gd name="T6" fmla="*/ 232888 w 3287101"/>
              <a:gd name="T7" fmla="*/ 14511668 h 2833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7101" h="2833707">
                <a:moveTo>
                  <a:pt x="234793" y="2428892"/>
                </a:moveTo>
                <a:cubicBezTo>
                  <a:pt x="0" y="2024077"/>
                  <a:pt x="1173965" y="0"/>
                  <a:pt x="1643551" y="0"/>
                </a:cubicBezTo>
                <a:cubicBezTo>
                  <a:pt x="2113137" y="0"/>
                  <a:pt x="3287101" y="2024077"/>
                  <a:pt x="3052308" y="2428892"/>
                </a:cubicBezTo>
                <a:cubicBezTo>
                  <a:pt x="2817515" y="2833707"/>
                  <a:pt x="469586" y="2833707"/>
                  <a:pt x="234793" y="2428892"/>
                </a:cubicBezTo>
                <a:close/>
              </a:path>
            </a:pathLst>
          </a:custGeom>
          <a:solidFill>
            <a:srgbClr val="56BC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5" name="标题 3">
            <a:extLst>
              <a:ext uri="{FF2B5EF4-FFF2-40B4-BE49-F238E27FC236}">
                <a16:creationId xmlns:a16="http://schemas.microsoft.com/office/drawing/2014/main" id="{5970C5A9-6E13-4F62-B6F9-BE405A26FD5E}"/>
              </a:ext>
            </a:extLst>
          </p:cNvPr>
          <p:cNvSpPr>
            <a:spLocks noGrp="1" noChangeArrowheads="1"/>
          </p:cNvSpPr>
          <p:nvPr/>
        </p:nvSpPr>
        <p:spPr bwMode="auto">
          <a:xfrm>
            <a:off x="1924050" y="2278063"/>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defTabSz="914400" eaLnBrk="1" hangingPunct="1">
              <a:buFont typeface="Arial" panose="020B0604020202020204" pitchFamily="34" charset="0"/>
              <a:buNone/>
            </a:pPr>
            <a:r>
              <a:rPr lang="en-US" altLang="zh-CN" sz="8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201X</a:t>
            </a:r>
            <a:endParaRPr lang="zh-CN" altLang="en-US" sz="8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6" name="副标题 4">
            <a:extLst>
              <a:ext uri="{FF2B5EF4-FFF2-40B4-BE49-F238E27FC236}">
                <a16:creationId xmlns:a16="http://schemas.microsoft.com/office/drawing/2014/main" id="{8D8A4683-961E-4B67-A9AA-F9335E95BFC7}"/>
              </a:ext>
            </a:extLst>
          </p:cNvPr>
          <p:cNvSpPr>
            <a:spLocks noGrp="1" noChangeArrowheads="1"/>
          </p:cNvSpPr>
          <p:nvPr/>
        </p:nvSpPr>
        <p:spPr bwMode="auto">
          <a:xfrm>
            <a:off x="3435350" y="3429000"/>
            <a:ext cx="47910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Font typeface="Arial" panose="020B0604020202020204" pitchFamily="34" charset="0"/>
              <a:buNone/>
            </a:pPr>
            <a:r>
              <a:rPr lang="en-US" altLang="zh-CN" sz="3800">
                <a:solidFill>
                  <a:schemeClr val="bg1"/>
                </a:solidFill>
                <a:latin typeface="Calibri" panose="020F0502020204030204" pitchFamily="34" charset="0"/>
                <a:ea typeface="宋体" panose="02010600030101010101" pitchFamily="2" charset="-122"/>
                <a:sym typeface="Calibri" panose="020F0502020204030204" pitchFamily="34" charset="0"/>
              </a:rPr>
              <a:t>Business Report TEMPLATE</a:t>
            </a:r>
            <a:endParaRPr lang="zh-CN" altLang="en-US" sz="380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3317" name="等腰三角形 8">
            <a:extLst>
              <a:ext uri="{FF2B5EF4-FFF2-40B4-BE49-F238E27FC236}">
                <a16:creationId xmlns:a16="http://schemas.microsoft.com/office/drawing/2014/main" id="{EBB7D4C2-DBB9-4D7C-ABE1-736BC8AE11F6}"/>
              </a:ext>
            </a:extLst>
          </p:cNvPr>
          <p:cNvSpPr>
            <a:spLocks noChangeArrowheads="1"/>
          </p:cNvSpPr>
          <p:nvPr/>
        </p:nvSpPr>
        <p:spPr bwMode="auto">
          <a:xfrm>
            <a:off x="10567988" y="5807075"/>
            <a:ext cx="1285875" cy="857250"/>
          </a:xfrm>
          <a:prstGeom prst="triangle">
            <a:avLst>
              <a:gd name="adj" fmla="val 50000"/>
            </a:avLst>
          </a:prstGeom>
          <a:solidFill>
            <a:srgbClr val="C946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8" name="等腰三角形 9">
            <a:extLst>
              <a:ext uri="{FF2B5EF4-FFF2-40B4-BE49-F238E27FC236}">
                <a16:creationId xmlns:a16="http://schemas.microsoft.com/office/drawing/2014/main" id="{FA602D59-9034-4EEA-803C-F0D73BA9ADCE}"/>
              </a:ext>
            </a:extLst>
          </p:cNvPr>
          <p:cNvSpPr>
            <a:spLocks noChangeArrowheads="1"/>
          </p:cNvSpPr>
          <p:nvPr/>
        </p:nvSpPr>
        <p:spPr bwMode="auto">
          <a:xfrm flipV="1">
            <a:off x="10145713" y="5818188"/>
            <a:ext cx="785812" cy="500062"/>
          </a:xfrm>
          <a:prstGeom prst="triangle">
            <a:avLst>
              <a:gd name="adj" fmla="val 50000"/>
            </a:avLst>
          </a:prstGeom>
          <a:solidFill>
            <a:srgbClr val="56BCB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9" name="直角三角形 10">
            <a:extLst>
              <a:ext uri="{FF2B5EF4-FFF2-40B4-BE49-F238E27FC236}">
                <a16:creationId xmlns:a16="http://schemas.microsoft.com/office/drawing/2014/main" id="{094A6D08-013A-4A73-AD62-1735AC12498B}"/>
              </a:ext>
            </a:extLst>
          </p:cNvPr>
          <p:cNvSpPr>
            <a:spLocks noChangeArrowheads="1"/>
          </p:cNvSpPr>
          <p:nvPr/>
        </p:nvSpPr>
        <p:spPr bwMode="auto">
          <a:xfrm rot="-5400000">
            <a:off x="10039351" y="4884737"/>
            <a:ext cx="601662" cy="500063"/>
          </a:xfrm>
          <a:prstGeom prst="rtTriangle">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3" name="McFly - Love Is Easy.mp3">
            <a:hlinkClick r:id="" action="ppaction://media"/>
            <a:extLst>
              <a:ext uri="{FF2B5EF4-FFF2-40B4-BE49-F238E27FC236}">
                <a16:creationId xmlns:a16="http://schemas.microsoft.com/office/drawing/2014/main" id="{619CCEB1-14E4-4B2C-A831-F8C218328A60}"/>
              </a:ext>
            </a:extLst>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2218988" y="-304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75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4">
            <a:extLst>
              <a:ext uri="{FF2B5EF4-FFF2-40B4-BE49-F238E27FC236}">
                <a16:creationId xmlns:a16="http://schemas.microsoft.com/office/drawing/2014/main" id="{68FB84DD-1319-4483-8B04-4112A35A00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66FFB528-26B5-48B2-84FD-36383524B1D2}" type="slidenum">
              <a:rPr altLang="en-US" sz="1400">
                <a:solidFill>
                  <a:srgbClr val="898989"/>
                </a:solidFill>
                <a:ea typeface="宋体" panose="02010600030101010101" pitchFamily="2" charset="-122"/>
              </a:rPr>
              <a:pPr/>
              <a:t>10</a:t>
            </a:fld>
            <a:endParaRPr lang="zh-CN" altLang="en-US" sz="1400">
              <a:solidFill>
                <a:srgbClr val="898989"/>
              </a:solidFill>
              <a:ea typeface="宋体" panose="02010600030101010101" pitchFamily="2" charset="-122"/>
            </a:endParaRPr>
          </a:p>
        </p:txBody>
      </p:sp>
      <p:sp>
        <p:nvSpPr>
          <p:cNvPr id="22531" name="矩形 6">
            <a:extLst>
              <a:ext uri="{FF2B5EF4-FFF2-40B4-BE49-F238E27FC236}">
                <a16:creationId xmlns:a16="http://schemas.microsoft.com/office/drawing/2014/main" id="{654A7629-4B8C-4102-9870-F55A5F4FC8CC}"/>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2" name="矩形 8">
            <a:extLst>
              <a:ext uri="{FF2B5EF4-FFF2-40B4-BE49-F238E27FC236}">
                <a16:creationId xmlns:a16="http://schemas.microsoft.com/office/drawing/2014/main" id="{441DC89F-38E7-44A9-B03A-FCC6A6F3FE06}"/>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22533" name="矩形 11">
            <a:extLst>
              <a:ext uri="{FF2B5EF4-FFF2-40B4-BE49-F238E27FC236}">
                <a16:creationId xmlns:a16="http://schemas.microsoft.com/office/drawing/2014/main" id="{CB5E4589-5767-4763-88C8-2DC74B0250A2}"/>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2534" name="矩形 12">
            <a:extLst>
              <a:ext uri="{FF2B5EF4-FFF2-40B4-BE49-F238E27FC236}">
                <a16:creationId xmlns:a16="http://schemas.microsoft.com/office/drawing/2014/main" id="{B5A2A00F-8DDE-45F2-90AA-66F996ED88F6}"/>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2535" name="矩形 13">
            <a:extLst>
              <a:ext uri="{FF2B5EF4-FFF2-40B4-BE49-F238E27FC236}">
                <a16:creationId xmlns:a16="http://schemas.microsoft.com/office/drawing/2014/main" id="{1F8F8B0F-B2B7-4AAF-A1EC-012F20BB4994}"/>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2536" name="矩形 1">
            <a:extLst>
              <a:ext uri="{FF2B5EF4-FFF2-40B4-BE49-F238E27FC236}">
                <a16:creationId xmlns:a16="http://schemas.microsoft.com/office/drawing/2014/main" id="{5A6A822D-7CDE-4A15-874A-FC133A8BA8A7}"/>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7" name="矩形 3">
            <a:extLst>
              <a:ext uri="{FF2B5EF4-FFF2-40B4-BE49-F238E27FC236}">
                <a16:creationId xmlns:a16="http://schemas.microsoft.com/office/drawing/2014/main" id="{2370B445-93CE-49C0-B382-96ACF0CD23B5}"/>
              </a:ext>
            </a:extLst>
          </p:cNvPr>
          <p:cNvSpPr>
            <a:spLocks noChangeArrowheads="1"/>
          </p:cNvSpPr>
          <p:nvPr/>
        </p:nvSpPr>
        <p:spPr bwMode="auto">
          <a:xfrm>
            <a:off x="5522913"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22538" name="组合 5">
            <a:extLst>
              <a:ext uri="{FF2B5EF4-FFF2-40B4-BE49-F238E27FC236}">
                <a16:creationId xmlns:a16="http://schemas.microsoft.com/office/drawing/2014/main" id="{F0E8E0A5-CE60-4E35-A423-5859DBCE374F}"/>
              </a:ext>
            </a:extLst>
          </p:cNvPr>
          <p:cNvGrpSpPr>
            <a:grpSpLocks/>
          </p:cNvGrpSpPr>
          <p:nvPr/>
        </p:nvGrpSpPr>
        <p:grpSpPr bwMode="auto">
          <a:xfrm>
            <a:off x="10944225" y="368300"/>
            <a:ext cx="360363" cy="361950"/>
            <a:chOff x="0" y="0"/>
            <a:chExt cx="360000" cy="360000"/>
          </a:xfrm>
        </p:grpSpPr>
        <p:sp>
          <p:nvSpPr>
            <p:cNvPr id="22667" name="椭圆 15">
              <a:extLst>
                <a:ext uri="{FF2B5EF4-FFF2-40B4-BE49-F238E27FC236}">
                  <a16:creationId xmlns:a16="http://schemas.microsoft.com/office/drawing/2014/main" id="{EF113C74-47E8-451D-9C16-6E170D1E69DC}"/>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668" name="燕尾形 16">
              <a:hlinkClick r:id="" action="ppaction://hlinkshowjump?jump=previousslide"/>
              <a:extLst>
                <a:ext uri="{FF2B5EF4-FFF2-40B4-BE49-F238E27FC236}">
                  <a16:creationId xmlns:a16="http://schemas.microsoft.com/office/drawing/2014/main" id="{6AEB32D6-1876-410E-BADD-4AA4FD3FF675}"/>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22539" name="组合 4">
            <a:extLst>
              <a:ext uri="{FF2B5EF4-FFF2-40B4-BE49-F238E27FC236}">
                <a16:creationId xmlns:a16="http://schemas.microsoft.com/office/drawing/2014/main" id="{6F3A654E-CDC6-4277-B24C-BD53FE5480C4}"/>
              </a:ext>
            </a:extLst>
          </p:cNvPr>
          <p:cNvGrpSpPr>
            <a:grpSpLocks/>
          </p:cNvGrpSpPr>
          <p:nvPr/>
        </p:nvGrpSpPr>
        <p:grpSpPr bwMode="auto">
          <a:xfrm>
            <a:off x="11449050" y="368300"/>
            <a:ext cx="360363" cy="361950"/>
            <a:chOff x="0" y="0"/>
            <a:chExt cx="360000" cy="360000"/>
          </a:xfrm>
        </p:grpSpPr>
        <p:sp>
          <p:nvSpPr>
            <p:cNvPr id="22665" name="椭圆 2">
              <a:extLst>
                <a:ext uri="{FF2B5EF4-FFF2-40B4-BE49-F238E27FC236}">
                  <a16:creationId xmlns:a16="http://schemas.microsoft.com/office/drawing/2014/main" id="{C8489F0C-9FEB-43C5-9038-700BE06CCCC0}"/>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666" name="燕尾形 3">
              <a:hlinkClick r:id="" action="ppaction://hlinkshowjump?jump=nextslide"/>
              <a:extLst>
                <a:ext uri="{FF2B5EF4-FFF2-40B4-BE49-F238E27FC236}">
                  <a16:creationId xmlns:a16="http://schemas.microsoft.com/office/drawing/2014/main" id="{87EA464E-BB7D-45E3-AFEB-F8078637B6AF}"/>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22540" name="矩形 6">
            <a:extLst>
              <a:ext uri="{FF2B5EF4-FFF2-40B4-BE49-F238E27FC236}">
                <a16:creationId xmlns:a16="http://schemas.microsoft.com/office/drawing/2014/main" id="{E207DA64-7B75-4B0B-974C-C8442E7EFE78}"/>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1" name="矩形 1">
            <a:extLst>
              <a:ext uri="{FF2B5EF4-FFF2-40B4-BE49-F238E27FC236}">
                <a16:creationId xmlns:a16="http://schemas.microsoft.com/office/drawing/2014/main" id="{128DFC02-32CE-4050-A29E-AB50A7041913}"/>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305" name="TextBox 1">
            <a:extLst>
              <a:ext uri="{FF2B5EF4-FFF2-40B4-BE49-F238E27FC236}">
                <a16:creationId xmlns:a16="http://schemas.microsoft.com/office/drawing/2014/main" id="{55135882-4B52-4D48-B430-2B0728F7D001}"/>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12306" name="矩形 2">
            <a:extLst>
              <a:ext uri="{FF2B5EF4-FFF2-40B4-BE49-F238E27FC236}">
                <a16:creationId xmlns:a16="http://schemas.microsoft.com/office/drawing/2014/main" id="{5BAC05F9-FCBC-4513-819D-D7B9B5D67985}"/>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307" name="KSO_Shape">
            <a:extLst>
              <a:ext uri="{FF2B5EF4-FFF2-40B4-BE49-F238E27FC236}">
                <a16:creationId xmlns:a16="http://schemas.microsoft.com/office/drawing/2014/main" id="{4F3032DE-E3C5-4A61-977B-0A4026712C6E}"/>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2">
            <a:extLst>
              <a:ext uri="{FF2B5EF4-FFF2-40B4-BE49-F238E27FC236}">
                <a16:creationId xmlns:a16="http://schemas.microsoft.com/office/drawing/2014/main" id="{94A612FA-AE1B-4190-99D9-C1E6B4E406E5}"/>
              </a:ext>
            </a:extLst>
          </p:cNvPr>
          <p:cNvGrpSpPr>
            <a:grpSpLocks/>
          </p:cNvGrpSpPr>
          <p:nvPr/>
        </p:nvGrpSpPr>
        <p:grpSpPr bwMode="auto">
          <a:xfrm rot="-1142007">
            <a:off x="1514475" y="2244725"/>
            <a:ext cx="2292350" cy="2292350"/>
            <a:chOff x="0" y="0"/>
            <a:chExt cx="1200" cy="1200"/>
          </a:xfrm>
        </p:grpSpPr>
        <p:sp>
          <p:nvSpPr>
            <p:cNvPr id="22652" name="AutoShape 32">
              <a:extLst>
                <a:ext uri="{FF2B5EF4-FFF2-40B4-BE49-F238E27FC236}">
                  <a16:creationId xmlns:a16="http://schemas.microsoft.com/office/drawing/2014/main" id="{B5389E32-43BA-40F6-8906-E233B603052A}"/>
                </a:ext>
              </a:extLst>
            </p:cNvPr>
            <p:cNvSpPr>
              <a:spLocks noChangeArrowheads="1"/>
            </p:cNvSpPr>
            <p:nvPr/>
          </p:nvSpPr>
          <p:spPr bwMode="auto">
            <a:xfrm>
              <a:off x="96" y="96"/>
              <a:ext cx="1007" cy="1007"/>
            </a:xfrm>
            <a:custGeom>
              <a:avLst/>
              <a:gdLst>
                <a:gd name="T0" fmla="*/ 0 w 21600"/>
                <a:gd name="T1" fmla="*/ 1 h 21600"/>
                <a:gd name="T2" fmla="*/ 1 w 21600"/>
                <a:gd name="T3" fmla="*/ 0 h 21600"/>
                <a:gd name="T4" fmla="*/ 2 w 21600"/>
                <a:gd name="T5" fmla="*/ 1 h 21600"/>
                <a:gd name="T6" fmla="*/ 1 w 21600"/>
                <a:gd name="T7" fmla="*/ 2 h 21600"/>
                <a:gd name="T8" fmla="*/ 0 w 21600"/>
                <a:gd name="T9" fmla="*/ 1 h 21600"/>
                <a:gd name="T10" fmla="*/ 0 w 21600"/>
                <a:gd name="T11" fmla="*/ 1 h 21600"/>
                <a:gd name="T12" fmla="*/ 1 w 21600"/>
                <a:gd name="T13" fmla="*/ 2 h 21600"/>
                <a:gd name="T14" fmla="*/ 2 w 21600"/>
                <a:gd name="T15" fmla="*/ 1 h 21600"/>
                <a:gd name="T16" fmla="*/ 1 w 21600"/>
                <a:gd name="T17" fmla="*/ 0 h 21600"/>
                <a:gd name="T18" fmla="*/ 0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653" name="Group 4">
              <a:extLst>
                <a:ext uri="{FF2B5EF4-FFF2-40B4-BE49-F238E27FC236}">
                  <a16:creationId xmlns:a16="http://schemas.microsoft.com/office/drawing/2014/main" id="{B4F23702-CA9A-4D79-892A-2FD6C31E2ACC}"/>
                </a:ext>
              </a:extLst>
            </p:cNvPr>
            <p:cNvGrpSpPr>
              <a:grpSpLocks/>
            </p:cNvGrpSpPr>
            <p:nvPr/>
          </p:nvGrpSpPr>
          <p:grpSpPr bwMode="auto">
            <a:xfrm>
              <a:off x="456" y="0"/>
              <a:ext cx="288" cy="1200"/>
              <a:chOff x="0" y="0"/>
              <a:chExt cx="288" cy="1200"/>
            </a:xfrm>
          </p:grpSpPr>
          <p:sp>
            <p:nvSpPr>
              <p:cNvPr id="22663" name="AutoShape 34">
                <a:extLst>
                  <a:ext uri="{FF2B5EF4-FFF2-40B4-BE49-F238E27FC236}">
                    <a16:creationId xmlns:a16="http://schemas.microsoft.com/office/drawing/2014/main" id="{D9EC16E0-4752-454A-8250-FCC54831C4D4}"/>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64" name="AutoShape 35">
                <a:extLst>
                  <a:ext uri="{FF2B5EF4-FFF2-40B4-BE49-F238E27FC236}">
                    <a16:creationId xmlns:a16="http://schemas.microsoft.com/office/drawing/2014/main" id="{488EB19E-E89D-4F32-9DBA-D3ADFB964C79}"/>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54" name="Group 7">
              <a:extLst>
                <a:ext uri="{FF2B5EF4-FFF2-40B4-BE49-F238E27FC236}">
                  <a16:creationId xmlns:a16="http://schemas.microsoft.com/office/drawing/2014/main" id="{7643FCDE-AD46-4977-A2BF-4987E48EBE1E}"/>
                </a:ext>
              </a:extLst>
            </p:cNvPr>
            <p:cNvGrpSpPr>
              <a:grpSpLocks/>
            </p:cNvGrpSpPr>
            <p:nvPr/>
          </p:nvGrpSpPr>
          <p:grpSpPr bwMode="auto">
            <a:xfrm rot="-5400000">
              <a:off x="456" y="0"/>
              <a:ext cx="288" cy="1200"/>
              <a:chOff x="0" y="0"/>
              <a:chExt cx="288" cy="1200"/>
            </a:xfrm>
          </p:grpSpPr>
          <p:sp>
            <p:nvSpPr>
              <p:cNvPr id="22661" name="AutoShape 37">
                <a:extLst>
                  <a:ext uri="{FF2B5EF4-FFF2-40B4-BE49-F238E27FC236}">
                    <a16:creationId xmlns:a16="http://schemas.microsoft.com/office/drawing/2014/main" id="{DE464438-C642-4573-AB31-86CBFC936C9E}"/>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62" name="AutoShape 38">
                <a:extLst>
                  <a:ext uri="{FF2B5EF4-FFF2-40B4-BE49-F238E27FC236}">
                    <a16:creationId xmlns:a16="http://schemas.microsoft.com/office/drawing/2014/main" id="{A1A174E7-1787-424A-8FFA-B501BBF75201}"/>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55" name="Group 10">
              <a:extLst>
                <a:ext uri="{FF2B5EF4-FFF2-40B4-BE49-F238E27FC236}">
                  <a16:creationId xmlns:a16="http://schemas.microsoft.com/office/drawing/2014/main" id="{35920F6A-BCF1-485B-B055-85859448C8E5}"/>
                </a:ext>
              </a:extLst>
            </p:cNvPr>
            <p:cNvGrpSpPr>
              <a:grpSpLocks/>
            </p:cNvGrpSpPr>
            <p:nvPr/>
          </p:nvGrpSpPr>
          <p:grpSpPr bwMode="auto">
            <a:xfrm rot="-2700000">
              <a:off x="456" y="0"/>
              <a:ext cx="288" cy="1200"/>
              <a:chOff x="0" y="0"/>
              <a:chExt cx="288" cy="1200"/>
            </a:xfrm>
          </p:grpSpPr>
          <p:sp>
            <p:nvSpPr>
              <p:cNvPr id="22659" name="AutoShape 40">
                <a:extLst>
                  <a:ext uri="{FF2B5EF4-FFF2-40B4-BE49-F238E27FC236}">
                    <a16:creationId xmlns:a16="http://schemas.microsoft.com/office/drawing/2014/main" id="{3A6BB755-44DC-4B4F-8E61-7D1CB6535B6B}"/>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60" name="AutoShape 41">
                <a:extLst>
                  <a:ext uri="{FF2B5EF4-FFF2-40B4-BE49-F238E27FC236}">
                    <a16:creationId xmlns:a16="http://schemas.microsoft.com/office/drawing/2014/main" id="{A5896D71-B3EF-4AAE-93CE-CDC564B86887}"/>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56" name="Group 13">
              <a:extLst>
                <a:ext uri="{FF2B5EF4-FFF2-40B4-BE49-F238E27FC236}">
                  <a16:creationId xmlns:a16="http://schemas.microsoft.com/office/drawing/2014/main" id="{D62250D1-60C8-4D95-BD57-D03AECAD55D7}"/>
                </a:ext>
              </a:extLst>
            </p:cNvPr>
            <p:cNvGrpSpPr>
              <a:grpSpLocks/>
            </p:cNvGrpSpPr>
            <p:nvPr/>
          </p:nvGrpSpPr>
          <p:grpSpPr bwMode="auto">
            <a:xfrm rot="2700000" flipH="1">
              <a:off x="457" y="0"/>
              <a:ext cx="288" cy="1200"/>
              <a:chOff x="0" y="0"/>
              <a:chExt cx="288" cy="1200"/>
            </a:xfrm>
          </p:grpSpPr>
          <p:sp>
            <p:nvSpPr>
              <p:cNvPr id="22657" name="AutoShape 43">
                <a:extLst>
                  <a:ext uri="{FF2B5EF4-FFF2-40B4-BE49-F238E27FC236}">
                    <a16:creationId xmlns:a16="http://schemas.microsoft.com/office/drawing/2014/main" id="{BC86238E-E4B9-4511-B21D-E02FAC86F828}"/>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58" name="AutoShape 44">
                <a:extLst>
                  <a:ext uri="{FF2B5EF4-FFF2-40B4-BE49-F238E27FC236}">
                    <a16:creationId xmlns:a16="http://schemas.microsoft.com/office/drawing/2014/main" id="{AB4A550B-7A8B-4138-B6C8-2146254ED67F}"/>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9" name="Group 16">
            <a:extLst>
              <a:ext uri="{FF2B5EF4-FFF2-40B4-BE49-F238E27FC236}">
                <a16:creationId xmlns:a16="http://schemas.microsoft.com/office/drawing/2014/main" id="{F5C9FC73-7FE9-4EEF-8777-98670DEF5929}"/>
              </a:ext>
            </a:extLst>
          </p:cNvPr>
          <p:cNvGrpSpPr>
            <a:grpSpLocks/>
          </p:cNvGrpSpPr>
          <p:nvPr/>
        </p:nvGrpSpPr>
        <p:grpSpPr bwMode="auto">
          <a:xfrm rot="-1142007">
            <a:off x="1514475" y="2244725"/>
            <a:ext cx="2292350" cy="2292350"/>
            <a:chOff x="0" y="0"/>
            <a:chExt cx="1200" cy="1200"/>
          </a:xfrm>
        </p:grpSpPr>
        <p:sp>
          <p:nvSpPr>
            <p:cNvPr id="22639" name="AutoShape 46">
              <a:extLst>
                <a:ext uri="{FF2B5EF4-FFF2-40B4-BE49-F238E27FC236}">
                  <a16:creationId xmlns:a16="http://schemas.microsoft.com/office/drawing/2014/main" id="{D038F51A-F384-46BB-B74D-A8D6ED87CBA4}"/>
                </a:ext>
              </a:extLst>
            </p:cNvPr>
            <p:cNvSpPr>
              <a:spLocks noChangeArrowheads="1"/>
            </p:cNvSpPr>
            <p:nvPr/>
          </p:nvSpPr>
          <p:spPr bwMode="auto">
            <a:xfrm>
              <a:off x="96" y="96"/>
              <a:ext cx="1007" cy="1007"/>
            </a:xfrm>
            <a:custGeom>
              <a:avLst/>
              <a:gdLst>
                <a:gd name="T0" fmla="*/ 0 w 21600"/>
                <a:gd name="T1" fmla="*/ 1 h 21600"/>
                <a:gd name="T2" fmla="*/ 1 w 21600"/>
                <a:gd name="T3" fmla="*/ 0 h 21600"/>
                <a:gd name="T4" fmla="*/ 2 w 21600"/>
                <a:gd name="T5" fmla="*/ 1 h 21600"/>
                <a:gd name="T6" fmla="*/ 1 w 21600"/>
                <a:gd name="T7" fmla="*/ 2 h 21600"/>
                <a:gd name="T8" fmla="*/ 0 w 21600"/>
                <a:gd name="T9" fmla="*/ 1 h 21600"/>
                <a:gd name="T10" fmla="*/ 0 w 21600"/>
                <a:gd name="T11" fmla="*/ 1 h 21600"/>
                <a:gd name="T12" fmla="*/ 1 w 21600"/>
                <a:gd name="T13" fmla="*/ 2 h 21600"/>
                <a:gd name="T14" fmla="*/ 2 w 21600"/>
                <a:gd name="T15" fmla="*/ 1 h 21600"/>
                <a:gd name="T16" fmla="*/ 1 w 21600"/>
                <a:gd name="T17" fmla="*/ 0 h 21600"/>
                <a:gd name="T18" fmla="*/ 0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640" name="Group 18">
              <a:extLst>
                <a:ext uri="{FF2B5EF4-FFF2-40B4-BE49-F238E27FC236}">
                  <a16:creationId xmlns:a16="http://schemas.microsoft.com/office/drawing/2014/main" id="{8C4E978C-B619-4CF4-BD99-827E653B861A}"/>
                </a:ext>
              </a:extLst>
            </p:cNvPr>
            <p:cNvGrpSpPr>
              <a:grpSpLocks/>
            </p:cNvGrpSpPr>
            <p:nvPr/>
          </p:nvGrpSpPr>
          <p:grpSpPr bwMode="auto">
            <a:xfrm>
              <a:off x="456" y="0"/>
              <a:ext cx="288" cy="1200"/>
              <a:chOff x="0" y="0"/>
              <a:chExt cx="288" cy="1200"/>
            </a:xfrm>
          </p:grpSpPr>
          <p:sp>
            <p:nvSpPr>
              <p:cNvPr id="22650" name="AutoShape 48">
                <a:extLst>
                  <a:ext uri="{FF2B5EF4-FFF2-40B4-BE49-F238E27FC236}">
                    <a16:creationId xmlns:a16="http://schemas.microsoft.com/office/drawing/2014/main" id="{2A34EE02-31C5-4966-A469-083441B5AE8E}"/>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51" name="AutoShape 49">
                <a:extLst>
                  <a:ext uri="{FF2B5EF4-FFF2-40B4-BE49-F238E27FC236}">
                    <a16:creationId xmlns:a16="http://schemas.microsoft.com/office/drawing/2014/main" id="{D1C5601D-BB36-4CCE-A949-BECEE3CBE06F}"/>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41" name="Group 21">
              <a:extLst>
                <a:ext uri="{FF2B5EF4-FFF2-40B4-BE49-F238E27FC236}">
                  <a16:creationId xmlns:a16="http://schemas.microsoft.com/office/drawing/2014/main" id="{61953402-C29D-4872-85D2-4BEB41E9F46E}"/>
                </a:ext>
              </a:extLst>
            </p:cNvPr>
            <p:cNvGrpSpPr>
              <a:grpSpLocks/>
            </p:cNvGrpSpPr>
            <p:nvPr/>
          </p:nvGrpSpPr>
          <p:grpSpPr bwMode="auto">
            <a:xfrm rot="-5400000">
              <a:off x="456" y="0"/>
              <a:ext cx="288" cy="1200"/>
              <a:chOff x="0" y="0"/>
              <a:chExt cx="288" cy="1200"/>
            </a:xfrm>
          </p:grpSpPr>
          <p:sp>
            <p:nvSpPr>
              <p:cNvPr id="22648" name="AutoShape 51">
                <a:extLst>
                  <a:ext uri="{FF2B5EF4-FFF2-40B4-BE49-F238E27FC236}">
                    <a16:creationId xmlns:a16="http://schemas.microsoft.com/office/drawing/2014/main" id="{430EA13B-86D9-4161-9B0F-89987B870740}"/>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9" name="AutoShape 52">
                <a:extLst>
                  <a:ext uri="{FF2B5EF4-FFF2-40B4-BE49-F238E27FC236}">
                    <a16:creationId xmlns:a16="http://schemas.microsoft.com/office/drawing/2014/main" id="{62924397-4580-4CD9-BEC0-D168B981DD76}"/>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42" name="Group 24">
              <a:extLst>
                <a:ext uri="{FF2B5EF4-FFF2-40B4-BE49-F238E27FC236}">
                  <a16:creationId xmlns:a16="http://schemas.microsoft.com/office/drawing/2014/main" id="{851A955E-252B-4615-B5CC-B8F3F2256352}"/>
                </a:ext>
              </a:extLst>
            </p:cNvPr>
            <p:cNvGrpSpPr>
              <a:grpSpLocks/>
            </p:cNvGrpSpPr>
            <p:nvPr/>
          </p:nvGrpSpPr>
          <p:grpSpPr bwMode="auto">
            <a:xfrm rot="-2700000">
              <a:off x="456" y="0"/>
              <a:ext cx="288" cy="1200"/>
              <a:chOff x="0" y="0"/>
              <a:chExt cx="288" cy="1200"/>
            </a:xfrm>
          </p:grpSpPr>
          <p:sp>
            <p:nvSpPr>
              <p:cNvPr id="22646" name="AutoShape 54">
                <a:extLst>
                  <a:ext uri="{FF2B5EF4-FFF2-40B4-BE49-F238E27FC236}">
                    <a16:creationId xmlns:a16="http://schemas.microsoft.com/office/drawing/2014/main" id="{08DC1D34-3D3D-4DAB-B203-814D4F2F40EF}"/>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7" name="AutoShape 55">
                <a:extLst>
                  <a:ext uri="{FF2B5EF4-FFF2-40B4-BE49-F238E27FC236}">
                    <a16:creationId xmlns:a16="http://schemas.microsoft.com/office/drawing/2014/main" id="{E0EA1352-A334-4367-B251-7DCE877A697A}"/>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43" name="Group 27">
              <a:extLst>
                <a:ext uri="{FF2B5EF4-FFF2-40B4-BE49-F238E27FC236}">
                  <a16:creationId xmlns:a16="http://schemas.microsoft.com/office/drawing/2014/main" id="{7D828911-A3E5-438A-B05A-5323E0C220F0}"/>
                </a:ext>
              </a:extLst>
            </p:cNvPr>
            <p:cNvGrpSpPr>
              <a:grpSpLocks/>
            </p:cNvGrpSpPr>
            <p:nvPr/>
          </p:nvGrpSpPr>
          <p:grpSpPr bwMode="auto">
            <a:xfrm rot="2700000" flipH="1">
              <a:off x="457" y="0"/>
              <a:ext cx="288" cy="1200"/>
              <a:chOff x="0" y="0"/>
              <a:chExt cx="288" cy="1200"/>
            </a:xfrm>
          </p:grpSpPr>
          <p:sp>
            <p:nvSpPr>
              <p:cNvPr id="22644" name="AutoShape 57">
                <a:extLst>
                  <a:ext uri="{FF2B5EF4-FFF2-40B4-BE49-F238E27FC236}">
                    <a16:creationId xmlns:a16="http://schemas.microsoft.com/office/drawing/2014/main" id="{8EBEE7F3-BA40-4F58-B9FB-481F0D63722D}"/>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5" name="AutoShape 58">
                <a:extLst>
                  <a:ext uri="{FF2B5EF4-FFF2-40B4-BE49-F238E27FC236}">
                    <a16:creationId xmlns:a16="http://schemas.microsoft.com/office/drawing/2014/main" id="{3633C9E8-1555-42CE-A189-4E159822AC1C}"/>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14" name="Group 30">
            <a:extLst>
              <a:ext uri="{FF2B5EF4-FFF2-40B4-BE49-F238E27FC236}">
                <a16:creationId xmlns:a16="http://schemas.microsoft.com/office/drawing/2014/main" id="{F3BB7215-2751-4CC4-925D-B8FC1CEEC181}"/>
              </a:ext>
            </a:extLst>
          </p:cNvPr>
          <p:cNvGrpSpPr>
            <a:grpSpLocks/>
          </p:cNvGrpSpPr>
          <p:nvPr/>
        </p:nvGrpSpPr>
        <p:grpSpPr bwMode="auto">
          <a:xfrm>
            <a:off x="3435350" y="2830513"/>
            <a:ext cx="3148013" cy="3148012"/>
            <a:chOff x="0" y="0"/>
            <a:chExt cx="1200" cy="1200"/>
          </a:xfrm>
        </p:grpSpPr>
        <p:sp>
          <p:nvSpPr>
            <p:cNvPr id="22626" name="AutoShape 60">
              <a:extLst>
                <a:ext uri="{FF2B5EF4-FFF2-40B4-BE49-F238E27FC236}">
                  <a16:creationId xmlns:a16="http://schemas.microsoft.com/office/drawing/2014/main" id="{419C836A-EAB3-42D9-9DD3-D660C13777B7}"/>
                </a:ext>
              </a:extLst>
            </p:cNvPr>
            <p:cNvSpPr>
              <a:spLocks noChangeArrowheads="1"/>
            </p:cNvSpPr>
            <p:nvPr/>
          </p:nvSpPr>
          <p:spPr bwMode="auto">
            <a:xfrm>
              <a:off x="96" y="96"/>
              <a:ext cx="1007" cy="1007"/>
            </a:xfrm>
            <a:custGeom>
              <a:avLst/>
              <a:gdLst>
                <a:gd name="T0" fmla="*/ 0 w 21600"/>
                <a:gd name="T1" fmla="*/ 1 h 21600"/>
                <a:gd name="T2" fmla="*/ 1 w 21600"/>
                <a:gd name="T3" fmla="*/ 0 h 21600"/>
                <a:gd name="T4" fmla="*/ 2 w 21600"/>
                <a:gd name="T5" fmla="*/ 1 h 21600"/>
                <a:gd name="T6" fmla="*/ 1 w 21600"/>
                <a:gd name="T7" fmla="*/ 2 h 21600"/>
                <a:gd name="T8" fmla="*/ 0 w 21600"/>
                <a:gd name="T9" fmla="*/ 1 h 21600"/>
                <a:gd name="T10" fmla="*/ 0 w 21600"/>
                <a:gd name="T11" fmla="*/ 1 h 21600"/>
                <a:gd name="T12" fmla="*/ 1 w 21600"/>
                <a:gd name="T13" fmla="*/ 2 h 21600"/>
                <a:gd name="T14" fmla="*/ 2 w 21600"/>
                <a:gd name="T15" fmla="*/ 1 h 21600"/>
                <a:gd name="T16" fmla="*/ 1 w 21600"/>
                <a:gd name="T17" fmla="*/ 0 h 21600"/>
                <a:gd name="T18" fmla="*/ 0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627" name="Group 32">
              <a:extLst>
                <a:ext uri="{FF2B5EF4-FFF2-40B4-BE49-F238E27FC236}">
                  <a16:creationId xmlns:a16="http://schemas.microsoft.com/office/drawing/2014/main" id="{7243D7BB-CD16-46FB-8B42-9E130376A96C}"/>
                </a:ext>
              </a:extLst>
            </p:cNvPr>
            <p:cNvGrpSpPr>
              <a:grpSpLocks/>
            </p:cNvGrpSpPr>
            <p:nvPr/>
          </p:nvGrpSpPr>
          <p:grpSpPr bwMode="auto">
            <a:xfrm>
              <a:off x="456" y="0"/>
              <a:ext cx="288" cy="1200"/>
              <a:chOff x="0" y="0"/>
              <a:chExt cx="288" cy="1200"/>
            </a:xfrm>
          </p:grpSpPr>
          <p:sp>
            <p:nvSpPr>
              <p:cNvPr id="22637" name="AutoShape 62">
                <a:extLst>
                  <a:ext uri="{FF2B5EF4-FFF2-40B4-BE49-F238E27FC236}">
                    <a16:creationId xmlns:a16="http://schemas.microsoft.com/office/drawing/2014/main" id="{160611F7-5DD5-434C-96F8-480AC8F630CB}"/>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8" name="AutoShape 63">
                <a:extLst>
                  <a:ext uri="{FF2B5EF4-FFF2-40B4-BE49-F238E27FC236}">
                    <a16:creationId xmlns:a16="http://schemas.microsoft.com/office/drawing/2014/main" id="{45A77DC5-A8FE-4C90-9F35-BA9BC2D8EA9F}"/>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28" name="Group 35">
              <a:extLst>
                <a:ext uri="{FF2B5EF4-FFF2-40B4-BE49-F238E27FC236}">
                  <a16:creationId xmlns:a16="http://schemas.microsoft.com/office/drawing/2014/main" id="{09BF1FE6-F2D5-433D-A064-7FB3CF05A6B4}"/>
                </a:ext>
              </a:extLst>
            </p:cNvPr>
            <p:cNvGrpSpPr>
              <a:grpSpLocks/>
            </p:cNvGrpSpPr>
            <p:nvPr/>
          </p:nvGrpSpPr>
          <p:grpSpPr bwMode="auto">
            <a:xfrm rot="-5400000">
              <a:off x="456" y="0"/>
              <a:ext cx="288" cy="1200"/>
              <a:chOff x="0" y="0"/>
              <a:chExt cx="288" cy="1200"/>
            </a:xfrm>
          </p:grpSpPr>
          <p:sp>
            <p:nvSpPr>
              <p:cNvPr id="22635" name="AutoShape 65">
                <a:extLst>
                  <a:ext uri="{FF2B5EF4-FFF2-40B4-BE49-F238E27FC236}">
                    <a16:creationId xmlns:a16="http://schemas.microsoft.com/office/drawing/2014/main" id="{D224466B-2A72-4F74-8EC0-B223A20D7EE4}"/>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6" name="AutoShape 66">
                <a:extLst>
                  <a:ext uri="{FF2B5EF4-FFF2-40B4-BE49-F238E27FC236}">
                    <a16:creationId xmlns:a16="http://schemas.microsoft.com/office/drawing/2014/main" id="{8DE9764D-BD6B-4D79-9E17-EF857D81999C}"/>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29" name="Group 38">
              <a:extLst>
                <a:ext uri="{FF2B5EF4-FFF2-40B4-BE49-F238E27FC236}">
                  <a16:creationId xmlns:a16="http://schemas.microsoft.com/office/drawing/2014/main" id="{6FB56B45-CBE4-44D9-8ED1-78E2C7ADD36C}"/>
                </a:ext>
              </a:extLst>
            </p:cNvPr>
            <p:cNvGrpSpPr>
              <a:grpSpLocks/>
            </p:cNvGrpSpPr>
            <p:nvPr/>
          </p:nvGrpSpPr>
          <p:grpSpPr bwMode="auto">
            <a:xfrm rot="-2700000">
              <a:off x="456" y="0"/>
              <a:ext cx="288" cy="1200"/>
              <a:chOff x="0" y="0"/>
              <a:chExt cx="288" cy="1200"/>
            </a:xfrm>
          </p:grpSpPr>
          <p:sp>
            <p:nvSpPr>
              <p:cNvPr id="22633" name="AutoShape 68">
                <a:extLst>
                  <a:ext uri="{FF2B5EF4-FFF2-40B4-BE49-F238E27FC236}">
                    <a16:creationId xmlns:a16="http://schemas.microsoft.com/office/drawing/2014/main" id="{DF37BA45-98A0-45F7-958C-2B4463856034}"/>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4" name="AutoShape 69">
                <a:extLst>
                  <a:ext uri="{FF2B5EF4-FFF2-40B4-BE49-F238E27FC236}">
                    <a16:creationId xmlns:a16="http://schemas.microsoft.com/office/drawing/2014/main" id="{6F27AD6D-2C47-4C1F-B386-E0D23168A838}"/>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30" name="Group 41">
              <a:extLst>
                <a:ext uri="{FF2B5EF4-FFF2-40B4-BE49-F238E27FC236}">
                  <a16:creationId xmlns:a16="http://schemas.microsoft.com/office/drawing/2014/main" id="{EDFF2737-63DF-4A8F-8D7D-62CA5BCBAA66}"/>
                </a:ext>
              </a:extLst>
            </p:cNvPr>
            <p:cNvGrpSpPr>
              <a:grpSpLocks/>
            </p:cNvGrpSpPr>
            <p:nvPr/>
          </p:nvGrpSpPr>
          <p:grpSpPr bwMode="auto">
            <a:xfrm rot="2700000" flipH="1">
              <a:off x="457" y="0"/>
              <a:ext cx="288" cy="1200"/>
              <a:chOff x="0" y="0"/>
              <a:chExt cx="288" cy="1200"/>
            </a:xfrm>
          </p:grpSpPr>
          <p:sp>
            <p:nvSpPr>
              <p:cNvPr id="22631" name="AutoShape 71">
                <a:extLst>
                  <a:ext uri="{FF2B5EF4-FFF2-40B4-BE49-F238E27FC236}">
                    <a16:creationId xmlns:a16="http://schemas.microsoft.com/office/drawing/2014/main" id="{85B6C691-EAE6-4750-AA52-A0627EF579C1}"/>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2" name="AutoShape 72">
                <a:extLst>
                  <a:ext uri="{FF2B5EF4-FFF2-40B4-BE49-F238E27FC236}">
                    <a16:creationId xmlns:a16="http://schemas.microsoft.com/office/drawing/2014/main" id="{8EBCAA64-B7DC-4B1C-8207-785CD14C3EDC}"/>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19" name="Group 44">
            <a:extLst>
              <a:ext uri="{FF2B5EF4-FFF2-40B4-BE49-F238E27FC236}">
                <a16:creationId xmlns:a16="http://schemas.microsoft.com/office/drawing/2014/main" id="{1345D1D8-DDCA-486D-8F1C-64D6519D5DBF}"/>
              </a:ext>
            </a:extLst>
          </p:cNvPr>
          <p:cNvGrpSpPr>
            <a:grpSpLocks/>
          </p:cNvGrpSpPr>
          <p:nvPr/>
        </p:nvGrpSpPr>
        <p:grpSpPr bwMode="auto">
          <a:xfrm>
            <a:off x="3429000" y="2832100"/>
            <a:ext cx="3155950" cy="3155950"/>
            <a:chOff x="0" y="0"/>
            <a:chExt cx="1200" cy="1200"/>
          </a:xfrm>
        </p:grpSpPr>
        <p:sp>
          <p:nvSpPr>
            <p:cNvPr id="22613" name="AutoShape 74">
              <a:extLst>
                <a:ext uri="{FF2B5EF4-FFF2-40B4-BE49-F238E27FC236}">
                  <a16:creationId xmlns:a16="http://schemas.microsoft.com/office/drawing/2014/main" id="{26F8CC1C-D375-4B5A-96D3-69E77E2F51F9}"/>
                </a:ext>
              </a:extLst>
            </p:cNvPr>
            <p:cNvSpPr>
              <a:spLocks noChangeArrowheads="1"/>
            </p:cNvSpPr>
            <p:nvPr/>
          </p:nvSpPr>
          <p:spPr bwMode="auto">
            <a:xfrm>
              <a:off x="96" y="96"/>
              <a:ext cx="1007" cy="1007"/>
            </a:xfrm>
            <a:custGeom>
              <a:avLst/>
              <a:gdLst>
                <a:gd name="T0" fmla="*/ 0 w 21600"/>
                <a:gd name="T1" fmla="*/ 1 h 21600"/>
                <a:gd name="T2" fmla="*/ 1 w 21600"/>
                <a:gd name="T3" fmla="*/ 0 h 21600"/>
                <a:gd name="T4" fmla="*/ 2 w 21600"/>
                <a:gd name="T5" fmla="*/ 1 h 21600"/>
                <a:gd name="T6" fmla="*/ 1 w 21600"/>
                <a:gd name="T7" fmla="*/ 2 h 21600"/>
                <a:gd name="T8" fmla="*/ 0 w 21600"/>
                <a:gd name="T9" fmla="*/ 1 h 21600"/>
                <a:gd name="T10" fmla="*/ 0 w 21600"/>
                <a:gd name="T11" fmla="*/ 1 h 21600"/>
                <a:gd name="T12" fmla="*/ 1 w 21600"/>
                <a:gd name="T13" fmla="*/ 2 h 21600"/>
                <a:gd name="T14" fmla="*/ 2 w 21600"/>
                <a:gd name="T15" fmla="*/ 1 h 21600"/>
                <a:gd name="T16" fmla="*/ 1 w 21600"/>
                <a:gd name="T17" fmla="*/ 0 h 21600"/>
                <a:gd name="T18" fmla="*/ 0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614" name="Group 46">
              <a:extLst>
                <a:ext uri="{FF2B5EF4-FFF2-40B4-BE49-F238E27FC236}">
                  <a16:creationId xmlns:a16="http://schemas.microsoft.com/office/drawing/2014/main" id="{AAA98419-9E1B-46E4-B7F4-5010875E7747}"/>
                </a:ext>
              </a:extLst>
            </p:cNvPr>
            <p:cNvGrpSpPr>
              <a:grpSpLocks/>
            </p:cNvGrpSpPr>
            <p:nvPr/>
          </p:nvGrpSpPr>
          <p:grpSpPr bwMode="auto">
            <a:xfrm>
              <a:off x="456" y="0"/>
              <a:ext cx="288" cy="1200"/>
              <a:chOff x="0" y="0"/>
              <a:chExt cx="288" cy="1200"/>
            </a:xfrm>
          </p:grpSpPr>
          <p:sp>
            <p:nvSpPr>
              <p:cNvPr id="22624" name="AutoShape 76">
                <a:extLst>
                  <a:ext uri="{FF2B5EF4-FFF2-40B4-BE49-F238E27FC236}">
                    <a16:creationId xmlns:a16="http://schemas.microsoft.com/office/drawing/2014/main" id="{39A83C6F-D535-4A86-B536-C57DDE8CA74D}"/>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5" name="AutoShape 77">
                <a:extLst>
                  <a:ext uri="{FF2B5EF4-FFF2-40B4-BE49-F238E27FC236}">
                    <a16:creationId xmlns:a16="http://schemas.microsoft.com/office/drawing/2014/main" id="{4103E509-05B9-4045-91FC-EB0C286B63A7}"/>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15" name="Group 49">
              <a:extLst>
                <a:ext uri="{FF2B5EF4-FFF2-40B4-BE49-F238E27FC236}">
                  <a16:creationId xmlns:a16="http://schemas.microsoft.com/office/drawing/2014/main" id="{5DBB4070-876F-4A69-8099-D646C95FA16D}"/>
                </a:ext>
              </a:extLst>
            </p:cNvPr>
            <p:cNvGrpSpPr>
              <a:grpSpLocks/>
            </p:cNvGrpSpPr>
            <p:nvPr/>
          </p:nvGrpSpPr>
          <p:grpSpPr bwMode="auto">
            <a:xfrm rot="-5400000">
              <a:off x="456" y="0"/>
              <a:ext cx="288" cy="1200"/>
              <a:chOff x="0" y="0"/>
              <a:chExt cx="288" cy="1200"/>
            </a:xfrm>
          </p:grpSpPr>
          <p:sp>
            <p:nvSpPr>
              <p:cNvPr id="22622" name="AutoShape 79">
                <a:extLst>
                  <a:ext uri="{FF2B5EF4-FFF2-40B4-BE49-F238E27FC236}">
                    <a16:creationId xmlns:a16="http://schemas.microsoft.com/office/drawing/2014/main" id="{55A51D72-D517-4889-B1F0-DFA1424DD312}"/>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3" name="AutoShape 80">
                <a:extLst>
                  <a:ext uri="{FF2B5EF4-FFF2-40B4-BE49-F238E27FC236}">
                    <a16:creationId xmlns:a16="http://schemas.microsoft.com/office/drawing/2014/main" id="{11E3E11A-017F-45D5-AE91-FC295E3A3B33}"/>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16" name="Group 52">
              <a:extLst>
                <a:ext uri="{FF2B5EF4-FFF2-40B4-BE49-F238E27FC236}">
                  <a16:creationId xmlns:a16="http://schemas.microsoft.com/office/drawing/2014/main" id="{6F282167-A6A9-42A5-9EEB-4A859215E428}"/>
                </a:ext>
              </a:extLst>
            </p:cNvPr>
            <p:cNvGrpSpPr>
              <a:grpSpLocks/>
            </p:cNvGrpSpPr>
            <p:nvPr/>
          </p:nvGrpSpPr>
          <p:grpSpPr bwMode="auto">
            <a:xfrm rot="-2700000">
              <a:off x="456" y="0"/>
              <a:ext cx="288" cy="1200"/>
              <a:chOff x="0" y="0"/>
              <a:chExt cx="288" cy="1200"/>
            </a:xfrm>
          </p:grpSpPr>
          <p:sp>
            <p:nvSpPr>
              <p:cNvPr id="22620" name="AutoShape 82">
                <a:extLst>
                  <a:ext uri="{FF2B5EF4-FFF2-40B4-BE49-F238E27FC236}">
                    <a16:creationId xmlns:a16="http://schemas.microsoft.com/office/drawing/2014/main" id="{672FAD1A-D357-4A48-B33D-29A3AE2ED15A}"/>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1" name="AutoShape 83">
                <a:extLst>
                  <a:ext uri="{FF2B5EF4-FFF2-40B4-BE49-F238E27FC236}">
                    <a16:creationId xmlns:a16="http://schemas.microsoft.com/office/drawing/2014/main" id="{8FFDB518-A374-4C7A-9937-D165A8FA453A}"/>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17" name="Group 55">
              <a:extLst>
                <a:ext uri="{FF2B5EF4-FFF2-40B4-BE49-F238E27FC236}">
                  <a16:creationId xmlns:a16="http://schemas.microsoft.com/office/drawing/2014/main" id="{2BD05214-CA35-498A-BC30-A7447FB924D3}"/>
                </a:ext>
              </a:extLst>
            </p:cNvPr>
            <p:cNvGrpSpPr>
              <a:grpSpLocks/>
            </p:cNvGrpSpPr>
            <p:nvPr/>
          </p:nvGrpSpPr>
          <p:grpSpPr bwMode="auto">
            <a:xfrm rot="2700000" flipH="1">
              <a:off x="457" y="0"/>
              <a:ext cx="288" cy="1200"/>
              <a:chOff x="0" y="0"/>
              <a:chExt cx="288" cy="1200"/>
            </a:xfrm>
          </p:grpSpPr>
          <p:sp>
            <p:nvSpPr>
              <p:cNvPr id="22618" name="AutoShape 85">
                <a:extLst>
                  <a:ext uri="{FF2B5EF4-FFF2-40B4-BE49-F238E27FC236}">
                    <a16:creationId xmlns:a16="http://schemas.microsoft.com/office/drawing/2014/main" id="{0C7F56AC-DD9E-4C9F-A97A-67E2649AB094}"/>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19" name="AutoShape 86">
                <a:extLst>
                  <a:ext uri="{FF2B5EF4-FFF2-40B4-BE49-F238E27FC236}">
                    <a16:creationId xmlns:a16="http://schemas.microsoft.com/office/drawing/2014/main" id="{5E7C3A59-1D95-4E3C-B48E-0509390E5166}"/>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4" name="Group 58">
            <a:extLst>
              <a:ext uri="{FF2B5EF4-FFF2-40B4-BE49-F238E27FC236}">
                <a16:creationId xmlns:a16="http://schemas.microsoft.com/office/drawing/2014/main" id="{F1708041-08A9-4A72-B2EC-039868618228}"/>
              </a:ext>
            </a:extLst>
          </p:cNvPr>
          <p:cNvGrpSpPr>
            <a:grpSpLocks/>
          </p:cNvGrpSpPr>
          <p:nvPr/>
        </p:nvGrpSpPr>
        <p:grpSpPr bwMode="auto">
          <a:xfrm rot="1282349">
            <a:off x="6194425" y="1900238"/>
            <a:ext cx="2801938" cy="2801937"/>
            <a:chOff x="0" y="0"/>
            <a:chExt cx="1200" cy="1200"/>
          </a:xfrm>
        </p:grpSpPr>
        <p:sp>
          <p:nvSpPr>
            <p:cNvPr id="22600" name="AutoShape 88">
              <a:extLst>
                <a:ext uri="{FF2B5EF4-FFF2-40B4-BE49-F238E27FC236}">
                  <a16:creationId xmlns:a16="http://schemas.microsoft.com/office/drawing/2014/main" id="{13305738-51F3-4F01-A0D5-1E61DCDB56B5}"/>
                </a:ext>
              </a:extLst>
            </p:cNvPr>
            <p:cNvSpPr>
              <a:spLocks noChangeArrowheads="1"/>
            </p:cNvSpPr>
            <p:nvPr/>
          </p:nvSpPr>
          <p:spPr bwMode="auto">
            <a:xfrm>
              <a:off x="96" y="96"/>
              <a:ext cx="1007" cy="1007"/>
            </a:xfrm>
            <a:custGeom>
              <a:avLst/>
              <a:gdLst>
                <a:gd name="T0" fmla="*/ 0 w 21600"/>
                <a:gd name="T1" fmla="*/ 1 h 21600"/>
                <a:gd name="T2" fmla="*/ 1 w 21600"/>
                <a:gd name="T3" fmla="*/ 0 h 21600"/>
                <a:gd name="T4" fmla="*/ 2 w 21600"/>
                <a:gd name="T5" fmla="*/ 1 h 21600"/>
                <a:gd name="T6" fmla="*/ 1 w 21600"/>
                <a:gd name="T7" fmla="*/ 2 h 21600"/>
                <a:gd name="T8" fmla="*/ 0 w 21600"/>
                <a:gd name="T9" fmla="*/ 1 h 21600"/>
                <a:gd name="T10" fmla="*/ 0 w 21600"/>
                <a:gd name="T11" fmla="*/ 1 h 21600"/>
                <a:gd name="T12" fmla="*/ 1 w 21600"/>
                <a:gd name="T13" fmla="*/ 2 h 21600"/>
                <a:gd name="T14" fmla="*/ 2 w 21600"/>
                <a:gd name="T15" fmla="*/ 1 h 21600"/>
                <a:gd name="T16" fmla="*/ 1 w 21600"/>
                <a:gd name="T17" fmla="*/ 0 h 21600"/>
                <a:gd name="T18" fmla="*/ 0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601" name="Group 60">
              <a:extLst>
                <a:ext uri="{FF2B5EF4-FFF2-40B4-BE49-F238E27FC236}">
                  <a16:creationId xmlns:a16="http://schemas.microsoft.com/office/drawing/2014/main" id="{7CB8E7D1-80F2-4E4B-A423-4FE0F729E0DF}"/>
                </a:ext>
              </a:extLst>
            </p:cNvPr>
            <p:cNvGrpSpPr>
              <a:grpSpLocks/>
            </p:cNvGrpSpPr>
            <p:nvPr/>
          </p:nvGrpSpPr>
          <p:grpSpPr bwMode="auto">
            <a:xfrm>
              <a:off x="456" y="0"/>
              <a:ext cx="288" cy="1200"/>
              <a:chOff x="0" y="0"/>
              <a:chExt cx="288" cy="1200"/>
            </a:xfrm>
          </p:grpSpPr>
          <p:sp>
            <p:nvSpPr>
              <p:cNvPr id="22611" name="AutoShape 90">
                <a:extLst>
                  <a:ext uri="{FF2B5EF4-FFF2-40B4-BE49-F238E27FC236}">
                    <a16:creationId xmlns:a16="http://schemas.microsoft.com/office/drawing/2014/main" id="{C76B5C41-7C0B-4EC2-92CB-7959D469DDD3}"/>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12" name="AutoShape 91">
                <a:extLst>
                  <a:ext uri="{FF2B5EF4-FFF2-40B4-BE49-F238E27FC236}">
                    <a16:creationId xmlns:a16="http://schemas.microsoft.com/office/drawing/2014/main" id="{9E0D7385-C657-4B72-9140-C05992BEB1A1}"/>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02" name="Group 63">
              <a:extLst>
                <a:ext uri="{FF2B5EF4-FFF2-40B4-BE49-F238E27FC236}">
                  <a16:creationId xmlns:a16="http://schemas.microsoft.com/office/drawing/2014/main" id="{ABFDD937-4B5B-4007-862E-7801B3A6E069}"/>
                </a:ext>
              </a:extLst>
            </p:cNvPr>
            <p:cNvGrpSpPr>
              <a:grpSpLocks/>
            </p:cNvGrpSpPr>
            <p:nvPr/>
          </p:nvGrpSpPr>
          <p:grpSpPr bwMode="auto">
            <a:xfrm rot="-5400000">
              <a:off x="456" y="0"/>
              <a:ext cx="288" cy="1200"/>
              <a:chOff x="0" y="0"/>
              <a:chExt cx="288" cy="1200"/>
            </a:xfrm>
          </p:grpSpPr>
          <p:sp>
            <p:nvSpPr>
              <p:cNvPr id="22609" name="AutoShape 93">
                <a:extLst>
                  <a:ext uri="{FF2B5EF4-FFF2-40B4-BE49-F238E27FC236}">
                    <a16:creationId xmlns:a16="http://schemas.microsoft.com/office/drawing/2014/main" id="{9EAAF450-B68F-4F95-B70D-B86AC5970642}"/>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10" name="AutoShape 94">
                <a:extLst>
                  <a:ext uri="{FF2B5EF4-FFF2-40B4-BE49-F238E27FC236}">
                    <a16:creationId xmlns:a16="http://schemas.microsoft.com/office/drawing/2014/main" id="{969F95B3-16C2-490B-A157-23005E721BB4}"/>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03" name="Group 66">
              <a:extLst>
                <a:ext uri="{FF2B5EF4-FFF2-40B4-BE49-F238E27FC236}">
                  <a16:creationId xmlns:a16="http://schemas.microsoft.com/office/drawing/2014/main" id="{186A0083-E4AC-4ADB-89AC-4F67277EE31D}"/>
                </a:ext>
              </a:extLst>
            </p:cNvPr>
            <p:cNvGrpSpPr>
              <a:grpSpLocks/>
            </p:cNvGrpSpPr>
            <p:nvPr/>
          </p:nvGrpSpPr>
          <p:grpSpPr bwMode="auto">
            <a:xfrm rot="-2700000">
              <a:off x="456" y="0"/>
              <a:ext cx="288" cy="1200"/>
              <a:chOff x="0" y="0"/>
              <a:chExt cx="288" cy="1200"/>
            </a:xfrm>
          </p:grpSpPr>
          <p:sp>
            <p:nvSpPr>
              <p:cNvPr id="22607" name="AutoShape 96">
                <a:extLst>
                  <a:ext uri="{FF2B5EF4-FFF2-40B4-BE49-F238E27FC236}">
                    <a16:creationId xmlns:a16="http://schemas.microsoft.com/office/drawing/2014/main" id="{3CAC4E35-9A1C-4AEF-85C5-ED22BDEA6D5F}"/>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8" name="AutoShape 97">
                <a:extLst>
                  <a:ext uri="{FF2B5EF4-FFF2-40B4-BE49-F238E27FC236}">
                    <a16:creationId xmlns:a16="http://schemas.microsoft.com/office/drawing/2014/main" id="{70A43244-79AB-4367-83F5-6C406B1E475F}"/>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604" name="Group 69">
              <a:extLst>
                <a:ext uri="{FF2B5EF4-FFF2-40B4-BE49-F238E27FC236}">
                  <a16:creationId xmlns:a16="http://schemas.microsoft.com/office/drawing/2014/main" id="{FB9196D8-ACCA-4CB2-A1D8-F45FC583C193}"/>
                </a:ext>
              </a:extLst>
            </p:cNvPr>
            <p:cNvGrpSpPr>
              <a:grpSpLocks/>
            </p:cNvGrpSpPr>
            <p:nvPr/>
          </p:nvGrpSpPr>
          <p:grpSpPr bwMode="auto">
            <a:xfrm rot="2700000" flipH="1">
              <a:off x="457" y="0"/>
              <a:ext cx="288" cy="1200"/>
              <a:chOff x="0" y="0"/>
              <a:chExt cx="288" cy="1200"/>
            </a:xfrm>
          </p:grpSpPr>
          <p:sp>
            <p:nvSpPr>
              <p:cNvPr id="22605" name="AutoShape 99">
                <a:extLst>
                  <a:ext uri="{FF2B5EF4-FFF2-40B4-BE49-F238E27FC236}">
                    <a16:creationId xmlns:a16="http://schemas.microsoft.com/office/drawing/2014/main" id="{4A4D1DBE-1975-40FA-9ECB-FF4BAAC182FB}"/>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6" name="AutoShape 100">
                <a:extLst>
                  <a:ext uri="{FF2B5EF4-FFF2-40B4-BE49-F238E27FC236}">
                    <a16:creationId xmlns:a16="http://schemas.microsoft.com/office/drawing/2014/main" id="{C192404A-9324-4539-8D1F-278345E2D922}"/>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9" name="Group 72">
            <a:extLst>
              <a:ext uri="{FF2B5EF4-FFF2-40B4-BE49-F238E27FC236}">
                <a16:creationId xmlns:a16="http://schemas.microsoft.com/office/drawing/2014/main" id="{CFE22166-2F00-4B5D-AF94-A441001B59D9}"/>
              </a:ext>
            </a:extLst>
          </p:cNvPr>
          <p:cNvGrpSpPr>
            <a:grpSpLocks/>
          </p:cNvGrpSpPr>
          <p:nvPr/>
        </p:nvGrpSpPr>
        <p:grpSpPr bwMode="auto">
          <a:xfrm rot="1283135">
            <a:off x="6188075" y="1901825"/>
            <a:ext cx="2808288" cy="2808288"/>
            <a:chOff x="0" y="0"/>
            <a:chExt cx="1200" cy="1200"/>
          </a:xfrm>
        </p:grpSpPr>
        <p:sp>
          <p:nvSpPr>
            <p:cNvPr id="22587" name="AutoShape 102">
              <a:extLst>
                <a:ext uri="{FF2B5EF4-FFF2-40B4-BE49-F238E27FC236}">
                  <a16:creationId xmlns:a16="http://schemas.microsoft.com/office/drawing/2014/main" id="{FA4BE836-BF37-4CF3-8C76-4483153233F2}"/>
                </a:ext>
              </a:extLst>
            </p:cNvPr>
            <p:cNvSpPr>
              <a:spLocks noChangeArrowheads="1"/>
            </p:cNvSpPr>
            <p:nvPr/>
          </p:nvSpPr>
          <p:spPr bwMode="auto">
            <a:xfrm>
              <a:off x="96" y="96"/>
              <a:ext cx="1007" cy="1007"/>
            </a:xfrm>
            <a:custGeom>
              <a:avLst/>
              <a:gdLst>
                <a:gd name="T0" fmla="*/ 0 w 21600"/>
                <a:gd name="T1" fmla="*/ 1 h 21600"/>
                <a:gd name="T2" fmla="*/ 1 w 21600"/>
                <a:gd name="T3" fmla="*/ 0 h 21600"/>
                <a:gd name="T4" fmla="*/ 2 w 21600"/>
                <a:gd name="T5" fmla="*/ 1 h 21600"/>
                <a:gd name="T6" fmla="*/ 1 w 21600"/>
                <a:gd name="T7" fmla="*/ 2 h 21600"/>
                <a:gd name="T8" fmla="*/ 0 w 21600"/>
                <a:gd name="T9" fmla="*/ 1 h 21600"/>
                <a:gd name="T10" fmla="*/ 0 w 21600"/>
                <a:gd name="T11" fmla="*/ 1 h 21600"/>
                <a:gd name="T12" fmla="*/ 1 w 21600"/>
                <a:gd name="T13" fmla="*/ 2 h 21600"/>
                <a:gd name="T14" fmla="*/ 2 w 21600"/>
                <a:gd name="T15" fmla="*/ 1 h 21600"/>
                <a:gd name="T16" fmla="*/ 1 w 21600"/>
                <a:gd name="T17" fmla="*/ 0 h 21600"/>
                <a:gd name="T18" fmla="*/ 0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588" name="Group 74">
              <a:extLst>
                <a:ext uri="{FF2B5EF4-FFF2-40B4-BE49-F238E27FC236}">
                  <a16:creationId xmlns:a16="http://schemas.microsoft.com/office/drawing/2014/main" id="{8A622437-9F86-4D44-B2D3-86F250CB4957}"/>
                </a:ext>
              </a:extLst>
            </p:cNvPr>
            <p:cNvGrpSpPr>
              <a:grpSpLocks/>
            </p:cNvGrpSpPr>
            <p:nvPr/>
          </p:nvGrpSpPr>
          <p:grpSpPr bwMode="auto">
            <a:xfrm>
              <a:off x="456" y="0"/>
              <a:ext cx="288" cy="1200"/>
              <a:chOff x="0" y="0"/>
              <a:chExt cx="288" cy="1200"/>
            </a:xfrm>
          </p:grpSpPr>
          <p:sp>
            <p:nvSpPr>
              <p:cNvPr id="22598" name="AutoShape 104">
                <a:extLst>
                  <a:ext uri="{FF2B5EF4-FFF2-40B4-BE49-F238E27FC236}">
                    <a16:creationId xmlns:a16="http://schemas.microsoft.com/office/drawing/2014/main" id="{D6970534-3831-4EEE-A585-C386B3E6C823}"/>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9" name="AutoShape 105">
                <a:extLst>
                  <a:ext uri="{FF2B5EF4-FFF2-40B4-BE49-F238E27FC236}">
                    <a16:creationId xmlns:a16="http://schemas.microsoft.com/office/drawing/2014/main" id="{97085FA6-927A-4598-B79C-8DDA99A600E3}"/>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89" name="Group 77">
              <a:extLst>
                <a:ext uri="{FF2B5EF4-FFF2-40B4-BE49-F238E27FC236}">
                  <a16:creationId xmlns:a16="http://schemas.microsoft.com/office/drawing/2014/main" id="{E7E37B86-0E9F-4657-B2B3-5632A04F3B4F}"/>
                </a:ext>
              </a:extLst>
            </p:cNvPr>
            <p:cNvGrpSpPr>
              <a:grpSpLocks/>
            </p:cNvGrpSpPr>
            <p:nvPr/>
          </p:nvGrpSpPr>
          <p:grpSpPr bwMode="auto">
            <a:xfrm rot="-5400000">
              <a:off x="456" y="0"/>
              <a:ext cx="288" cy="1200"/>
              <a:chOff x="0" y="0"/>
              <a:chExt cx="288" cy="1200"/>
            </a:xfrm>
          </p:grpSpPr>
          <p:sp>
            <p:nvSpPr>
              <p:cNvPr id="22596" name="AutoShape 107">
                <a:extLst>
                  <a:ext uri="{FF2B5EF4-FFF2-40B4-BE49-F238E27FC236}">
                    <a16:creationId xmlns:a16="http://schemas.microsoft.com/office/drawing/2014/main" id="{63101D57-2493-42DF-96A0-616E1F6E173C}"/>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7" name="AutoShape 108">
                <a:extLst>
                  <a:ext uri="{FF2B5EF4-FFF2-40B4-BE49-F238E27FC236}">
                    <a16:creationId xmlns:a16="http://schemas.microsoft.com/office/drawing/2014/main" id="{BC98A7BF-0BC4-4E25-8C28-A77DB862F12C}"/>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90" name="Group 80">
              <a:extLst>
                <a:ext uri="{FF2B5EF4-FFF2-40B4-BE49-F238E27FC236}">
                  <a16:creationId xmlns:a16="http://schemas.microsoft.com/office/drawing/2014/main" id="{249147BF-56C5-448C-95AF-AE9F0D150F45}"/>
                </a:ext>
              </a:extLst>
            </p:cNvPr>
            <p:cNvGrpSpPr>
              <a:grpSpLocks/>
            </p:cNvGrpSpPr>
            <p:nvPr/>
          </p:nvGrpSpPr>
          <p:grpSpPr bwMode="auto">
            <a:xfrm rot="-2700000">
              <a:off x="456" y="0"/>
              <a:ext cx="288" cy="1200"/>
              <a:chOff x="0" y="0"/>
              <a:chExt cx="288" cy="1200"/>
            </a:xfrm>
          </p:grpSpPr>
          <p:sp>
            <p:nvSpPr>
              <p:cNvPr id="22594" name="AutoShape 110">
                <a:extLst>
                  <a:ext uri="{FF2B5EF4-FFF2-40B4-BE49-F238E27FC236}">
                    <a16:creationId xmlns:a16="http://schemas.microsoft.com/office/drawing/2014/main" id="{22D44957-BB2F-4CBC-9E18-E4E926A714DD}"/>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5" name="AutoShape 111">
                <a:extLst>
                  <a:ext uri="{FF2B5EF4-FFF2-40B4-BE49-F238E27FC236}">
                    <a16:creationId xmlns:a16="http://schemas.microsoft.com/office/drawing/2014/main" id="{BB2AA565-EAC8-4A09-87EA-3890ADB021E9}"/>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91" name="Group 83">
              <a:extLst>
                <a:ext uri="{FF2B5EF4-FFF2-40B4-BE49-F238E27FC236}">
                  <a16:creationId xmlns:a16="http://schemas.microsoft.com/office/drawing/2014/main" id="{B68CC048-8CCA-46BA-A11E-35580F43C329}"/>
                </a:ext>
              </a:extLst>
            </p:cNvPr>
            <p:cNvGrpSpPr>
              <a:grpSpLocks/>
            </p:cNvGrpSpPr>
            <p:nvPr/>
          </p:nvGrpSpPr>
          <p:grpSpPr bwMode="auto">
            <a:xfrm rot="2700000" flipH="1">
              <a:off x="457" y="0"/>
              <a:ext cx="288" cy="1200"/>
              <a:chOff x="0" y="0"/>
              <a:chExt cx="288" cy="1200"/>
            </a:xfrm>
          </p:grpSpPr>
          <p:sp>
            <p:nvSpPr>
              <p:cNvPr id="22592" name="AutoShape 113">
                <a:extLst>
                  <a:ext uri="{FF2B5EF4-FFF2-40B4-BE49-F238E27FC236}">
                    <a16:creationId xmlns:a16="http://schemas.microsoft.com/office/drawing/2014/main" id="{304A6261-D90F-41B5-8CD4-9C882DA1D811}"/>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3" name="AutoShape 114">
                <a:extLst>
                  <a:ext uri="{FF2B5EF4-FFF2-40B4-BE49-F238E27FC236}">
                    <a16:creationId xmlns:a16="http://schemas.microsoft.com/office/drawing/2014/main" id="{054D9DC9-A95F-4BCA-AEBD-7B254FEAC781}"/>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12327" name="Group 86">
            <a:extLst>
              <a:ext uri="{FF2B5EF4-FFF2-40B4-BE49-F238E27FC236}">
                <a16:creationId xmlns:a16="http://schemas.microsoft.com/office/drawing/2014/main" id="{89082F2A-FE71-421A-B0C1-176855F34F4D}"/>
              </a:ext>
            </a:extLst>
          </p:cNvPr>
          <p:cNvGrpSpPr>
            <a:grpSpLocks/>
          </p:cNvGrpSpPr>
          <p:nvPr/>
        </p:nvGrpSpPr>
        <p:grpSpPr bwMode="auto">
          <a:xfrm>
            <a:off x="8721725" y="3106738"/>
            <a:ext cx="2227263" cy="2227262"/>
            <a:chOff x="0" y="0"/>
            <a:chExt cx="1200" cy="1200"/>
          </a:xfrm>
        </p:grpSpPr>
        <p:sp>
          <p:nvSpPr>
            <p:cNvPr id="22574" name="AutoShape 116">
              <a:extLst>
                <a:ext uri="{FF2B5EF4-FFF2-40B4-BE49-F238E27FC236}">
                  <a16:creationId xmlns:a16="http://schemas.microsoft.com/office/drawing/2014/main" id="{9B5257DA-490F-42C6-B6F2-21B7B6A34576}"/>
                </a:ext>
              </a:extLst>
            </p:cNvPr>
            <p:cNvSpPr>
              <a:spLocks noChangeArrowheads="1"/>
            </p:cNvSpPr>
            <p:nvPr/>
          </p:nvSpPr>
          <p:spPr bwMode="auto">
            <a:xfrm>
              <a:off x="96" y="96"/>
              <a:ext cx="1007" cy="1007"/>
            </a:xfrm>
            <a:custGeom>
              <a:avLst/>
              <a:gdLst>
                <a:gd name="T0" fmla="*/ 0 w 21600"/>
                <a:gd name="T1" fmla="*/ 1 h 21600"/>
                <a:gd name="T2" fmla="*/ 1 w 21600"/>
                <a:gd name="T3" fmla="*/ 0 h 21600"/>
                <a:gd name="T4" fmla="*/ 2 w 21600"/>
                <a:gd name="T5" fmla="*/ 1 h 21600"/>
                <a:gd name="T6" fmla="*/ 1 w 21600"/>
                <a:gd name="T7" fmla="*/ 2 h 21600"/>
                <a:gd name="T8" fmla="*/ 0 w 21600"/>
                <a:gd name="T9" fmla="*/ 1 h 21600"/>
                <a:gd name="T10" fmla="*/ 0 w 21600"/>
                <a:gd name="T11" fmla="*/ 1 h 21600"/>
                <a:gd name="T12" fmla="*/ 1 w 21600"/>
                <a:gd name="T13" fmla="*/ 2 h 21600"/>
                <a:gd name="T14" fmla="*/ 2 w 21600"/>
                <a:gd name="T15" fmla="*/ 1 h 21600"/>
                <a:gd name="T16" fmla="*/ 1 w 21600"/>
                <a:gd name="T17" fmla="*/ 0 h 21600"/>
                <a:gd name="T18" fmla="*/ 0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575" name="Group 88">
              <a:extLst>
                <a:ext uri="{FF2B5EF4-FFF2-40B4-BE49-F238E27FC236}">
                  <a16:creationId xmlns:a16="http://schemas.microsoft.com/office/drawing/2014/main" id="{224ADE1A-73DB-417D-96CD-3702165A142A}"/>
                </a:ext>
              </a:extLst>
            </p:cNvPr>
            <p:cNvGrpSpPr>
              <a:grpSpLocks/>
            </p:cNvGrpSpPr>
            <p:nvPr/>
          </p:nvGrpSpPr>
          <p:grpSpPr bwMode="auto">
            <a:xfrm>
              <a:off x="456" y="0"/>
              <a:ext cx="288" cy="1200"/>
              <a:chOff x="0" y="0"/>
              <a:chExt cx="288" cy="1200"/>
            </a:xfrm>
          </p:grpSpPr>
          <p:sp>
            <p:nvSpPr>
              <p:cNvPr id="22585" name="AutoShape 118">
                <a:extLst>
                  <a:ext uri="{FF2B5EF4-FFF2-40B4-BE49-F238E27FC236}">
                    <a16:creationId xmlns:a16="http://schemas.microsoft.com/office/drawing/2014/main" id="{87C50812-700D-459D-9096-11B57CE57A2A}"/>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6" name="AutoShape 119">
                <a:extLst>
                  <a:ext uri="{FF2B5EF4-FFF2-40B4-BE49-F238E27FC236}">
                    <a16:creationId xmlns:a16="http://schemas.microsoft.com/office/drawing/2014/main" id="{E8417AD5-55F9-400C-B21F-1D12A3E75989}"/>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76" name="Group 91">
              <a:extLst>
                <a:ext uri="{FF2B5EF4-FFF2-40B4-BE49-F238E27FC236}">
                  <a16:creationId xmlns:a16="http://schemas.microsoft.com/office/drawing/2014/main" id="{0CF82E56-DB30-48D2-BF6B-F17B9C796A04}"/>
                </a:ext>
              </a:extLst>
            </p:cNvPr>
            <p:cNvGrpSpPr>
              <a:grpSpLocks/>
            </p:cNvGrpSpPr>
            <p:nvPr/>
          </p:nvGrpSpPr>
          <p:grpSpPr bwMode="auto">
            <a:xfrm rot="-5400000">
              <a:off x="456" y="0"/>
              <a:ext cx="288" cy="1200"/>
              <a:chOff x="0" y="0"/>
              <a:chExt cx="288" cy="1200"/>
            </a:xfrm>
          </p:grpSpPr>
          <p:sp>
            <p:nvSpPr>
              <p:cNvPr id="22583" name="AutoShape 121">
                <a:extLst>
                  <a:ext uri="{FF2B5EF4-FFF2-40B4-BE49-F238E27FC236}">
                    <a16:creationId xmlns:a16="http://schemas.microsoft.com/office/drawing/2014/main" id="{18563912-F2BB-453E-8373-122B80E11947}"/>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4" name="AutoShape 122">
                <a:extLst>
                  <a:ext uri="{FF2B5EF4-FFF2-40B4-BE49-F238E27FC236}">
                    <a16:creationId xmlns:a16="http://schemas.microsoft.com/office/drawing/2014/main" id="{09B1DBB7-31F8-4340-BF83-53EC86C50C13}"/>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77" name="Group 94">
              <a:extLst>
                <a:ext uri="{FF2B5EF4-FFF2-40B4-BE49-F238E27FC236}">
                  <a16:creationId xmlns:a16="http://schemas.microsoft.com/office/drawing/2014/main" id="{0380634C-1991-4790-8924-ECABD3E3D4F5}"/>
                </a:ext>
              </a:extLst>
            </p:cNvPr>
            <p:cNvGrpSpPr>
              <a:grpSpLocks/>
            </p:cNvGrpSpPr>
            <p:nvPr/>
          </p:nvGrpSpPr>
          <p:grpSpPr bwMode="auto">
            <a:xfrm rot="-2700000">
              <a:off x="456" y="0"/>
              <a:ext cx="288" cy="1200"/>
              <a:chOff x="0" y="0"/>
              <a:chExt cx="288" cy="1200"/>
            </a:xfrm>
          </p:grpSpPr>
          <p:sp>
            <p:nvSpPr>
              <p:cNvPr id="22581" name="AutoShape 124">
                <a:extLst>
                  <a:ext uri="{FF2B5EF4-FFF2-40B4-BE49-F238E27FC236}">
                    <a16:creationId xmlns:a16="http://schemas.microsoft.com/office/drawing/2014/main" id="{2E9F277B-E5BC-4768-A060-794590D58B44}"/>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2" name="AutoShape 125">
                <a:extLst>
                  <a:ext uri="{FF2B5EF4-FFF2-40B4-BE49-F238E27FC236}">
                    <a16:creationId xmlns:a16="http://schemas.microsoft.com/office/drawing/2014/main" id="{6F8643A2-104B-421B-99CA-88C7286BD121}"/>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78" name="Group 97">
              <a:extLst>
                <a:ext uri="{FF2B5EF4-FFF2-40B4-BE49-F238E27FC236}">
                  <a16:creationId xmlns:a16="http://schemas.microsoft.com/office/drawing/2014/main" id="{C5AA30CE-3FCF-463D-89E8-3E849298AF3F}"/>
                </a:ext>
              </a:extLst>
            </p:cNvPr>
            <p:cNvGrpSpPr>
              <a:grpSpLocks/>
            </p:cNvGrpSpPr>
            <p:nvPr/>
          </p:nvGrpSpPr>
          <p:grpSpPr bwMode="auto">
            <a:xfrm rot="2700000" flipH="1">
              <a:off x="457" y="0"/>
              <a:ext cx="288" cy="1200"/>
              <a:chOff x="0" y="0"/>
              <a:chExt cx="288" cy="1200"/>
            </a:xfrm>
          </p:grpSpPr>
          <p:sp>
            <p:nvSpPr>
              <p:cNvPr id="22579" name="AutoShape 127">
                <a:extLst>
                  <a:ext uri="{FF2B5EF4-FFF2-40B4-BE49-F238E27FC236}">
                    <a16:creationId xmlns:a16="http://schemas.microsoft.com/office/drawing/2014/main" id="{EBEFDBA0-5E0F-4815-B7AA-19B1CE0A84DB}"/>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0" name="AutoShape 128">
                <a:extLst>
                  <a:ext uri="{FF2B5EF4-FFF2-40B4-BE49-F238E27FC236}">
                    <a16:creationId xmlns:a16="http://schemas.microsoft.com/office/drawing/2014/main" id="{65FDF45D-7E55-431D-9DAE-7E9F3552551E}"/>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12341" name="Group 100">
            <a:extLst>
              <a:ext uri="{FF2B5EF4-FFF2-40B4-BE49-F238E27FC236}">
                <a16:creationId xmlns:a16="http://schemas.microsoft.com/office/drawing/2014/main" id="{BC0218D7-5876-4E6A-ABA3-D42DB6A8BC16}"/>
              </a:ext>
            </a:extLst>
          </p:cNvPr>
          <p:cNvGrpSpPr>
            <a:grpSpLocks/>
          </p:cNvGrpSpPr>
          <p:nvPr/>
        </p:nvGrpSpPr>
        <p:grpSpPr bwMode="auto">
          <a:xfrm>
            <a:off x="8715375" y="3108325"/>
            <a:ext cx="2233613" cy="2233613"/>
            <a:chOff x="0" y="0"/>
            <a:chExt cx="1200" cy="1200"/>
          </a:xfrm>
        </p:grpSpPr>
        <p:sp>
          <p:nvSpPr>
            <p:cNvPr id="22561" name="AutoShape 130">
              <a:extLst>
                <a:ext uri="{FF2B5EF4-FFF2-40B4-BE49-F238E27FC236}">
                  <a16:creationId xmlns:a16="http://schemas.microsoft.com/office/drawing/2014/main" id="{EF08DE0E-50CF-4527-801C-1867AE55B393}"/>
                </a:ext>
              </a:extLst>
            </p:cNvPr>
            <p:cNvSpPr>
              <a:spLocks noChangeArrowheads="1"/>
            </p:cNvSpPr>
            <p:nvPr/>
          </p:nvSpPr>
          <p:spPr bwMode="auto">
            <a:xfrm>
              <a:off x="96" y="96"/>
              <a:ext cx="1007" cy="1007"/>
            </a:xfrm>
            <a:custGeom>
              <a:avLst/>
              <a:gdLst>
                <a:gd name="T0" fmla="*/ 0 w 21600"/>
                <a:gd name="T1" fmla="*/ 1 h 21600"/>
                <a:gd name="T2" fmla="*/ 1 w 21600"/>
                <a:gd name="T3" fmla="*/ 0 h 21600"/>
                <a:gd name="T4" fmla="*/ 2 w 21600"/>
                <a:gd name="T5" fmla="*/ 1 h 21600"/>
                <a:gd name="T6" fmla="*/ 1 w 21600"/>
                <a:gd name="T7" fmla="*/ 2 h 21600"/>
                <a:gd name="T8" fmla="*/ 0 w 21600"/>
                <a:gd name="T9" fmla="*/ 1 h 21600"/>
                <a:gd name="T10" fmla="*/ 0 w 21600"/>
                <a:gd name="T11" fmla="*/ 1 h 21600"/>
                <a:gd name="T12" fmla="*/ 1 w 21600"/>
                <a:gd name="T13" fmla="*/ 2 h 21600"/>
                <a:gd name="T14" fmla="*/ 2 w 21600"/>
                <a:gd name="T15" fmla="*/ 1 h 21600"/>
                <a:gd name="T16" fmla="*/ 1 w 21600"/>
                <a:gd name="T17" fmla="*/ 0 h 21600"/>
                <a:gd name="T18" fmla="*/ 0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562" name="Group 102">
              <a:extLst>
                <a:ext uri="{FF2B5EF4-FFF2-40B4-BE49-F238E27FC236}">
                  <a16:creationId xmlns:a16="http://schemas.microsoft.com/office/drawing/2014/main" id="{F5FECD56-5AAF-4DEE-AB64-CA42928DF5E4}"/>
                </a:ext>
              </a:extLst>
            </p:cNvPr>
            <p:cNvGrpSpPr>
              <a:grpSpLocks/>
            </p:cNvGrpSpPr>
            <p:nvPr/>
          </p:nvGrpSpPr>
          <p:grpSpPr bwMode="auto">
            <a:xfrm>
              <a:off x="456" y="0"/>
              <a:ext cx="288" cy="1200"/>
              <a:chOff x="0" y="0"/>
              <a:chExt cx="288" cy="1200"/>
            </a:xfrm>
          </p:grpSpPr>
          <p:sp>
            <p:nvSpPr>
              <p:cNvPr id="22572" name="AutoShape 132">
                <a:extLst>
                  <a:ext uri="{FF2B5EF4-FFF2-40B4-BE49-F238E27FC236}">
                    <a16:creationId xmlns:a16="http://schemas.microsoft.com/office/drawing/2014/main" id="{753C634A-7CD0-403C-ABC8-40A88C8EF7A7}"/>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3" name="AutoShape 133">
                <a:extLst>
                  <a:ext uri="{FF2B5EF4-FFF2-40B4-BE49-F238E27FC236}">
                    <a16:creationId xmlns:a16="http://schemas.microsoft.com/office/drawing/2014/main" id="{58915B48-236E-4995-99EB-E1A0D087BF61}"/>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63" name="Group 105">
              <a:extLst>
                <a:ext uri="{FF2B5EF4-FFF2-40B4-BE49-F238E27FC236}">
                  <a16:creationId xmlns:a16="http://schemas.microsoft.com/office/drawing/2014/main" id="{06D621E8-FEA5-4D9C-8B05-0F9ABA797880}"/>
                </a:ext>
              </a:extLst>
            </p:cNvPr>
            <p:cNvGrpSpPr>
              <a:grpSpLocks/>
            </p:cNvGrpSpPr>
            <p:nvPr/>
          </p:nvGrpSpPr>
          <p:grpSpPr bwMode="auto">
            <a:xfrm rot="-5400000">
              <a:off x="456" y="0"/>
              <a:ext cx="288" cy="1200"/>
              <a:chOff x="0" y="0"/>
              <a:chExt cx="288" cy="1200"/>
            </a:xfrm>
          </p:grpSpPr>
          <p:sp>
            <p:nvSpPr>
              <p:cNvPr id="22570" name="AutoShape 135">
                <a:extLst>
                  <a:ext uri="{FF2B5EF4-FFF2-40B4-BE49-F238E27FC236}">
                    <a16:creationId xmlns:a16="http://schemas.microsoft.com/office/drawing/2014/main" id="{862F98CA-A0F9-40E3-9CC3-1975B7D97108}"/>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1" name="AutoShape 136">
                <a:extLst>
                  <a:ext uri="{FF2B5EF4-FFF2-40B4-BE49-F238E27FC236}">
                    <a16:creationId xmlns:a16="http://schemas.microsoft.com/office/drawing/2014/main" id="{15FF625A-0FFD-41F8-B7B0-03AEB1C7BC9D}"/>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64" name="Group 108">
              <a:extLst>
                <a:ext uri="{FF2B5EF4-FFF2-40B4-BE49-F238E27FC236}">
                  <a16:creationId xmlns:a16="http://schemas.microsoft.com/office/drawing/2014/main" id="{CF63AFCF-A057-4C6D-9EAF-A22091776B41}"/>
                </a:ext>
              </a:extLst>
            </p:cNvPr>
            <p:cNvGrpSpPr>
              <a:grpSpLocks/>
            </p:cNvGrpSpPr>
            <p:nvPr/>
          </p:nvGrpSpPr>
          <p:grpSpPr bwMode="auto">
            <a:xfrm rot="-2700000">
              <a:off x="456" y="0"/>
              <a:ext cx="288" cy="1200"/>
              <a:chOff x="0" y="0"/>
              <a:chExt cx="288" cy="1200"/>
            </a:xfrm>
          </p:grpSpPr>
          <p:sp>
            <p:nvSpPr>
              <p:cNvPr id="22568" name="AutoShape 138">
                <a:extLst>
                  <a:ext uri="{FF2B5EF4-FFF2-40B4-BE49-F238E27FC236}">
                    <a16:creationId xmlns:a16="http://schemas.microsoft.com/office/drawing/2014/main" id="{780F1564-76A4-44D5-85DB-BE0C01241383}"/>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9" name="AutoShape 139">
                <a:extLst>
                  <a:ext uri="{FF2B5EF4-FFF2-40B4-BE49-F238E27FC236}">
                    <a16:creationId xmlns:a16="http://schemas.microsoft.com/office/drawing/2014/main" id="{F5EE2F33-C852-4D3D-A743-3CF07C6C30E7}"/>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65" name="Group 111">
              <a:extLst>
                <a:ext uri="{FF2B5EF4-FFF2-40B4-BE49-F238E27FC236}">
                  <a16:creationId xmlns:a16="http://schemas.microsoft.com/office/drawing/2014/main" id="{0662F5CC-C391-464A-B9DB-A6D90274CD3F}"/>
                </a:ext>
              </a:extLst>
            </p:cNvPr>
            <p:cNvGrpSpPr>
              <a:grpSpLocks/>
            </p:cNvGrpSpPr>
            <p:nvPr/>
          </p:nvGrpSpPr>
          <p:grpSpPr bwMode="auto">
            <a:xfrm rot="2700000" flipH="1">
              <a:off x="457" y="0"/>
              <a:ext cx="288" cy="1200"/>
              <a:chOff x="0" y="0"/>
              <a:chExt cx="288" cy="1200"/>
            </a:xfrm>
          </p:grpSpPr>
          <p:sp>
            <p:nvSpPr>
              <p:cNvPr id="22566" name="AutoShape 141">
                <a:extLst>
                  <a:ext uri="{FF2B5EF4-FFF2-40B4-BE49-F238E27FC236}">
                    <a16:creationId xmlns:a16="http://schemas.microsoft.com/office/drawing/2014/main" id="{80A01573-55E8-427E-A588-B01FC1D8627A}"/>
                  </a:ext>
                </a:extLst>
              </p:cNvPr>
              <p:cNvSpPr>
                <a:spLocks noChangeArrowheads="1"/>
              </p:cNvSpPr>
              <p:nvPr/>
            </p:nvSpPr>
            <p:spPr bwMode="auto">
              <a:xfrm>
                <a:off x="0" y="983"/>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7" name="AutoShape 142">
                <a:extLst>
                  <a:ext uri="{FF2B5EF4-FFF2-40B4-BE49-F238E27FC236}">
                    <a16:creationId xmlns:a16="http://schemas.microsoft.com/office/drawing/2014/main" id="{20523533-D7AC-4408-AF45-46826B90041B}"/>
                  </a:ext>
                </a:extLst>
              </p:cNvPr>
              <p:cNvSpPr>
                <a:spLocks noChangeArrowheads="1"/>
              </p:cNvSpPr>
              <p:nvPr/>
            </p:nvSpPr>
            <p:spPr bwMode="auto">
              <a:xfrm flipV="1">
                <a:off x="0" y="0"/>
                <a:ext cx="288" cy="2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5400" y="21600"/>
                    </a:lnTo>
                    <a:lnTo>
                      <a:pt x="16200" y="21600"/>
                    </a:lnTo>
                    <a:lnTo>
                      <a:pt x="21600" y="0"/>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12420" name="AutoShape 143">
            <a:extLst>
              <a:ext uri="{FF2B5EF4-FFF2-40B4-BE49-F238E27FC236}">
                <a16:creationId xmlns:a16="http://schemas.microsoft.com/office/drawing/2014/main" id="{3D940DF0-0E5A-4DBD-83D6-E36423421469}"/>
              </a:ext>
            </a:extLst>
          </p:cNvPr>
          <p:cNvSpPr>
            <a:spLocks noChangeArrowheads="1"/>
          </p:cNvSpPr>
          <p:nvPr/>
        </p:nvSpPr>
        <p:spPr bwMode="auto">
          <a:xfrm>
            <a:off x="1730375" y="1685925"/>
            <a:ext cx="2057400" cy="57467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a:buFont typeface="Arial" panose="020B0604020202020204" pitchFamily="34" charset="0"/>
              <a:buNone/>
            </a:pPr>
            <a:r>
              <a:rPr lang="zh-CN" altLang="en-US" sz="1800" b="1">
                <a:solidFill>
                  <a:srgbClr val="FF6600"/>
                </a:solidFill>
                <a:ea typeface="黑体" panose="02010609060101010101" pitchFamily="49" charset="-122"/>
              </a:rPr>
              <a:t>Add paragraph text</a:t>
            </a:r>
            <a:endParaRPr lang="zh-CN" altLang="en-US">
              <a:ea typeface="宋体" panose="02010600030101010101" pitchFamily="2" charset="-122"/>
            </a:endParaRPr>
          </a:p>
        </p:txBody>
      </p:sp>
      <p:sp>
        <p:nvSpPr>
          <p:cNvPr id="12421" name="AutoShape 144">
            <a:extLst>
              <a:ext uri="{FF2B5EF4-FFF2-40B4-BE49-F238E27FC236}">
                <a16:creationId xmlns:a16="http://schemas.microsoft.com/office/drawing/2014/main" id="{0923731C-790D-4A0C-97DC-2B0C9A8A2C41}"/>
              </a:ext>
            </a:extLst>
          </p:cNvPr>
          <p:cNvSpPr>
            <a:spLocks noChangeArrowheads="1"/>
          </p:cNvSpPr>
          <p:nvPr/>
        </p:nvSpPr>
        <p:spPr bwMode="auto">
          <a:xfrm>
            <a:off x="3994150" y="2143125"/>
            <a:ext cx="2057400" cy="57467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a:buFont typeface="Arial" panose="020B0604020202020204" pitchFamily="34" charset="0"/>
              <a:buNone/>
            </a:pPr>
            <a:r>
              <a:rPr lang="zh-CN" altLang="en-US" sz="1800" b="1">
                <a:solidFill>
                  <a:schemeClr val="hlink"/>
                </a:solidFill>
                <a:ea typeface="黑体" panose="02010609060101010101" pitchFamily="49" charset="-122"/>
              </a:rPr>
              <a:t>Add paragraph text</a:t>
            </a:r>
            <a:endParaRPr lang="zh-CN" altLang="en-US">
              <a:ea typeface="宋体" panose="02010600030101010101" pitchFamily="2" charset="-122"/>
            </a:endParaRPr>
          </a:p>
        </p:txBody>
      </p:sp>
      <p:sp>
        <p:nvSpPr>
          <p:cNvPr id="12422" name="AutoShape 145">
            <a:extLst>
              <a:ext uri="{FF2B5EF4-FFF2-40B4-BE49-F238E27FC236}">
                <a16:creationId xmlns:a16="http://schemas.microsoft.com/office/drawing/2014/main" id="{348DD155-D439-4918-8390-4E6A687A92C3}"/>
              </a:ext>
            </a:extLst>
          </p:cNvPr>
          <p:cNvSpPr>
            <a:spLocks noChangeArrowheads="1"/>
          </p:cNvSpPr>
          <p:nvPr/>
        </p:nvSpPr>
        <p:spPr bwMode="auto">
          <a:xfrm>
            <a:off x="6600825" y="4876800"/>
            <a:ext cx="2057400" cy="57467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a:buFont typeface="Arial" panose="020B0604020202020204" pitchFamily="34" charset="0"/>
              <a:buNone/>
            </a:pPr>
            <a:r>
              <a:rPr lang="zh-CN" altLang="en-US" sz="1800" b="1">
                <a:solidFill>
                  <a:srgbClr val="CC9900"/>
                </a:solidFill>
                <a:ea typeface="黑体" panose="02010609060101010101" pitchFamily="49" charset="-122"/>
              </a:rPr>
              <a:t>Add paragraph text</a:t>
            </a:r>
            <a:endParaRPr lang="zh-CN" altLang="en-US">
              <a:ea typeface="宋体" panose="02010600030101010101" pitchFamily="2" charset="-122"/>
            </a:endParaRPr>
          </a:p>
        </p:txBody>
      </p:sp>
      <p:sp>
        <p:nvSpPr>
          <p:cNvPr id="12423" name="AutoShape 146">
            <a:extLst>
              <a:ext uri="{FF2B5EF4-FFF2-40B4-BE49-F238E27FC236}">
                <a16:creationId xmlns:a16="http://schemas.microsoft.com/office/drawing/2014/main" id="{441B2E26-F533-422D-BE77-C873492E61D0}"/>
              </a:ext>
            </a:extLst>
          </p:cNvPr>
          <p:cNvSpPr>
            <a:spLocks noChangeArrowheads="1"/>
          </p:cNvSpPr>
          <p:nvPr/>
        </p:nvSpPr>
        <p:spPr bwMode="auto">
          <a:xfrm>
            <a:off x="8775700" y="2278063"/>
            <a:ext cx="2057400" cy="57467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a:buFont typeface="Arial" panose="020B0604020202020204" pitchFamily="34" charset="0"/>
              <a:buNone/>
            </a:pPr>
            <a:r>
              <a:rPr lang="zh-CN" altLang="en-US" sz="1800" b="1">
                <a:solidFill>
                  <a:srgbClr val="800080"/>
                </a:solidFill>
                <a:ea typeface="黑体" panose="02010609060101010101" pitchFamily="49" charset="-122"/>
              </a:rPr>
              <a:t>Add paragraph text</a:t>
            </a:r>
            <a:endParaRPr lang="zh-CN" altLang="en-US">
              <a:ea typeface="宋体" panose="02010600030101010101" pitchFamily="2" charset="-122"/>
            </a:endParaRPr>
          </a:p>
        </p:txBody>
      </p:sp>
      <p:sp>
        <p:nvSpPr>
          <p:cNvPr id="12424" name="Rectangle 147">
            <a:extLst>
              <a:ext uri="{FF2B5EF4-FFF2-40B4-BE49-F238E27FC236}">
                <a16:creationId xmlns:a16="http://schemas.microsoft.com/office/drawing/2014/main" id="{4B46BC5F-8A53-4687-9DB6-6D0B40AF2465}"/>
              </a:ext>
            </a:extLst>
          </p:cNvPr>
          <p:cNvSpPr>
            <a:spLocks noChangeArrowheads="1"/>
          </p:cNvSpPr>
          <p:nvPr/>
        </p:nvSpPr>
        <p:spPr bwMode="auto">
          <a:xfrm>
            <a:off x="1914525" y="2813050"/>
            <a:ext cx="14573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FF6600"/>
                </a:solidFill>
                <a:ea typeface="黑体" panose="02010609060101010101" pitchFamily="49" charset="-122"/>
              </a:rPr>
              <a:t>Click Add Text</a:t>
            </a:r>
          </a:p>
          <a:p>
            <a:pPr algn="ctr" eaLnBrk="1" hangingPunct="1">
              <a:buFont typeface="Arial" panose="020B0604020202020204" pitchFamily="34" charset="0"/>
              <a:buNone/>
            </a:pPr>
            <a:r>
              <a:rPr lang="zh-CN" altLang="en-US" sz="1400" b="1">
                <a:solidFill>
                  <a:srgbClr val="FF6600"/>
                </a:solidFill>
                <a:ea typeface="黑体" panose="02010609060101010101" pitchFamily="49" charset="-122"/>
              </a:rPr>
              <a:t>Click Add Text</a:t>
            </a:r>
          </a:p>
          <a:p>
            <a:pPr algn="ctr" eaLnBrk="1" hangingPunct="1">
              <a:buFont typeface="Arial" panose="020B0604020202020204" pitchFamily="34" charset="0"/>
              <a:buNone/>
            </a:pPr>
            <a:r>
              <a:rPr lang="zh-CN" altLang="en-US" sz="1400" b="1">
                <a:solidFill>
                  <a:srgbClr val="FF6600"/>
                </a:solidFill>
                <a:ea typeface="黑体" panose="02010609060101010101" pitchFamily="49" charset="-122"/>
              </a:rPr>
              <a:t>Click Add Text</a:t>
            </a:r>
            <a:endParaRPr lang="zh-CN" altLang="en-US" sz="1400" b="1">
              <a:ea typeface="黑体" panose="02010609060101010101" pitchFamily="49" charset="-122"/>
            </a:endParaRPr>
          </a:p>
        </p:txBody>
      </p:sp>
      <p:sp>
        <p:nvSpPr>
          <p:cNvPr id="12425" name="Rectangle 148">
            <a:extLst>
              <a:ext uri="{FF2B5EF4-FFF2-40B4-BE49-F238E27FC236}">
                <a16:creationId xmlns:a16="http://schemas.microsoft.com/office/drawing/2014/main" id="{606C3524-C665-4DC5-8C16-82660F6EC45B}"/>
              </a:ext>
            </a:extLst>
          </p:cNvPr>
          <p:cNvSpPr>
            <a:spLocks noChangeArrowheads="1"/>
          </p:cNvSpPr>
          <p:nvPr/>
        </p:nvSpPr>
        <p:spPr bwMode="auto">
          <a:xfrm>
            <a:off x="4248150" y="3844925"/>
            <a:ext cx="14573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800" b="1">
                <a:solidFill>
                  <a:schemeClr val="hlink"/>
                </a:solidFill>
                <a:ea typeface="黑体" panose="02010609060101010101" pitchFamily="49" charset="-122"/>
              </a:rPr>
              <a:t>Click Add Text</a:t>
            </a:r>
          </a:p>
          <a:p>
            <a:pPr algn="ctr" eaLnBrk="1" hangingPunct="1">
              <a:buFont typeface="Arial" panose="020B0604020202020204" pitchFamily="34" charset="0"/>
              <a:buNone/>
            </a:pPr>
            <a:r>
              <a:rPr lang="zh-CN" altLang="en-US" sz="1800" b="1">
                <a:solidFill>
                  <a:schemeClr val="hlink"/>
                </a:solidFill>
                <a:ea typeface="黑体" panose="02010609060101010101" pitchFamily="49" charset="-122"/>
              </a:rPr>
              <a:t>Click Add Text</a:t>
            </a:r>
          </a:p>
          <a:p>
            <a:pPr algn="ctr" eaLnBrk="1" hangingPunct="1">
              <a:buFont typeface="Arial" panose="020B0604020202020204" pitchFamily="34" charset="0"/>
              <a:buNone/>
            </a:pPr>
            <a:r>
              <a:rPr lang="zh-CN" altLang="en-US" sz="1800" b="1">
                <a:solidFill>
                  <a:schemeClr val="hlink"/>
                </a:solidFill>
                <a:ea typeface="黑体" panose="02010609060101010101" pitchFamily="49" charset="-122"/>
              </a:rPr>
              <a:t>Click Add Text</a:t>
            </a:r>
            <a:endParaRPr lang="zh-CN" altLang="en-US">
              <a:ea typeface="宋体" panose="02010600030101010101" pitchFamily="2" charset="-122"/>
            </a:endParaRPr>
          </a:p>
        </p:txBody>
      </p:sp>
      <p:sp>
        <p:nvSpPr>
          <p:cNvPr id="12426" name="Rectangle 149">
            <a:extLst>
              <a:ext uri="{FF2B5EF4-FFF2-40B4-BE49-F238E27FC236}">
                <a16:creationId xmlns:a16="http://schemas.microsoft.com/office/drawing/2014/main" id="{82AA81CA-C329-4024-8543-B2668F090E94}"/>
              </a:ext>
            </a:extLst>
          </p:cNvPr>
          <p:cNvSpPr>
            <a:spLocks noChangeArrowheads="1"/>
          </p:cNvSpPr>
          <p:nvPr/>
        </p:nvSpPr>
        <p:spPr bwMode="auto">
          <a:xfrm>
            <a:off x="6832600" y="2724150"/>
            <a:ext cx="14573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800" b="1">
                <a:solidFill>
                  <a:srgbClr val="CC9900"/>
                </a:solidFill>
                <a:ea typeface="黑体" panose="02010609060101010101" pitchFamily="49" charset="-122"/>
              </a:rPr>
              <a:t>Click Add Text</a:t>
            </a:r>
          </a:p>
          <a:p>
            <a:pPr algn="ctr" eaLnBrk="1" hangingPunct="1">
              <a:buFont typeface="Arial" panose="020B0604020202020204" pitchFamily="34" charset="0"/>
              <a:buNone/>
            </a:pPr>
            <a:r>
              <a:rPr lang="zh-CN" altLang="en-US" sz="1800" b="1">
                <a:solidFill>
                  <a:srgbClr val="CC9900"/>
                </a:solidFill>
                <a:ea typeface="黑体" panose="02010609060101010101" pitchFamily="49" charset="-122"/>
              </a:rPr>
              <a:t>Click Add Text</a:t>
            </a:r>
          </a:p>
          <a:p>
            <a:pPr algn="ctr" eaLnBrk="1" hangingPunct="1">
              <a:buFont typeface="Arial" panose="020B0604020202020204" pitchFamily="34" charset="0"/>
              <a:buNone/>
            </a:pPr>
            <a:r>
              <a:rPr lang="zh-CN" altLang="en-US" sz="1800" b="1">
                <a:solidFill>
                  <a:srgbClr val="CC9900"/>
                </a:solidFill>
                <a:ea typeface="黑体" panose="02010609060101010101" pitchFamily="49" charset="-122"/>
              </a:rPr>
              <a:t>Click Add Text</a:t>
            </a:r>
            <a:endParaRPr lang="zh-CN" altLang="en-US">
              <a:ea typeface="宋体" panose="02010600030101010101" pitchFamily="2" charset="-122"/>
            </a:endParaRPr>
          </a:p>
        </p:txBody>
      </p:sp>
      <p:sp>
        <p:nvSpPr>
          <p:cNvPr id="12427" name="Rectangle 150">
            <a:extLst>
              <a:ext uri="{FF2B5EF4-FFF2-40B4-BE49-F238E27FC236}">
                <a16:creationId xmlns:a16="http://schemas.microsoft.com/office/drawing/2014/main" id="{46BFFE81-1591-4C88-8692-86680117DFAF}"/>
              </a:ext>
            </a:extLst>
          </p:cNvPr>
          <p:cNvSpPr>
            <a:spLocks noChangeArrowheads="1"/>
          </p:cNvSpPr>
          <p:nvPr/>
        </p:nvSpPr>
        <p:spPr bwMode="auto">
          <a:xfrm>
            <a:off x="9090025" y="3644900"/>
            <a:ext cx="14573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800080"/>
                </a:solidFill>
                <a:ea typeface="黑体" panose="02010609060101010101" pitchFamily="49" charset="-122"/>
              </a:rPr>
              <a:t>Click Add Text</a:t>
            </a:r>
          </a:p>
          <a:p>
            <a:pPr algn="ctr" eaLnBrk="1" hangingPunct="1">
              <a:buFont typeface="Arial" panose="020B0604020202020204" pitchFamily="34" charset="0"/>
              <a:buNone/>
            </a:pPr>
            <a:r>
              <a:rPr lang="zh-CN" altLang="en-US" sz="1400" b="1">
                <a:solidFill>
                  <a:srgbClr val="800080"/>
                </a:solidFill>
                <a:ea typeface="黑体" panose="02010609060101010101" pitchFamily="49" charset="-122"/>
              </a:rPr>
              <a:t>Click Add Text</a:t>
            </a:r>
          </a:p>
          <a:p>
            <a:pPr algn="ctr" eaLnBrk="1" hangingPunct="1">
              <a:buFont typeface="Arial" panose="020B0604020202020204" pitchFamily="34" charset="0"/>
              <a:buNone/>
            </a:pPr>
            <a:r>
              <a:rPr lang="zh-CN" altLang="en-US" sz="1400" b="1">
                <a:solidFill>
                  <a:srgbClr val="800080"/>
                </a:solidFill>
                <a:ea typeface="黑体" panose="02010609060101010101" pitchFamily="49" charset="-122"/>
              </a:rPr>
              <a:t>Click Add Text</a:t>
            </a:r>
            <a:endParaRPr lang="zh-CN" altLang="en-US">
              <a:ea typeface="宋体" panose="02010600030101010101" pitchFamily="2" charset="-122"/>
            </a:endParaRPr>
          </a:p>
        </p:txBody>
      </p:sp>
    </p:spTree>
    <p:custDataLst>
      <p:tags r:id="rId1"/>
    </p:custDataLst>
  </p:cSld>
  <p:clrMapOvr>
    <a:masterClrMapping/>
  </p:clrMapOvr>
  <p:transition advTm="3375">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06"/>
                                        </p:tgtEl>
                                        <p:attrNameLst>
                                          <p:attrName>style.visibility</p:attrName>
                                        </p:attrNameLst>
                                      </p:cBhvr>
                                      <p:to>
                                        <p:strVal val="visible"/>
                                      </p:to>
                                    </p:set>
                                    <p:anim calcmode="lin" valueType="num">
                                      <p:cBhvr>
                                        <p:cTn id="7" dur="500" fill="hold"/>
                                        <p:tgtEl>
                                          <p:spTgt spid="12306"/>
                                        </p:tgtEl>
                                        <p:attrNameLst>
                                          <p:attrName>ppt_x</p:attrName>
                                        </p:attrNameLst>
                                      </p:cBhvr>
                                      <p:tavLst>
                                        <p:tav tm="0">
                                          <p:val>
                                            <p:strVal val="0-#ppt_w/2"/>
                                          </p:val>
                                        </p:tav>
                                        <p:tav tm="100000">
                                          <p:val>
                                            <p:strVal val="#ppt_x"/>
                                          </p:val>
                                        </p:tav>
                                      </p:tavLst>
                                    </p:anim>
                                    <p:anim calcmode="lin" valueType="num">
                                      <p:cBhvr>
                                        <p:cTn id="8" dur="500" fill="hold"/>
                                        <p:tgtEl>
                                          <p:spTgt spid="1230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307"/>
                                        </p:tgtEl>
                                        <p:attrNameLst>
                                          <p:attrName>style.visibility</p:attrName>
                                        </p:attrNameLst>
                                      </p:cBhvr>
                                      <p:to>
                                        <p:strVal val="visible"/>
                                      </p:to>
                                    </p:set>
                                    <p:anim calcmode="lin" valueType="num">
                                      <p:cBhvr>
                                        <p:cTn id="11" dur="500" fill="hold"/>
                                        <p:tgtEl>
                                          <p:spTgt spid="12307"/>
                                        </p:tgtEl>
                                        <p:attrNameLst>
                                          <p:attrName>ppt_x</p:attrName>
                                        </p:attrNameLst>
                                      </p:cBhvr>
                                      <p:tavLst>
                                        <p:tav tm="0">
                                          <p:val>
                                            <p:strVal val="0-#ppt_w/2"/>
                                          </p:val>
                                        </p:tav>
                                        <p:tav tm="100000">
                                          <p:val>
                                            <p:strVal val="#ppt_x"/>
                                          </p:val>
                                        </p:tav>
                                      </p:tavLst>
                                    </p:anim>
                                    <p:anim calcmode="lin" valueType="num">
                                      <p:cBhvr>
                                        <p:cTn id="12" dur="500" fill="hold"/>
                                        <p:tgtEl>
                                          <p:spTgt spid="1230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2305"/>
                                        </p:tgtEl>
                                        <p:attrNameLst>
                                          <p:attrName>style.visibility</p:attrName>
                                        </p:attrNameLst>
                                      </p:cBhvr>
                                      <p:to>
                                        <p:strVal val="visible"/>
                                      </p:to>
                                    </p:set>
                                    <p:anim calcmode="lin" valueType="num">
                                      <p:cBhvr>
                                        <p:cTn id="17" dur="500" fill="hold"/>
                                        <p:tgtEl>
                                          <p:spTgt spid="1230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2305"/>
                                        </p:tgtEl>
                                        <p:attrNameLst>
                                          <p:attrName>ppt_y</p:attrName>
                                        </p:attrNameLst>
                                      </p:cBhvr>
                                      <p:tavLst>
                                        <p:tav tm="0">
                                          <p:val>
                                            <p:strVal val="#ppt_y"/>
                                          </p:val>
                                        </p:tav>
                                        <p:tav tm="100000">
                                          <p:val>
                                            <p:strVal val="#ppt_y"/>
                                          </p:val>
                                        </p:tav>
                                      </p:tavLst>
                                    </p:anim>
                                    <p:anim calcmode="lin" valueType="num">
                                      <p:cBhvr>
                                        <p:cTn id="19" dur="500" fill="hold"/>
                                        <p:tgtEl>
                                          <p:spTgt spid="1230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2305"/>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12305"/>
                                        </p:tgtEl>
                                      </p:cBhvr>
                                    </p:animEffect>
                                  </p:childTnLst>
                                </p:cTn>
                              </p:par>
                            </p:childTnLst>
                          </p:cTn>
                        </p:par>
                        <p:par>
                          <p:cTn id="22" fill="hold" nodeType="afterGroup">
                            <p:stCondLst>
                              <p:cond delay="950"/>
                            </p:stCondLst>
                            <p:childTnLst>
                              <p:par>
                                <p:cTn id="23" presetID="2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300"/>
                                  </p:stCondLst>
                                  <p:childTnLst>
                                    <p:set>
                                      <p:cBhvr>
                                        <p:cTn id="28" dur="1" fill="hold">
                                          <p:stCondLst>
                                            <p:cond delay="0"/>
                                          </p:stCondLst>
                                        </p:cTn>
                                        <p:tgtEl>
                                          <p:spTgt spid="9"/>
                                        </p:tgtEl>
                                        <p:attrNameLst>
                                          <p:attrName>style.visibility</p:attrName>
                                        </p:attrNameLst>
                                      </p:cBhvr>
                                      <p:to>
                                        <p:strVal val="visible"/>
                                      </p:to>
                                    </p:set>
                                  </p:childTnLst>
                                </p:cTn>
                              </p:par>
                              <p:par>
                                <p:cTn id="29" presetID="6" presetClass="emph" presetSubtype="0" fill="hold" nodeType="withEffect">
                                  <p:stCondLst>
                                    <p:cond delay="300"/>
                                  </p:stCondLst>
                                  <p:childTnLst>
                                    <p:animScale>
                                      <p:cBhvr>
                                        <p:cTn id="30" dur="200" fill="hold"/>
                                        <p:tgtEl>
                                          <p:spTgt spid="9"/>
                                        </p:tgtEl>
                                      </p:cBhvr>
                                      <p:by x="150000" y="150000"/>
                                    </p:animScale>
                                  </p:childTnLst>
                                </p:cTn>
                              </p:par>
                              <p:par>
                                <p:cTn id="31" presetID="10" presetClass="exit" presetSubtype="0" fill="hold" nodeType="withEffect">
                                  <p:stCondLst>
                                    <p:cond delay="300"/>
                                  </p:stCondLst>
                                  <p:childTnLst>
                                    <p:animEffect filter="fade">
                                      <p:cBhvr>
                                        <p:cTn id="32" dur="200"/>
                                        <p:tgtEl>
                                          <p:spTgt spid="9"/>
                                        </p:tgtEl>
                                      </p:cBhvr>
                                    </p:animEffect>
                                    <p:set>
                                      <p:cBhvr>
                                        <p:cTn id="33" dur="1" fill="hold">
                                          <p:stCondLst>
                                            <p:cond delay="199"/>
                                          </p:stCondLst>
                                        </p:cTn>
                                        <p:tgtEl>
                                          <p:spTgt spid="9"/>
                                        </p:tgtEl>
                                        <p:attrNameLst>
                                          <p:attrName>style.visibility</p:attrName>
                                        </p:attrNameLst>
                                      </p:cBhvr>
                                      <p:to>
                                        <p:strVal val="hidden"/>
                                      </p:to>
                                    </p:set>
                                  </p:childTnLst>
                                </p:cTn>
                              </p:par>
                            </p:childTnLst>
                          </p:cTn>
                        </p:par>
                        <p:par>
                          <p:cTn id="34" fill="hold" nodeType="afterGroup">
                            <p:stCondLst>
                              <p:cond delay="1450"/>
                            </p:stCondLst>
                            <p:childTnLst>
                              <p:par>
                                <p:cTn id="35" presetID="2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childTnLst>
                                </p:cTn>
                              </p:par>
                              <p:par>
                                <p:cTn id="39" presetID="1" presetClass="entr" presetSubtype="0" fill="hold" nodeType="withEffect">
                                  <p:stCondLst>
                                    <p:cond delay="300"/>
                                  </p:stCondLst>
                                  <p:childTnLst>
                                    <p:set>
                                      <p:cBhvr>
                                        <p:cTn id="40" dur="1" fill="hold">
                                          <p:stCondLst>
                                            <p:cond delay="0"/>
                                          </p:stCondLst>
                                        </p:cTn>
                                        <p:tgtEl>
                                          <p:spTgt spid="19"/>
                                        </p:tgtEl>
                                        <p:attrNameLst>
                                          <p:attrName>style.visibility</p:attrName>
                                        </p:attrNameLst>
                                      </p:cBhvr>
                                      <p:to>
                                        <p:strVal val="visible"/>
                                      </p:to>
                                    </p:set>
                                  </p:childTnLst>
                                </p:cTn>
                              </p:par>
                              <p:par>
                                <p:cTn id="41" presetID="6" presetClass="emph" presetSubtype="0" fill="hold" nodeType="withEffect">
                                  <p:stCondLst>
                                    <p:cond delay="300"/>
                                  </p:stCondLst>
                                  <p:childTnLst>
                                    <p:animScale>
                                      <p:cBhvr>
                                        <p:cTn id="42" dur="200" fill="hold"/>
                                        <p:tgtEl>
                                          <p:spTgt spid="19"/>
                                        </p:tgtEl>
                                      </p:cBhvr>
                                      <p:by x="150000" y="150000"/>
                                    </p:animScale>
                                  </p:childTnLst>
                                </p:cTn>
                              </p:par>
                              <p:par>
                                <p:cTn id="43" presetID="10" presetClass="exit" presetSubtype="0" fill="hold" nodeType="withEffect">
                                  <p:stCondLst>
                                    <p:cond delay="300"/>
                                  </p:stCondLst>
                                  <p:childTnLst>
                                    <p:animEffect filter="fade">
                                      <p:cBhvr>
                                        <p:cTn id="44" dur="200"/>
                                        <p:tgtEl>
                                          <p:spTgt spid="19"/>
                                        </p:tgtEl>
                                      </p:cBhvr>
                                    </p:animEffect>
                                    <p:set>
                                      <p:cBhvr>
                                        <p:cTn id="45" dur="1" fill="hold">
                                          <p:stCondLst>
                                            <p:cond delay="199"/>
                                          </p:stCondLst>
                                        </p:cTn>
                                        <p:tgtEl>
                                          <p:spTgt spid="19"/>
                                        </p:tgtEl>
                                        <p:attrNameLst>
                                          <p:attrName>style.visibility</p:attrName>
                                        </p:attrNameLst>
                                      </p:cBhvr>
                                      <p:to>
                                        <p:strVal val="hidden"/>
                                      </p:to>
                                    </p:set>
                                  </p:childTnLst>
                                </p:cTn>
                              </p:par>
                            </p:childTnLst>
                          </p:cTn>
                        </p:par>
                        <p:par>
                          <p:cTn id="46" fill="hold" nodeType="afterGroup">
                            <p:stCondLst>
                              <p:cond delay="1950"/>
                            </p:stCondLst>
                            <p:childTnLst>
                              <p:par>
                                <p:cTn id="47" presetID="23" presetClass="entr" presetSubtype="16"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300" fill="hold"/>
                                        <p:tgtEl>
                                          <p:spTgt spid="24"/>
                                        </p:tgtEl>
                                        <p:attrNameLst>
                                          <p:attrName>ppt_w</p:attrName>
                                        </p:attrNameLst>
                                      </p:cBhvr>
                                      <p:tavLst>
                                        <p:tav tm="0">
                                          <p:val>
                                            <p:fltVal val="0"/>
                                          </p:val>
                                        </p:tav>
                                        <p:tav tm="100000">
                                          <p:val>
                                            <p:strVal val="#ppt_w"/>
                                          </p:val>
                                        </p:tav>
                                      </p:tavLst>
                                    </p:anim>
                                    <p:anim calcmode="lin" valueType="num">
                                      <p:cBhvr>
                                        <p:cTn id="50" dur="300" fill="hold"/>
                                        <p:tgtEl>
                                          <p:spTgt spid="24"/>
                                        </p:tgtEl>
                                        <p:attrNameLst>
                                          <p:attrName>ppt_h</p:attrName>
                                        </p:attrNameLst>
                                      </p:cBhvr>
                                      <p:tavLst>
                                        <p:tav tm="0">
                                          <p:val>
                                            <p:fltVal val="0"/>
                                          </p:val>
                                        </p:tav>
                                        <p:tav tm="100000">
                                          <p:val>
                                            <p:strVal val="#ppt_h"/>
                                          </p:val>
                                        </p:tav>
                                      </p:tavLst>
                                    </p:anim>
                                  </p:childTnLst>
                                </p:cTn>
                              </p:par>
                              <p:par>
                                <p:cTn id="51" presetID="1" presetClass="entr" presetSubtype="0" fill="hold" nodeType="withEffect">
                                  <p:stCondLst>
                                    <p:cond delay="300"/>
                                  </p:stCondLst>
                                  <p:childTnLst>
                                    <p:set>
                                      <p:cBhvr>
                                        <p:cTn id="52" dur="1" fill="hold">
                                          <p:stCondLst>
                                            <p:cond delay="0"/>
                                          </p:stCondLst>
                                        </p:cTn>
                                        <p:tgtEl>
                                          <p:spTgt spid="29"/>
                                        </p:tgtEl>
                                        <p:attrNameLst>
                                          <p:attrName>style.visibility</p:attrName>
                                        </p:attrNameLst>
                                      </p:cBhvr>
                                      <p:to>
                                        <p:strVal val="visible"/>
                                      </p:to>
                                    </p:set>
                                  </p:childTnLst>
                                </p:cTn>
                              </p:par>
                              <p:par>
                                <p:cTn id="53" presetID="6" presetClass="emph" presetSubtype="0" fill="hold" nodeType="withEffect">
                                  <p:stCondLst>
                                    <p:cond delay="300"/>
                                  </p:stCondLst>
                                  <p:childTnLst>
                                    <p:animScale>
                                      <p:cBhvr>
                                        <p:cTn id="54" dur="200" fill="hold"/>
                                        <p:tgtEl>
                                          <p:spTgt spid="29"/>
                                        </p:tgtEl>
                                      </p:cBhvr>
                                      <p:by x="150000" y="150000"/>
                                    </p:animScale>
                                  </p:childTnLst>
                                </p:cTn>
                              </p:par>
                              <p:par>
                                <p:cTn id="55" presetID="10" presetClass="exit" presetSubtype="0" fill="hold" nodeType="withEffect">
                                  <p:stCondLst>
                                    <p:cond delay="300"/>
                                  </p:stCondLst>
                                  <p:childTnLst>
                                    <p:animEffect filter="fade">
                                      <p:cBhvr>
                                        <p:cTn id="56" dur="200"/>
                                        <p:tgtEl>
                                          <p:spTgt spid="29"/>
                                        </p:tgtEl>
                                      </p:cBhvr>
                                    </p:animEffect>
                                    <p:set>
                                      <p:cBhvr>
                                        <p:cTn id="57" dur="1" fill="hold">
                                          <p:stCondLst>
                                            <p:cond delay="199"/>
                                          </p:stCondLst>
                                        </p:cTn>
                                        <p:tgtEl>
                                          <p:spTgt spid="29"/>
                                        </p:tgtEl>
                                        <p:attrNameLst>
                                          <p:attrName>style.visibility</p:attrName>
                                        </p:attrNameLst>
                                      </p:cBhvr>
                                      <p:to>
                                        <p:strVal val="hidden"/>
                                      </p:to>
                                    </p:set>
                                  </p:childTnLst>
                                </p:cTn>
                              </p:par>
                            </p:childTnLst>
                          </p:cTn>
                        </p:par>
                        <p:par>
                          <p:cTn id="58" fill="hold" nodeType="afterGroup">
                            <p:stCondLst>
                              <p:cond delay="2450"/>
                            </p:stCondLst>
                            <p:childTnLst>
                              <p:par>
                                <p:cTn id="59" presetID="23" presetClass="entr" presetSubtype="16" fill="hold" nodeType="afterEffect">
                                  <p:stCondLst>
                                    <p:cond delay="0"/>
                                  </p:stCondLst>
                                  <p:childTnLst>
                                    <p:set>
                                      <p:cBhvr>
                                        <p:cTn id="60" dur="1" fill="hold">
                                          <p:stCondLst>
                                            <p:cond delay="0"/>
                                          </p:stCondLst>
                                        </p:cTn>
                                        <p:tgtEl>
                                          <p:spTgt spid="12327"/>
                                        </p:tgtEl>
                                        <p:attrNameLst>
                                          <p:attrName>style.visibility</p:attrName>
                                        </p:attrNameLst>
                                      </p:cBhvr>
                                      <p:to>
                                        <p:strVal val="visible"/>
                                      </p:to>
                                    </p:set>
                                    <p:anim calcmode="lin" valueType="num">
                                      <p:cBhvr>
                                        <p:cTn id="61" dur="300" fill="hold"/>
                                        <p:tgtEl>
                                          <p:spTgt spid="12327"/>
                                        </p:tgtEl>
                                        <p:attrNameLst>
                                          <p:attrName>ppt_w</p:attrName>
                                        </p:attrNameLst>
                                      </p:cBhvr>
                                      <p:tavLst>
                                        <p:tav tm="0">
                                          <p:val>
                                            <p:fltVal val="0"/>
                                          </p:val>
                                        </p:tav>
                                        <p:tav tm="100000">
                                          <p:val>
                                            <p:strVal val="#ppt_w"/>
                                          </p:val>
                                        </p:tav>
                                      </p:tavLst>
                                    </p:anim>
                                    <p:anim calcmode="lin" valueType="num">
                                      <p:cBhvr>
                                        <p:cTn id="62" dur="300" fill="hold"/>
                                        <p:tgtEl>
                                          <p:spTgt spid="12327"/>
                                        </p:tgtEl>
                                        <p:attrNameLst>
                                          <p:attrName>ppt_h</p:attrName>
                                        </p:attrNameLst>
                                      </p:cBhvr>
                                      <p:tavLst>
                                        <p:tav tm="0">
                                          <p:val>
                                            <p:fltVal val="0"/>
                                          </p:val>
                                        </p:tav>
                                        <p:tav tm="100000">
                                          <p:val>
                                            <p:strVal val="#ppt_h"/>
                                          </p:val>
                                        </p:tav>
                                      </p:tavLst>
                                    </p:anim>
                                  </p:childTnLst>
                                </p:cTn>
                              </p:par>
                              <p:par>
                                <p:cTn id="63" presetID="1" presetClass="entr" presetSubtype="0" fill="hold" nodeType="withEffect">
                                  <p:stCondLst>
                                    <p:cond delay="300"/>
                                  </p:stCondLst>
                                  <p:childTnLst>
                                    <p:set>
                                      <p:cBhvr>
                                        <p:cTn id="64" dur="1" fill="hold">
                                          <p:stCondLst>
                                            <p:cond delay="0"/>
                                          </p:stCondLst>
                                        </p:cTn>
                                        <p:tgtEl>
                                          <p:spTgt spid="12341"/>
                                        </p:tgtEl>
                                        <p:attrNameLst>
                                          <p:attrName>style.visibility</p:attrName>
                                        </p:attrNameLst>
                                      </p:cBhvr>
                                      <p:to>
                                        <p:strVal val="visible"/>
                                      </p:to>
                                    </p:set>
                                  </p:childTnLst>
                                </p:cTn>
                              </p:par>
                              <p:par>
                                <p:cTn id="65" presetID="6" presetClass="emph" presetSubtype="0" fill="hold" nodeType="withEffect">
                                  <p:stCondLst>
                                    <p:cond delay="300"/>
                                  </p:stCondLst>
                                  <p:childTnLst>
                                    <p:animScale>
                                      <p:cBhvr>
                                        <p:cTn id="66" dur="2000" fill="hold"/>
                                        <p:tgtEl>
                                          <p:spTgt spid="12341"/>
                                        </p:tgtEl>
                                      </p:cBhvr>
                                      <p:by x="150000" y="150000"/>
                                    </p:animScale>
                                  </p:childTnLst>
                                </p:cTn>
                              </p:par>
                              <p:par>
                                <p:cTn id="67" presetID="10" presetClass="exit" presetSubtype="0" fill="hold" nodeType="withEffect">
                                  <p:stCondLst>
                                    <p:cond delay="300"/>
                                  </p:stCondLst>
                                  <p:childTnLst>
                                    <p:animEffect filter="fade">
                                      <p:cBhvr>
                                        <p:cTn id="68" dur="200"/>
                                        <p:tgtEl>
                                          <p:spTgt spid="12341"/>
                                        </p:tgtEl>
                                      </p:cBhvr>
                                    </p:animEffect>
                                    <p:set>
                                      <p:cBhvr>
                                        <p:cTn id="69" dur="1" fill="hold">
                                          <p:stCondLst>
                                            <p:cond delay="199"/>
                                          </p:stCondLst>
                                        </p:cTn>
                                        <p:tgtEl>
                                          <p:spTgt spid="12341"/>
                                        </p:tgtEl>
                                        <p:attrNameLst>
                                          <p:attrName>style.visibility</p:attrName>
                                        </p:attrNameLst>
                                      </p:cBhvr>
                                      <p:to>
                                        <p:strVal val="hidden"/>
                                      </p:to>
                                    </p:set>
                                  </p:childTnLst>
                                </p:cTn>
                              </p:par>
                            </p:childTnLst>
                          </p:cTn>
                        </p:par>
                        <p:par>
                          <p:cTn id="70" fill="hold" nodeType="afterGroup">
                            <p:stCondLst>
                              <p:cond delay="4750"/>
                            </p:stCondLst>
                            <p:childTnLst>
                              <p:par>
                                <p:cTn id="71" presetID="8" presetClass="emph" presetSubtype="0" fill="hold" nodeType="afterEffect">
                                  <p:stCondLst>
                                    <p:cond delay="0"/>
                                  </p:stCondLst>
                                  <p:childTnLst>
                                    <p:animRot by="-43199941">
                                      <p:cBhvr>
                                        <p:cTn id="72" dur="2000" fill="hold"/>
                                        <p:tgtEl>
                                          <p:spTgt spid="4"/>
                                        </p:tgtEl>
                                        <p:attrNameLst>
                                          <p:attrName>r</p:attrName>
                                        </p:attrNameLst>
                                      </p:cBhvr>
                                    </p:animRot>
                                  </p:childTnLst>
                                </p:cTn>
                              </p:par>
                              <p:par>
                                <p:cTn id="73" presetID="8" presetClass="emph" presetSubtype="0" fill="hold" nodeType="withEffect">
                                  <p:stCondLst>
                                    <p:cond delay="0"/>
                                  </p:stCondLst>
                                  <p:childTnLst>
                                    <p:animRot by="-43199941">
                                      <p:cBhvr>
                                        <p:cTn id="74" dur="2000" fill="hold"/>
                                        <p:tgtEl>
                                          <p:spTgt spid="14"/>
                                        </p:tgtEl>
                                        <p:attrNameLst>
                                          <p:attrName>r</p:attrName>
                                        </p:attrNameLst>
                                      </p:cBhvr>
                                    </p:animRot>
                                  </p:childTnLst>
                                </p:cTn>
                              </p:par>
                              <p:par>
                                <p:cTn id="75" presetID="8" presetClass="emph" presetSubtype="0" fill="hold" nodeType="withEffect">
                                  <p:stCondLst>
                                    <p:cond delay="0"/>
                                  </p:stCondLst>
                                  <p:childTnLst>
                                    <p:animRot by="-43199941">
                                      <p:cBhvr>
                                        <p:cTn id="76" dur="2000" fill="hold"/>
                                        <p:tgtEl>
                                          <p:spTgt spid="24"/>
                                        </p:tgtEl>
                                        <p:attrNameLst>
                                          <p:attrName>r</p:attrName>
                                        </p:attrNameLst>
                                      </p:cBhvr>
                                    </p:animRot>
                                  </p:childTnLst>
                                </p:cTn>
                              </p:par>
                              <p:par>
                                <p:cTn id="77" presetID="8" presetClass="emph" presetSubtype="0" fill="hold" nodeType="withEffect">
                                  <p:stCondLst>
                                    <p:cond delay="0"/>
                                  </p:stCondLst>
                                  <p:childTnLst>
                                    <p:animRot by="-43199941">
                                      <p:cBhvr>
                                        <p:cTn id="78" dur="2000" fill="hold"/>
                                        <p:tgtEl>
                                          <p:spTgt spid="12327"/>
                                        </p:tgtEl>
                                        <p:attrNameLst>
                                          <p:attrName>r</p:attrName>
                                        </p:attrNameLst>
                                      </p:cBhvr>
                                    </p:animRot>
                                  </p:childTnLst>
                                </p:cTn>
                              </p:par>
                              <p:par>
                                <p:cTn id="79" presetID="42" presetClass="entr" presetSubtype="0" fill="hold" grpId="0" nodeType="withEffect">
                                  <p:stCondLst>
                                    <p:cond delay="1000"/>
                                  </p:stCondLst>
                                  <p:childTnLst>
                                    <p:set>
                                      <p:cBhvr>
                                        <p:cTn id="80" dur="1" fill="hold">
                                          <p:stCondLst>
                                            <p:cond delay="0"/>
                                          </p:stCondLst>
                                        </p:cTn>
                                        <p:tgtEl>
                                          <p:spTgt spid="12420"/>
                                        </p:tgtEl>
                                        <p:attrNameLst>
                                          <p:attrName>style.visibility</p:attrName>
                                        </p:attrNameLst>
                                      </p:cBhvr>
                                      <p:to>
                                        <p:strVal val="visible"/>
                                      </p:to>
                                    </p:set>
                                    <p:animEffect filter="fade">
                                      <p:cBhvr>
                                        <p:cTn id="81" dur="1000"/>
                                        <p:tgtEl>
                                          <p:spTgt spid="12420"/>
                                        </p:tgtEl>
                                      </p:cBhvr>
                                    </p:animEffect>
                                    <p:anim calcmode="lin" valueType="num">
                                      <p:cBhvr>
                                        <p:cTn id="82" dur="1000" fill="hold"/>
                                        <p:tgtEl>
                                          <p:spTgt spid="12420"/>
                                        </p:tgtEl>
                                        <p:attrNameLst>
                                          <p:attrName>ppt_x</p:attrName>
                                        </p:attrNameLst>
                                      </p:cBhvr>
                                      <p:tavLst>
                                        <p:tav tm="0">
                                          <p:val>
                                            <p:strVal val="#ppt_x"/>
                                          </p:val>
                                        </p:tav>
                                        <p:tav tm="100000">
                                          <p:val>
                                            <p:strVal val="#ppt_x"/>
                                          </p:val>
                                        </p:tav>
                                      </p:tavLst>
                                    </p:anim>
                                    <p:anim calcmode="lin" valueType="num">
                                      <p:cBhvr>
                                        <p:cTn id="83" dur="1000" fill="hold"/>
                                        <p:tgtEl>
                                          <p:spTgt spid="1242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12421"/>
                                        </p:tgtEl>
                                        <p:attrNameLst>
                                          <p:attrName>style.visibility</p:attrName>
                                        </p:attrNameLst>
                                      </p:cBhvr>
                                      <p:to>
                                        <p:strVal val="visible"/>
                                      </p:to>
                                    </p:set>
                                    <p:animEffect filter="fade">
                                      <p:cBhvr>
                                        <p:cTn id="86" dur="1000"/>
                                        <p:tgtEl>
                                          <p:spTgt spid="12421"/>
                                        </p:tgtEl>
                                      </p:cBhvr>
                                    </p:animEffect>
                                    <p:anim calcmode="lin" valueType="num">
                                      <p:cBhvr>
                                        <p:cTn id="87" dur="1000" fill="hold"/>
                                        <p:tgtEl>
                                          <p:spTgt spid="12421"/>
                                        </p:tgtEl>
                                        <p:attrNameLst>
                                          <p:attrName>ppt_x</p:attrName>
                                        </p:attrNameLst>
                                      </p:cBhvr>
                                      <p:tavLst>
                                        <p:tav tm="0">
                                          <p:val>
                                            <p:strVal val="#ppt_x"/>
                                          </p:val>
                                        </p:tav>
                                        <p:tav tm="100000">
                                          <p:val>
                                            <p:strVal val="#ppt_x"/>
                                          </p:val>
                                        </p:tav>
                                      </p:tavLst>
                                    </p:anim>
                                    <p:anim calcmode="lin" valueType="num">
                                      <p:cBhvr>
                                        <p:cTn id="88" dur="1000" fill="hold"/>
                                        <p:tgtEl>
                                          <p:spTgt spid="1242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000"/>
                                  </p:stCondLst>
                                  <p:childTnLst>
                                    <p:set>
                                      <p:cBhvr>
                                        <p:cTn id="90" dur="1" fill="hold">
                                          <p:stCondLst>
                                            <p:cond delay="0"/>
                                          </p:stCondLst>
                                        </p:cTn>
                                        <p:tgtEl>
                                          <p:spTgt spid="12422"/>
                                        </p:tgtEl>
                                        <p:attrNameLst>
                                          <p:attrName>style.visibility</p:attrName>
                                        </p:attrNameLst>
                                      </p:cBhvr>
                                      <p:to>
                                        <p:strVal val="visible"/>
                                      </p:to>
                                    </p:set>
                                    <p:animEffect filter="fade">
                                      <p:cBhvr>
                                        <p:cTn id="91" dur="1000"/>
                                        <p:tgtEl>
                                          <p:spTgt spid="12422"/>
                                        </p:tgtEl>
                                      </p:cBhvr>
                                    </p:animEffect>
                                    <p:anim calcmode="lin" valueType="num">
                                      <p:cBhvr>
                                        <p:cTn id="92" dur="1000" fill="hold"/>
                                        <p:tgtEl>
                                          <p:spTgt spid="12422"/>
                                        </p:tgtEl>
                                        <p:attrNameLst>
                                          <p:attrName>ppt_x</p:attrName>
                                        </p:attrNameLst>
                                      </p:cBhvr>
                                      <p:tavLst>
                                        <p:tav tm="0">
                                          <p:val>
                                            <p:strVal val="#ppt_x"/>
                                          </p:val>
                                        </p:tav>
                                        <p:tav tm="100000">
                                          <p:val>
                                            <p:strVal val="#ppt_x"/>
                                          </p:val>
                                        </p:tav>
                                      </p:tavLst>
                                    </p:anim>
                                    <p:anim calcmode="lin" valueType="num">
                                      <p:cBhvr>
                                        <p:cTn id="93" dur="1000" fill="hold"/>
                                        <p:tgtEl>
                                          <p:spTgt spid="1242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1000"/>
                                  </p:stCondLst>
                                  <p:childTnLst>
                                    <p:set>
                                      <p:cBhvr>
                                        <p:cTn id="95" dur="1" fill="hold">
                                          <p:stCondLst>
                                            <p:cond delay="0"/>
                                          </p:stCondLst>
                                        </p:cTn>
                                        <p:tgtEl>
                                          <p:spTgt spid="12423"/>
                                        </p:tgtEl>
                                        <p:attrNameLst>
                                          <p:attrName>style.visibility</p:attrName>
                                        </p:attrNameLst>
                                      </p:cBhvr>
                                      <p:to>
                                        <p:strVal val="visible"/>
                                      </p:to>
                                    </p:set>
                                    <p:animEffect filter="fade">
                                      <p:cBhvr>
                                        <p:cTn id="96" dur="1000"/>
                                        <p:tgtEl>
                                          <p:spTgt spid="12423"/>
                                        </p:tgtEl>
                                      </p:cBhvr>
                                    </p:animEffect>
                                    <p:anim calcmode="lin" valueType="num">
                                      <p:cBhvr>
                                        <p:cTn id="97" dur="1000" fill="hold"/>
                                        <p:tgtEl>
                                          <p:spTgt spid="12423"/>
                                        </p:tgtEl>
                                        <p:attrNameLst>
                                          <p:attrName>ppt_x</p:attrName>
                                        </p:attrNameLst>
                                      </p:cBhvr>
                                      <p:tavLst>
                                        <p:tav tm="0">
                                          <p:val>
                                            <p:strVal val="#ppt_x"/>
                                          </p:val>
                                        </p:tav>
                                        <p:tav tm="100000">
                                          <p:val>
                                            <p:strVal val="#ppt_x"/>
                                          </p:val>
                                        </p:tav>
                                      </p:tavLst>
                                    </p:anim>
                                    <p:anim calcmode="lin" valueType="num">
                                      <p:cBhvr>
                                        <p:cTn id="98" dur="1000" fill="hold"/>
                                        <p:tgtEl>
                                          <p:spTgt spid="12423"/>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1500"/>
                                  </p:stCondLst>
                                  <p:childTnLst>
                                    <p:set>
                                      <p:cBhvr>
                                        <p:cTn id="100" dur="1" fill="hold">
                                          <p:stCondLst>
                                            <p:cond delay="0"/>
                                          </p:stCondLst>
                                        </p:cTn>
                                        <p:tgtEl>
                                          <p:spTgt spid="12424"/>
                                        </p:tgtEl>
                                        <p:attrNameLst>
                                          <p:attrName>style.visibility</p:attrName>
                                        </p:attrNameLst>
                                      </p:cBhvr>
                                      <p:to>
                                        <p:strVal val="visible"/>
                                      </p:to>
                                    </p:set>
                                    <p:animEffect filter="fade">
                                      <p:cBhvr>
                                        <p:cTn id="101" dur="800"/>
                                        <p:tgtEl>
                                          <p:spTgt spid="12424"/>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12425"/>
                                        </p:tgtEl>
                                        <p:attrNameLst>
                                          <p:attrName>style.visibility</p:attrName>
                                        </p:attrNameLst>
                                      </p:cBhvr>
                                      <p:to>
                                        <p:strVal val="visible"/>
                                      </p:to>
                                    </p:set>
                                    <p:animEffect filter="fade">
                                      <p:cBhvr>
                                        <p:cTn id="104" dur="800"/>
                                        <p:tgtEl>
                                          <p:spTgt spid="12425"/>
                                        </p:tgtEl>
                                      </p:cBhvr>
                                    </p:animEffect>
                                  </p:childTnLst>
                                </p:cTn>
                              </p:par>
                              <p:par>
                                <p:cTn id="105" presetID="10" presetClass="entr" presetSubtype="0" fill="hold" grpId="0" nodeType="withEffect">
                                  <p:stCondLst>
                                    <p:cond delay="1500"/>
                                  </p:stCondLst>
                                  <p:childTnLst>
                                    <p:set>
                                      <p:cBhvr>
                                        <p:cTn id="106" dur="1" fill="hold">
                                          <p:stCondLst>
                                            <p:cond delay="0"/>
                                          </p:stCondLst>
                                        </p:cTn>
                                        <p:tgtEl>
                                          <p:spTgt spid="12426"/>
                                        </p:tgtEl>
                                        <p:attrNameLst>
                                          <p:attrName>style.visibility</p:attrName>
                                        </p:attrNameLst>
                                      </p:cBhvr>
                                      <p:to>
                                        <p:strVal val="visible"/>
                                      </p:to>
                                    </p:set>
                                    <p:animEffect filter="fade">
                                      <p:cBhvr>
                                        <p:cTn id="107" dur="800"/>
                                        <p:tgtEl>
                                          <p:spTgt spid="12426"/>
                                        </p:tgtEl>
                                      </p:cBhvr>
                                    </p:animEffect>
                                  </p:childTnLst>
                                </p:cTn>
                              </p:par>
                              <p:par>
                                <p:cTn id="108" presetID="10" presetClass="entr" presetSubtype="0" fill="hold" grpId="0" nodeType="withEffect">
                                  <p:stCondLst>
                                    <p:cond delay="1500"/>
                                  </p:stCondLst>
                                  <p:childTnLst>
                                    <p:set>
                                      <p:cBhvr>
                                        <p:cTn id="109" dur="1" fill="hold">
                                          <p:stCondLst>
                                            <p:cond delay="0"/>
                                          </p:stCondLst>
                                        </p:cTn>
                                        <p:tgtEl>
                                          <p:spTgt spid="12427"/>
                                        </p:tgtEl>
                                        <p:attrNameLst>
                                          <p:attrName>style.visibility</p:attrName>
                                        </p:attrNameLst>
                                      </p:cBhvr>
                                      <p:to>
                                        <p:strVal val="visible"/>
                                      </p:to>
                                    </p:set>
                                    <p:animEffect filter="fade">
                                      <p:cBhvr>
                                        <p:cTn id="110" dur="800"/>
                                        <p:tgtEl>
                                          <p:spTgt spid="12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bldLvl="0"/>
      <p:bldP spid="12306" grpId="0" bldLvl="0" animBg="1"/>
      <p:bldP spid="12420" grpId="0" bldLvl="0"/>
      <p:bldP spid="12421" grpId="0" bldLvl="0"/>
      <p:bldP spid="12422" grpId="0" bldLvl="0"/>
      <p:bldP spid="12423" grpId="0" bldLvl="0"/>
      <p:bldP spid="12424" grpId="0" bldLvl="0"/>
      <p:bldP spid="12425" grpId="0" bldLvl="0"/>
      <p:bldP spid="12426" grpId="0" bldLvl="0"/>
      <p:bldP spid="12427"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4">
            <a:extLst>
              <a:ext uri="{FF2B5EF4-FFF2-40B4-BE49-F238E27FC236}">
                <a16:creationId xmlns:a16="http://schemas.microsoft.com/office/drawing/2014/main" id="{DB355DD5-15B7-43AC-A6BB-A827E1FFC8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37D8FDD4-3D3C-4D0B-9FE1-15AB4B855C40}" type="slidenum">
              <a:rPr altLang="en-US" sz="1400">
                <a:solidFill>
                  <a:srgbClr val="898989"/>
                </a:solidFill>
                <a:ea typeface="宋体" panose="02010600030101010101" pitchFamily="2" charset="-122"/>
              </a:rPr>
              <a:pPr/>
              <a:t>11</a:t>
            </a:fld>
            <a:endParaRPr lang="zh-CN" altLang="en-US" sz="1400">
              <a:solidFill>
                <a:srgbClr val="898989"/>
              </a:solidFill>
              <a:ea typeface="宋体" panose="02010600030101010101" pitchFamily="2" charset="-122"/>
            </a:endParaRPr>
          </a:p>
        </p:txBody>
      </p:sp>
      <p:pic>
        <p:nvPicPr>
          <p:cNvPr id="13314" name="图片 7">
            <a:extLst>
              <a:ext uri="{FF2B5EF4-FFF2-40B4-BE49-F238E27FC236}">
                <a16:creationId xmlns:a16="http://schemas.microsoft.com/office/drawing/2014/main" id="{B8B71159-4B9F-4BFD-AC80-9E2AC00B3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3500438"/>
            <a:ext cx="48037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椭圆 8">
            <a:extLst>
              <a:ext uri="{FF2B5EF4-FFF2-40B4-BE49-F238E27FC236}">
                <a16:creationId xmlns:a16="http://schemas.microsoft.com/office/drawing/2014/main" id="{B7E7C7F7-1932-432C-8E9C-035974D2194A}"/>
              </a:ext>
            </a:extLst>
          </p:cNvPr>
          <p:cNvSpPr>
            <a:spLocks noChangeArrowheads="1"/>
          </p:cNvSpPr>
          <p:nvPr/>
        </p:nvSpPr>
        <p:spPr bwMode="auto">
          <a:xfrm>
            <a:off x="2174875" y="865188"/>
            <a:ext cx="1655763"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sp>
        <p:nvSpPr>
          <p:cNvPr id="13316" name="椭圆 9">
            <a:extLst>
              <a:ext uri="{FF2B5EF4-FFF2-40B4-BE49-F238E27FC236}">
                <a16:creationId xmlns:a16="http://schemas.microsoft.com/office/drawing/2014/main" id="{A2ACF1D0-AAAA-4774-BEE7-C318F1EF1399}"/>
              </a:ext>
            </a:extLst>
          </p:cNvPr>
          <p:cNvSpPr>
            <a:spLocks noChangeArrowheads="1"/>
          </p:cNvSpPr>
          <p:nvPr/>
        </p:nvSpPr>
        <p:spPr bwMode="auto">
          <a:xfrm>
            <a:off x="4203700" y="865188"/>
            <a:ext cx="1655763"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a:t>
            </a:r>
            <a:endParaRPr lang="en-US" altLang="zh-CN"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Case </a:t>
            </a:r>
          </a:p>
        </p:txBody>
      </p:sp>
      <p:sp>
        <p:nvSpPr>
          <p:cNvPr id="13317" name="椭圆 10">
            <a:extLst>
              <a:ext uri="{FF2B5EF4-FFF2-40B4-BE49-F238E27FC236}">
                <a16:creationId xmlns:a16="http://schemas.microsoft.com/office/drawing/2014/main" id="{AAF00308-45DE-4D27-8BAB-6A3ED380D842}"/>
              </a:ext>
            </a:extLst>
          </p:cNvPr>
          <p:cNvSpPr>
            <a:spLocks noChangeArrowheads="1"/>
          </p:cNvSpPr>
          <p:nvPr/>
        </p:nvSpPr>
        <p:spPr bwMode="auto">
          <a:xfrm>
            <a:off x="6230938" y="865188"/>
            <a:ext cx="1655761"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Job</a:t>
            </a:r>
            <a:endParaRPr lang="en-US" altLang="zh-CN"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a:t>
            </a:r>
          </a:p>
        </p:txBody>
      </p:sp>
      <p:sp>
        <p:nvSpPr>
          <p:cNvPr id="13318" name="椭圆 11">
            <a:extLst>
              <a:ext uri="{FF2B5EF4-FFF2-40B4-BE49-F238E27FC236}">
                <a16:creationId xmlns:a16="http://schemas.microsoft.com/office/drawing/2014/main" id="{A320AE2A-C3E0-43C5-A08B-06B7A04E5B82}"/>
              </a:ext>
            </a:extLst>
          </p:cNvPr>
          <p:cNvSpPr>
            <a:spLocks noChangeArrowheads="1"/>
          </p:cNvSpPr>
          <p:nvPr/>
        </p:nvSpPr>
        <p:spPr bwMode="auto">
          <a:xfrm>
            <a:off x="8259763" y="865188"/>
            <a:ext cx="1655762"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a:t>
            </a:r>
            <a:endParaRPr lang="en-US" altLang="zh-CN"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Plan</a:t>
            </a:r>
          </a:p>
        </p:txBody>
      </p:sp>
      <p:grpSp>
        <p:nvGrpSpPr>
          <p:cNvPr id="2" name="组合 12">
            <a:extLst>
              <a:ext uri="{FF2B5EF4-FFF2-40B4-BE49-F238E27FC236}">
                <a16:creationId xmlns:a16="http://schemas.microsoft.com/office/drawing/2014/main" id="{5F9B4CB7-E94D-41FF-9F92-4C73D20F818E}"/>
              </a:ext>
            </a:extLst>
          </p:cNvPr>
          <p:cNvGrpSpPr>
            <a:grpSpLocks/>
          </p:cNvGrpSpPr>
          <p:nvPr/>
        </p:nvGrpSpPr>
        <p:grpSpPr bwMode="auto">
          <a:xfrm>
            <a:off x="3562350" y="4740275"/>
            <a:ext cx="692150" cy="692150"/>
            <a:chOff x="0" y="0"/>
            <a:chExt cx="692150" cy="692150"/>
          </a:xfrm>
        </p:grpSpPr>
        <p:sp>
          <p:nvSpPr>
            <p:cNvPr id="23580" name="椭圆 13">
              <a:extLst>
                <a:ext uri="{FF2B5EF4-FFF2-40B4-BE49-F238E27FC236}">
                  <a16:creationId xmlns:a16="http://schemas.microsoft.com/office/drawing/2014/main" id="{B3C2A3BF-CD8A-427A-9784-935D6C0EA49E}"/>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23581" name="椭圆 14">
              <a:extLst>
                <a:ext uri="{FF2B5EF4-FFF2-40B4-BE49-F238E27FC236}">
                  <a16:creationId xmlns:a16="http://schemas.microsoft.com/office/drawing/2014/main" id="{CD8CC528-DB92-4686-87C3-216AD4D00ECB}"/>
                </a:ext>
              </a:extLst>
            </p:cNvPr>
            <p:cNvSpPr>
              <a:spLocks noChangeArrowheads="1"/>
            </p:cNvSpPr>
            <p:nvPr/>
          </p:nvSpPr>
          <p:spPr bwMode="auto">
            <a:xfrm>
              <a:off x="76200" y="76200"/>
              <a:ext cx="539750" cy="539750"/>
            </a:xfrm>
            <a:prstGeom prst="ellipse">
              <a:avLst/>
            </a:prstGeom>
            <a:solidFill>
              <a:srgbClr val="009999"/>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1</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3" name="组合 15">
            <a:extLst>
              <a:ext uri="{FF2B5EF4-FFF2-40B4-BE49-F238E27FC236}">
                <a16:creationId xmlns:a16="http://schemas.microsoft.com/office/drawing/2014/main" id="{4ECE2E5E-2235-423C-A812-AE6E93477CAA}"/>
              </a:ext>
            </a:extLst>
          </p:cNvPr>
          <p:cNvGrpSpPr>
            <a:grpSpLocks/>
          </p:cNvGrpSpPr>
          <p:nvPr/>
        </p:nvGrpSpPr>
        <p:grpSpPr bwMode="auto">
          <a:xfrm>
            <a:off x="4903788" y="3411538"/>
            <a:ext cx="692150" cy="692150"/>
            <a:chOff x="0" y="0"/>
            <a:chExt cx="692150" cy="692150"/>
          </a:xfrm>
        </p:grpSpPr>
        <p:sp>
          <p:nvSpPr>
            <p:cNvPr id="23578" name="椭圆 16">
              <a:extLst>
                <a:ext uri="{FF2B5EF4-FFF2-40B4-BE49-F238E27FC236}">
                  <a16:creationId xmlns:a16="http://schemas.microsoft.com/office/drawing/2014/main" id="{B18C1928-B6CD-4DEA-A0D2-D77A1730D657}"/>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23579" name="椭圆 17">
              <a:extLst>
                <a:ext uri="{FF2B5EF4-FFF2-40B4-BE49-F238E27FC236}">
                  <a16:creationId xmlns:a16="http://schemas.microsoft.com/office/drawing/2014/main" id="{CFF68017-A005-4E9B-9FDE-D1044BE2060E}"/>
                </a:ext>
              </a:extLst>
            </p:cNvPr>
            <p:cNvSpPr>
              <a:spLocks noChangeArrowheads="1"/>
            </p:cNvSpPr>
            <p:nvPr/>
          </p:nvSpPr>
          <p:spPr bwMode="auto">
            <a:xfrm>
              <a:off x="76200" y="76200"/>
              <a:ext cx="539750" cy="539750"/>
            </a:xfrm>
            <a:prstGeom prst="ellipse">
              <a:avLst/>
            </a:prstGeom>
            <a:solidFill>
              <a:srgbClr val="009999"/>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2</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4" name="组合 18">
            <a:extLst>
              <a:ext uri="{FF2B5EF4-FFF2-40B4-BE49-F238E27FC236}">
                <a16:creationId xmlns:a16="http://schemas.microsoft.com/office/drawing/2014/main" id="{EFE95D7B-A289-4459-A250-490DE32B6FA6}"/>
              </a:ext>
            </a:extLst>
          </p:cNvPr>
          <p:cNvGrpSpPr>
            <a:grpSpLocks/>
          </p:cNvGrpSpPr>
          <p:nvPr/>
        </p:nvGrpSpPr>
        <p:grpSpPr bwMode="auto">
          <a:xfrm>
            <a:off x="6519863" y="3411538"/>
            <a:ext cx="692150" cy="692150"/>
            <a:chOff x="0" y="0"/>
            <a:chExt cx="692150" cy="692150"/>
          </a:xfrm>
        </p:grpSpPr>
        <p:sp>
          <p:nvSpPr>
            <p:cNvPr id="23576" name="椭圆 19">
              <a:extLst>
                <a:ext uri="{FF2B5EF4-FFF2-40B4-BE49-F238E27FC236}">
                  <a16:creationId xmlns:a16="http://schemas.microsoft.com/office/drawing/2014/main" id="{6BF06B4C-D67A-4875-BF48-C7D116691995}"/>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23577" name="椭圆 20">
              <a:extLst>
                <a:ext uri="{FF2B5EF4-FFF2-40B4-BE49-F238E27FC236}">
                  <a16:creationId xmlns:a16="http://schemas.microsoft.com/office/drawing/2014/main" id="{AFA94366-C18E-42CF-9465-054D07F80EAB}"/>
                </a:ext>
              </a:extLst>
            </p:cNvPr>
            <p:cNvSpPr>
              <a:spLocks noChangeArrowheads="1"/>
            </p:cNvSpPr>
            <p:nvPr/>
          </p:nvSpPr>
          <p:spPr bwMode="auto">
            <a:xfrm>
              <a:off x="73025" y="76200"/>
              <a:ext cx="539750" cy="539750"/>
            </a:xfrm>
            <a:prstGeom prst="ellipse">
              <a:avLst/>
            </a:prstGeom>
            <a:solidFill>
              <a:srgbClr val="009999"/>
            </a:solidFill>
            <a:ln>
              <a:noFill/>
            </a:ln>
            <a:extLst>
              <a:ext uri="{91240B29-F687-4F45-9708-019B960494DF}">
                <a14:hiddenLine xmlns:a14="http://schemas.microsoft.com/office/drawing/2010/main" w="635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3</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5" name="组合 21">
            <a:extLst>
              <a:ext uri="{FF2B5EF4-FFF2-40B4-BE49-F238E27FC236}">
                <a16:creationId xmlns:a16="http://schemas.microsoft.com/office/drawing/2014/main" id="{66D6508C-DABF-422A-ACB8-83A429EB3C5F}"/>
              </a:ext>
            </a:extLst>
          </p:cNvPr>
          <p:cNvGrpSpPr>
            <a:grpSpLocks/>
          </p:cNvGrpSpPr>
          <p:nvPr/>
        </p:nvGrpSpPr>
        <p:grpSpPr bwMode="auto">
          <a:xfrm>
            <a:off x="7853363" y="4740275"/>
            <a:ext cx="693737" cy="692150"/>
            <a:chOff x="0" y="0"/>
            <a:chExt cx="693737" cy="692150"/>
          </a:xfrm>
        </p:grpSpPr>
        <p:sp>
          <p:nvSpPr>
            <p:cNvPr id="23574" name="椭圆 22">
              <a:extLst>
                <a:ext uri="{FF2B5EF4-FFF2-40B4-BE49-F238E27FC236}">
                  <a16:creationId xmlns:a16="http://schemas.microsoft.com/office/drawing/2014/main" id="{EC2A8E7B-9078-4D5C-98B7-92067C4C27F9}"/>
                </a:ext>
              </a:extLst>
            </p:cNvPr>
            <p:cNvSpPr>
              <a:spLocks noChangeArrowheads="1"/>
            </p:cNvSpPr>
            <p:nvPr/>
          </p:nvSpPr>
          <p:spPr bwMode="auto">
            <a:xfrm>
              <a:off x="0" y="0"/>
              <a:ext cx="693737"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23575" name="椭圆 23">
              <a:extLst>
                <a:ext uri="{FF2B5EF4-FFF2-40B4-BE49-F238E27FC236}">
                  <a16:creationId xmlns:a16="http://schemas.microsoft.com/office/drawing/2014/main" id="{86E38C61-B220-4D7F-AB3A-6DB6293D368F}"/>
                </a:ext>
              </a:extLst>
            </p:cNvPr>
            <p:cNvSpPr>
              <a:spLocks noChangeArrowheads="1"/>
            </p:cNvSpPr>
            <p:nvPr/>
          </p:nvSpPr>
          <p:spPr bwMode="auto">
            <a:xfrm>
              <a:off x="76200" y="76200"/>
              <a:ext cx="539750" cy="539750"/>
            </a:xfrm>
            <a:prstGeom prst="ellipse">
              <a:avLst/>
            </a:prstGeom>
            <a:solidFill>
              <a:srgbClr val="009999"/>
            </a:solidFill>
            <a:ln>
              <a:noFill/>
            </a:ln>
            <a:extLst>
              <a:ext uri="{91240B29-F687-4F45-9708-019B960494DF}">
                <a14:hiddenLine xmlns:a14="http://schemas.microsoft.com/office/drawing/2010/main" w="635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4</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sp>
        <p:nvSpPr>
          <p:cNvPr id="13331" name="任意多边形 24">
            <a:extLst>
              <a:ext uri="{FF2B5EF4-FFF2-40B4-BE49-F238E27FC236}">
                <a16:creationId xmlns:a16="http://schemas.microsoft.com/office/drawing/2014/main" id="{B8B7769C-01AC-4137-9D72-6B89A2B7D347}"/>
              </a:ext>
            </a:extLst>
          </p:cNvPr>
          <p:cNvSpPr>
            <a:spLocks noChangeArrowheads="1"/>
          </p:cNvSpPr>
          <p:nvPr/>
        </p:nvSpPr>
        <p:spPr bwMode="auto">
          <a:xfrm rot="5400000">
            <a:off x="7694613" y="3519487"/>
            <a:ext cx="2374900" cy="523875"/>
          </a:xfrm>
          <a:custGeom>
            <a:avLst/>
            <a:gdLst>
              <a:gd name="T0" fmla="*/ 4135243 w 1799772"/>
              <a:gd name="T1" fmla="*/ 2665961 h 232228"/>
              <a:gd name="T2" fmla="*/ 3501615 w 1799772"/>
              <a:gd name="T3" fmla="*/ 0 h 232228"/>
              <a:gd name="T4" fmla="*/ 0 w 1799772"/>
              <a:gd name="T5" fmla="*/ 0 h 232228"/>
              <a:gd name="T6" fmla="*/ 0 60000 65536"/>
              <a:gd name="T7" fmla="*/ 0 60000 65536"/>
              <a:gd name="T8" fmla="*/ 0 60000 65536"/>
            </a:gdLst>
            <a:ahLst/>
            <a:cxnLst>
              <a:cxn ang="T6">
                <a:pos x="T0" y="T1"/>
              </a:cxn>
              <a:cxn ang="T7">
                <a:pos x="T2" y="T3"/>
              </a:cxn>
              <a:cxn ang="T8">
                <a:pos x="T4" y="T5"/>
              </a:cxn>
            </a:cxnLst>
            <a:rect l="0" t="0" r="r" b="b"/>
            <a:pathLst>
              <a:path w="1799772" h="232228">
                <a:moveTo>
                  <a:pt x="1799772" y="232228"/>
                </a:moveTo>
                <a:lnTo>
                  <a:pt x="1524000" y="0"/>
                </a:lnTo>
                <a:lnTo>
                  <a:pt x="0" y="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332" name="任意多边形 25">
            <a:extLst>
              <a:ext uri="{FF2B5EF4-FFF2-40B4-BE49-F238E27FC236}">
                <a16:creationId xmlns:a16="http://schemas.microsoft.com/office/drawing/2014/main" id="{9F952E20-03DB-4104-B21D-538AACABA426}"/>
              </a:ext>
            </a:extLst>
          </p:cNvPr>
          <p:cNvSpPr>
            <a:spLocks noChangeArrowheads="1"/>
          </p:cNvSpPr>
          <p:nvPr/>
        </p:nvSpPr>
        <p:spPr bwMode="auto">
          <a:xfrm rot="5400000">
            <a:off x="4660900" y="2930526"/>
            <a:ext cx="739775" cy="107950"/>
          </a:xfrm>
          <a:custGeom>
            <a:avLst/>
            <a:gdLst>
              <a:gd name="T0" fmla="*/ 738868 w 740229"/>
              <a:gd name="T1" fmla="*/ 0 h 406400"/>
              <a:gd name="T2" fmla="*/ 579504 w 740229"/>
              <a:gd name="T3" fmla="*/ 7617 h 406400"/>
              <a:gd name="T4" fmla="*/ 0 w 740229"/>
              <a:gd name="T5" fmla="*/ 7617 h 406400"/>
              <a:gd name="T6" fmla="*/ 0 60000 65536"/>
              <a:gd name="T7" fmla="*/ 0 60000 65536"/>
              <a:gd name="T8" fmla="*/ 0 60000 65536"/>
            </a:gdLst>
            <a:ahLst/>
            <a:cxnLst>
              <a:cxn ang="T6">
                <a:pos x="T0" y="T1"/>
              </a:cxn>
              <a:cxn ang="T7">
                <a:pos x="T2" y="T3"/>
              </a:cxn>
              <a:cxn ang="T8">
                <a:pos x="T4" y="T5"/>
              </a:cxn>
            </a:cxnLst>
            <a:rect l="0" t="0" r="r" b="b"/>
            <a:pathLst>
              <a:path w="740229" h="406400">
                <a:moveTo>
                  <a:pt x="740229" y="0"/>
                </a:moveTo>
                <a:lnTo>
                  <a:pt x="580572" y="406400"/>
                </a:lnTo>
                <a:lnTo>
                  <a:pt x="0" y="40640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333" name="任意多边形 27">
            <a:extLst>
              <a:ext uri="{FF2B5EF4-FFF2-40B4-BE49-F238E27FC236}">
                <a16:creationId xmlns:a16="http://schemas.microsoft.com/office/drawing/2014/main" id="{F2BB5BC5-DD25-40B2-BB5F-44A86B7E756B}"/>
              </a:ext>
            </a:extLst>
          </p:cNvPr>
          <p:cNvSpPr>
            <a:spLocks noChangeArrowheads="1"/>
          </p:cNvSpPr>
          <p:nvPr/>
        </p:nvSpPr>
        <p:spPr bwMode="auto">
          <a:xfrm rot="5400000" flipV="1">
            <a:off x="2011362" y="3494088"/>
            <a:ext cx="2384425" cy="565150"/>
          </a:xfrm>
          <a:custGeom>
            <a:avLst/>
            <a:gdLst>
              <a:gd name="T0" fmla="*/ 4185199 w 1799772"/>
              <a:gd name="T1" fmla="*/ 3347049 h 232228"/>
              <a:gd name="T2" fmla="*/ 3543916 w 1799772"/>
              <a:gd name="T3" fmla="*/ 0 h 232228"/>
              <a:gd name="T4" fmla="*/ 0 w 1799772"/>
              <a:gd name="T5" fmla="*/ 0 h 232228"/>
              <a:gd name="T6" fmla="*/ 0 60000 65536"/>
              <a:gd name="T7" fmla="*/ 0 60000 65536"/>
              <a:gd name="T8" fmla="*/ 0 60000 65536"/>
            </a:gdLst>
            <a:ahLst/>
            <a:cxnLst>
              <a:cxn ang="T6">
                <a:pos x="T0" y="T1"/>
              </a:cxn>
              <a:cxn ang="T7">
                <a:pos x="T2" y="T3"/>
              </a:cxn>
              <a:cxn ang="T8">
                <a:pos x="T4" y="T5"/>
              </a:cxn>
            </a:cxnLst>
            <a:rect l="0" t="0" r="r" b="b"/>
            <a:pathLst>
              <a:path w="1799772" h="232228">
                <a:moveTo>
                  <a:pt x="1799772" y="232228"/>
                </a:moveTo>
                <a:lnTo>
                  <a:pt x="1524000" y="0"/>
                </a:lnTo>
                <a:lnTo>
                  <a:pt x="0" y="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334" name="TextBox 15">
            <a:extLst>
              <a:ext uri="{FF2B5EF4-FFF2-40B4-BE49-F238E27FC236}">
                <a16:creationId xmlns:a16="http://schemas.microsoft.com/office/drawing/2014/main" id="{27D6E0D3-A89B-4D8C-8131-F046FE425665}"/>
              </a:ext>
            </a:extLst>
          </p:cNvPr>
          <p:cNvSpPr>
            <a:spLocks noChangeArrowheads="1"/>
          </p:cNvSpPr>
          <p:nvPr/>
        </p:nvSpPr>
        <p:spPr bwMode="auto">
          <a:xfrm>
            <a:off x="5249863" y="4978400"/>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595959"/>
                </a:solidFill>
                <a:latin typeface="Agency FB" panose="020B0503020202020204" pitchFamily="34" charset="0"/>
                <a:ea typeface="Adobe 宋体 Std L" pitchFamily="18" charset="-122"/>
                <a:sym typeface="Agency FB" panose="020B0503020202020204" pitchFamily="34" charset="0"/>
              </a:rPr>
              <a:t>Contents Page</a:t>
            </a:r>
            <a:endParaRPr lang="zh-CN" altLang="en-US" sz="1600">
              <a:solidFill>
                <a:srgbClr val="595959"/>
              </a:solidFill>
              <a:latin typeface="Agency FB" panose="020B0503020202020204" pitchFamily="34" charset="0"/>
              <a:ea typeface="Adobe 宋体 Std L" pitchFamily="18" charset="-122"/>
              <a:sym typeface="Agency FB" panose="020B0503020202020204" pitchFamily="34" charset="0"/>
            </a:endParaRPr>
          </a:p>
        </p:txBody>
      </p:sp>
      <p:sp>
        <p:nvSpPr>
          <p:cNvPr id="13335" name="文本框 13">
            <a:extLst>
              <a:ext uri="{FF2B5EF4-FFF2-40B4-BE49-F238E27FC236}">
                <a16:creationId xmlns:a16="http://schemas.microsoft.com/office/drawing/2014/main" id="{B00263A9-2717-4461-AAEE-521EA22DC3D4}"/>
              </a:ext>
            </a:extLst>
          </p:cNvPr>
          <p:cNvSpPr>
            <a:spLocks noChangeArrowheads="1"/>
          </p:cNvSpPr>
          <p:nvPr/>
        </p:nvSpPr>
        <p:spPr bwMode="auto">
          <a:xfrm>
            <a:off x="4946958" y="4519613"/>
            <a:ext cx="214540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400" b="1" dirty="0">
                <a:solidFill>
                  <a:srgbClr val="595959"/>
                </a:solidFill>
                <a:latin typeface="Calibri" panose="020F0502020204030204" pitchFamily="34" charset="0"/>
                <a:ea typeface="微软雅黑" panose="020B0503020204020204" pitchFamily="34" charset="-122"/>
                <a:sym typeface="Calibri" panose="020F0502020204030204" pitchFamily="34" charset="0"/>
              </a:rPr>
              <a:t>Catalog page</a:t>
            </a:r>
            <a:endParaRPr lang="zh-CN" altLang="en-US" dirty="0">
              <a:ea typeface="宋体" panose="02010600030101010101" pitchFamily="2" charset="-122"/>
            </a:endParaRPr>
          </a:p>
        </p:txBody>
      </p:sp>
      <p:sp>
        <p:nvSpPr>
          <p:cNvPr id="13336" name="任意多边形 32">
            <a:extLst>
              <a:ext uri="{FF2B5EF4-FFF2-40B4-BE49-F238E27FC236}">
                <a16:creationId xmlns:a16="http://schemas.microsoft.com/office/drawing/2014/main" id="{0354B9D7-CB76-48D3-997F-24863A301449}"/>
              </a:ext>
            </a:extLst>
          </p:cNvPr>
          <p:cNvSpPr>
            <a:spLocks noChangeArrowheads="1"/>
          </p:cNvSpPr>
          <p:nvPr/>
        </p:nvSpPr>
        <p:spPr bwMode="auto">
          <a:xfrm rot="5400000" flipV="1">
            <a:off x="6689725" y="2930526"/>
            <a:ext cx="739775" cy="107950"/>
          </a:xfrm>
          <a:custGeom>
            <a:avLst/>
            <a:gdLst>
              <a:gd name="T0" fmla="*/ 738868 w 740229"/>
              <a:gd name="T1" fmla="*/ 0 h 406400"/>
              <a:gd name="T2" fmla="*/ 579504 w 740229"/>
              <a:gd name="T3" fmla="*/ 7617 h 406400"/>
              <a:gd name="T4" fmla="*/ 0 w 740229"/>
              <a:gd name="T5" fmla="*/ 7617 h 406400"/>
              <a:gd name="T6" fmla="*/ 0 60000 65536"/>
              <a:gd name="T7" fmla="*/ 0 60000 65536"/>
              <a:gd name="T8" fmla="*/ 0 60000 65536"/>
            </a:gdLst>
            <a:ahLst/>
            <a:cxnLst>
              <a:cxn ang="T6">
                <a:pos x="T0" y="T1"/>
              </a:cxn>
              <a:cxn ang="T7">
                <a:pos x="T2" y="T3"/>
              </a:cxn>
              <a:cxn ang="T8">
                <a:pos x="T4" y="T5"/>
              </a:cxn>
            </a:cxnLst>
            <a:rect l="0" t="0" r="r" b="b"/>
            <a:pathLst>
              <a:path w="740229" h="406400">
                <a:moveTo>
                  <a:pt x="740229" y="0"/>
                </a:moveTo>
                <a:lnTo>
                  <a:pt x="580572" y="406400"/>
                </a:lnTo>
                <a:lnTo>
                  <a:pt x="0" y="40640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337" name="椭圆 1">
            <a:extLst>
              <a:ext uri="{FF2B5EF4-FFF2-40B4-BE49-F238E27FC236}">
                <a16:creationId xmlns:a16="http://schemas.microsoft.com/office/drawing/2014/main" id="{AAE13EF5-9D08-42AF-9237-B7484BBDECF7}"/>
              </a:ext>
            </a:extLst>
          </p:cNvPr>
          <p:cNvSpPr>
            <a:spLocks noChangeArrowheads="1"/>
          </p:cNvSpPr>
          <p:nvPr/>
        </p:nvSpPr>
        <p:spPr bwMode="auto">
          <a:xfrm>
            <a:off x="5703888" y="5473700"/>
            <a:ext cx="790575" cy="403225"/>
          </a:xfrm>
          <a:custGeom>
            <a:avLst/>
            <a:gdLst>
              <a:gd name="T0" fmla="*/ 393779 w 792088"/>
              <a:gd name="T1" fmla="*/ 0 h 404664"/>
              <a:gd name="T2" fmla="*/ 787558 w 792088"/>
              <a:gd name="T3" fmla="*/ 391835 h 404664"/>
              <a:gd name="T4" fmla="*/ 786694 w 792088"/>
              <a:gd name="T5" fmla="*/ 400362 h 404664"/>
              <a:gd name="T6" fmla="*/ 863 w 792088"/>
              <a:gd name="T7" fmla="*/ 400362 h 404664"/>
              <a:gd name="T8" fmla="*/ 0 w 792088"/>
              <a:gd name="T9" fmla="*/ 391835 h 404664"/>
              <a:gd name="T10" fmla="*/ 393779 w 792088"/>
              <a:gd name="T11" fmla="*/ 0 h 4046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rgbClr val="7F7F7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zh-CN" altLang="en-US"/>
          </a:p>
        </p:txBody>
      </p:sp>
      <p:sp>
        <p:nvSpPr>
          <p:cNvPr id="13338" name="矩形 53">
            <a:extLst>
              <a:ext uri="{FF2B5EF4-FFF2-40B4-BE49-F238E27FC236}">
                <a16:creationId xmlns:a16="http://schemas.microsoft.com/office/drawing/2014/main" id="{4979A678-CC07-4EB7-BF81-B2FAAE96FEE8}"/>
              </a:ext>
            </a:extLst>
          </p:cNvPr>
          <p:cNvSpPr>
            <a:spLocks noChangeArrowheads="1"/>
          </p:cNvSpPr>
          <p:nvPr/>
        </p:nvSpPr>
        <p:spPr bwMode="auto">
          <a:xfrm flipV="1">
            <a:off x="0" y="406400"/>
            <a:ext cx="12198350" cy="142875"/>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39" name="矩形 54">
            <a:extLst>
              <a:ext uri="{FF2B5EF4-FFF2-40B4-BE49-F238E27FC236}">
                <a16:creationId xmlns:a16="http://schemas.microsoft.com/office/drawing/2014/main" id="{52894E80-679D-4472-8849-4BB7D57015F9}"/>
              </a:ext>
            </a:extLst>
          </p:cNvPr>
          <p:cNvSpPr>
            <a:spLocks noChangeArrowheads="1"/>
          </p:cNvSpPr>
          <p:nvPr/>
        </p:nvSpPr>
        <p:spPr bwMode="auto">
          <a:xfrm>
            <a:off x="0" y="5889625"/>
            <a:ext cx="12198350" cy="574675"/>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40" name="椭圆 8">
            <a:extLst>
              <a:ext uri="{FF2B5EF4-FFF2-40B4-BE49-F238E27FC236}">
                <a16:creationId xmlns:a16="http://schemas.microsoft.com/office/drawing/2014/main" id="{4A20CC3E-1280-43BA-BF8E-2483C88C17F0}"/>
              </a:ext>
            </a:extLst>
          </p:cNvPr>
          <p:cNvSpPr>
            <a:spLocks noChangeArrowheads="1"/>
          </p:cNvSpPr>
          <p:nvPr/>
        </p:nvSpPr>
        <p:spPr bwMode="auto">
          <a:xfrm>
            <a:off x="5270500" y="6958013"/>
            <a:ext cx="1657350"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Tree>
    <p:custDataLst>
      <p:tags r:id="rId1"/>
    </p:custDataLst>
  </p:cSld>
  <p:clrMapOvr>
    <a:masterClrMapping/>
  </p:clrMapOvr>
  <p:transition advTm="661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38"/>
                                        </p:tgtEl>
                                        <p:attrNameLst>
                                          <p:attrName>style.visibility</p:attrName>
                                        </p:attrNameLst>
                                      </p:cBhvr>
                                      <p:to>
                                        <p:strVal val="visible"/>
                                      </p:to>
                                    </p:set>
                                    <p:animEffect filter="wipe(left)">
                                      <p:cBhvr>
                                        <p:cTn id="7" dur="500"/>
                                        <p:tgtEl>
                                          <p:spTgt spid="1333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339"/>
                                        </p:tgtEl>
                                        <p:attrNameLst>
                                          <p:attrName>style.visibility</p:attrName>
                                        </p:attrNameLst>
                                      </p:cBhvr>
                                      <p:to>
                                        <p:strVal val="visible"/>
                                      </p:to>
                                    </p:set>
                                    <p:animEffect filter="wipe(right)">
                                      <p:cBhvr>
                                        <p:cTn id="10" dur="500"/>
                                        <p:tgtEl>
                                          <p:spTgt spid="133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334"/>
                                        </p:tgtEl>
                                        <p:attrNameLst>
                                          <p:attrName>style.visibility</p:attrName>
                                        </p:attrNameLst>
                                      </p:cBhvr>
                                      <p:to>
                                        <p:strVal val="visible"/>
                                      </p:to>
                                    </p:set>
                                    <p:anim calcmode="lin" valueType="num">
                                      <p:cBhvr>
                                        <p:cTn id="15" dur="500" fill="hold"/>
                                        <p:tgtEl>
                                          <p:spTgt spid="13334"/>
                                        </p:tgtEl>
                                        <p:attrNameLst>
                                          <p:attrName>ppt_x</p:attrName>
                                        </p:attrNameLst>
                                      </p:cBhvr>
                                      <p:tavLst>
                                        <p:tav tm="0">
                                          <p:val>
                                            <p:strVal val="#ppt_x"/>
                                          </p:val>
                                        </p:tav>
                                        <p:tav tm="100000">
                                          <p:val>
                                            <p:strVal val="#ppt_x"/>
                                          </p:val>
                                        </p:tav>
                                      </p:tavLst>
                                    </p:anim>
                                    <p:anim calcmode="lin" valueType="num">
                                      <p:cBhvr>
                                        <p:cTn id="16" dur="500" fill="hold"/>
                                        <p:tgtEl>
                                          <p:spTgt spid="133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35"/>
                                        </p:tgtEl>
                                        <p:attrNameLst>
                                          <p:attrName>style.visibility</p:attrName>
                                        </p:attrNameLst>
                                      </p:cBhvr>
                                      <p:to>
                                        <p:strVal val="visible"/>
                                      </p:to>
                                    </p:set>
                                    <p:anim calcmode="lin" valueType="num">
                                      <p:cBhvr>
                                        <p:cTn id="19" dur="500" fill="hold"/>
                                        <p:tgtEl>
                                          <p:spTgt spid="13335"/>
                                        </p:tgtEl>
                                        <p:attrNameLst>
                                          <p:attrName>ppt_x</p:attrName>
                                        </p:attrNameLst>
                                      </p:cBhvr>
                                      <p:tavLst>
                                        <p:tav tm="0">
                                          <p:val>
                                            <p:strVal val="#ppt_x"/>
                                          </p:val>
                                        </p:tav>
                                        <p:tav tm="100000">
                                          <p:val>
                                            <p:strVal val="#ppt_x"/>
                                          </p:val>
                                        </p:tav>
                                      </p:tavLst>
                                    </p:anim>
                                    <p:anim calcmode="lin" valueType="num">
                                      <p:cBhvr>
                                        <p:cTn id="20" dur="500" fill="hold"/>
                                        <p:tgtEl>
                                          <p:spTgt spid="1333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337"/>
                                        </p:tgtEl>
                                        <p:attrNameLst>
                                          <p:attrName>style.visibility</p:attrName>
                                        </p:attrNameLst>
                                      </p:cBhvr>
                                      <p:to>
                                        <p:strVal val="visible"/>
                                      </p:to>
                                    </p:set>
                                    <p:anim calcmode="lin" valueType="num">
                                      <p:cBhvr>
                                        <p:cTn id="23" dur="500" fill="hold"/>
                                        <p:tgtEl>
                                          <p:spTgt spid="13337"/>
                                        </p:tgtEl>
                                        <p:attrNameLst>
                                          <p:attrName>ppt_x</p:attrName>
                                        </p:attrNameLst>
                                      </p:cBhvr>
                                      <p:tavLst>
                                        <p:tav tm="0">
                                          <p:val>
                                            <p:strVal val="#ppt_x"/>
                                          </p:val>
                                        </p:tav>
                                        <p:tav tm="100000">
                                          <p:val>
                                            <p:strVal val="#ppt_x"/>
                                          </p:val>
                                        </p:tav>
                                      </p:tavLst>
                                    </p:anim>
                                    <p:anim calcmode="lin" valueType="num">
                                      <p:cBhvr>
                                        <p:cTn id="24" dur="500" fill="hold"/>
                                        <p:tgtEl>
                                          <p:spTgt spid="1333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3314"/>
                                        </p:tgtEl>
                                        <p:attrNameLst>
                                          <p:attrName>style.visibility</p:attrName>
                                        </p:attrNameLst>
                                      </p:cBhvr>
                                      <p:to>
                                        <p:strVal val="visible"/>
                                      </p:to>
                                    </p:set>
                                    <p:anim calcmode="lin" valueType="num">
                                      <p:cBhvr>
                                        <p:cTn id="29" dur="500" fill="hold"/>
                                        <p:tgtEl>
                                          <p:spTgt spid="13314"/>
                                        </p:tgtEl>
                                        <p:attrNameLst>
                                          <p:attrName>ppt_w</p:attrName>
                                        </p:attrNameLst>
                                      </p:cBhvr>
                                      <p:tavLst>
                                        <p:tav tm="0">
                                          <p:val>
                                            <p:fltVal val="0"/>
                                          </p:val>
                                        </p:tav>
                                        <p:tav tm="100000">
                                          <p:val>
                                            <p:strVal val="#ppt_w"/>
                                          </p:val>
                                        </p:tav>
                                      </p:tavLst>
                                    </p:anim>
                                    <p:anim calcmode="lin" valueType="num">
                                      <p:cBhvr>
                                        <p:cTn id="30" dur="500" fill="hold"/>
                                        <p:tgtEl>
                                          <p:spTgt spid="13314"/>
                                        </p:tgtEl>
                                        <p:attrNameLst>
                                          <p:attrName>ppt_h</p:attrName>
                                        </p:attrNameLst>
                                      </p:cBhvr>
                                      <p:tavLst>
                                        <p:tav tm="0">
                                          <p:val>
                                            <p:fltVal val="0"/>
                                          </p:val>
                                        </p:tav>
                                        <p:tav tm="100000">
                                          <p:val>
                                            <p:strVal val="#ppt_h"/>
                                          </p:val>
                                        </p:tav>
                                      </p:tavLst>
                                    </p:anim>
                                    <p:animEffect filter="fade">
                                      <p:cBhvr>
                                        <p:cTn id="31" dur="500"/>
                                        <p:tgtEl>
                                          <p:spTgt spid="133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100000">
                                          <p:val>
                                            <p:strVal val="#ppt_x"/>
                                          </p:val>
                                        </p:tav>
                                      </p:tavLst>
                                    </p:anim>
                                    <p:anim calcmode="lin" valueType="num">
                                      <p:cBhvr>
                                        <p:cTn id="37" dur="5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500" fill="hold"/>
                                        <p:tgtEl>
                                          <p:spTgt spid="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ppt_x</p:attrName>
                                        </p:attrNameLst>
                                      </p:cBhvr>
                                      <p:tavLst>
                                        <p:tav tm="0">
                                          <p:val>
                                            <p:strVal val="#ppt_x"/>
                                          </p:val>
                                        </p:tav>
                                        <p:tav tm="100000">
                                          <p:val>
                                            <p:strVal val="#ppt_x"/>
                                          </p:val>
                                        </p:tav>
                                      </p:tavLst>
                                    </p:anim>
                                    <p:anim calcmode="lin" valueType="num">
                                      <p:cBhvr>
                                        <p:cTn id="49" dur="500" fill="hold"/>
                                        <p:tgtEl>
                                          <p:spTgt spid="5"/>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500"/>
                            </p:stCondLst>
                            <p:childTnLst>
                              <p:par>
                                <p:cTn id="51" presetID="22" presetClass="entr" presetSubtype="4" fill="hold" nodeType="afterEffect">
                                  <p:stCondLst>
                                    <p:cond delay="0"/>
                                  </p:stCondLst>
                                  <p:childTnLst>
                                    <p:set>
                                      <p:cBhvr>
                                        <p:cTn id="52" dur="1" fill="hold">
                                          <p:stCondLst>
                                            <p:cond delay="0"/>
                                          </p:stCondLst>
                                        </p:cTn>
                                        <p:tgtEl>
                                          <p:spTgt spid="13333"/>
                                        </p:tgtEl>
                                        <p:attrNameLst>
                                          <p:attrName>style.visibility</p:attrName>
                                        </p:attrNameLst>
                                      </p:cBhvr>
                                      <p:to>
                                        <p:strVal val="visible"/>
                                      </p:to>
                                    </p:set>
                                    <p:animEffect filter="wipe(down)">
                                      <p:cBhvr>
                                        <p:cTn id="53" dur="500"/>
                                        <p:tgtEl>
                                          <p:spTgt spid="13333"/>
                                        </p:tgtEl>
                                      </p:cBhvr>
                                    </p:animEffect>
                                  </p:childTnLst>
                                </p:cTn>
                              </p:par>
                              <p:par>
                                <p:cTn id="54" presetID="22" presetClass="entr" presetSubtype="4" fill="hold" nodeType="withEffect">
                                  <p:stCondLst>
                                    <p:cond delay="0"/>
                                  </p:stCondLst>
                                  <p:childTnLst>
                                    <p:set>
                                      <p:cBhvr>
                                        <p:cTn id="55" dur="1" fill="hold">
                                          <p:stCondLst>
                                            <p:cond delay="0"/>
                                          </p:stCondLst>
                                        </p:cTn>
                                        <p:tgtEl>
                                          <p:spTgt spid="13332"/>
                                        </p:tgtEl>
                                        <p:attrNameLst>
                                          <p:attrName>style.visibility</p:attrName>
                                        </p:attrNameLst>
                                      </p:cBhvr>
                                      <p:to>
                                        <p:strVal val="visible"/>
                                      </p:to>
                                    </p:set>
                                    <p:animEffect filter="wipe(down)">
                                      <p:cBhvr>
                                        <p:cTn id="56" dur="500"/>
                                        <p:tgtEl>
                                          <p:spTgt spid="13332"/>
                                        </p:tgtEl>
                                      </p:cBhvr>
                                    </p:animEffect>
                                  </p:childTnLst>
                                </p:cTn>
                              </p:par>
                              <p:par>
                                <p:cTn id="57" presetID="22" presetClass="entr" presetSubtype="4" fill="hold" nodeType="withEffect">
                                  <p:stCondLst>
                                    <p:cond delay="0"/>
                                  </p:stCondLst>
                                  <p:childTnLst>
                                    <p:set>
                                      <p:cBhvr>
                                        <p:cTn id="58" dur="1" fill="hold">
                                          <p:stCondLst>
                                            <p:cond delay="0"/>
                                          </p:stCondLst>
                                        </p:cTn>
                                        <p:tgtEl>
                                          <p:spTgt spid="13336"/>
                                        </p:tgtEl>
                                        <p:attrNameLst>
                                          <p:attrName>style.visibility</p:attrName>
                                        </p:attrNameLst>
                                      </p:cBhvr>
                                      <p:to>
                                        <p:strVal val="visible"/>
                                      </p:to>
                                    </p:set>
                                    <p:animEffect filter="wipe(down)">
                                      <p:cBhvr>
                                        <p:cTn id="59" dur="500"/>
                                        <p:tgtEl>
                                          <p:spTgt spid="13336"/>
                                        </p:tgtEl>
                                      </p:cBhvr>
                                    </p:animEffect>
                                  </p:childTnLst>
                                </p:cTn>
                              </p:par>
                              <p:par>
                                <p:cTn id="60" presetID="22" presetClass="entr" presetSubtype="4" fill="hold" nodeType="withEffect">
                                  <p:stCondLst>
                                    <p:cond delay="0"/>
                                  </p:stCondLst>
                                  <p:childTnLst>
                                    <p:set>
                                      <p:cBhvr>
                                        <p:cTn id="61" dur="1" fill="hold">
                                          <p:stCondLst>
                                            <p:cond delay="0"/>
                                          </p:stCondLst>
                                        </p:cTn>
                                        <p:tgtEl>
                                          <p:spTgt spid="13331"/>
                                        </p:tgtEl>
                                        <p:attrNameLst>
                                          <p:attrName>style.visibility</p:attrName>
                                        </p:attrNameLst>
                                      </p:cBhvr>
                                      <p:to>
                                        <p:strVal val="visible"/>
                                      </p:to>
                                    </p:set>
                                    <p:animEffect filter="wipe(down)">
                                      <p:cBhvr>
                                        <p:cTn id="62" dur="500"/>
                                        <p:tgtEl>
                                          <p:spTgt spid="13331"/>
                                        </p:tgtEl>
                                      </p:cBhvr>
                                    </p:animEffect>
                                  </p:childTnLst>
                                </p:cTn>
                              </p:par>
                            </p:childTnLst>
                          </p:cTn>
                        </p:par>
                        <p:par>
                          <p:cTn id="63" fill="hold" nodeType="afterGroup">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3315"/>
                                        </p:tgtEl>
                                        <p:attrNameLst>
                                          <p:attrName>style.visibility</p:attrName>
                                        </p:attrNameLst>
                                      </p:cBhvr>
                                      <p:to>
                                        <p:strVal val="visible"/>
                                      </p:to>
                                    </p:set>
                                    <p:anim calcmode="lin" valueType="num">
                                      <p:cBhvr>
                                        <p:cTn id="66" dur="500" fill="hold"/>
                                        <p:tgtEl>
                                          <p:spTgt spid="13315"/>
                                        </p:tgtEl>
                                        <p:attrNameLst>
                                          <p:attrName>ppt_w</p:attrName>
                                        </p:attrNameLst>
                                      </p:cBhvr>
                                      <p:tavLst>
                                        <p:tav tm="0">
                                          <p:val>
                                            <p:fltVal val="0"/>
                                          </p:val>
                                        </p:tav>
                                        <p:tav tm="100000">
                                          <p:val>
                                            <p:strVal val="#ppt_w"/>
                                          </p:val>
                                        </p:tav>
                                      </p:tavLst>
                                    </p:anim>
                                    <p:anim calcmode="lin" valueType="num">
                                      <p:cBhvr>
                                        <p:cTn id="67" dur="500" fill="hold"/>
                                        <p:tgtEl>
                                          <p:spTgt spid="13315"/>
                                        </p:tgtEl>
                                        <p:attrNameLst>
                                          <p:attrName>ppt_h</p:attrName>
                                        </p:attrNameLst>
                                      </p:cBhvr>
                                      <p:tavLst>
                                        <p:tav tm="0">
                                          <p:val>
                                            <p:fltVal val="0"/>
                                          </p:val>
                                        </p:tav>
                                        <p:tav tm="100000">
                                          <p:val>
                                            <p:strVal val="#ppt_h"/>
                                          </p:val>
                                        </p:tav>
                                      </p:tavLst>
                                    </p:anim>
                                    <p:animEffect filter="fade">
                                      <p:cBhvr>
                                        <p:cTn id="68" dur="500"/>
                                        <p:tgtEl>
                                          <p:spTgt spid="13315"/>
                                        </p:tgtEl>
                                      </p:cBhvr>
                                    </p:animEffect>
                                  </p:childTnLst>
                                </p:cTn>
                              </p:par>
                            </p:childTnLst>
                          </p:cTn>
                        </p:par>
                        <p:par>
                          <p:cTn id="69" fill="hold" nodeType="afterGroup">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13316"/>
                                        </p:tgtEl>
                                        <p:attrNameLst>
                                          <p:attrName>style.visibility</p:attrName>
                                        </p:attrNameLst>
                                      </p:cBhvr>
                                      <p:to>
                                        <p:strVal val="visible"/>
                                      </p:to>
                                    </p:set>
                                    <p:anim calcmode="lin" valueType="num">
                                      <p:cBhvr>
                                        <p:cTn id="72" dur="500" fill="hold"/>
                                        <p:tgtEl>
                                          <p:spTgt spid="13316"/>
                                        </p:tgtEl>
                                        <p:attrNameLst>
                                          <p:attrName>ppt_w</p:attrName>
                                        </p:attrNameLst>
                                      </p:cBhvr>
                                      <p:tavLst>
                                        <p:tav tm="0">
                                          <p:val>
                                            <p:fltVal val="0"/>
                                          </p:val>
                                        </p:tav>
                                        <p:tav tm="100000">
                                          <p:val>
                                            <p:strVal val="#ppt_w"/>
                                          </p:val>
                                        </p:tav>
                                      </p:tavLst>
                                    </p:anim>
                                    <p:anim calcmode="lin" valueType="num">
                                      <p:cBhvr>
                                        <p:cTn id="73" dur="500" fill="hold"/>
                                        <p:tgtEl>
                                          <p:spTgt spid="13316"/>
                                        </p:tgtEl>
                                        <p:attrNameLst>
                                          <p:attrName>ppt_h</p:attrName>
                                        </p:attrNameLst>
                                      </p:cBhvr>
                                      <p:tavLst>
                                        <p:tav tm="0">
                                          <p:val>
                                            <p:fltVal val="0"/>
                                          </p:val>
                                        </p:tav>
                                        <p:tav tm="100000">
                                          <p:val>
                                            <p:strVal val="#ppt_h"/>
                                          </p:val>
                                        </p:tav>
                                      </p:tavLst>
                                    </p:anim>
                                    <p:animEffect filter="fade">
                                      <p:cBhvr>
                                        <p:cTn id="74" dur="500"/>
                                        <p:tgtEl>
                                          <p:spTgt spid="13316"/>
                                        </p:tgtEl>
                                      </p:cBhvr>
                                    </p:animEffect>
                                  </p:childTnLst>
                                </p:cTn>
                              </p:par>
                            </p:childTnLst>
                          </p:cTn>
                        </p:par>
                        <p:par>
                          <p:cTn id="75" fill="hold" nodeType="afterGroup">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13317"/>
                                        </p:tgtEl>
                                        <p:attrNameLst>
                                          <p:attrName>style.visibility</p:attrName>
                                        </p:attrNameLst>
                                      </p:cBhvr>
                                      <p:to>
                                        <p:strVal val="visible"/>
                                      </p:to>
                                    </p:set>
                                    <p:anim calcmode="lin" valueType="num">
                                      <p:cBhvr>
                                        <p:cTn id="78" dur="500" fill="hold"/>
                                        <p:tgtEl>
                                          <p:spTgt spid="13317"/>
                                        </p:tgtEl>
                                        <p:attrNameLst>
                                          <p:attrName>ppt_w</p:attrName>
                                        </p:attrNameLst>
                                      </p:cBhvr>
                                      <p:tavLst>
                                        <p:tav tm="0">
                                          <p:val>
                                            <p:fltVal val="0"/>
                                          </p:val>
                                        </p:tav>
                                        <p:tav tm="100000">
                                          <p:val>
                                            <p:strVal val="#ppt_w"/>
                                          </p:val>
                                        </p:tav>
                                      </p:tavLst>
                                    </p:anim>
                                    <p:anim calcmode="lin" valueType="num">
                                      <p:cBhvr>
                                        <p:cTn id="79" dur="500" fill="hold"/>
                                        <p:tgtEl>
                                          <p:spTgt spid="13317"/>
                                        </p:tgtEl>
                                        <p:attrNameLst>
                                          <p:attrName>ppt_h</p:attrName>
                                        </p:attrNameLst>
                                      </p:cBhvr>
                                      <p:tavLst>
                                        <p:tav tm="0">
                                          <p:val>
                                            <p:fltVal val="0"/>
                                          </p:val>
                                        </p:tav>
                                        <p:tav tm="100000">
                                          <p:val>
                                            <p:strVal val="#ppt_h"/>
                                          </p:val>
                                        </p:tav>
                                      </p:tavLst>
                                    </p:anim>
                                    <p:animEffect filter="fade">
                                      <p:cBhvr>
                                        <p:cTn id="80" dur="500"/>
                                        <p:tgtEl>
                                          <p:spTgt spid="13317"/>
                                        </p:tgtEl>
                                      </p:cBhvr>
                                    </p:animEffect>
                                  </p:childTnLst>
                                </p:cTn>
                              </p:par>
                            </p:childTnLst>
                          </p:cTn>
                        </p:par>
                        <p:par>
                          <p:cTn id="81" fill="hold" nodeType="afterGroup">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13318"/>
                                        </p:tgtEl>
                                        <p:attrNameLst>
                                          <p:attrName>style.visibility</p:attrName>
                                        </p:attrNameLst>
                                      </p:cBhvr>
                                      <p:to>
                                        <p:strVal val="visible"/>
                                      </p:to>
                                    </p:set>
                                    <p:anim calcmode="lin" valueType="num">
                                      <p:cBhvr>
                                        <p:cTn id="84" dur="500" fill="hold"/>
                                        <p:tgtEl>
                                          <p:spTgt spid="13318"/>
                                        </p:tgtEl>
                                        <p:attrNameLst>
                                          <p:attrName>ppt_w</p:attrName>
                                        </p:attrNameLst>
                                      </p:cBhvr>
                                      <p:tavLst>
                                        <p:tav tm="0">
                                          <p:val>
                                            <p:fltVal val="0"/>
                                          </p:val>
                                        </p:tav>
                                        <p:tav tm="100000">
                                          <p:val>
                                            <p:strVal val="#ppt_w"/>
                                          </p:val>
                                        </p:tav>
                                      </p:tavLst>
                                    </p:anim>
                                    <p:anim calcmode="lin" valueType="num">
                                      <p:cBhvr>
                                        <p:cTn id="85" dur="500" fill="hold"/>
                                        <p:tgtEl>
                                          <p:spTgt spid="13318"/>
                                        </p:tgtEl>
                                        <p:attrNameLst>
                                          <p:attrName>ppt_h</p:attrName>
                                        </p:attrNameLst>
                                      </p:cBhvr>
                                      <p:tavLst>
                                        <p:tav tm="0">
                                          <p:val>
                                            <p:fltVal val="0"/>
                                          </p:val>
                                        </p:tav>
                                        <p:tav tm="100000">
                                          <p:val>
                                            <p:strVal val="#ppt_h"/>
                                          </p:val>
                                        </p:tav>
                                      </p:tavLst>
                                    </p:anim>
                                    <p:animEffect filter="fade">
                                      <p:cBhvr>
                                        <p:cTn id="86" dur="500"/>
                                        <p:tgtEl>
                                          <p:spTgt spid="1331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1" nodeType="clickEffect">
                                  <p:stCondLst>
                                    <p:cond delay="0"/>
                                  </p:stCondLst>
                                  <p:childTnLst>
                                    <p:set>
                                      <p:cBhvr>
                                        <p:cTn id="90" dur="1" fill="hold">
                                          <p:stCondLst>
                                            <p:cond delay="999"/>
                                          </p:stCondLst>
                                        </p:cTn>
                                        <p:tgtEl>
                                          <p:spTgt spid="13318"/>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xit" presetSubtype="1" fill="hold" grpId="1" nodeType="clickEffect">
                                  <p:stCondLst>
                                    <p:cond delay="0"/>
                                  </p:stCondLst>
                                  <p:childTnLst>
                                    <p:anim calcmode="lin" valueType="num">
                                      <p:cBhvr>
                                        <p:cTn id="94" dur="500"/>
                                        <p:tgtEl>
                                          <p:spTgt spid="13338"/>
                                        </p:tgtEl>
                                        <p:attrNameLst>
                                          <p:attrName>ppt_x</p:attrName>
                                        </p:attrNameLst>
                                      </p:cBhvr>
                                      <p:tavLst>
                                        <p:tav tm="0">
                                          <p:val>
                                            <p:strVal val="ppt_x"/>
                                          </p:val>
                                        </p:tav>
                                        <p:tav tm="100000">
                                          <p:val>
                                            <p:strVal val="ppt_x"/>
                                          </p:val>
                                        </p:tav>
                                      </p:tavLst>
                                    </p:anim>
                                    <p:anim calcmode="lin" valueType="num">
                                      <p:cBhvr>
                                        <p:cTn id="95" dur="500"/>
                                        <p:tgtEl>
                                          <p:spTgt spid="13338"/>
                                        </p:tgtEl>
                                        <p:attrNameLst>
                                          <p:attrName>ppt_y</p:attrName>
                                        </p:attrNameLst>
                                      </p:cBhvr>
                                      <p:tavLst>
                                        <p:tav tm="0">
                                          <p:val>
                                            <p:strVal val="ppt_y"/>
                                          </p:val>
                                        </p:tav>
                                        <p:tav tm="100000">
                                          <p:val>
                                            <p:strVal val="0-ppt_h/2"/>
                                          </p:val>
                                        </p:tav>
                                      </p:tavLst>
                                    </p:anim>
                                    <p:set>
                                      <p:cBhvr>
                                        <p:cTn id="96" dur="1" fill="hold">
                                          <p:stCondLst>
                                            <p:cond delay="499"/>
                                          </p:stCondLst>
                                        </p:cTn>
                                        <p:tgtEl>
                                          <p:spTgt spid="13338"/>
                                        </p:tgtEl>
                                        <p:attrNameLst>
                                          <p:attrName>style.visibility</p:attrName>
                                        </p:attrNameLst>
                                      </p:cBhvr>
                                      <p:to>
                                        <p:strVal val="hidden"/>
                                      </p:to>
                                    </p:set>
                                  </p:childTnLst>
                                </p:cTn>
                              </p:par>
                              <p:par>
                                <p:cTn id="97" presetID="2" presetClass="exit" presetSubtype="1" fill="hold" grpId="1" nodeType="withEffect">
                                  <p:stCondLst>
                                    <p:cond delay="0"/>
                                  </p:stCondLst>
                                  <p:childTnLst>
                                    <p:anim calcmode="lin" valueType="num">
                                      <p:cBhvr>
                                        <p:cTn id="98" dur="500"/>
                                        <p:tgtEl>
                                          <p:spTgt spid="13315"/>
                                        </p:tgtEl>
                                        <p:attrNameLst>
                                          <p:attrName>ppt_x</p:attrName>
                                        </p:attrNameLst>
                                      </p:cBhvr>
                                      <p:tavLst>
                                        <p:tav tm="0">
                                          <p:val>
                                            <p:strVal val="ppt_x"/>
                                          </p:val>
                                        </p:tav>
                                        <p:tav tm="100000">
                                          <p:val>
                                            <p:strVal val="ppt_x"/>
                                          </p:val>
                                        </p:tav>
                                      </p:tavLst>
                                    </p:anim>
                                    <p:anim calcmode="lin" valueType="num">
                                      <p:cBhvr>
                                        <p:cTn id="99" dur="500"/>
                                        <p:tgtEl>
                                          <p:spTgt spid="13315"/>
                                        </p:tgtEl>
                                        <p:attrNameLst>
                                          <p:attrName>ppt_y</p:attrName>
                                        </p:attrNameLst>
                                      </p:cBhvr>
                                      <p:tavLst>
                                        <p:tav tm="0">
                                          <p:val>
                                            <p:strVal val="ppt_y"/>
                                          </p:val>
                                        </p:tav>
                                        <p:tav tm="100000">
                                          <p:val>
                                            <p:strVal val="0-ppt_h/2"/>
                                          </p:val>
                                        </p:tav>
                                      </p:tavLst>
                                    </p:anim>
                                    <p:set>
                                      <p:cBhvr>
                                        <p:cTn id="100" dur="1" fill="hold">
                                          <p:stCondLst>
                                            <p:cond delay="499"/>
                                          </p:stCondLst>
                                        </p:cTn>
                                        <p:tgtEl>
                                          <p:spTgt spid="13315"/>
                                        </p:tgtEl>
                                        <p:attrNameLst>
                                          <p:attrName>style.visibility</p:attrName>
                                        </p:attrNameLst>
                                      </p:cBhvr>
                                      <p:to>
                                        <p:strVal val="hidden"/>
                                      </p:to>
                                    </p:set>
                                  </p:childTnLst>
                                </p:cTn>
                              </p:par>
                              <p:par>
                                <p:cTn id="101" presetID="2" presetClass="exit" presetSubtype="1" fill="hold" grpId="1" nodeType="withEffect">
                                  <p:stCondLst>
                                    <p:cond delay="0"/>
                                  </p:stCondLst>
                                  <p:childTnLst>
                                    <p:anim calcmode="lin" valueType="num">
                                      <p:cBhvr>
                                        <p:cTn id="102" dur="500"/>
                                        <p:tgtEl>
                                          <p:spTgt spid="13316"/>
                                        </p:tgtEl>
                                        <p:attrNameLst>
                                          <p:attrName>ppt_x</p:attrName>
                                        </p:attrNameLst>
                                      </p:cBhvr>
                                      <p:tavLst>
                                        <p:tav tm="0">
                                          <p:val>
                                            <p:strVal val="ppt_x"/>
                                          </p:val>
                                        </p:tav>
                                        <p:tav tm="100000">
                                          <p:val>
                                            <p:strVal val="ppt_x"/>
                                          </p:val>
                                        </p:tav>
                                      </p:tavLst>
                                    </p:anim>
                                    <p:anim calcmode="lin" valueType="num">
                                      <p:cBhvr>
                                        <p:cTn id="103" dur="500"/>
                                        <p:tgtEl>
                                          <p:spTgt spid="13316"/>
                                        </p:tgtEl>
                                        <p:attrNameLst>
                                          <p:attrName>ppt_y</p:attrName>
                                        </p:attrNameLst>
                                      </p:cBhvr>
                                      <p:tavLst>
                                        <p:tav tm="0">
                                          <p:val>
                                            <p:strVal val="ppt_y"/>
                                          </p:val>
                                        </p:tav>
                                        <p:tav tm="100000">
                                          <p:val>
                                            <p:strVal val="0-ppt_h/2"/>
                                          </p:val>
                                        </p:tav>
                                      </p:tavLst>
                                    </p:anim>
                                    <p:set>
                                      <p:cBhvr>
                                        <p:cTn id="104" dur="1" fill="hold">
                                          <p:stCondLst>
                                            <p:cond delay="499"/>
                                          </p:stCondLst>
                                        </p:cTn>
                                        <p:tgtEl>
                                          <p:spTgt spid="13316"/>
                                        </p:tgtEl>
                                        <p:attrNameLst>
                                          <p:attrName>style.visibility</p:attrName>
                                        </p:attrNameLst>
                                      </p:cBhvr>
                                      <p:to>
                                        <p:strVal val="hidden"/>
                                      </p:to>
                                    </p:set>
                                  </p:childTnLst>
                                </p:cTn>
                              </p:par>
                              <p:par>
                                <p:cTn id="105" presetID="2" presetClass="exit" presetSubtype="1" fill="hold" grpId="1" nodeType="withEffect">
                                  <p:stCondLst>
                                    <p:cond delay="0"/>
                                  </p:stCondLst>
                                  <p:childTnLst>
                                    <p:anim calcmode="lin" valueType="num">
                                      <p:cBhvr>
                                        <p:cTn id="106" dur="500"/>
                                        <p:tgtEl>
                                          <p:spTgt spid="13317"/>
                                        </p:tgtEl>
                                        <p:attrNameLst>
                                          <p:attrName>ppt_x</p:attrName>
                                        </p:attrNameLst>
                                      </p:cBhvr>
                                      <p:tavLst>
                                        <p:tav tm="0">
                                          <p:val>
                                            <p:strVal val="ppt_x"/>
                                          </p:val>
                                        </p:tav>
                                        <p:tav tm="100000">
                                          <p:val>
                                            <p:strVal val="ppt_x"/>
                                          </p:val>
                                        </p:tav>
                                      </p:tavLst>
                                    </p:anim>
                                    <p:anim calcmode="lin" valueType="num">
                                      <p:cBhvr>
                                        <p:cTn id="107" dur="500"/>
                                        <p:tgtEl>
                                          <p:spTgt spid="13317"/>
                                        </p:tgtEl>
                                        <p:attrNameLst>
                                          <p:attrName>ppt_y</p:attrName>
                                        </p:attrNameLst>
                                      </p:cBhvr>
                                      <p:tavLst>
                                        <p:tav tm="0">
                                          <p:val>
                                            <p:strVal val="ppt_y"/>
                                          </p:val>
                                        </p:tav>
                                        <p:tav tm="100000">
                                          <p:val>
                                            <p:strVal val="0-ppt_h/2"/>
                                          </p:val>
                                        </p:tav>
                                      </p:tavLst>
                                    </p:anim>
                                    <p:set>
                                      <p:cBhvr>
                                        <p:cTn id="108" dur="1" fill="hold">
                                          <p:stCondLst>
                                            <p:cond delay="499"/>
                                          </p:stCondLst>
                                        </p:cTn>
                                        <p:tgtEl>
                                          <p:spTgt spid="13317"/>
                                        </p:tgtEl>
                                        <p:attrNameLst>
                                          <p:attrName>style.visibility</p:attrName>
                                        </p:attrNameLst>
                                      </p:cBhvr>
                                      <p:to>
                                        <p:strVal val="hidden"/>
                                      </p:to>
                                    </p:set>
                                  </p:childTnLst>
                                </p:cTn>
                              </p:par>
                              <p:par>
                                <p:cTn id="109" presetID="2" presetClass="exit" presetSubtype="1" fill="hold" grpId="2" nodeType="withEffect">
                                  <p:stCondLst>
                                    <p:cond delay="0"/>
                                  </p:stCondLst>
                                  <p:childTnLst>
                                    <p:anim calcmode="lin" valueType="num">
                                      <p:cBhvr>
                                        <p:cTn id="110" dur="500"/>
                                        <p:tgtEl>
                                          <p:spTgt spid="13318"/>
                                        </p:tgtEl>
                                        <p:attrNameLst>
                                          <p:attrName>ppt_x</p:attrName>
                                        </p:attrNameLst>
                                      </p:cBhvr>
                                      <p:tavLst>
                                        <p:tav tm="0">
                                          <p:val>
                                            <p:strVal val="ppt_x"/>
                                          </p:val>
                                        </p:tav>
                                        <p:tav tm="100000">
                                          <p:val>
                                            <p:strVal val="ppt_x"/>
                                          </p:val>
                                        </p:tav>
                                      </p:tavLst>
                                    </p:anim>
                                    <p:anim calcmode="lin" valueType="num">
                                      <p:cBhvr>
                                        <p:cTn id="111" dur="500"/>
                                        <p:tgtEl>
                                          <p:spTgt spid="13318"/>
                                        </p:tgtEl>
                                        <p:attrNameLst>
                                          <p:attrName>ppt_y</p:attrName>
                                        </p:attrNameLst>
                                      </p:cBhvr>
                                      <p:tavLst>
                                        <p:tav tm="0">
                                          <p:val>
                                            <p:strVal val="ppt_y"/>
                                          </p:val>
                                        </p:tav>
                                        <p:tav tm="100000">
                                          <p:val>
                                            <p:strVal val="0-ppt_h/2"/>
                                          </p:val>
                                        </p:tav>
                                      </p:tavLst>
                                    </p:anim>
                                    <p:set>
                                      <p:cBhvr>
                                        <p:cTn id="112" dur="1" fill="hold">
                                          <p:stCondLst>
                                            <p:cond delay="499"/>
                                          </p:stCondLst>
                                        </p:cTn>
                                        <p:tgtEl>
                                          <p:spTgt spid="13318"/>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p:cTn id="114" dur="500"/>
                                        <p:tgtEl>
                                          <p:spTgt spid="13339"/>
                                        </p:tgtEl>
                                        <p:attrNameLst>
                                          <p:attrName>ppt_x</p:attrName>
                                        </p:attrNameLst>
                                      </p:cBhvr>
                                      <p:tavLst>
                                        <p:tav tm="0">
                                          <p:val>
                                            <p:strVal val="ppt_x"/>
                                          </p:val>
                                        </p:tav>
                                        <p:tav tm="100000">
                                          <p:val>
                                            <p:strVal val="ppt_x"/>
                                          </p:val>
                                        </p:tav>
                                      </p:tavLst>
                                    </p:anim>
                                    <p:anim calcmode="lin" valueType="num">
                                      <p:cBhvr>
                                        <p:cTn id="115" dur="500"/>
                                        <p:tgtEl>
                                          <p:spTgt spid="13339"/>
                                        </p:tgtEl>
                                        <p:attrNameLst>
                                          <p:attrName>ppt_y</p:attrName>
                                        </p:attrNameLst>
                                      </p:cBhvr>
                                      <p:tavLst>
                                        <p:tav tm="0">
                                          <p:val>
                                            <p:strVal val="ppt_y"/>
                                          </p:val>
                                        </p:tav>
                                        <p:tav tm="100000">
                                          <p:val>
                                            <p:strVal val="1+ppt_h/2"/>
                                          </p:val>
                                        </p:tav>
                                      </p:tavLst>
                                    </p:anim>
                                    <p:set>
                                      <p:cBhvr>
                                        <p:cTn id="116" dur="1" fill="hold">
                                          <p:stCondLst>
                                            <p:cond delay="499"/>
                                          </p:stCondLst>
                                        </p:cTn>
                                        <p:tgtEl>
                                          <p:spTgt spid="13339"/>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p:cTn id="118" dur="500"/>
                                        <p:tgtEl>
                                          <p:spTgt spid="13334"/>
                                        </p:tgtEl>
                                        <p:attrNameLst>
                                          <p:attrName>ppt_x</p:attrName>
                                        </p:attrNameLst>
                                      </p:cBhvr>
                                      <p:tavLst>
                                        <p:tav tm="0">
                                          <p:val>
                                            <p:strVal val="ppt_x"/>
                                          </p:val>
                                        </p:tav>
                                        <p:tav tm="100000">
                                          <p:val>
                                            <p:strVal val="ppt_x"/>
                                          </p:val>
                                        </p:tav>
                                      </p:tavLst>
                                    </p:anim>
                                    <p:anim calcmode="lin" valueType="num">
                                      <p:cBhvr>
                                        <p:cTn id="119" dur="500"/>
                                        <p:tgtEl>
                                          <p:spTgt spid="13334"/>
                                        </p:tgtEl>
                                        <p:attrNameLst>
                                          <p:attrName>ppt_y</p:attrName>
                                        </p:attrNameLst>
                                      </p:cBhvr>
                                      <p:tavLst>
                                        <p:tav tm="0">
                                          <p:val>
                                            <p:strVal val="ppt_y"/>
                                          </p:val>
                                        </p:tav>
                                        <p:tav tm="100000">
                                          <p:val>
                                            <p:strVal val="1+ppt_h/2"/>
                                          </p:val>
                                        </p:tav>
                                      </p:tavLst>
                                    </p:anim>
                                    <p:set>
                                      <p:cBhvr>
                                        <p:cTn id="120" dur="1" fill="hold">
                                          <p:stCondLst>
                                            <p:cond delay="499"/>
                                          </p:stCondLst>
                                        </p:cTn>
                                        <p:tgtEl>
                                          <p:spTgt spid="13334"/>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p:cTn id="122" dur="500"/>
                                        <p:tgtEl>
                                          <p:spTgt spid="13335"/>
                                        </p:tgtEl>
                                        <p:attrNameLst>
                                          <p:attrName>ppt_x</p:attrName>
                                        </p:attrNameLst>
                                      </p:cBhvr>
                                      <p:tavLst>
                                        <p:tav tm="0">
                                          <p:val>
                                            <p:strVal val="ppt_x"/>
                                          </p:val>
                                        </p:tav>
                                        <p:tav tm="100000">
                                          <p:val>
                                            <p:strVal val="ppt_x"/>
                                          </p:val>
                                        </p:tav>
                                      </p:tavLst>
                                    </p:anim>
                                    <p:anim calcmode="lin" valueType="num">
                                      <p:cBhvr>
                                        <p:cTn id="123" dur="500"/>
                                        <p:tgtEl>
                                          <p:spTgt spid="13335"/>
                                        </p:tgtEl>
                                        <p:attrNameLst>
                                          <p:attrName>ppt_y</p:attrName>
                                        </p:attrNameLst>
                                      </p:cBhvr>
                                      <p:tavLst>
                                        <p:tav tm="0">
                                          <p:val>
                                            <p:strVal val="ppt_y"/>
                                          </p:val>
                                        </p:tav>
                                        <p:tav tm="100000">
                                          <p:val>
                                            <p:strVal val="1+ppt_h/2"/>
                                          </p:val>
                                        </p:tav>
                                      </p:tavLst>
                                    </p:anim>
                                    <p:set>
                                      <p:cBhvr>
                                        <p:cTn id="124" dur="1" fill="hold">
                                          <p:stCondLst>
                                            <p:cond delay="499"/>
                                          </p:stCondLst>
                                        </p:cTn>
                                        <p:tgtEl>
                                          <p:spTgt spid="13335"/>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p:cTn id="126" dur="500"/>
                                        <p:tgtEl>
                                          <p:spTgt spid="13337"/>
                                        </p:tgtEl>
                                        <p:attrNameLst>
                                          <p:attrName>ppt_x</p:attrName>
                                        </p:attrNameLst>
                                      </p:cBhvr>
                                      <p:tavLst>
                                        <p:tav tm="0">
                                          <p:val>
                                            <p:strVal val="ppt_x"/>
                                          </p:val>
                                        </p:tav>
                                        <p:tav tm="100000">
                                          <p:val>
                                            <p:strVal val="ppt_x"/>
                                          </p:val>
                                        </p:tav>
                                      </p:tavLst>
                                    </p:anim>
                                    <p:anim calcmode="lin" valueType="num">
                                      <p:cBhvr>
                                        <p:cTn id="127" dur="500"/>
                                        <p:tgtEl>
                                          <p:spTgt spid="13337"/>
                                        </p:tgtEl>
                                        <p:attrNameLst>
                                          <p:attrName>ppt_y</p:attrName>
                                        </p:attrNameLst>
                                      </p:cBhvr>
                                      <p:tavLst>
                                        <p:tav tm="0">
                                          <p:val>
                                            <p:strVal val="ppt_y"/>
                                          </p:val>
                                        </p:tav>
                                        <p:tav tm="100000">
                                          <p:val>
                                            <p:strVal val="1+ppt_h/2"/>
                                          </p:val>
                                        </p:tav>
                                      </p:tavLst>
                                    </p:anim>
                                    <p:set>
                                      <p:cBhvr>
                                        <p:cTn id="128" dur="1" fill="hold">
                                          <p:stCondLst>
                                            <p:cond delay="499"/>
                                          </p:stCondLst>
                                        </p:cTn>
                                        <p:tgtEl>
                                          <p:spTgt spid="13337"/>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p:cTn id="130" dur="500"/>
                                        <p:tgtEl>
                                          <p:spTgt spid="13314"/>
                                        </p:tgtEl>
                                        <p:attrNameLst>
                                          <p:attrName>ppt_x</p:attrName>
                                        </p:attrNameLst>
                                      </p:cBhvr>
                                      <p:tavLst>
                                        <p:tav tm="0">
                                          <p:val>
                                            <p:strVal val="ppt_x"/>
                                          </p:val>
                                        </p:tav>
                                        <p:tav tm="100000">
                                          <p:val>
                                            <p:strVal val="ppt_x"/>
                                          </p:val>
                                        </p:tav>
                                      </p:tavLst>
                                    </p:anim>
                                    <p:anim calcmode="lin" valueType="num">
                                      <p:cBhvr>
                                        <p:cTn id="131" dur="500"/>
                                        <p:tgtEl>
                                          <p:spTgt spid="13314"/>
                                        </p:tgtEl>
                                        <p:attrNameLst>
                                          <p:attrName>ppt_y</p:attrName>
                                        </p:attrNameLst>
                                      </p:cBhvr>
                                      <p:tavLst>
                                        <p:tav tm="0">
                                          <p:val>
                                            <p:strVal val="ppt_y"/>
                                          </p:val>
                                        </p:tav>
                                        <p:tav tm="100000">
                                          <p:val>
                                            <p:strVal val="1+ppt_h/2"/>
                                          </p:val>
                                        </p:tav>
                                      </p:tavLst>
                                    </p:anim>
                                    <p:set>
                                      <p:cBhvr>
                                        <p:cTn id="132" dur="1" fill="hold">
                                          <p:stCondLst>
                                            <p:cond delay="499"/>
                                          </p:stCondLst>
                                        </p:cTn>
                                        <p:tgtEl>
                                          <p:spTgt spid="13314"/>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p:cTn id="134" dur="500"/>
                                        <p:tgtEl>
                                          <p:spTgt spid="2"/>
                                        </p:tgtEl>
                                        <p:attrNameLst>
                                          <p:attrName>ppt_x</p:attrName>
                                        </p:attrNameLst>
                                      </p:cBhvr>
                                      <p:tavLst>
                                        <p:tav tm="0">
                                          <p:val>
                                            <p:strVal val="ppt_x"/>
                                          </p:val>
                                        </p:tav>
                                        <p:tav tm="100000">
                                          <p:val>
                                            <p:strVal val="ppt_x"/>
                                          </p:val>
                                        </p:tav>
                                      </p:tavLst>
                                    </p:anim>
                                    <p:anim calcmode="lin" valueType="num">
                                      <p:cBhvr>
                                        <p:cTn id="135" dur="500"/>
                                        <p:tgtEl>
                                          <p:spTgt spid="2"/>
                                        </p:tgtEl>
                                        <p:attrNameLst>
                                          <p:attrName>ppt_y</p:attrName>
                                        </p:attrNameLst>
                                      </p:cBhvr>
                                      <p:tavLst>
                                        <p:tav tm="0">
                                          <p:val>
                                            <p:strVal val="ppt_y"/>
                                          </p:val>
                                        </p:tav>
                                        <p:tav tm="100000">
                                          <p:val>
                                            <p:strVal val="1+ppt_h/2"/>
                                          </p:val>
                                        </p:tav>
                                      </p:tavLst>
                                    </p:anim>
                                    <p:set>
                                      <p:cBhvr>
                                        <p:cTn id="136" dur="1" fill="hold">
                                          <p:stCondLst>
                                            <p:cond delay="499"/>
                                          </p:stCondLst>
                                        </p:cTn>
                                        <p:tgtEl>
                                          <p:spTgt spid="2"/>
                                        </p:tgtEl>
                                        <p:attrNameLst>
                                          <p:attrName>style.visibility</p:attrName>
                                        </p:attrNameLst>
                                      </p:cBhvr>
                                      <p:to>
                                        <p:strVal val="hidden"/>
                                      </p:to>
                                    </p:set>
                                  </p:childTnLst>
                                </p:cTn>
                              </p:par>
                              <p:par>
                                <p:cTn id="137" presetID="2" presetClass="exit" presetSubtype="4" fill="hold" nodeType="withEffect">
                                  <p:stCondLst>
                                    <p:cond delay="0"/>
                                  </p:stCondLst>
                                  <p:childTnLst>
                                    <p:anim calcmode="lin" valueType="num">
                                      <p:cBhvr>
                                        <p:cTn id="138" dur="500"/>
                                        <p:tgtEl>
                                          <p:spTgt spid="3"/>
                                        </p:tgtEl>
                                        <p:attrNameLst>
                                          <p:attrName>ppt_x</p:attrName>
                                        </p:attrNameLst>
                                      </p:cBhvr>
                                      <p:tavLst>
                                        <p:tav tm="0">
                                          <p:val>
                                            <p:strVal val="ppt_x"/>
                                          </p:val>
                                        </p:tav>
                                        <p:tav tm="100000">
                                          <p:val>
                                            <p:strVal val="ppt_x"/>
                                          </p:val>
                                        </p:tav>
                                      </p:tavLst>
                                    </p:anim>
                                    <p:anim calcmode="lin" valueType="num">
                                      <p:cBhvr>
                                        <p:cTn id="139" dur="500"/>
                                        <p:tgtEl>
                                          <p:spTgt spid="3"/>
                                        </p:tgtEl>
                                        <p:attrNameLst>
                                          <p:attrName>ppt_y</p:attrName>
                                        </p:attrNameLst>
                                      </p:cBhvr>
                                      <p:tavLst>
                                        <p:tav tm="0">
                                          <p:val>
                                            <p:strVal val="ppt_y"/>
                                          </p:val>
                                        </p:tav>
                                        <p:tav tm="100000">
                                          <p:val>
                                            <p:strVal val="1+ppt_h/2"/>
                                          </p:val>
                                        </p:tav>
                                      </p:tavLst>
                                    </p:anim>
                                    <p:set>
                                      <p:cBhvr>
                                        <p:cTn id="140" dur="1" fill="hold">
                                          <p:stCondLst>
                                            <p:cond delay="499"/>
                                          </p:stCondLst>
                                        </p:cTn>
                                        <p:tgtEl>
                                          <p:spTgt spid="3"/>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p:cTn id="142" dur="500"/>
                                        <p:tgtEl>
                                          <p:spTgt spid="4"/>
                                        </p:tgtEl>
                                        <p:attrNameLst>
                                          <p:attrName>ppt_x</p:attrName>
                                        </p:attrNameLst>
                                      </p:cBhvr>
                                      <p:tavLst>
                                        <p:tav tm="0">
                                          <p:val>
                                            <p:strVal val="ppt_x"/>
                                          </p:val>
                                        </p:tav>
                                        <p:tav tm="100000">
                                          <p:val>
                                            <p:strVal val="ppt_x"/>
                                          </p:val>
                                        </p:tav>
                                      </p:tavLst>
                                    </p:anim>
                                    <p:anim calcmode="lin" valueType="num">
                                      <p:cBhvr>
                                        <p:cTn id="143" dur="500"/>
                                        <p:tgtEl>
                                          <p:spTgt spid="4"/>
                                        </p:tgtEl>
                                        <p:attrNameLst>
                                          <p:attrName>ppt_y</p:attrName>
                                        </p:attrNameLst>
                                      </p:cBhvr>
                                      <p:tavLst>
                                        <p:tav tm="0">
                                          <p:val>
                                            <p:strVal val="ppt_y"/>
                                          </p:val>
                                        </p:tav>
                                        <p:tav tm="100000">
                                          <p:val>
                                            <p:strVal val="1+ppt_h/2"/>
                                          </p:val>
                                        </p:tav>
                                      </p:tavLst>
                                    </p:anim>
                                    <p:set>
                                      <p:cBhvr>
                                        <p:cTn id="144" dur="1" fill="hold">
                                          <p:stCondLst>
                                            <p:cond delay="499"/>
                                          </p:stCondLst>
                                        </p:cTn>
                                        <p:tgtEl>
                                          <p:spTgt spid="4"/>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p:cTn id="146" dur="500"/>
                                        <p:tgtEl>
                                          <p:spTgt spid="5"/>
                                        </p:tgtEl>
                                        <p:attrNameLst>
                                          <p:attrName>ppt_x</p:attrName>
                                        </p:attrNameLst>
                                      </p:cBhvr>
                                      <p:tavLst>
                                        <p:tav tm="0">
                                          <p:val>
                                            <p:strVal val="ppt_x"/>
                                          </p:val>
                                        </p:tav>
                                        <p:tav tm="100000">
                                          <p:val>
                                            <p:strVal val="ppt_x"/>
                                          </p:val>
                                        </p:tav>
                                      </p:tavLst>
                                    </p:anim>
                                    <p:anim calcmode="lin" valueType="num">
                                      <p:cBhvr>
                                        <p:cTn id="147" dur="500"/>
                                        <p:tgtEl>
                                          <p:spTgt spid="5"/>
                                        </p:tgtEl>
                                        <p:attrNameLst>
                                          <p:attrName>ppt_y</p:attrName>
                                        </p:attrNameLst>
                                      </p:cBhvr>
                                      <p:tavLst>
                                        <p:tav tm="0">
                                          <p:val>
                                            <p:strVal val="ppt_y"/>
                                          </p:val>
                                        </p:tav>
                                        <p:tav tm="100000">
                                          <p:val>
                                            <p:strVal val="1+ppt_h/2"/>
                                          </p:val>
                                        </p:tav>
                                      </p:tavLst>
                                    </p:anim>
                                    <p:set>
                                      <p:cBhvr>
                                        <p:cTn id="148" dur="1" fill="hold">
                                          <p:stCondLst>
                                            <p:cond delay="499"/>
                                          </p:stCondLst>
                                        </p:cTn>
                                        <p:tgtEl>
                                          <p:spTgt spid="5"/>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p:cTn id="150" dur="500"/>
                                        <p:tgtEl>
                                          <p:spTgt spid="13333"/>
                                        </p:tgtEl>
                                        <p:attrNameLst>
                                          <p:attrName>ppt_x</p:attrName>
                                        </p:attrNameLst>
                                      </p:cBhvr>
                                      <p:tavLst>
                                        <p:tav tm="0">
                                          <p:val>
                                            <p:strVal val="ppt_x"/>
                                          </p:val>
                                        </p:tav>
                                        <p:tav tm="100000">
                                          <p:val>
                                            <p:strVal val="ppt_x"/>
                                          </p:val>
                                        </p:tav>
                                      </p:tavLst>
                                    </p:anim>
                                    <p:anim calcmode="lin" valueType="num">
                                      <p:cBhvr>
                                        <p:cTn id="151" dur="500"/>
                                        <p:tgtEl>
                                          <p:spTgt spid="13333"/>
                                        </p:tgtEl>
                                        <p:attrNameLst>
                                          <p:attrName>ppt_y</p:attrName>
                                        </p:attrNameLst>
                                      </p:cBhvr>
                                      <p:tavLst>
                                        <p:tav tm="0">
                                          <p:val>
                                            <p:strVal val="ppt_y"/>
                                          </p:val>
                                        </p:tav>
                                        <p:tav tm="100000">
                                          <p:val>
                                            <p:strVal val="1+ppt_h/2"/>
                                          </p:val>
                                        </p:tav>
                                      </p:tavLst>
                                    </p:anim>
                                    <p:set>
                                      <p:cBhvr>
                                        <p:cTn id="152" dur="1" fill="hold">
                                          <p:stCondLst>
                                            <p:cond delay="499"/>
                                          </p:stCondLst>
                                        </p:cTn>
                                        <p:tgtEl>
                                          <p:spTgt spid="13333"/>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p:cTn id="154" dur="500"/>
                                        <p:tgtEl>
                                          <p:spTgt spid="13332"/>
                                        </p:tgtEl>
                                        <p:attrNameLst>
                                          <p:attrName>ppt_x</p:attrName>
                                        </p:attrNameLst>
                                      </p:cBhvr>
                                      <p:tavLst>
                                        <p:tav tm="0">
                                          <p:val>
                                            <p:strVal val="ppt_x"/>
                                          </p:val>
                                        </p:tav>
                                        <p:tav tm="100000">
                                          <p:val>
                                            <p:strVal val="ppt_x"/>
                                          </p:val>
                                        </p:tav>
                                      </p:tavLst>
                                    </p:anim>
                                    <p:anim calcmode="lin" valueType="num">
                                      <p:cBhvr>
                                        <p:cTn id="155" dur="500"/>
                                        <p:tgtEl>
                                          <p:spTgt spid="13332"/>
                                        </p:tgtEl>
                                        <p:attrNameLst>
                                          <p:attrName>ppt_y</p:attrName>
                                        </p:attrNameLst>
                                      </p:cBhvr>
                                      <p:tavLst>
                                        <p:tav tm="0">
                                          <p:val>
                                            <p:strVal val="ppt_y"/>
                                          </p:val>
                                        </p:tav>
                                        <p:tav tm="100000">
                                          <p:val>
                                            <p:strVal val="1+ppt_h/2"/>
                                          </p:val>
                                        </p:tav>
                                      </p:tavLst>
                                    </p:anim>
                                    <p:set>
                                      <p:cBhvr>
                                        <p:cTn id="156" dur="1" fill="hold">
                                          <p:stCondLst>
                                            <p:cond delay="499"/>
                                          </p:stCondLst>
                                        </p:cTn>
                                        <p:tgtEl>
                                          <p:spTgt spid="13332"/>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p:cTn id="158" dur="500"/>
                                        <p:tgtEl>
                                          <p:spTgt spid="13336"/>
                                        </p:tgtEl>
                                        <p:attrNameLst>
                                          <p:attrName>ppt_x</p:attrName>
                                        </p:attrNameLst>
                                      </p:cBhvr>
                                      <p:tavLst>
                                        <p:tav tm="0">
                                          <p:val>
                                            <p:strVal val="ppt_x"/>
                                          </p:val>
                                        </p:tav>
                                        <p:tav tm="100000">
                                          <p:val>
                                            <p:strVal val="ppt_x"/>
                                          </p:val>
                                        </p:tav>
                                      </p:tavLst>
                                    </p:anim>
                                    <p:anim calcmode="lin" valueType="num">
                                      <p:cBhvr>
                                        <p:cTn id="159" dur="500"/>
                                        <p:tgtEl>
                                          <p:spTgt spid="13336"/>
                                        </p:tgtEl>
                                        <p:attrNameLst>
                                          <p:attrName>ppt_y</p:attrName>
                                        </p:attrNameLst>
                                      </p:cBhvr>
                                      <p:tavLst>
                                        <p:tav tm="0">
                                          <p:val>
                                            <p:strVal val="ppt_y"/>
                                          </p:val>
                                        </p:tav>
                                        <p:tav tm="100000">
                                          <p:val>
                                            <p:strVal val="1+ppt_h/2"/>
                                          </p:val>
                                        </p:tav>
                                      </p:tavLst>
                                    </p:anim>
                                    <p:set>
                                      <p:cBhvr>
                                        <p:cTn id="160" dur="1" fill="hold">
                                          <p:stCondLst>
                                            <p:cond delay="499"/>
                                          </p:stCondLst>
                                        </p:cTn>
                                        <p:tgtEl>
                                          <p:spTgt spid="13336"/>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p:cTn id="162" dur="500"/>
                                        <p:tgtEl>
                                          <p:spTgt spid="13331"/>
                                        </p:tgtEl>
                                        <p:attrNameLst>
                                          <p:attrName>ppt_x</p:attrName>
                                        </p:attrNameLst>
                                      </p:cBhvr>
                                      <p:tavLst>
                                        <p:tav tm="0">
                                          <p:val>
                                            <p:strVal val="ppt_x"/>
                                          </p:val>
                                        </p:tav>
                                        <p:tav tm="100000">
                                          <p:val>
                                            <p:strVal val="ppt_x"/>
                                          </p:val>
                                        </p:tav>
                                      </p:tavLst>
                                    </p:anim>
                                    <p:anim calcmode="lin" valueType="num">
                                      <p:cBhvr>
                                        <p:cTn id="163" dur="500"/>
                                        <p:tgtEl>
                                          <p:spTgt spid="13331"/>
                                        </p:tgtEl>
                                        <p:attrNameLst>
                                          <p:attrName>ppt_y</p:attrName>
                                        </p:attrNameLst>
                                      </p:cBhvr>
                                      <p:tavLst>
                                        <p:tav tm="0">
                                          <p:val>
                                            <p:strVal val="ppt_y"/>
                                          </p:val>
                                        </p:tav>
                                        <p:tav tm="100000">
                                          <p:val>
                                            <p:strVal val="1+ppt_h/2"/>
                                          </p:val>
                                        </p:tav>
                                      </p:tavLst>
                                    </p:anim>
                                    <p:set>
                                      <p:cBhvr>
                                        <p:cTn id="164" dur="1" fill="hold">
                                          <p:stCondLst>
                                            <p:cond delay="499"/>
                                          </p:stCondLst>
                                        </p:cTn>
                                        <p:tgtEl>
                                          <p:spTgt spid="13331"/>
                                        </p:tgtEl>
                                        <p:attrNameLst>
                                          <p:attrName>style.visibility</p:attrName>
                                        </p:attrNameLst>
                                      </p:cBhvr>
                                      <p:to>
                                        <p:strVal val="hidden"/>
                                      </p:to>
                                    </p:set>
                                  </p:childTnLst>
                                </p:cTn>
                              </p:par>
                            </p:childTnLst>
                          </p:cTn>
                        </p:par>
                        <p:par>
                          <p:cTn id="165" fill="hold" nodeType="afterGroup">
                            <p:stCondLst>
                              <p:cond delay="500"/>
                            </p:stCondLst>
                            <p:childTnLst>
                              <p:par>
                                <p:cTn id="166" presetID="64" presetClass="path" presetSubtype="0" accel="50000" decel="50000" fill="hold" grpId="0" nodeType="afterEffect">
                                  <p:stCondLst>
                                    <p:cond delay="0"/>
                                  </p:stCondLst>
                                  <p:childTnLst>
                                    <p:animMotion origin="layout" path="M -2.08333E-7 4.81481E-6 L -2.08333E-7 -0.66667 " pathEditMode="relative" rAng="0" ptsTypes="AA">
                                      <p:cBhvr>
                                        <p:cTn id="167" dur="2000" fill="hold"/>
                                        <p:tgtEl>
                                          <p:spTgt spid="13340"/>
                                        </p:tgtEl>
                                        <p:attrNameLst>
                                          <p:attrName>ppt_x,ppt_y</p:attrName>
                                        </p:attrNameLst>
                                      </p:cBhvr>
                                      <p:rCtr x="0" y="-3333300"/>
                                    </p:animMotion>
                                  </p:childTnLst>
                                </p:cTn>
                              </p:par>
                              <p:par>
                                <p:cTn id="168" presetID="6" presetClass="emph" presetSubtype="0" fill="hold" grpId="1" nodeType="withEffect">
                                  <p:stCondLst>
                                    <p:cond delay="0"/>
                                  </p:stCondLst>
                                  <p:childTnLst>
                                    <p:animScale>
                                      <p:cBhvr>
                                        <p:cTn id="169" dur="1000" fill="hold"/>
                                        <p:tgtEl>
                                          <p:spTgt spid="13340"/>
                                        </p:tgtEl>
                                      </p:cBhvr>
                                      <p:by x="150000" y="150000"/>
                                    </p:animScale>
                                  </p:childTnLst>
                                </p:cTn>
                              </p:par>
                            </p:childTnLst>
                          </p:cTn>
                        </p:par>
                        <p:par>
                          <p:cTn id="170" fill="hold" nodeType="afterGroup">
                            <p:stCondLst>
                              <p:cond delay="2500"/>
                            </p:stCondLst>
                            <p:childTnLst>
                              <p:par>
                                <p:cTn id="171" presetID="6" presetClass="emph" presetSubtype="0" fill="hold" grpId="2" nodeType="afterEffect">
                                  <p:stCondLst>
                                    <p:cond delay="0"/>
                                  </p:stCondLst>
                                  <p:childTnLst>
                                    <p:animScale>
                                      <p:cBhvr>
                                        <p:cTn id="172" dur="1000" fill="hold"/>
                                        <p:tgtEl>
                                          <p:spTgt spid="13340"/>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ldLvl="0" animBg="1"/>
      <p:bldP spid="13315" grpId="1" bldLvl="0" animBg="1"/>
      <p:bldP spid="13316" grpId="0" bldLvl="0" animBg="1"/>
      <p:bldP spid="13316" grpId="1" bldLvl="0" animBg="1"/>
      <p:bldP spid="13317" grpId="0" bldLvl="0" animBg="1"/>
      <p:bldP spid="13317" grpId="1" bldLvl="0" animBg="1"/>
      <p:bldP spid="13318" grpId="0" bldLvl="0" animBg="1"/>
      <p:bldP spid="13318" grpId="1" bldLvl="0" animBg="1"/>
      <p:bldP spid="13318" grpId="2" bldLvl="0" animBg="1"/>
      <p:bldP spid="13334" grpId="0" bldLvl="0"/>
      <p:bldP spid="13334" grpId="1" bldLvl="0"/>
      <p:bldP spid="13335" grpId="0" bldLvl="0"/>
      <p:bldP spid="13335" grpId="1" bldLvl="0"/>
      <p:bldP spid="13338" grpId="0" bldLvl="0" animBg="1"/>
      <p:bldP spid="13338" grpId="1" bldLvl="0" animBg="1"/>
      <p:bldP spid="13339" grpId="0" bldLvl="0" animBg="1"/>
      <p:bldP spid="13339" grpId="1" bldLvl="0" animBg="1"/>
      <p:bldP spid="13340" grpId="0" bldLvl="0" animBg="1"/>
      <p:bldP spid="13340" grpId="1" bldLvl="0" animBg="1"/>
      <p:bldP spid="13340" grpId="2"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4">
            <a:extLst>
              <a:ext uri="{FF2B5EF4-FFF2-40B4-BE49-F238E27FC236}">
                <a16:creationId xmlns:a16="http://schemas.microsoft.com/office/drawing/2014/main" id="{749AA722-8858-43F4-817B-476D6BB93ED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B78ED03F-15E3-4B4E-B9AE-B59A46EAB858}" type="slidenum">
              <a:rPr altLang="en-US" sz="1400">
                <a:solidFill>
                  <a:srgbClr val="898989"/>
                </a:solidFill>
                <a:ea typeface="宋体" panose="02010600030101010101" pitchFamily="2" charset="-122"/>
              </a:rPr>
              <a:pPr/>
              <a:t>12</a:t>
            </a:fld>
            <a:endParaRPr lang="zh-CN" altLang="en-US" sz="1400">
              <a:solidFill>
                <a:srgbClr val="898989"/>
              </a:solidFill>
              <a:ea typeface="宋体" panose="02010600030101010101" pitchFamily="2" charset="-122"/>
            </a:endParaRPr>
          </a:p>
        </p:txBody>
      </p:sp>
      <p:sp>
        <p:nvSpPr>
          <p:cNvPr id="24579" name="矩形 6">
            <a:extLst>
              <a:ext uri="{FF2B5EF4-FFF2-40B4-BE49-F238E27FC236}">
                <a16:creationId xmlns:a16="http://schemas.microsoft.com/office/drawing/2014/main" id="{F38E0AC6-2468-49B6-8121-894DC9711705}"/>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0" name="矩形 8">
            <a:extLst>
              <a:ext uri="{FF2B5EF4-FFF2-40B4-BE49-F238E27FC236}">
                <a16:creationId xmlns:a16="http://schemas.microsoft.com/office/drawing/2014/main" id="{1927CD8F-CFFA-410A-8932-9140CE59996E}"/>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24581" name="矩形 27">
            <a:extLst>
              <a:ext uri="{FF2B5EF4-FFF2-40B4-BE49-F238E27FC236}">
                <a16:creationId xmlns:a16="http://schemas.microsoft.com/office/drawing/2014/main" id="{5AEDE424-E542-4872-B7F1-77E86D8AC679}"/>
              </a:ext>
            </a:extLst>
          </p:cNvPr>
          <p:cNvSpPr>
            <a:spLocks noChangeArrowheads="1"/>
          </p:cNvSpPr>
          <p:nvPr/>
        </p:nvSpPr>
        <p:spPr bwMode="auto">
          <a:xfrm>
            <a:off x="749141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4582" name="矩形 28">
            <a:extLst>
              <a:ext uri="{FF2B5EF4-FFF2-40B4-BE49-F238E27FC236}">
                <a16:creationId xmlns:a16="http://schemas.microsoft.com/office/drawing/2014/main" id="{5DEEE154-D679-4761-8309-75ABD1DE59F7}"/>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4583" name="矩形 29">
            <a:extLst>
              <a:ext uri="{FF2B5EF4-FFF2-40B4-BE49-F238E27FC236}">
                <a16:creationId xmlns:a16="http://schemas.microsoft.com/office/drawing/2014/main" id="{237B784E-DDEF-4CDD-B00C-E3809BEF8DAD}"/>
              </a:ext>
            </a:extLst>
          </p:cNvPr>
          <p:cNvSpPr>
            <a:spLocks noChangeArrowheads="1"/>
          </p:cNvSpPr>
          <p:nvPr/>
        </p:nvSpPr>
        <p:spPr bwMode="auto">
          <a:xfrm>
            <a:off x="99869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4584" name="矩形 1">
            <a:extLst>
              <a:ext uri="{FF2B5EF4-FFF2-40B4-BE49-F238E27FC236}">
                <a16:creationId xmlns:a16="http://schemas.microsoft.com/office/drawing/2014/main" id="{5DC4467F-2153-4DA0-A572-F5A02145B226}"/>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5" name="矩形 3">
            <a:extLst>
              <a:ext uri="{FF2B5EF4-FFF2-40B4-BE49-F238E27FC236}">
                <a16:creationId xmlns:a16="http://schemas.microsoft.com/office/drawing/2014/main" id="{D82A682C-4DB1-421C-BBD8-20E32E097595}"/>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24586" name="矩形 6">
            <a:extLst>
              <a:ext uri="{FF2B5EF4-FFF2-40B4-BE49-F238E27FC236}">
                <a16:creationId xmlns:a16="http://schemas.microsoft.com/office/drawing/2014/main" id="{C93D7688-273A-4905-9BDA-AEC26BF7C821}"/>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7" name="矩形 8">
            <a:extLst>
              <a:ext uri="{FF2B5EF4-FFF2-40B4-BE49-F238E27FC236}">
                <a16:creationId xmlns:a16="http://schemas.microsoft.com/office/drawing/2014/main" id="{59D04229-08B8-499E-BF00-3B6E54BC33F5}"/>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24588" name="矩形 16">
            <a:extLst>
              <a:ext uri="{FF2B5EF4-FFF2-40B4-BE49-F238E27FC236}">
                <a16:creationId xmlns:a16="http://schemas.microsoft.com/office/drawing/2014/main" id="{5CA854F9-AD8A-4E42-B4E5-69A393271994}"/>
              </a:ext>
            </a:extLst>
          </p:cNvPr>
          <p:cNvSpPr>
            <a:spLocks noChangeArrowheads="1"/>
          </p:cNvSpPr>
          <p:nvPr/>
        </p:nvSpPr>
        <p:spPr bwMode="auto">
          <a:xfrm>
            <a:off x="677068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4589" name="矩形 17">
            <a:extLst>
              <a:ext uri="{FF2B5EF4-FFF2-40B4-BE49-F238E27FC236}">
                <a16:creationId xmlns:a16="http://schemas.microsoft.com/office/drawing/2014/main" id="{EC22D04C-3D4F-4F9C-BB54-B81FE8C7B2FE}"/>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4590" name="矩形 18">
            <a:extLst>
              <a:ext uri="{FF2B5EF4-FFF2-40B4-BE49-F238E27FC236}">
                <a16:creationId xmlns:a16="http://schemas.microsoft.com/office/drawing/2014/main" id="{B1992E9A-D813-4F0E-87F9-42E395F27FC0}"/>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4591" name="矩形 1">
            <a:extLst>
              <a:ext uri="{FF2B5EF4-FFF2-40B4-BE49-F238E27FC236}">
                <a16:creationId xmlns:a16="http://schemas.microsoft.com/office/drawing/2014/main" id="{C87A477E-7AEE-402A-BB9A-7D7F95CBA3D2}"/>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2" name="矩形 3">
            <a:extLst>
              <a:ext uri="{FF2B5EF4-FFF2-40B4-BE49-F238E27FC236}">
                <a16:creationId xmlns:a16="http://schemas.microsoft.com/office/drawing/2014/main" id="{A05D94B6-6293-4D9A-A321-444AFA631DAD}"/>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24593" name="组合 5">
            <a:extLst>
              <a:ext uri="{FF2B5EF4-FFF2-40B4-BE49-F238E27FC236}">
                <a16:creationId xmlns:a16="http://schemas.microsoft.com/office/drawing/2014/main" id="{CA2F2F48-6ADA-459D-BD61-ABCE4E95B19A}"/>
              </a:ext>
            </a:extLst>
          </p:cNvPr>
          <p:cNvGrpSpPr>
            <a:grpSpLocks/>
          </p:cNvGrpSpPr>
          <p:nvPr/>
        </p:nvGrpSpPr>
        <p:grpSpPr bwMode="auto">
          <a:xfrm>
            <a:off x="10944225" y="368300"/>
            <a:ext cx="360363" cy="361950"/>
            <a:chOff x="0" y="0"/>
            <a:chExt cx="360000" cy="360000"/>
          </a:xfrm>
        </p:grpSpPr>
        <p:sp>
          <p:nvSpPr>
            <p:cNvPr id="24638" name="椭圆 15">
              <a:extLst>
                <a:ext uri="{FF2B5EF4-FFF2-40B4-BE49-F238E27FC236}">
                  <a16:creationId xmlns:a16="http://schemas.microsoft.com/office/drawing/2014/main" id="{4DEDFA6E-33E6-40D9-88F6-70218F16781E}"/>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39" name="燕尾形 16">
              <a:hlinkClick r:id="" action="ppaction://hlinkshowjump?jump=previousslide"/>
              <a:extLst>
                <a:ext uri="{FF2B5EF4-FFF2-40B4-BE49-F238E27FC236}">
                  <a16:creationId xmlns:a16="http://schemas.microsoft.com/office/drawing/2014/main" id="{47F3B12F-FE86-4C2B-9A34-1E023453ACAD}"/>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24594" name="组合 4">
            <a:extLst>
              <a:ext uri="{FF2B5EF4-FFF2-40B4-BE49-F238E27FC236}">
                <a16:creationId xmlns:a16="http://schemas.microsoft.com/office/drawing/2014/main" id="{7358F9D7-42F6-4D27-87B7-46EF35012DFE}"/>
              </a:ext>
            </a:extLst>
          </p:cNvPr>
          <p:cNvGrpSpPr>
            <a:grpSpLocks/>
          </p:cNvGrpSpPr>
          <p:nvPr/>
        </p:nvGrpSpPr>
        <p:grpSpPr bwMode="auto">
          <a:xfrm>
            <a:off x="11449050" y="368300"/>
            <a:ext cx="360363" cy="361950"/>
            <a:chOff x="0" y="0"/>
            <a:chExt cx="360000" cy="360000"/>
          </a:xfrm>
        </p:grpSpPr>
        <p:sp>
          <p:nvSpPr>
            <p:cNvPr id="24636" name="椭圆 2">
              <a:extLst>
                <a:ext uri="{FF2B5EF4-FFF2-40B4-BE49-F238E27FC236}">
                  <a16:creationId xmlns:a16="http://schemas.microsoft.com/office/drawing/2014/main" id="{03C4F139-E356-4E4A-949E-4FCABAE14A8C}"/>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37" name="燕尾形 3">
              <a:hlinkClick r:id="" action="ppaction://hlinkshowjump?jump=nextslide"/>
              <a:extLst>
                <a:ext uri="{FF2B5EF4-FFF2-40B4-BE49-F238E27FC236}">
                  <a16:creationId xmlns:a16="http://schemas.microsoft.com/office/drawing/2014/main" id="{5A49E633-5A56-4742-B4C0-6FC99BA57C76}"/>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24595" name="矩形 6">
            <a:extLst>
              <a:ext uri="{FF2B5EF4-FFF2-40B4-BE49-F238E27FC236}">
                <a16:creationId xmlns:a16="http://schemas.microsoft.com/office/drawing/2014/main" id="{BFCE7BB4-B8B2-4FAD-8BE0-A42F88CB7349}"/>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6" name="矩形 1">
            <a:extLst>
              <a:ext uri="{FF2B5EF4-FFF2-40B4-BE49-F238E27FC236}">
                <a16:creationId xmlns:a16="http://schemas.microsoft.com/office/drawing/2014/main" id="{4765B08A-3865-4329-B16A-07DA9662A174}"/>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60" name="TextBox 1">
            <a:extLst>
              <a:ext uri="{FF2B5EF4-FFF2-40B4-BE49-F238E27FC236}">
                <a16:creationId xmlns:a16="http://schemas.microsoft.com/office/drawing/2014/main" id="{F291D32D-159A-45A3-9D94-9992732969CE}"/>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14361" name="矩形 2">
            <a:extLst>
              <a:ext uri="{FF2B5EF4-FFF2-40B4-BE49-F238E27FC236}">
                <a16:creationId xmlns:a16="http://schemas.microsoft.com/office/drawing/2014/main" id="{D7BE0F05-BFC4-4DDC-8943-07E99D7B7888}"/>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62" name="KSO_Shape">
            <a:extLst>
              <a:ext uri="{FF2B5EF4-FFF2-40B4-BE49-F238E27FC236}">
                <a16:creationId xmlns:a16="http://schemas.microsoft.com/office/drawing/2014/main" id="{72AB44C4-6C34-4498-A129-4A6127D43546}"/>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63" name="矩形 4">
            <a:extLst>
              <a:ext uri="{FF2B5EF4-FFF2-40B4-BE49-F238E27FC236}">
                <a16:creationId xmlns:a16="http://schemas.microsoft.com/office/drawing/2014/main" id="{01823556-E628-4C00-9605-D21C3F472457}"/>
              </a:ext>
            </a:extLst>
          </p:cNvPr>
          <p:cNvSpPr>
            <a:spLocks noChangeArrowheads="1"/>
          </p:cNvSpPr>
          <p:nvPr/>
        </p:nvSpPr>
        <p:spPr bwMode="auto">
          <a:xfrm>
            <a:off x="266700" y="4392613"/>
            <a:ext cx="9144000" cy="170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 name="组合 5">
            <a:extLst>
              <a:ext uri="{FF2B5EF4-FFF2-40B4-BE49-F238E27FC236}">
                <a16:creationId xmlns:a16="http://schemas.microsoft.com/office/drawing/2014/main" id="{A38497F9-D7EB-4A73-B624-9D595779CE66}"/>
              </a:ext>
            </a:extLst>
          </p:cNvPr>
          <p:cNvGrpSpPr>
            <a:grpSpLocks/>
          </p:cNvGrpSpPr>
          <p:nvPr/>
        </p:nvGrpSpPr>
        <p:grpSpPr bwMode="auto">
          <a:xfrm>
            <a:off x="955675" y="4430713"/>
            <a:ext cx="7818438" cy="307975"/>
            <a:chOff x="0" y="0"/>
            <a:chExt cx="7818284" cy="307122"/>
          </a:xfrm>
        </p:grpSpPr>
        <p:sp>
          <p:nvSpPr>
            <p:cNvPr id="24624" name="文本框 260">
              <a:extLst>
                <a:ext uri="{FF2B5EF4-FFF2-40B4-BE49-F238E27FC236}">
                  <a16:creationId xmlns:a16="http://schemas.microsoft.com/office/drawing/2014/main" id="{E582495D-68C3-40C5-85FB-CA4F8FA758F9}"/>
                </a:ext>
              </a:extLst>
            </p:cNvPr>
            <p:cNvSpPr>
              <a:spLocks noChangeArrowheads="1"/>
            </p:cNvSpPr>
            <p:nvPr/>
          </p:nvSpPr>
          <p:spPr bwMode="auto">
            <a:xfrm>
              <a:off x="0"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1</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25" name="文本框 261">
              <a:extLst>
                <a:ext uri="{FF2B5EF4-FFF2-40B4-BE49-F238E27FC236}">
                  <a16:creationId xmlns:a16="http://schemas.microsoft.com/office/drawing/2014/main" id="{D164DDC2-68F9-4E4E-920B-F95412D3DF11}"/>
                </a:ext>
              </a:extLst>
            </p:cNvPr>
            <p:cNvSpPr>
              <a:spLocks noChangeArrowheads="1"/>
            </p:cNvSpPr>
            <p:nvPr/>
          </p:nvSpPr>
          <p:spPr bwMode="auto">
            <a:xfrm>
              <a:off x="665354"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2</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26" name="文本框 262">
              <a:extLst>
                <a:ext uri="{FF2B5EF4-FFF2-40B4-BE49-F238E27FC236}">
                  <a16:creationId xmlns:a16="http://schemas.microsoft.com/office/drawing/2014/main" id="{BFCEF482-F09B-4FA3-9BCE-232448533367}"/>
                </a:ext>
              </a:extLst>
            </p:cNvPr>
            <p:cNvSpPr>
              <a:spLocks noChangeArrowheads="1"/>
            </p:cNvSpPr>
            <p:nvPr/>
          </p:nvSpPr>
          <p:spPr bwMode="auto">
            <a:xfrm>
              <a:off x="1330708"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3</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27" name="文本框 263">
              <a:extLst>
                <a:ext uri="{FF2B5EF4-FFF2-40B4-BE49-F238E27FC236}">
                  <a16:creationId xmlns:a16="http://schemas.microsoft.com/office/drawing/2014/main" id="{E63F0970-7DD0-48B4-A85D-287B92D58F8B}"/>
                </a:ext>
              </a:extLst>
            </p:cNvPr>
            <p:cNvSpPr>
              <a:spLocks noChangeArrowheads="1"/>
            </p:cNvSpPr>
            <p:nvPr/>
          </p:nvSpPr>
          <p:spPr bwMode="auto">
            <a:xfrm>
              <a:off x="1996062"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4</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28" name="文本框 264">
              <a:extLst>
                <a:ext uri="{FF2B5EF4-FFF2-40B4-BE49-F238E27FC236}">
                  <a16:creationId xmlns:a16="http://schemas.microsoft.com/office/drawing/2014/main" id="{F4A44C05-0B21-400B-8C86-B5BCEB0DAD25}"/>
                </a:ext>
              </a:extLst>
            </p:cNvPr>
            <p:cNvSpPr>
              <a:spLocks noChangeArrowheads="1"/>
            </p:cNvSpPr>
            <p:nvPr/>
          </p:nvSpPr>
          <p:spPr bwMode="auto">
            <a:xfrm>
              <a:off x="2661416"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5</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29" name="文本框 265">
              <a:extLst>
                <a:ext uri="{FF2B5EF4-FFF2-40B4-BE49-F238E27FC236}">
                  <a16:creationId xmlns:a16="http://schemas.microsoft.com/office/drawing/2014/main" id="{CAED46EA-EFD3-41AE-9A68-302B01C88EFD}"/>
                </a:ext>
              </a:extLst>
            </p:cNvPr>
            <p:cNvSpPr>
              <a:spLocks noChangeArrowheads="1"/>
            </p:cNvSpPr>
            <p:nvPr/>
          </p:nvSpPr>
          <p:spPr bwMode="auto">
            <a:xfrm>
              <a:off x="3326770"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6</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30" name="文本框 266">
              <a:extLst>
                <a:ext uri="{FF2B5EF4-FFF2-40B4-BE49-F238E27FC236}">
                  <a16:creationId xmlns:a16="http://schemas.microsoft.com/office/drawing/2014/main" id="{4814C54E-015B-47F4-AA97-4F9CFE6EA021}"/>
                </a:ext>
              </a:extLst>
            </p:cNvPr>
            <p:cNvSpPr>
              <a:spLocks noChangeArrowheads="1"/>
            </p:cNvSpPr>
            <p:nvPr/>
          </p:nvSpPr>
          <p:spPr bwMode="auto">
            <a:xfrm>
              <a:off x="3992124"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7</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31" name="文本框 267">
              <a:extLst>
                <a:ext uri="{FF2B5EF4-FFF2-40B4-BE49-F238E27FC236}">
                  <a16:creationId xmlns:a16="http://schemas.microsoft.com/office/drawing/2014/main" id="{29D873CC-4B7C-4E84-B121-5E67DEAE2A47}"/>
                </a:ext>
              </a:extLst>
            </p:cNvPr>
            <p:cNvSpPr>
              <a:spLocks noChangeArrowheads="1"/>
            </p:cNvSpPr>
            <p:nvPr/>
          </p:nvSpPr>
          <p:spPr bwMode="auto">
            <a:xfrm>
              <a:off x="4657478"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8</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32" name="文本框 268">
              <a:extLst>
                <a:ext uri="{FF2B5EF4-FFF2-40B4-BE49-F238E27FC236}">
                  <a16:creationId xmlns:a16="http://schemas.microsoft.com/office/drawing/2014/main" id="{1C55193A-F546-4F56-BD59-D2CA33787327}"/>
                </a:ext>
              </a:extLst>
            </p:cNvPr>
            <p:cNvSpPr>
              <a:spLocks noChangeArrowheads="1"/>
            </p:cNvSpPr>
            <p:nvPr/>
          </p:nvSpPr>
          <p:spPr bwMode="auto">
            <a:xfrm>
              <a:off x="5322832"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9</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33" name="文本框 269">
              <a:extLst>
                <a:ext uri="{FF2B5EF4-FFF2-40B4-BE49-F238E27FC236}">
                  <a16:creationId xmlns:a16="http://schemas.microsoft.com/office/drawing/2014/main" id="{D0279D2A-0C5E-4162-8107-F7E006B7BD20}"/>
                </a:ext>
              </a:extLst>
            </p:cNvPr>
            <p:cNvSpPr>
              <a:spLocks noChangeArrowheads="1"/>
            </p:cNvSpPr>
            <p:nvPr/>
          </p:nvSpPr>
          <p:spPr bwMode="auto">
            <a:xfrm>
              <a:off x="5988186"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10</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34" name="文本框 270">
              <a:extLst>
                <a:ext uri="{FF2B5EF4-FFF2-40B4-BE49-F238E27FC236}">
                  <a16:creationId xmlns:a16="http://schemas.microsoft.com/office/drawing/2014/main" id="{7B983643-7C85-44FD-8D00-1172713C9FF7}"/>
                </a:ext>
              </a:extLst>
            </p:cNvPr>
            <p:cNvSpPr>
              <a:spLocks noChangeArrowheads="1"/>
            </p:cNvSpPr>
            <p:nvPr/>
          </p:nvSpPr>
          <p:spPr bwMode="auto">
            <a:xfrm>
              <a:off x="6653540"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11</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4635" name="文本框 271">
              <a:extLst>
                <a:ext uri="{FF2B5EF4-FFF2-40B4-BE49-F238E27FC236}">
                  <a16:creationId xmlns:a16="http://schemas.microsoft.com/office/drawing/2014/main" id="{AF5D681D-9629-4E4A-92B6-561977238521}"/>
                </a:ext>
              </a:extLst>
            </p:cNvPr>
            <p:cNvSpPr>
              <a:spLocks noChangeArrowheads="1"/>
            </p:cNvSpPr>
            <p:nvPr/>
          </p:nvSpPr>
          <p:spPr bwMode="auto">
            <a:xfrm>
              <a:off x="7318894" y="0"/>
              <a:ext cx="499390" cy="30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12</a:t>
              </a:r>
              <a:endParaRPr lang="zh-CN" altLang="en-US" sz="16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14377" name="文本框 315">
            <a:extLst>
              <a:ext uri="{FF2B5EF4-FFF2-40B4-BE49-F238E27FC236}">
                <a16:creationId xmlns:a16="http://schemas.microsoft.com/office/drawing/2014/main" id="{30FD19EC-EB8A-45FA-9BCD-89F36A5FBCB1}"/>
              </a:ext>
            </a:extLst>
          </p:cNvPr>
          <p:cNvSpPr>
            <a:spLocks noChangeArrowheads="1"/>
          </p:cNvSpPr>
          <p:nvPr/>
        </p:nvSpPr>
        <p:spPr bwMode="auto">
          <a:xfrm>
            <a:off x="-236538" y="4718050"/>
            <a:ext cx="1546226"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3600">
                <a:solidFill>
                  <a:srgbClr val="FFFFFF"/>
                </a:solidFill>
                <a:latin typeface="Impact" panose="020B0806030902050204" pitchFamily="34" charset="0"/>
                <a:ea typeface="黑体" panose="02010609060101010101" pitchFamily="49" charset="-122"/>
                <a:sym typeface="Impact" panose="020B0806030902050204" pitchFamily="34" charset="0"/>
              </a:rPr>
              <a:t>Total</a:t>
            </a:r>
            <a:endParaRPr lang="zh-CN" altLang="en-US" sz="3600">
              <a:solidFill>
                <a:srgbClr val="FFFFFF"/>
              </a:solidFill>
              <a:latin typeface="Impact" panose="020B0806030902050204" pitchFamily="34" charset="0"/>
              <a:ea typeface="黑体" panose="02010609060101010101" pitchFamily="49" charset="-122"/>
              <a:sym typeface="Impact" panose="020B0806030902050204" pitchFamily="34" charset="0"/>
            </a:endParaRPr>
          </a:p>
        </p:txBody>
      </p:sp>
      <p:sp>
        <p:nvSpPr>
          <p:cNvPr id="14378" name="文本框 317">
            <a:extLst>
              <a:ext uri="{FF2B5EF4-FFF2-40B4-BE49-F238E27FC236}">
                <a16:creationId xmlns:a16="http://schemas.microsoft.com/office/drawing/2014/main" id="{45563483-4557-4371-8D30-99876C3822D5}"/>
              </a:ext>
            </a:extLst>
          </p:cNvPr>
          <p:cNvSpPr>
            <a:spLocks noChangeArrowheads="1"/>
          </p:cNvSpPr>
          <p:nvPr/>
        </p:nvSpPr>
        <p:spPr bwMode="auto">
          <a:xfrm>
            <a:off x="792163" y="5016500"/>
            <a:ext cx="28924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4800">
                <a:solidFill>
                  <a:srgbClr val="FFFF00"/>
                </a:solidFill>
                <a:latin typeface="Impact" panose="020B0806030902050204" pitchFamily="34" charset="0"/>
                <a:ea typeface="华康新综艺W7(P)" pitchFamily="2" charset="-122"/>
                <a:sym typeface="Impact" panose="020B0806030902050204" pitchFamily="34" charset="0"/>
              </a:rPr>
              <a:t>18,1818,00</a:t>
            </a:r>
            <a:endParaRPr lang="zh-CN" altLang="en-US" sz="4800">
              <a:solidFill>
                <a:srgbClr val="FFFF00"/>
              </a:solidFill>
              <a:latin typeface="Impact" panose="020B0806030902050204" pitchFamily="34" charset="0"/>
              <a:ea typeface="华康新综艺W7(P)" pitchFamily="2" charset="-122"/>
              <a:sym typeface="Impact" panose="020B0806030902050204" pitchFamily="34" charset="0"/>
            </a:endParaRPr>
          </a:p>
        </p:txBody>
      </p:sp>
      <p:sp>
        <p:nvSpPr>
          <p:cNvPr id="14379" name="文本框 323">
            <a:extLst>
              <a:ext uri="{FF2B5EF4-FFF2-40B4-BE49-F238E27FC236}">
                <a16:creationId xmlns:a16="http://schemas.microsoft.com/office/drawing/2014/main" id="{4F3980C2-3E90-418F-AE6D-8D43CBA5A3B5}"/>
              </a:ext>
            </a:extLst>
          </p:cNvPr>
          <p:cNvSpPr>
            <a:spLocks noChangeArrowheads="1"/>
          </p:cNvSpPr>
          <p:nvPr/>
        </p:nvSpPr>
        <p:spPr bwMode="auto">
          <a:xfrm>
            <a:off x="4070350" y="5080000"/>
            <a:ext cx="47434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20000"/>
              </a:lnSpc>
              <a:buFont typeface="Arial" panose="020B0604020202020204" pitchFamily="34" charset="0"/>
              <a:buNone/>
            </a:pPr>
            <a:r>
              <a:rPr lang="zh-CN" altLang="en-US" sz="1600">
                <a:solidFill>
                  <a:srgbClr val="FFFFFF"/>
                </a:solidFill>
                <a:latin typeface="宋体" panose="02010600030101010101" pitchFamily="2" charset="-122"/>
                <a:ea typeface="宋体" panose="02010600030101010101" pitchFamily="2" charset="-122"/>
                <a:sym typeface="宋体" panose="02010600030101010101" pitchFamily="2" charset="-122"/>
              </a:rPr>
              <a:t>Enter your text here, or copy your text to paste here</a:t>
            </a:r>
            <a:r>
              <a:rPr lang="en-US" altLang="zh-CN" sz="1600">
                <a:solidFill>
                  <a:srgbClr val="FFFFFF"/>
                </a:solidFill>
                <a:latin typeface="宋体" panose="02010600030101010101" pitchFamily="2" charset="-122"/>
                <a:ea typeface="宋体" panose="02010600030101010101" pitchFamily="2" charset="-122"/>
                <a:sym typeface="宋体" panose="02010600030101010101" pitchFamily="2" charset="-122"/>
              </a:rPr>
              <a:t>.</a:t>
            </a:r>
            <a:r>
              <a:rPr lang="zh-CN" altLang="en-US" sz="1600">
                <a:solidFill>
                  <a:srgbClr val="FFFFFF"/>
                </a:solidFill>
                <a:latin typeface="宋体" panose="02010600030101010101" pitchFamily="2" charset="-122"/>
                <a:ea typeface="宋体" panose="02010600030101010101" pitchFamily="2" charset="-122"/>
                <a:sym typeface="宋体" panose="02010600030101010101" pitchFamily="2" charset="-122"/>
              </a:rPr>
              <a:t>Enter your text here, or copy your text to paste here</a:t>
            </a:r>
            <a:r>
              <a:rPr lang="en-US" altLang="zh-CN" sz="1600">
                <a:solidFill>
                  <a:srgbClr val="FFFFFF"/>
                </a:solidFill>
                <a:latin typeface="宋体" panose="02010600030101010101" pitchFamily="2" charset="-122"/>
                <a:ea typeface="宋体" panose="02010600030101010101" pitchFamily="2" charset="-122"/>
                <a:sym typeface="宋体" panose="02010600030101010101" pitchFamily="2" charset="-122"/>
              </a:rPr>
              <a:t>.</a:t>
            </a:r>
            <a:r>
              <a:rPr lang="zh-CN" altLang="en-US" sz="1600">
                <a:solidFill>
                  <a:srgbClr val="FFFFFF"/>
                </a:solidFill>
                <a:latin typeface="宋体" panose="02010600030101010101" pitchFamily="2" charset="-122"/>
                <a:ea typeface="宋体" panose="02010600030101010101" pitchFamily="2" charset="-122"/>
                <a:sym typeface="宋体" panose="02010600030101010101" pitchFamily="2" charset="-122"/>
              </a:rPr>
              <a:t>Enter your text here</a:t>
            </a:r>
            <a:r>
              <a:rPr lang="en-US" altLang="zh-CN" sz="1600">
                <a:solidFill>
                  <a:srgbClr val="FFFFFF"/>
                </a:solidFill>
                <a:latin typeface="宋体" panose="02010600030101010101" pitchFamily="2" charset="-122"/>
                <a:ea typeface="宋体" panose="02010600030101010101" pitchFamily="2" charset="-122"/>
                <a:sym typeface="宋体" panose="02010600030101010101" pitchFamily="2" charset="-122"/>
              </a:rPr>
              <a:t>.</a:t>
            </a:r>
            <a:endParaRPr lang="zh-CN" altLang="en-US" sz="16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80" name="直接连接符 21">
            <a:extLst>
              <a:ext uri="{FF2B5EF4-FFF2-40B4-BE49-F238E27FC236}">
                <a16:creationId xmlns:a16="http://schemas.microsoft.com/office/drawing/2014/main" id="{C76AF247-F7D9-478E-942D-96BFC0797FA5}"/>
              </a:ext>
            </a:extLst>
          </p:cNvPr>
          <p:cNvSpPr>
            <a:spLocks noChangeShapeType="1"/>
          </p:cNvSpPr>
          <p:nvPr/>
        </p:nvSpPr>
        <p:spPr bwMode="auto">
          <a:xfrm>
            <a:off x="3867150" y="5143500"/>
            <a:ext cx="0" cy="790575"/>
          </a:xfrm>
          <a:prstGeom prst="line">
            <a:avLst/>
          </a:prstGeom>
          <a:noFill/>
          <a:ln w="41275">
            <a:solidFill>
              <a:srgbClr val="FFFFFF">
                <a:alpha val="69019"/>
              </a:srgbClr>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81" name="KSO_Shape">
            <a:extLst>
              <a:ext uri="{FF2B5EF4-FFF2-40B4-BE49-F238E27FC236}">
                <a16:creationId xmlns:a16="http://schemas.microsoft.com/office/drawing/2014/main" id="{2F3906E9-7075-480D-873E-F202E01F739F}"/>
              </a:ext>
            </a:extLst>
          </p:cNvPr>
          <p:cNvSpPr>
            <a:spLocks noChangeArrowheads="1"/>
          </p:cNvSpPr>
          <p:nvPr/>
        </p:nvSpPr>
        <p:spPr bwMode="auto">
          <a:xfrm>
            <a:off x="6969125" y="2838450"/>
            <a:ext cx="565150" cy="446088"/>
          </a:xfrm>
          <a:prstGeom prst="wedgeEllipseCallout">
            <a:avLst>
              <a:gd name="adj1" fmla="val -25046"/>
              <a:gd name="adj2" fmla="val 65694"/>
            </a:avLst>
          </a:prstGeom>
          <a:solidFill>
            <a:srgbClr val="0C0C0C"/>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b="1">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70</a:t>
            </a:r>
            <a:endParaRPr lang="zh-CN" altLang="en-US" sz="1600" b="1">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4382" name="KSO_Shape">
            <a:extLst>
              <a:ext uri="{FF2B5EF4-FFF2-40B4-BE49-F238E27FC236}">
                <a16:creationId xmlns:a16="http://schemas.microsoft.com/office/drawing/2014/main" id="{B0761638-3A9A-438F-BF73-C5E058F504D8}"/>
              </a:ext>
            </a:extLst>
          </p:cNvPr>
          <p:cNvSpPr>
            <a:spLocks noChangeArrowheads="1"/>
          </p:cNvSpPr>
          <p:nvPr/>
        </p:nvSpPr>
        <p:spPr bwMode="auto">
          <a:xfrm>
            <a:off x="4948238" y="1054100"/>
            <a:ext cx="565150" cy="446088"/>
          </a:xfrm>
          <a:prstGeom prst="wedgeEllipseCallout">
            <a:avLst>
              <a:gd name="adj1" fmla="val -25046"/>
              <a:gd name="adj2" fmla="val 65694"/>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b="1">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240</a:t>
            </a:r>
            <a:endParaRPr lang="zh-CN" altLang="en-US" sz="1600" b="1">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5" name="组合 24">
            <a:extLst>
              <a:ext uri="{FF2B5EF4-FFF2-40B4-BE49-F238E27FC236}">
                <a16:creationId xmlns:a16="http://schemas.microsoft.com/office/drawing/2014/main" id="{42643DBB-5E14-4866-8079-0F45CBE93833}"/>
              </a:ext>
            </a:extLst>
          </p:cNvPr>
          <p:cNvGrpSpPr>
            <a:grpSpLocks/>
          </p:cNvGrpSpPr>
          <p:nvPr/>
        </p:nvGrpSpPr>
        <p:grpSpPr bwMode="auto">
          <a:xfrm>
            <a:off x="1022350" y="1666875"/>
            <a:ext cx="7685088" cy="2725738"/>
            <a:chOff x="0" y="0"/>
            <a:chExt cx="7684541" cy="2725941"/>
          </a:xfrm>
        </p:grpSpPr>
        <p:sp>
          <p:nvSpPr>
            <p:cNvPr id="24612" name="矩形 25">
              <a:extLst>
                <a:ext uri="{FF2B5EF4-FFF2-40B4-BE49-F238E27FC236}">
                  <a16:creationId xmlns:a16="http://schemas.microsoft.com/office/drawing/2014/main" id="{C7D4BABF-FC87-40C6-9B66-0217AE75B662}"/>
                </a:ext>
              </a:extLst>
            </p:cNvPr>
            <p:cNvSpPr>
              <a:spLocks noChangeArrowheads="1"/>
            </p:cNvSpPr>
            <p:nvPr/>
          </p:nvSpPr>
          <p:spPr bwMode="auto">
            <a:xfrm>
              <a:off x="0" y="1121492"/>
              <a:ext cx="364705" cy="1556731"/>
            </a:xfrm>
            <a:prstGeom prst="rect">
              <a:avLst/>
            </a:prstGeom>
            <a:solidFill>
              <a:srgbClr val="D8D8D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3" name="矩形 26">
              <a:extLst>
                <a:ext uri="{FF2B5EF4-FFF2-40B4-BE49-F238E27FC236}">
                  <a16:creationId xmlns:a16="http://schemas.microsoft.com/office/drawing/2014/main" id="{58F706A4-A758-4EC3-9EE5-59A30E8E61C7}"/>
                </a:ext>
              </a:extLst>
            </p:cNvPr>
            <p:cNvSpPr>
              <a:spLocks noChangeArrowheads="1"/>
            </p:cNvSpPr>
            <p:nvPr/>
          </p:nvSpPr>
          <p:spPr bwMode="auto">
            <a:xfrm>
              <a:off x="665440" y="1452639"/>
              <a:ext cx="364705" cy="1225584"/>
            </a:xfrm>
            <a:prstGeom prst="rect">
              <a:avLst/>
            </a:prstGeom>
            <a:solidFill>
              <a:srgbClr val="3F3F3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4" name="矩形 27">
              <a:extLst>
                <a:ext uri="{FF2B5EF4-FFF2-40B4-BE49-F238E27FC236}">
                  <a16:creationId xmlns:a16="http://schemas.microsoft.com/office/drawing/2014/main" id="{44BFFAA5-9555-4A9C-845E-996901220465}"/>
                </a:ext>
              </a:extLst>
            </p:cNvPr>
            <p:cNvSpPr>
              <a:spLocks noChangeArrowheads="1"/>
            </p:cNvSpPr>
            <p:nvPr/>
          </p:nvSpPr>
          <p:spPr bwMode="auto">
            <a:xfrm>
              <a:off x="1330880" y="663838"/>
              <a:ext cx="364705" cy="2014385"/>
            </a:xfrm>
            <a:prstGeom prst="rect">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5" name="矩形 28">
              <a:extLst>
                <a:ext uri="{FF2B5EF4-FFF2-40B4-BE49-F238E27FC236}">
                  <a16:creationId xmlns:a16="http://schemas.microsoft.com/office/drawing/2014/main" id="{8CD7A496-7A12-457B-8C8F-8152DF3F0E40}"/>
                </a:ext>
              </a:extLst>
            </p:cNvPr>
            <p:cNvSpPr>
              <a:spLocks noChangeArrowheads="1"/>
            </p:cNvSpPr>
            <p:nvPr/>
          </p:nvSpPr>
          <p:spPr bwMode="auto">
            <a:xfrm>
              <a:off x="1996320" y="1294401"/>
              <a:ext cx="364705" cy="1431540"/>
            </a:xfrm>
            <a:prstGeom prst="rect">
              <a:avLst/>
            </a:prstGeom>
            <a:solidFill>
              <a:srgbClr val="59595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6" name="矩形 29">
              <a:extLst>
                <a:ext uri="{FF2B5EF4-FFF2-40B4-BE49-F238E27FC236}">
                  <a16:creationId xmlns:a16="http://schemas.microsoft.com/office/drawing/2014/main" id="{5AE5457E-7E96-4247-8314-AA7323C58C9C}"/>
                </a:ext>
              </a:extLst>
            </p:cNvPr>
            <p:cNvSpPr>
              <a:spLocks noChangeArrowheads="1"/>
            </p:cNvSpPr>
            <p:nvPr/>
          </p:nvSpPr>
          <p:spPr bwMode="auto">
            <a:xfrm>
              <a:off x="2661760" y="349676"/>
              <a:ext cx="364705" cy="2328547"/>
            </a:xfrm>
            <a:prstGeom prst="rect">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7" name="矩形 30">
              <a:extLst>
                <a:ext uri="{FF2B5EF4-FFF2-40B4-BE49-F238E27FC236}">
                  <a16:creationId xmlns:a16="http://schemas.microsoft.com/office/drawing/2014/main" id="{4468DAAA-4C97-44FC-A3A5-B3BF0C775223}"/>
                </a:ext>
              </a:extLst>
            </p:cNvPr>
            <p:cNvSpPr>
              <a:spLocks noChangeArrowheads="1"/>
            </p:cNvSpPr>
            <p:nvPr/>
          </p:nvSpPr>
          <p:spPr bwMode="auto">
            <a:xfrm>
              <a:off x="3327200" y="966028"/>
              <a:ext cx="364705" cy="1712195"/>
            </a:xfrm>
            <a:prstGeom prst="rect">
              <a:avLst/>
            </a:prstGeom>
            <a:solidFill>
              <a:srgbClr val="D8D8D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8" name="矩形 31">
              <a:extLst>
                <a:ext uri="{FF2B5EF4-FFF2-40B4-BE49-F238E27FC236}">
                  <a16:creationId xmlns:a16="http://schemas.microsoft.com/office/drawing/2014/main" id="{65496CAF-0E6D-4EBA-BFCC-936B034E0456}"/>
                </a:ext>
              </a:extLst>
            </p:cNvPr>
            <p:cNvSpPr>
              <a:spLocks noChangeArrowheads="1"/>
            </p:cNvSpPr>
            <p:nvPr/>
          </p:nvSpPr>
          <p:spPr bwMode="auto">
            <a:xfrm>
              <a:off x="3992640" y="0"/>
              <a:ext cx="364705" cy="2678223"/>
            </a:xfrm>
            <a:prstGeom prst="rect">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19" name="矩形 32">
              <a:extLst>
                <a:ext uri="{FF2B5EF4-FFF2-40B4-BE49-F238E27FC236}">
                  <a16:creationId xmlns:a16="http://schemas.microsoft.com/office/drawing/2014/main" id="{E1BF479D-3568-4217-8485-2B26C5383836}"/>
                </a:ext>
              </a:extLst>
            </p:cNvPr>
            <p:cNvSpPr>
              <a:spLocks noChangeArrowheads="1"/>
            </p:cNvSpPr>
            <p:nvPr/>
          </p:nvSpPr>
          <p:spPr bwMode="auto">
            <a:xfrm>
              <a:off x="4658080" y="866320"/>
              <a:ext cx="364705" cy="1811903"/>
            </a:xfrm>
            <a:prstGeom prst="rect">
              <a:avLst/>
            </a:prstGeom>
            <a:solidFill>
              <a:srgbClr val="D8D8D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20" name="矩形 33">
              <a:extLst>
                <a:ext uri="{FF2B5EF4-FFF2-40B4-BE49-F238E27FC236}">
                  <a16:creationId xmlns:a16="http://schemas.microsoft.com/office/drawing/2014/main" id="{BC3AD031-293E-4AF6-AE70-695859F86736}"/>
                </a:ext>
              </a:extLst>
            </p:cNvPr>
            <p:cNvSpPr>
              <a:spLocks noChangeArrowheads="1"/>
            </p:cNvSpPr>
            <p:nvPr/>
          </p:nvSpPr>
          <p:spPr bwMode="auto">
            <a:xfrm>
              <a:off x="5323520" y="521622"/>
              <a:ext cx="364705" cy="2156602"/>
            </a:xfrm>
            <a:prstGeom prst="rect">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21" name="矩形 34">
              <a:extLst>
                <a:ext uri="{FF2B5EF4-FFF2-40B4-BE49-F238E27FC236}">
                  <a16:creationId xmlns:a16="http://schemas.microsoft.com/office/drawing/2014/main" id="{B79BBFD9-F275-481A-8A4C-A900989A148F}"/>
                </a:ext>
              </a:extLst>
            </p:cNvPr>
            <p:cNvSpPr>
              <a:spLocks noChangeArrowheads="1"/>
            </p:cNvSpPr>
            <p:nvPr/>
          </p:nvSpPr>
          <p:spPr bwMode="auto">
            <a:xfrm>
              <a:off x="5988960" y="1903525"/>
              <a:ext cx="364705" cy="774698"/>
            </a:xfrm>
            <a:prstGeom prst="rect">
              <a:avLst/>
            </a:prstGeom>
            <a:solidFill>
              <a:srgbClr val="0C0C0C"/>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22" name="矩形 35">
              <a:extLst>
                <a:ext uri="{FF2B5EF4-FFF2-40B4-BE49-F238E27FC236}">
                  <a16:creationId xmlns:a16="http://schemas.microsoft.com/office/drawing/2014/main" id="{56523B26-0CE5-4A34-A0A5-3DD6E6C0BA32}"/>
                </a:ext>
              </a:extLst>
            </p:cNvPr>
            <p:cNvSpPr>
              <a:spLocks noChangeArrowheads="1"/>
            </p:cNvSpPr>
            <p:nvPr/>
          </p:nvSpPr>
          <p:spPr bwMode="auto">
            <a:xfrm>
              <a:off x="6654400" y="1040346"/>
              <a:ext cx="364705" cy="1637878"/>
            </a:xfrm>
            <a:prstGeom prst="rect">
              <a:avLst/>
            </a:prstGeom>
            <a:solidFill>
              <a:srgbClr val="D8D8D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23" name="矩形 36">
              <a:extLst>
                <a:ext uri="{FF2B5EF4-FFF2-40B4-BE49-F238E27FC236}">
                  <a16:creationId xmlns:a16="http://schemas.microsoft.com/office/drawing/2014/main" id="{E8F107EA-7563-4D01-B152-F032C91C2C8B}"/>
                </a:ext>
              </a:extLst>
            </p:cNvPr>
            <p:cNvSpPr>
              <a:spLocks noChangeArrowheads="1"/>
            </p:cNvSpPr>
            <p:nvPr/>
          </p:nvSpPr>
          <p:spPr bwMode="auto">
            <a:xfrm>
              <a:off x="7319836" y="640434"/>
              <a:ext cx="364705" cy="2037789"/>
            </a:xfrm>
            <a:prstGeom prst="rect">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4396" name="直接连接符 44">
            <a:extLst>
              <a:ext uri="{FF2B5EF4-FFF2-40B4-BE49-F238E27FC236}">
                <a16:creationId xmlns:a16="http://schemas.microsoft.com/office/drawing/2014/main" id="{A5179E7A-B932-491C-90BD-93F5473FA7B4}"/>
              </a:ext>
            </a:extLst>
          </p:cNvPr>
          <p:cNvSpPr>
            <a:spLocks noChangeShapeType="1"/>
          </p:cNvSpPr>
          <p:nvPr/>
        </p:nvSpPr>
        <p:spPr bwMode="auto">
          <a:xfrm flipV="1">
            <a:off x="9426575" y="5241925"/>
            <a:ext cx="1296988" cy="1588"/>
          </a:xfrm>
          <a:prstGeom prst="line">
            <a:avLst/>
          </a:prstGeom>
          <a:noFill/>
          <a:ln w="38100">
            <a:solidFill>
              <a:srgbClr val="4BACC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97" name="直接连接符 49">
            <a:extLst>
              <a:ext uri="{FF2B5EF4-FFF2-40B4-BE49-F238E27FC236}">
                <a16:creationId xmlns:a16="http://schemas.microsoft.com/office/drawing/2014/main" id="{0519E055-C2F5-4875-9D9B-C3255EE1A9FF}"/>
              </a:ext>
            </a:extLst>
          </p:cNvPr>
          <p:cNvSpPr>
            <a:spLocks noChangeShapeType="1"/>
          </p:cNvSpPr>
          <p:nvPr/>
        </p:nvSpPr>
        <p:spPr bwMode="auto">
          <a:xfrm flipV="1">
            <a:off x="10707688" y="4430713"/>
            <a:ext cx="0" cy="812800"/>
          </a:xfrm>
          <a:prstGeom prst="line">
            <a:avLst/>
          </a:prstGeom>
          <a:noFill/>
          <a:ln w="38100">
            <a:solidFill>
              <a:srgbClr val="4BACC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98" name="文本框 323">
            <a:extLst>
              <a:ext uri="{FF2B5EF4-FFF2-40B4-BE49-F238E27FC236}">
                <a16:creationId xmlns:a16="http://schemas.microsoft.com/office/drawing/2014/main" id="{15F2E646-FEE7-43F9-B822-BBCFF030401D}"/>
              </a:ext>
            </a:extLst>
          </p:cNvPr>
          <p:cNvSpPr>
            <a:spLocks noChangeArrowheads="1"/>
          </p:cNvSpPr>
          <p:nvPr/>
        </p:nvSpPr>
        <p:spPr bwMode="auto">
          <a:xfrm>
            <a:off x="9383713" y="2047875"/>
            <a:ext cx="2547937"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20000"/>
              </a:lnSpc>
              <a:buFont typeface="Arial" panose="020B0604020202020204" pitchFamily="34" charset="0"/>
              <a:buNone/>
            </a:pPr>
            <a:r>
              <a:rPr lang="zh-CN" altLang="en-US" sz="1800">
                <a:solidFill>
                  <a:srgbClr val="000000"/>
                </a:solidFill>
                <a:latin typeface="Adobe 黑体 Std R" pitchFamily="34" charset="-122"/>
                <a:ea typeface="Adobe 黑体 Std R" pitchFamily="34" charset="-122"/>
                <a:sym typeface="Adobe 黑体 Std R" pitchFamily="34" charset="-122"/>
              </a:rPr>
              <a:t>Enter your text here, or copy your text to paste here</a:t>
            </a:r>
            <a:r>
              <a:rPr lang="en-US" altLang="zh-CN" sz="1800">
                <a:solidFill>
                  <a:srgbClr val="000000"/>
                </a:solidFill>
                <a:latin typeface="Adobe 黑体 Std R" pitchFamily="34" charset="-122"/>
                <a:ea typeface="Adobe 黑体 Std R" pitchFamily="34" charset="-122"/>
                <a:sym typeface="Adobe 黑体 Std R" pitchFamily="34" charset="-122"/>
              </a:rPr>
              <a:t>.</a:t>
            </a:r>
            <a:r>
              <a:rPr lang="zh-CN" altLang="en-US" sz="1800">
                <a:solidFill>
                  <a:srgbClr val="000000"/>
                </a:solidFill>
                <a:latin typeface="Adobe 黑体 Std R" pitchFamily="34" charset="-122"/>
                <a:ea typeface="Adobe 黑体 Std R" pitchFamily="34" charset="-122"/>
                <a:sym typeface="Adobe 黑体 Std R" pitchFamily="34" charset="-122"/>
              </a:rPr>
              <a:t>Enter your text here, or copy your text to paste here</a:t>
            </a:r>
            <a:r>
              <a:rPr lang="en-US" altLang="zh-CN" sz="1800">
                <a:solidFill>
                  <a:srgbClr val="000000"/>
                </a:solidFill>
                <a:latin typeface="Adobe 黑体 Std R" pitchFamily="34" charset="-122"/>
                <a:ea typeface="Adobe 黑体 Std R" pitchFamily="34" charset="-122"/>
                <a:sym typeface="Adobe 黑体 Std R" pitchFamily="34" charset="-122"/>
              </a:rPr>
              <a:t>.</a:t>
            </a:r>
            <a:r>
              <a:rPr lang="zh-CN" altLang="en-US" sz="1800">
                <a:solidFill>
                  <a:srgbClr val="000000"/>
                </a:solidFill>
                <a:latin typeface="Adobe 黑体 Std R" pitchFamily="34" charset="-122"/>
                <a:ea typeface="Adobe 黑体 Std R" pitchFamily="34" charset="-122"/>
                <a:sym typeface="Adobe 黑体 Std R" pitchFamily="34" charset="-122"/>
              </a:rPr>
              <a:t>Enter your text here</a:t>
            </a:r>
            <a:r>
              <a:rPr lang="en-US" altLang="zh-CN" sz="1800">
                <a:solidFill>
                  <a:srgbClr val="000000"/>
                </a:solidFill>
                <a:latin typeface="Adobe 黑体 Std R" pitchFamily="34" charset="-122"/>
                <a:ea typeface="Adobe 黑体 Std R" pitchFamily="34" charset="-122"/>
                <a:sym typeface="Adobe 黑体 Std R" pitchFamily="34" charset="-122"/>
              </a:rPr>
              <a:t>.</a:t>
            </a:r>
            <a:endParaRPr lang="zh-CN" altLang="en-US" sz="1800">
              <a:solidFill>
                <a:srgbClr val="000000"/>
              </a:solidFill>
              <a:latin typeface="Adobe 黑体 Std R" pitchFamily="34" charset="-122"/>
              <a:ea typeface="Adobe 黑体 Std R" pitchFamily="34" charset="-122"/>
              <a:sym typeface="Adobe 黑体 Std R" pitchFamily="34" charset="-122"/>
            </a:endParaRPr>
          </a:p>
        </p:txBody>
      </p:sp>
    </p:spTree>
    <p:custDataLst>
      <p:tags r:id="rId1"/>
    </p:custDataLst>
  </p:cSld>
  <p:clrMapOvr>
    <a:masterClrMapping/>
  </p:clrMapOvr>
  <p:transition advTm="939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61"/>
                                        </p:tgtEl>
                                        <p:attrNameLst>
                                          <p:attrName>style.visibility</p:attrName>
                                        </p:attrNameLst>
                                      </p:cBhvr>
                                      <p:to>
                                        <p:strVal val="visible"/>
                                      </p:to>
                                    </p:set>
                                    <p:anim calcmode="lin" valueType="num">
                                      <p:cBhvr>
                                        <p:cTn id="7" dur="500" fill="hold"/>
                                        <p:tgtEl>
                                          <p:spTgt spid="14361"/>
                                        </p:tgtEl>
                                        <p:attrNameLst>
                                          <p:attrName>ppt_x</p:attrName>
                                        </p:attrNameLst>
                                      </p:cBhvr>
                                      <p:tavLst>
                                        <p:tav tm="0">
                                          <p:val>
                                            <p:strVal val="0-#ppt_w/2"/>
                                          </p:val>
                                        </p:tav>
                                        <p:tav tm="100000">
                                          <p:val>
                                            <p:strVal val="#ppt_x"/>
                                          </p:val>
                                        </p:tav>
                                      </p:tavLst>
                                    </p:anim>
                                    <p:anim calcmode="lin" valueType="num">
                                      <p:cBhvr>
                                        <p:cTn id="8" dur="500" fill="hold"/>
                                        <p:tgtEl>
                                          <p:spTgt spid="1436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362"/>
                                        </p:tgtEl>
                                        <p:attrNameLst>
                                          <p:attrName>style.visibility</p:attrName>
                                        </p:attrNameLst>
                                      </p:cBhvr>
                                      <p:to>
                                        <p:strVal val="visible"/>
                                      </p:to>
                                    </p:set>
                                    <p:anim calcmode="lin" valueType="num">
                                      <p:cBhvr>
                                        <p:cTn id="11" dur="500" fill="hold"/>
                                        <p:tgtEl>
                                          <p:spTgt spid="14362"/>
                                        </p:tgtEl>
                                        <p:attrNameLst>
                                          <p:attrName>ppt_x</p:attrName>
                                        </p:attrNameLst>
                                      </p:cBhvr>
                                      <p:tavLst>
                                        <p:tav tm="0">
                                          <p:val>
                                            <p:strVal val="0-#ppt_w/2"/>
                                          </p:val>
                                        </p:tav>
                                        <p:tav tm="100000">
                                          <p:val>
                                            <p:strVal val="#ppt_x"/>
                                          </p:val>
                                        </p:tav>
                                      </p:tavLst>
                                    </p:anim>
                                    <p:anim calcmode="lin" valueType="num">
                                      <p:cBhvr>
                                        <p:cTn id="12" dur="500" fill="hold"/>
                                        <p:tgtEl>
                                          <p:spTgt spid="1436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4360"/>
                                        </p:tgtEl>
                                        <p:attrNameLst>
                                          <p:attrName>style.visibility</p:attrName>
                                        </p:attrNameLst>
                                      </p:cBhvr>
                                      <p:to>
                                        <p:strVal val="visible"/>
                                      </p:to>
                                    </p:set>
                                    <p:anim calcmode="lin" valueType="num">
                                      <p:cBhvr>
                                        <p:cTn id="17" dur="500" fill="hold"/>
                                        <p:tgtEl>
                                          <p:spTgt spid="1436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360"/>
                                        </p:tgtEl>
                                        <p:attrNameLst>
                                          <p:attrName>ppt_y</p:attrName>
                                        </p:attrNameLst>
                                      </p:cBhvr>
                                      <p:tavLst>
                                        <p:tav tm="0">
                                          <p:val>
                                            <p:strVal val="#ppt_y"/>
                                          </p:val>
                                        </p:tav>
                                        <p:tav tm="100000">
                                          <p:val>
                                            <p:strVal val="#ppt_y"/>
                                          </p:val>
                                        </p:tav>
                                      </p:tavLst>
                                    </p:anim>
                                    <p:anim calcmode="lin" valueType="num">
                                      <p:cBhvr>
                                        <p:cTn id="19" dur="500" fill="hold"/>
                                        <p:tgtEl>
                                          <p:spTgt spid="1436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360"/>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143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0-#ppt_w/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4363"/>
                                        </p:tgtEl>
                                        <p:attrNameLst>
                                          <p:attrName>style.visibility</p:attrName>
                                        </p:attrNameLst>
                                      </p:cBhvr>
                                      <p:to>
                                        <p:strVal val="visible"/>
                                      </p:to>
                                    </p:set>
                                    <p:anim calcmode="lin" valueType="num">
                                      <p:cBhvr>
                                        <p:cTn id="30" dur="500" fill="hold"/>
                                        <p:tgtEl>
                                          <p:spTgt spid="14363"/>
                                        </p:tgtEl>
                                        <p:attrNameLst>
                                          <p:attrName>ppt_x</p:attrName>
                                        </p:attrNameLst>
                                      </p:cBhvr>
                                      <p:tavLst>
                                        <p:tav tm="0">
                                          <p:val>
                                            <p:strVal val="1+#ppt_w/2"/>
                                          </p:val>
                                        </p:tav>
                                        <p:tav tm="100000">
                                          <p:val>
                                            <p:strVal val="#ppt_x"/>
                                          </p:val>
                                        </p:tav>
                                      </p:tavLst>
                                    </p:anim>
                                    <p:anim calcmode="lin" valueType="num">
                                      <p:cBhvr>
                                        <p:cTn id="31" dur="500" fill="hold"/>
                                        <p:tgtEl>
                                          <p:spTgt spid="14363"/>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filter="wipe(down)">
                                      <p:cBhvr>
                                        <p:cTn id="36" dur="15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382"/>
                                        </p:tgtEl>
                                        <p:attrNameLst>
                                          <p:attrName>style.visibility</p:attrName>
                                        </p:attrNameLst>
                                      </p:cBhvr>
                                      <p:to>
                                        <p:strVal val="visible"/>
                                      </p:to>
                                    </p:set>
                                    <p:animEffect filter="fade">
                                      <p:cBhvr>
                                        <p:cTn id="41" dur="500"/>
                                        <p:tgtEl>
                                          <p:spTgt spid="143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381"/>
                                        </p:tgtEl>
                                        <p:attrNameLst>
                                          <p:attrName>style.visibility</p:attrName>
                                        </p:attrNameLst>
                                      </p:cBhvr>
                                      <p:to>
                                        <p:strVal val="visible"/>
                                      </p:to>
                                    </p:set>
                                    <p:animEffect filter="fade">
                                      <p:cBhvr>
                                        <p:cTn id="46" dur="500"/>
                                        <p:tgtEl>
                                          <p:spTgt spid="1438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377"/>
                                        </p:tgtEl>
                                        <p:attrNameLst>
                                          <p:attrName>style.visibility</p:attrName>
                                        </p:attrNameLst>
                                      </p:cBhvr>
                                      <p:to>
                                        <p:strVal val="visible"/>
                                      </p:to>
                                    </p:set>
                                    <p:animEffect filter="fade">
                                      <p:cBhvr>
                                        <p:cTn id="51" dur="1000"/>
                                        <p:tgtEl>
                                          <p:spTgt spid="14377"/>
                                        </p:tgtEl>
                                      </p:cBhvr>
                                    </p:animEffect>
                                    <p:anim calcmode="lin" valueType="num">
                                      <p:cBhvr>
                                        <p:cTn id="52" dur="1000" fill="hold"/>
                                        <p:tgtEl>
                                          <p:spTgt spid="14377"/>
                                        </p:tgtEl>
                                        <p:attrNameLst>
                                          <p:attrName>ppt_x</p:attrName>
                                        </p:attrNameLst>
                                      </p:cBhvr>
                                      <p:tavLst>
                                        <p:tav tm="0">
                                          <p:val>
                                            <p:strVal val="#ppt_x"/>
                                          </p:val>
                                        </p:tav>
                                        <p:tav tm="100000">
                                          <p:val>
                                            <p:strVal val="#ppt_x"/>
                                          </p:val>
                                        </p:tav>
                                      </p:tavLst>
                                    </p:anim>
                                    <p:anim calcmode="lin" valueType="num">
                                      <p:cBhvr>
                                        <p:cTn id="53" dur="1000" fill="hold"/>
                                        <p:tgtEl>
                                          <p:spTgt spid="14377"/>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iterate type="lt">
                                    <p:tmAbs val="200"/>
                                  </p:iterate>
                                  <p:childTnLst>
                                    <p:set>
                                      <p:cBhvr>
                                        <p:cTn id="57" dur="1" fill="hold">
                                          <p:stCondLst>
                                            <p:cond delay="0"/>
                                          </p:stCondLst>
                                        </p:cTn>
                                        <p:tgtEl>
                                          <p:spTgt spid="14378"/>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14380"/>
                                        </p:tgtEl>
                                        <p:attrNameLst>
                                          <p:attrName>style.visibility</p:attrName>
                                        </p:attrNameLst>
                                      </p:cBhvr>
                                      <p:to>
                                        <p:strVal val="visible"/>
                                      </p:to>
                                    </p:set>
                                    <p:animEffect filter="fade">
                                      <p:cBhvr>
                                        <p:cTn id="62" dur="1000"/>
                                        <p:tgtEl>
                                          <p:spTgt spid="14380"/>
                                        </p:tgtEl>
                                      </p:cBhvr>
                                    </p:animEffect>
                                    <p:anim calcmode="lin" valueType="num">
                                      <p:cBhvr>
                                        <p:cTn id="63" dur="1000" fill="hold"/>
                                        <p:tgtEl>
                                          <p:spTgt spid="14380"/>
                                        </p:tgtEl>
                                        <p:attrNameLst>
                                          <p:attrName>ppt_x</p:attrName>
                                        </p:attrNameLst>
                                      </p:cBhvr>
                                      <p:tavLst>
                                        <p:tav tm="0">
                                          <p:val>
                                            <p:strVal val="#ppt_x"/>
                                          </p:val>
                                        </p:tav>
                                        <p:tav tm="100000">
                                          <p:val>
                                            <p:strVal val="#ppt_x"/>
                                          </p:val>
                                        </p:tav>
                                      </p:tavLst>
                                    </p:anim>
                                    <p:anim calcmode="lin" valueType="num">
                                      <p:cBhvr>
                                        <p:cTn id="64" dur="1000" fill="hold"/>
                                        <p:tgtEl>
                                          <p:spTgt spid="1438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379"/>
                                        </p:tgtEl>
                                        <p:attrNameLst>
                                          <p:attrName>style.visibility</p:attrName>
                                        </p:attrNameLst>
                                      </p:cBhvr>
                                      <p:to>
                                        <p:strVal val="visible"/>
                                      </p:to>
                                    </p:set>
                                    <p:animEffect filter="fade">
                                      <p:cBhvr>
                                        <p:cTn id="67" dur="1000"/>
                                        <p:tgtEl>
                                          <p:spTgt spid="14379"/>
                                        </p:tgtEl>
                                      </p:cBhvr>
                                    </p:animEffect>
                                    <p:anim calcmode="lin" valueType="num">
                                      <p:cBhvr>
                                        <p:cTn id="68" dur="1000" fill="hold"/>
                                        <p:tgtEl>
                                          <p:spTgt spid="14379"/>
                                        </p:tgtEl>
                                        <p:attrNameLst>
                                          <p:attrName>ppt_x</p:attrName>
                                        </p:attrNameLst>
                                      </p:cBhvr>
                                      <p:tavLst>
                                        <p:tav tm="0">
                                          <p:val>
                                            <p:strVal val="#ppt_x"/>
                                          </p:val>
                                        </p:tav>
                                        <p:tav tm="100000">
                                          <p:val>
                                            <p:strVal val="#ppt_x"/>
                                          </p:val>
                                        </p:tav>
                                      </p:tavLst>
                                    </p:anim>
                                    <p:anim calcmode="lin" valueType="num">
                                      <p:cBhvr>
                                        <p:cTn id="69" dur="1000" fill="hold"/>
                                        <p:tgtEl>
                                          <p:spTgt spid="14379"/>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14379"/>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14396"/>
                                        </p:tgtEl>
                                        <p:attrNameLst>
                                          <p:attrName>style.visibility</p:attrName>
                                        </p:attrNameLst>
                                      </p:cBhvr>
                                      <p:to>
                                        <p:strVal val="visible"/>
                                      </p:to>
                                    </p:set>
                                    <p:animEffect filter="wipe(left)">
                                      <p:cBhvr>
                                        <p:cTn id="78" dur="500"/>
                                        <p:tgtEl>
                                          <p:spTgt spid="1439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14397"/>
                                        </p:tgtEl>
                                        <p:attrNameLst>
                                          <p:attrName>style.visibility</p:attrName>
                                        </p:attrNameLst>
                                      </p:cBhvr>
                                      <p:to>
                                        <p:strVal val="visible"/>
                                      </p:to>
                                    </p:set>
                                    <p:animEffect filter="wipe(down)">
                                      <p:cBhvr>
                                        <p:cTn id="83" dur="500"/>
                                        <p:tgtEl>
                                          <p:spTgt spid="14397"/>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14398"/>
                                        </p:tgtEl>
                                        <p:attrNameLst>
                                          <p:attrName>style.visibility</p:attrName>
                                        </p:attrNameLst>
                                      </p:cBhvr>
                                      <p:to>
                                        <p:strVal val="visible"/>
                                      </p:to>
                                    </p:set>
                                    <p:animEffect filter="fade">
                                      <p:cBhvr>
                                        <p:cTn id="86" dur="1000"/>
                                        <p:tgtEl>
                                          <p:spTgt spid="14398"/>
                                        </p:tgtEl>
                                      </p:cBhvr>
                                    </p:animEffect>
                                    <p:anim calcmode="lin" valueType="num">
                                      <p:cBhvr>
                                        <p:cTn id="87" dur="1000" fill="hold"/>
                                        <p:tgtEl>
                                          <p:spTgt spid="14398"/>
                                        </p:tgtEl>
                                        <p:attrNameLst>
                                          <p:attrName>ppt_x</p:attrName>
                                        </p:attrNameLst>
                                      </p:cBhvr>
                                      <p:tavLst>
                                        <p:tav tm="0">
                                          <p:val>
                                            <p:strVal val="#ppt_x"/>
                                          </p:val>
                                        </p:tav>
                                        <p:tav tm="100000">
                                          <p:val>
                                            <p:strVal val="#ppt_x"/>
                                          </p:val>
                                        </p:tav>
                                      </p:tavLst>
                                    </p:anim>
                                    <p:anim calcmode="lin" valueType="num">
                                      <p:cBhvr>
                                        <p:cTn id="88" dur="1000" fill="hold"/>
                                        <p:tgtEl>
                                          <p:spTgt spid="14398"/>
                                        </p:tgtEl>
                                        <p:attrNameLst>
                                          <p:attrName>ppt_y</p:attrName>
                                        </p:attrNameLst>
                                      </p:cBhvr>
                                      <p:tavLst>
                                        <p:tav tm="0">
                                          <p:val>
                                            <p:strVal val="#ppt_y+.1"/>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14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bldLvl="0"/>
      <p:bldP spid="14361" grpId="0" bldLvl="0" animBg="1"/>
      <p:bldP spid="14363" grpId="0" bldLvl="0" animBg="1"/>
      <p:bldP spid="14377" grpId="0" bldLvl="0"/>
      <p:bldP spid="14378" grpId="0" bldLvl="0"/>
      <p:bldP spid="14379" grpId="0" bldLvl="0"/>
      <p:bldP spid="14379" grpId="1" bldLvl="0"/>
      <p:bldP spid="14381" grpId="0" bldLvl="0" animBg="1"/>
      <p:bldP spid="14382" grpId="0" bldLvl="0" animBg="1"/>
      <p:bldP spid="14398" grpId="0" bldLvl="0"/>
      <p:bldP spid="14398" grpId="1"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4">
            <a:extLst>
              <a:ext uri="{FF2B5EF4-FFF2-40B4-BE49-F238E27FC236}">
                <a16:creationId xmlns:a16="http://schemas.microsoft.com/office/drawing/2014/main" id="{7C15A3C4-BC9E-4701-AAE5-060D54EB7B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0437EEAD-7BB0-4DD6-A871-506AD7483C3A}" type="slidenum">
              <a:rPr altLang="en-US" sz="1400">
                <a:solidFill>
                  <a:srgbClr val="898989"/>
                </a:solidFill>
                <a:ea typeface="宋体" panose="02010600030101010101" pitchFamily="2" charset="-122"/>
              </a:rPr>
              <a:pPr/>
              <a:t>13</a:t>
            </a:fld>
            <a:endParaRPr lang="zh-CN" altLang="en-US" sz="1400">
              <a:solidFill>
                <a:srgbClr val="898989"/>
              </a:solidFill>
              <a:ea typeface="宋体" panose="02010600030101010101" pitchFamily="2" charset="-122"/>
            </a:endParaRPr>
          </a:p>
        </p:txBody>
      </p:sp>
      <p:sp>
        <p:nvSpPr>
          <p:cNvPr id="25603" name="矩形 6">
            <a:extLst>
              <a:ext uri="{FF2B5EF4-FFF2-40B4-BE49-F238E27FC236}">
                <a16:creationId xmlns:a16="http://schemas.microsoft.com/office/drawing/2014/main" id="{B4049E8C-A080-42C5-80F3-145BCA71862A}"/>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4" name="矩形 8">
            <a:extLst>
              <a:ext uri="{FF2B5EF4-FFF2-40B4-BE49-F238E27FC236}">
                <a16:creationId xmlns:a16="http://schemas.microsoft.com/office/drawing/2014/main" id="{EF0CF1AF-3923-4EE8-A5BE-935B107B220C}"/>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25605" name="矩形 27">
            <a:extLst>
              <a:ext uri="{FF2B5EF4-FFF2-40B4-BE49-F238E27FC236}">
                <a16:creationId xmlns:a16="http://schemas.microsoft.com/office/drawing/2014/main" id="{C0622AC7-FDF9-4C8B-BD6F-8C79A2047118}"/>
              </a:ext>
            </a:extLst>
          </p:cNvPr>
          <p:cNvSpPr>
            <a:spLocks noChangeArrowheads="1"/>
          </p:cNvSpPr>
          <p:nvPr/>
        </p:nvSpPr>
        <p:spPr bwMode="auto">
          <a:xfrm>
            <a:off x="749141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5606" name="矩形 28">
            <a:extLst>
              <a:ext uri="{FF2B5EF4-FFF2-40B4-BE49-F238E27FC236}">
                <a16:creationId xmlns:a16="http://schemas.microsoft.com/office/drawing/2014/main" id="{5EE0246D-FEF3-49CE-B249-CDFC0AECC6A8}"/>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5607" name="矩形 29">
            <a:extLst>
              <a:ext uri="{FF2B5EF4-FFF2-40B4-BE49-F238E27FC236}">
                <a16:creationId xmlns:a16="http://schemas.microsoft.com/office/drawing/2014/main" id="{E643F1D2-4232-413B-B09C-7493DE1BDDC8}"/>
              </a:ext>
            </a:extLst>
          </p:cNvPr>
          <p:cNvSpPr>
            <a:spLocks noChangeArrowheads="1"/>
          </p:cNvSpPr>
          <p:nvPr/>
        </p:nvSpPr>
        <p:spPr bwMode="auto">
          <a:xfrm>
            <a:off x="99869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5608" name="矩形 1">
            <a:extLst>
              <a:ext uri="{FF2B5EF4-FFF2-40B4-BE49-F238E27FC236}">
                <a16:creationId xmlns:a16="http://schemas.microsoft.com/office/drawing/2014/main" id="{03B812CF-4265-497E-8538-A32B42ECAAE3}"/>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9" name="矩形 3">
            <a:extLst>
              <a:ext uri="{FF2B5EF4-FFF2-40B4-BE49-F238E27FC236}">
                <a16:creationId xmlns:a16="http://schemas.microsoft.com/office/drawing/2014/main" id="{43DFE12D-7F9F-443D-9A41-BC6961F82816}"/>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25610" name="矩形 6">
            <a:extLst>
              <a:ext uri="{FF2B5EF4-FFF2-40B4-BE49-F238E27FC236}">
                <a16:creationId xmlns:a16="http://schemas.microsoft.com/office/drawing/2014/main" id="{AD35EB29-48AD-4285-9128-887DE919E0A8}"/>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1" name="矩形 8">
            <a:extLst>
              <a:ext uri="{FF2B5EF4-FFF2-40B4-BE49-F238E27FC236}">
                <a16:creationId xmlns:a16="http://schemas.microsoft.com/office/drawing/2014/main" id="{4195B600-110E-48A3-8B47-DB2AF5F9BEBA}"/>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25612" name="矩形 16">
            <a:extLst>
              <a:ext uri="{FF2B5EF4-FFF2-40B4-BE49-F238E27FC236}">
                <a16:creationId xmlns:a16="http://schemas.microsoft.com/office/drawing/2014/main" id="{FD57546C-FBE6-4281-9ECD-82DA8DF7B8F5}"/>
              </a:ext>
            </a:extLst>
          </p:cNvPr>
          <p:cNvSpPr>
            <a:spLocks noChangeArrowheads="1"/>
          </p:cNvSpPr>
          <p:nvPr/>
        </p:nvSpPr>
        <p:spPr bwMode="auto">
          <a:xfrm>
            <a:off x="677068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5613" name="矩形 17">
            <a:extLst>
              <a:ext uri="{FF2B5EF4-FFF2-40B4-BE49-F238E27FC236}">
                <a16:creationId xmlns:a16="http://schemas.microsoft.com/office/drawing/2014/main" id="{5175AC84-F450-4343-82AB-A2F912762C4C}"/>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5614" name="矩形 18">
            <a:extLst>
              <a:ext uri="{FF2B5EF4-FFF2-40B4-BE49-F238E27FC236}">
                <a16:creationId xmlns:a16="http://schemas.microsoft.com/office/drawing/2014/main" id="{3196D246-6C57-44A2-804D-9EDBF750031D}"/>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5615" name="矩形 1">
            <a:extLst>
              <a:ext uri="{FF2B5EF4-FFF2-40B4-BE49-F238E27FC236}">
                <a16:creationId xmlns:a16="http://schemas.microsoft.com/office/drawing/2014/main" id="{30B1C279-8182-4C4A-A024-536E64AEF10D}"/>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6" name="矩形 3">
            <a:extLst>
              <a:ext uri="{FF2B5EF4-FFF2-40B4-BE49-F238E27FC236}">
                <a16:creationId xmlns:a16="http://schemas.microsoft.com/office/drawing/2014/main" id="{09787195-E538-4550-B743-CE8F9FA12CB0}"/>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25617" name="组合 5">
            <a:extLst>
              <a:ext uri="{FF2B5EF4-FFF2-40B4-BE49-F238E27FC236}">
                <a16:creationId xmlns:a16="http://schemas.microsoft.com/office/drawing/2014/main" id="{5610153F-8FCB-4F57-AF7A-7F7BDA02A780}"/>
              </a:ext>
            </a:extLst>
          </p:cNvPr>
          <p:cNvGrpSpPr>
            <a:grpSpLocks/>
          </p:cNvGrpSpPr>
          <p:nvPr/>
        </p:nvGrpSpPr>
        <p:grpSpPr bwMode="auto">
          <a:xfrm>
            <a:off x="10944225" y="368300"/>
            <a:ext cx="360363" cy="361950"/>
            <a:chOff x="0" y="0"/>
            <a:chExt cx="360000" cy="360000"/>
          </a:xfrm>
        </p:grpSpPr>
        <p:sp>
          <p:nvSpPr>
            <p:cNvPr id="25678" name="椭圆 15">
              <a:extLst>
                <a:ext uri="{FF2B5EF4-FFF2-40B4-BE49-F238E27FC236}">
                  <a16:creationId xmlns:a16="http://schemas.microsoft.com/office/drawing/2014/main" id="{36CAE212-A753-49F8-ACAD-F2F1EF2974C2}"/>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79" name="燕尾形 16">
              <a:hlinkClick r:id="" action="ppaction://hlinkshowjump?jump=previousslide"/>
              <a:extLst>
                <a:ext uri="{FF2B5EF4-FFF2-40B4-BE49-F238E27FC236}">
                  <a16:creationId xmlns:a16="http://schemas.microsoft.com/office/drawing/2014/main" id="{D7EDA98E-117B-4776-B4EF-B2D13F5A7AE7}"/>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25618" name="组合 4">
            <a:extLst>
              <a:ext uri="{FF2B5EF4-FFF2-40B4-BE49-F238E27FC236}">
                <a16:creationId xmlns:a16="http://schemas.microsoft.com/office/drawing/2014/main" id="{7A96992F-07EB-440D-939C-CFE8A741107D}"/>
              </a:ext>
            </a:extLst>
          </p:cNvPr>
          <p:cNvGrpSpPr>
            <a:grpSpLocks/>
          </p:cNvGrpSpPr>
          <p:nvPr/>
        </p:nvGrpSpPr>
        <p:grpSpPr bwMode="auto">
          <a:xfrm>
            <a:off x="11449050" y="368300"/>
            <a:ext cx="360363" cy="361950"/>
            <a:chOff x="0" y="0"/>
            <a:chExt cx="360000" cy="360000"/>
          </a:xfrm>
        </p:grpSpPr>
        <p:sp>
          <p:nvSpPr>
            <p:cNvPr id="25676" name="椭圆 2">
              <a:extLst>
                <a:ext uri="{FF2B5EF4-FFF2-40B4-BE49-F238E27FC236}">
                  <a16:creationId xmlns:a16="http://schemas.microsoft.com/office/drawing/2014/main" id="{4C358B3D-2852-4791-87D3-0B4E1DFE14E7}"/>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77" name="燕尾形 3">
              <a:hlinkClick r:id="" action="ppaction://hlinkshowjump?jump=nextslide"/>
              <a:extLst>
                <a:ext uri="{FF2B5EF4-FFF2-40B4-BE49-F238E27FC236}">
                  <a16:creationId xmlns:a16="http://schemas.microsoft.com/office/drawing/2014/main" id="{6BC36738-9339-4F6B-B640-B233C9760D8D}"/>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25619" name="矩形 6">
            <a:extLst>
              <a:ext uri="{FF2B5EF4-FFF2-40B4-BE49-F238E27FC236}">
                <a16:creationId xmlns:a16="http://schemas.microsoft.com/office/drawing/2014/main" id="{4B673EA9-0B3F-4F07-AB66-60CC75871725}"/>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0" name="矩形 1">
            <a:extLst>
              <a:ext uri="{FF2B5EF4-FFF2-40B4-BE49-F238E27FC236}">
                <a16:creationId xmlns:a16="http://schemas.microsoft.com/office/drawing/2014/main" id="{950D01F0-54F6-45EF-9866-814C7C428760}"/>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4" name="TextBox 1">
            <a:extLst>
              <a:ext uri="{FF2B5EF4-FFF2-40B4-BE49-F238E27FC236}">
                <a16:creationId xmlns:a16="http://schemas.microsoft.com/office/drawing/2014/main" id="{F452C7DE-2395-43F2-959E-93C0825224CE}"/>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15385" name="矩形 2">
            <a:extLst>
              <a:ext uri="{FF2B5EF4-FFF2-40B4-BE49-F238E27FC236}">
                <a16:creationId xmlns:a16="http://schemas.microsoft.com/office/drawing/2014/main" id="{1CBEAA70-A1C7-4BE3-911A-5DB3FA2826AC}"/>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6" name="KSO_Shape">
            <a:extLst>
              <a:ext uri="{FF2B5EF4-FFF2-40B4-BE49-F238E27FC236}">
                <a16:creationId xmlns:a16="http://schemas.microsoft.com/office/drawing/2014/main" id="{0C224C3A-B44D-426D-A19C-0A97DC100E6C}"/>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组合 4">
            <a:extLst>
              <a:ext uri="{FF2B5EF4-FFF2-40B4-BE49-F238E27FC236}">
                <a16:creationId xmlns:a16="http://schemas.microsoft.com/office/drawing/2014/main" id="{978F88AB-D1AB-4368-960C-7620927554BA}"/>
              </a:ext>
            </a:extLst>
          </p:cNvPr>
          <p:cNvGrpSpPr>
            <a:grpSpLocks/>
          </p:cNvGrpSpPr>
          <p:nvPr/>
        </p:nvGrpSpPr>
        <p:grpSpPr bwMode="auto">
          <a:xfrm>
            <a:off x="1706563" y="1341438"/>
            <a:ext cx="4738687" cy="3916362"/>
            <a:chOff x="0" y="0"/>
            <a:chExt cx="4738212" cy="3916921"/>
          </a:xfrm>
        </p:grpSpPr>
        <p:sp>
          <p:nvSpPr>
            <p:cNvPr id="25644" name="内蒙古">
              <a:extLst>
                <a:ext uri="{FF2B5EF4-FFF2-40B4-BE49-F238E27FC236}">
                  <a16:creationId xmlns:a16="http://schemas.microsoft.com/office/drawing/2014/main" id="{FD5435BA-347D-4F7E-A1C7-33534AA78A7C}"/>
                </a:ext>
              </a:extLst>
            </p:cNvPr>
            <p:cNvSpPr>
              <a:spLocks noChangeArrowheads="1"/>
            </p:cNvSpPr>
            <p:nvPr/>
          </p:nvSpPr>
          <p:spPr bwMode="auto">
            <a:xfrm>
              <a:off x="1989526" y="43651"/>
              <a:ext cx="2076785" cy="1772216"/>
            </a:xfrm>
            <a:custGeom>
              <a:avLst/>
              <a:gdLst>
                <a:gd name="T0" fmla="*/ 2147483647 w 1428"/>
                <a:gd name="T1" fmla="*/ 2147483647 h 1218"/>
                <a:gd name="T2" fmla="*/ 2147483647 w 1428"/>
                <a:gd name="T3" fmla="*/ 2147483647 h 1218"/>
                <a:gd name="T4" fmla="*/ 2147483647 w 1428"/>
                <a:gd name="T5" fmla="*/ 2147483647 h 1218"/>
                <a:gd name="T6" fmla="*/ 2147483647 w 1428"/>
                <a:gd name="T7" fmla="*/ 2147483647 h 1218"/>
                <a:gd name="T8" fmla="*/ 2147483647 w 1428"/>
                <a:gd name="T9" fmla="*/ 2147483647 h 1218"/>
                <a:gd name="T10" fmla="*/ 2147483647 w 1428"/>
                <a:gd name="T11" fmla="*/ 2147483647 h 1218"/>
                <a:gd name="T12" fmla="*/ 2147483647 w 1428"/>
                <a:gd name="T13" fmla="*/ 2147483647 h 1218"/>
                <a:gd name="T14" fmla="*/ 2147483647 w 1428"/>
                <a:gd name="T15" fmla="*/ 2147483647 h 1218"/>
                <a:gd name="T16" fmla="*/ 2147483647 w 1428"/>
                <a:gd name="T17" fmla="*/ 2147483647 h 1218"/>
                <a:gd name="T18" fmla="*/ 2147483647 w 1428"/>
                <a:gd name="T19" fmla="*/ 2147483647 h 1218"/>
                <a:gd name="T20" fmla="*/ 2147483647 w 1428"/>
                <a:gd name="T21" fmla="*/ 2147483647 h 1218"/>
                <a:gd name="T22" fmla="*/ 2147483647 w 1428"/>
                <a:gd name="T23" fmla="*/ 2147483647 h 1218"/>
                <a:gd name="T24" fmla="*/ 2147483647 w 1428"/>
                <a:gd name="T25" fmla="*/ 2147483647 h 1218"/>
                <a:gd name="T26" fmla="*/ 2147483647 w 1428"/>
                <a:gd name="T27" fmla="*/ 2147483647 h 1218"/>
                <a:gd name="T28" fmla="*/ 2147483647 w 1428"/>
                <a:gd name="T29" fmla="*/ 2147483647 h 1218"/>
                <a:gd name="T30" fmla="*/ 2147483647 w 1428"/>
                <a:gd name="T31" fmla="*/ 2147483647 h 1218"/>
                <a:gd name="T32" fmla="*/ 2147483647 w 1428"/>
                <a:gd name="T33" fmla="*/ 2147483647 h 1218"/>
                <a:gd name="T34" fmla="*/ 2147483647 w 1428"/>
                <a:gd name="T35" fmla="*/ 2147483647 h 1218"/>
                <a:gd name="T36" fmla="*/ 2147483647 w 1428"/>
                <a:gd name="T37" fmla="*/ 2147483647 h 1218"/>
                <a:gd name="T38" fmla="*/ 2147483647 w 1428"/>
                <a:gd name="T39" fmla="*/ 2147483647 h 1218"/>
                <a:gd name="T40" fmla="*/ 2147483647 w 1428"/>
                <a:gd name="T41" fmla="*/ 2147483647 h 1218"/>
                <a:gd name="T42" fmla="*/ 2147483647 w 1428"/>
                <a:gd name="T43" fmla="*/ 2147483647 h 1218"/>
                <a:gd name="T44" fmla="*/ 2147483647 w 1428"/>
                <a:gd name="T45" fmla="*/ 2147483647 h 1218"/>
                <a:gd name="T46" fmla="*/ 2147483647 w 1428"/>
                <a:gd name="T47" fmla="*/ 2147483647 h 1218"/>
                <a:gd name="T48" fmla="*/ 2147483647 w 1428"/>
                <a:gd name="T49" fmla="*/ 2147483647 h 1218"/>
                <a:gd name="T50" fmla="*/ 2147483647 w 1428"/>
                <a:gd name="T51" fmla="*/ 2147483647 h 1218"/>
                <a:gd name="T52" fmla="*/ 2147483647 w 1428"/>
                <a:gd name="T53" fmla="*/ 2147483647 h 1218"/>
                <a:gd name="T54" fmla="*/ 2147483647 w 1428"/>
                <a:gd name="T55" fmla="*/ 2147483647 h 1218"/>
                <a:gd name="T56" fmla="*/ 2147483647 w 1428"/>
                <a:gd name="T57" fmla="*/ 2147483647 h 1218"/>
                <a:gd name="T58" fmla="*/ 2147483647 w 1428"/>
                <a:gd name="T59" fmla="*/ 2147483647 h 1218"/>
                <a:gd name="T60" fmla="*/ 2147483647 w 1428"/>
                <a:gd name="T61" fmla="*/ 2147483647 h 1218"/>
                <a:gd name="T62" fmla="*/ 2147483647 w 1428"/>
                <a:gd name="T63" fmla="*/ 2147483647 h 1218"/>
                <a:gd name="T64" fmla="*/ 2147483647 w 1428"/>
                <a:gd name="T65" fmla="*/ 2147483647 h 1218"/>
                <a:gd name="T66" fmla="*/ 2147483647 w 1428"/>
                <a:gd name="T67" fmla="*/ 2147483647 h 1218"/>
                <a:gd name="T68" fmla="*/ 2147483647 w 1428"/>
                <a:gd name="T69" fmla="*/ 2147483647 h 1218"/>
                <a:gd name="T70" fmla="*/ 2147483647 w 1428"/>
                <a:gd name="T71" fmla="*/ 2147483647 h 1218"/>
                <a:gd name="T72" fmla="*/ 2147483647 w 1428"/>
                <a:gd name="T73" fmla="*/ 2147483647 h 1218"/>
                <a:gd name="T74" fmla="*/ 2147483647 w 1428"/>
                <a:gd name="T75" fmla="*/ 2147483647 h 1218"/>
                <a:gd name="T76" fmla="*/ 2147483647 w 1428"/>
                <a:gd name="T77" fmla="*/ 2147483647 h 1218"/>
                <a:gd name="T78" fmla="*/ 2147483647 w 1428"/>
                <a:gd name="T79" fmla="*/ 2147483647 h 1218"/>
                <a:gd name="T80" fmla="*/ 2147483647 w 1428"/>
                <a:gd name="T81" fmla="*/ 2147483647 h 1218"/>
                <a:gd name="T82" fmla="*/ 2147483647 w 1428"/>
                <a:gd name="T83" fmla="*/ 2147483647 h 1218"/>
                <a:gd name="T84" fmla="*/ 2147483647 w 1428"/>
                <a:gd name="T85" fmla="*/ 2147483647 h 1218"/>
                <a:gd name="T86" fmla="*/ 2147483647 w 1428"/>
                <a:gd name="T87" fmla="*/ 2147483647 h 1218"/>
                <a:gd name="T88" fmla="*/ 2147483647 w 1428"/>
                <a:gd name="T89" fmla="*/ 2147483647 h 1218"/>
                <a:gd name="T90" fmla="*/ 2147483647 w 1428"/>
                <a:gd name="T91" fmla="*/ 2147483647 h 1218"/>
                <a:gd name="T92" fmla="*/ 2147483647 w 1428"/>
                <a:gd name="T93" fmla="*/ 2147483647 h 1218"/>
                <a:gd name="T94" fmla="*/ 2147483647 w 1428"/>
                <a:gd name="T95" fmla="*/ 2147483647 h 1218"/>
                <a:gd name="T96" fmla="*/ 2147483647 w 1428"/>
                <a:gd name="T97" fmla="*/ 2147483647 h 1218"/>
                <a:gd name="T98" fmla="*/ 2147483647 w 1428"/>
                <a:gd name="T99" fmla="*/ 2147483647 h 1218"/>
                <a:gd name="T100" fmla="*/ 2147483647 w 1428"/>
                <a:gd name="T101" fmla="*/ 2147483647 h 1218"/>
                <a:gd name="T102" fmla="*/ 2147483647 w 1428"/>
                <a:gd name="T103" fmla="*/ 2147483647 h 1218"/>
                <a:gd name="T104" fmla="*/ 2147483647 w 1428"/>
                <a:gd name="T105" fmla="*/ 2147483647 h 1218"/>
                <a:gd name="T106" fmla="*/ 2147483647 w 1428"/>
                <a:gd name="T107" fmla="*/ 2147483647 h 1218"/>
                <a:gd name="T108" fmla="*/ 2147483647 w 1428"/>
                <a:gd name="T109" fmla="*/ 2147483647 h 1218"/>
                <a:gd name="T110" fmla="*/ 2147483647 w 1428"/>
                <a:gd name="T111" fmla="*/ 2147483647 h 1218"/>
                <a:gd name="T112" fmla="*/ 2147483647 w 1428"/>
                <a:gd name="T113" fmla="*/ 2147483647 h 12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5" name="甘肃">
              <a:extLst>
                <a:ext uri="{FF2B5EF4-FFF2-40B4-BE49-F238E27FC236}">
                  <a16:creationId xmlns:a16="http://schemas.microsoft.com/office/drawing/2014/main" id="{F0E1E550-5EA6-43C0-B1A5-D032DFC59481}"/>
                </a:ext>
              </a:extLst>
            </p:cNvPr>
            <p:cNvSpPr>
              <a:spLocks noChangeArrowheads="1"/>
            </p:cNvSpPr>
            <p:nvPr/>
          </p:nvSpPr>
          <p:spPr bwMode="auto">
            <a:xfrm>
              <a:off x="1591039" y="1242589"/>
              <a:ext cx="1326349" cy="1123276"/>
            </a:xfrm>
            <a:custGeom>
              <a:avLst/>
              <a:gdLst>
                <a:gd name="T0" fmla="*/ 2147483647 w 912"/>
                <a:gd name="T1" fmla="*/ 2147483647 h 772"/>
                <a:gd name="T2" fmla="*/ 2147483647 w 912"/>
                <a:gd name="T3" fmla="*/ 2147483647 h 772"/>
                <a:gd name="T4" fmla="*/ 2147483647 w 912"/>
                <a:gd name="T5" fmla="*/ 2147483647 h 772"/>
                <a:gd name="T6" fmla="*/ 2147483647 w 912"/>
                <a:gd name="T7" fmla="*/ 2147483647 h 772"/>
                <a:gd name="T8" fmla="*/ 2147483647 w 912"/>
                <a:gd name="T9" fmla="*/ 2147483647 h 772"/>
                <a:gd name="T10" fmla="*/ 2147483647 w 912"/>
                <a:gd name="T11" fmla="*/ 2147483647 h 772"/>
                <a:gd name="T12" fmla="*/ 2147483647 w 912"/>
                <a:gd name="T13" fmla="*/ 2147483647 h 772"/>
                <a:gd name="T14" fmla="*/ 2147483647 w 912"/>
                <a:gd name="T15" fmla="*/ 2147483647 h 772"/>
                <a:gd name="T16" fmla="*/ 2147483647 w 912"/>
                <a:gd name="T17" fmla="*/ 2147483647 h 772"/>
                <a:gd name="T18" fmla="*/ 2147483647 w 912"/>
                <a:gd name="T19" fmla="*/ 2147483647 h 772"/>
                <a:gd name="T20" fmla="*/ 2147483647 w 912"/>
                <a:gd name="T21" fmla="*/ 2147483647 h 772"/>
                <a:gd name="T22" fmla="*/ 2147483647 w 912"/>
                <a:gd name="T23" fmla="*/ 2147483647 h 772"/>
                <a:gd name="T24" fmla="*/ 2147483647 w 912"/>
                <a:gd name="T25" fmla="*/ 2147483647 h 772"/>
                <a:gd name="T26" fmla="*/ 2147483647 w 912"/>
                <a:gd name="T27" fmla="*/ 2147483647 h 772"/>
                <a:gd name="T28" fmla="*/ 2147483647 w 912"/>
                <a:gd name="T29" fmla="*/ 2147483647 h 772"/>
                <a:gd name="T30" fmla="*/ 2147483647 w 912"/>
                <a:gd name="T31" fmla="*/ 2147483647 h 772"/>
                <a:gd name="T32" fmla="*/ 2147483647 w 912"/>
                <a:gd name="T33" fmla="*/ 2147483647 h 772"/>
                <a:gd name="T34" fmla="*/ 2147483647 w 912"/>
                <a:gd name="T35" fmla="*/ 2147483647 h 772"/>
                <a:gd name="T36" fmla="*/ 2147483647 w 912"/>
                <a:gd name="T37" fmla="*/ 2147483647 h 772"/>
                <a:gd name="T38" fmla="*/ 2147483647 w 912"/>
                <a:gd name="T39" fmla="*/ 2147483647 h 772"/>
                <a:gd name="T40" fmla="*/ 2147483647 w 912"/>
                <a:gd name="T41" fmla="*/ 2147483647 h 772"/>
                <a:gd name="T42" fmla="*/ 2147483647 w 912"/>
                <a:gd name="T43" fmla="*/ 2147483647 h 772"/>
                <a:gd name="T44" fmla="*/ 2147483647 w 912"/>
                <a:gd name="T45" fmla="*/ 2147483647 h 772"/>
                <a:gd name="T46" fmla="*/ 2147483647 w 912"/>
                <a:gd name="T47" fmla="*/ 2147483647 h 772"/>
                <a:gd name="T48" fmla="*/ 2147483647 w 912"/>
                <a:gd name="T49" fmla="*/ 2147483647 h 772"/>
                <a:gd name="T50" fmla="*/ 2147483647 w 912"/>
                <a:gd name="T51" fmla="*/ 2147483647 h 772"/>
                <a:gd name="T52" fmla="*/ 2147483647 w 912"/>
                <a:gd name="T53" fmla="*/ 2147483647 h 772"/>
                <a:gd name="T54" fmla="*/ 2147483647 w 912"/>
                <a:gd name="T55" fmla="*/ 2147483647 h 772"/>
                <a:gd name="T56" fmla="*/ 2147483647 w 912"/>
                <a:gd name="T57" fmla="*/ 2147483647 h 772"/>
                <a:gd name="T58" fmla="*/ 2147483647 w 912"/>
                <a:gd name="T59" fmla="*/ 2147483647 h 772"/>
                <a:gd name="T60" fmla="*/ 2147483647 w 912"/>
                <a:gd name="T61" fmla="*/ 2147483647 h 772"/>
                <a:gd name="T62" fmla="*/ 2147483647 w 912"/>
                <a:gd name="T63" fmla="*/ 2147483647 h 772"/>
                <a:gd name="T64" fmla="*/ 2147483647 w 912"/>
                <a:gd name="T65" fmla="*/ 2147483647 h 772"/>
                <a:gd name="T66" fmla="*/ 2147483647 w 912"/>
                <a:gd name="T67" fmla="*/ 2147483647 h 772"/>
                <a:gd name="T68" fmla="*/ 2147483647 w 912"/>
                <a:gd name="T69" fmla="*/ 2147483647 h 772"/>
                <a:gd name="T70" fmla="*/ 2147483647 w 912"/>
                <a:gd name="T71" fmla="*/ 2147483647 h 772"/>
                <a:gd name="T72" fmla="*/ 2147483647 w 912"/>
                <a:gd name="T73" fmla="*/ 2147483647 h 772"/>
                <a:gd name="T74" fmla="*/ 2147483647 w 912"/>
                <a:gd name="T75" fmla="*/ 2147483647 h 772"/>
                <a:gd name="T76" fmla="*/ 2147483647 w 912"/>
                <a:gd name="T77" fmla="*/ 2147483647 h 772"/>
                <a:gd name="T78" fmla="*/ 2147483647 w 912"/>
                <a:gd name="T79" fmla="*/ 2147483647 h 772"/>
                <a:gd name="T80" fmla="*/ 2147483647 w 912"/>
                <a:gd name="T81" fmla="*/ 2147483647 h 772"/>
                <a:gd name="T82" fmla="*/ 2147483647 w 912"/>
                <a:gd name="T83" fmla="*/ 2147483647 h 772"/>
                <a:gd name="T84" fmla="*/ 2147483647 w 912"/>
                <a:gd name="T85" fmla="*/ 2147483647 h 772"/>
                <a:gd name="T86" fmla="*/ 2147483647 w 912"/>
                <a:gd name="T87" fmla="*/ 2147483647 h 772"/>
                <a:gd name="T88" fmla="*/ 2147483647 w 912"/>
                <a:gd name="T89" fmla="*/ 2147483647 h 772"/>
                <a:gd name="T90" fmla="*/ 2147483647 w 912"/>
                <a:gd name="T91" fmla="*/ 2147483647 h 772"/>
                <a:gd name="T92" fmla="*/ 2147483647 w 912"/>
                <a:gd name="T93" fmla="*/ 2147483647 h 772"/>
                <a:gd name="T94" fmla="*/ 2147483647 w 912"/>
                <a:gd name="T95" fmla="*/ 2147483647 h 772"/>
                <a:gd name="T96" fmla="*/ 2147483647 w 912"/>
                <a:gd name="T97" fmla="*/ 2147483647 h 772"/>
                <a:gd name="T98" fmla="*/ 2147483647 w 912"/>
                <a:gd name="T99" fmla="*/ 2147483647 h 772"/>
                <a:gd name="T100" fmla="*/ 2147483647 w 912"/>
                <a:gd name="T101" fmla="*/ 2147483647 h 772"/>
                <a:gd name="T102" fmla="*/ 2147483647 w 912"/>
                <a:gd name="T103" fmla="*/ 2147483647 h 772"/>
                <a:gd name="T104" fmla="*/ 2147483647 w 912"/>
                <a:gd name="T105" fmla="*/ 2147483647 h 772"/>
                <a:gd name="T106" fmla="*/ 2147483647 w 912"/>
                <a:gd name="T107" fmla="*/ 2147483647 h 772"/>
                <a:gd name="T108" fmla="*/ 2147483647 w 912"/>
                <a:gd name="T109" fmla="*/ 2147483647 h 772"/>
                <a:gd name="T110" fmla="*/ 2147483647 w 912"/>
                <a:gd name="T111" fmla="*/ 2147483647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6" name="宁夏">
              <a:extLst>
                <a:ext uri="{FF2B5EF4-FFF2-40B4-BE49-F238E27FC236}">
                  <a16:creationId xmlns:a16="http://schemas.microsoft.com/office/drawing/2014/main" id="{675EE353-31E2-4632-8F55-7686EE1E14DB}"/>
                </a:ext>
              </a:extLst>
            </p:cNvPr>
            <p:cNvSpPr>
              <a:spLocks noChangeArrowheads="1"/>
            </p:cNvSpPr>
            <p:nvPr/>
          </p:nvSpPr>
          <p:spPr bwMode="auto">
            <a:xfrm>
              <a:off x="2533447" y="1632536"/>
              <a:ext cx="267597" cy="442327"/>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7" name="新疆">
              <a:extLst>
                <a:ext uri="{FF2B5EF4-FFF2-40B4-BE49-F238E27FC236}">
                  <a16:creationId xmlns:a16="http://schemas.microsoft.com/office/drawing/2014/main" id="{89784664-A1CE-45B6-8316-445A6259331C}"/>
                </a:ext>
              </a:extLst>
            </p:cNvPr>
            <p:cNvSpPr>
              <a:spLocks noChangeArrowheads="1"/>
            </p:cNvSpPr>
            <p:nvPr/>
          </p:nvSpPr>
          <p:spPr bwMode="auto">
            <a:xfrm>
              <a:off x="0" y="468518"/>
              <a:ext cx="1896449" cy="1434652"/>
            </a:xfrm>
            <a:custGeom>
              <a:avLst/>
              <a:gdLst>
                <a:gd name="T0" fmla="*/ 2147483647 w 1304"/>
                <a:gd name="T1" fmla="*/ 2147483647 h 986"/>
                <a:gd name="T2" fmla="*/ 2147483647 w 1304"/>
                <a:gd name="T3" fmla="*/ 2147483647 h 986"/>
                <a:gd name="T4" fmla="*/ 2147483647 w 1304"/>
                <a:gd name="T5" fmla="*/ 2147483647 h 986"/>
                <a:gd name="T6" fmla="*/ 2147483647 w 1304"/>
                <a:gd name="T7" fmla="*/ 2147483647 h 986"/>
                <a:gd name="T8" fmla="*/ 2147483647 w 1304"/>
                <a:gd name="T9" fmla="*/ 2147483647 h 986"/>
                <a:gd name="T10" fmla="*/ 2147483647 w 1304"/>
                <a:gd name="T11" fmla="*/ 2147483647 h 986"/>
                <a:gd name="T12" fmla="*/ 2147483647 w 1304"/>
                <a:gd name="T13" fmla="*/ 2147483647 h 986"/>
                <a:gd name="T14" fmla="*/ 2147483647 w 1304"/>
                <a:gd name="T15" fmla="*/ 2147483647 h 986"/>
                <a:gd name="T16" fmla="*/ 2147483647 w 1304"/>
                <a:gd name="T17" fmla="*/ 2147483647 h 986"/>
                <a:gd name="T18" fmla="*/ 2147483647 w 1304"/>
                <a:gd name="T19" fmla="*/ 0 h 986"/>
                <a:gd name="T20" fmla="*/ 2147483647 w 1304"/>
                <a:gd name="T21" fmla="*/ 2147483647 h 986"/>
                <a:gd name="T22" fmla="*/ 2147483647 w 1304"/>
                <a:gd name="T23" fmla="*/ 2147483647 h 986"/>
                <a:gd name="T24" fmla="*/ 2147483647 w 1304"/>
                <a:gd name="T25" fmla="*/ 2147483647 h 986"/>
                <a:gd name="T26" fmla="*/ 2147483647 w 1304"/>
                <a:gd name="T27" fmla="*/ 2147483647 h 986"/>
                <a:gd name="T28" fmla="*/ 2147483647 w 1304"/>
                <a:gd name="T29" fmla="*/ 2147483647 h 986"/>
                <a:gd name="T30" fmla="*/ 2147483647 w 1304"/>
                <a:gd name="T31" fmla="*/ 2147483647 h 986"/>
                <a:gd name="T32" fmla="*/ 2147483647 w 1304"/>
                <a:gd name="T33" fmla="*/ 2147483647 h 986"/>
                <a:gd name="T34" fmla="*/ 2147483647 w 1304"/>
                <a:gd name="T35" fmla="*/ 2147483647 h 986"/>
                <a:gd name="T36" fmla="*/ 2147483647 w 1304"/>
                <a:gd name="T37" fmla="*/ 2147483647 h 986"/>
                <a:gd name="T38" fmla="*/ 2147483647 w 1304"/>
                <a:gd name="T39" fmla="*/ 2147483647 h 986"/>
                <a:gd name="T40" fmla="*/ 2147483647 w 1304"/>
                <a:gd name="T41" fmla="*/ 2147483647 h 986"/>
                <a:gd name="T42" fmla="*/ 2147483647 w 1304"/>
                <a:gd name="T43" fmla="*/ 2147483647 h 986"/>
                <a:gd name="T44" fmla="*/ 2147483647 w 1304"/>
                <a:gd name="T45" fmla="*/ 2147483647 h 986"/>
                <a:gd name="T46" fmla="*/ 2147483647 w 1304"/>
                <a:gd name="T47" fmla="*/ 2147483647 h 986"/>
                <a:gd name="T48" fmla="*/ 2147483647 w 1304"/>
                <a:gd name="T49" fmla="*/ 2147483647 h 986"/>
                <a:gd name="T50" fmla="*/ 2147483647 w 1304"/>
                <a:gd name="T51" fmla="*/ 2147483647 h 986"/>
                <a:gd name="T52" fmla="*/ 2147483647 w 1304"/>
                <a:gd name="T53" fmla="*/ 2147483647 h 986"/>
                <a:gd name="T54" fmla="*/ 2147483647 w 1304"/>
                <a:gd name="T55" fmla="*/ 2147483647 h 986"/>
                <a:gd name="T56" fmla="*/ 2147483647 w 1304"/>
                <a:gd name="T57" fmla="*/ 2147483647 h 986"/>
                <a:gd name="T58" fmla="*/ 2147483647 w 1304"/>
                <a:gd name="T59" fmla="*/ 2147483647 h 986"/>
                <a:gd name="T60" fmla="*/ 2147483647 w 1304"/>
                <a:gd name="T61" fmla="*/ 2147483647 h 986"/>
                <a:gd name="T62" fmla="*/ 2147483647 w 1304"/>
                <a:gd name="T63" fmla="*/ 2147483647 h 986"/>
                <a:gd name="T64" fmla="*/ 2147483647 w 1304"/>
                <a:gd name="T65" fmla="*/ 2147483647 h 986"/>
                <a:gd name="T66" fmla="*/ 2147483647 w 1304"/>
                <a:gd name="T67" fmla="*/ 2147483647 h 986"/>
                <a:gd name="T68" fmla="*/ 2147483647 w 1304"/>
                <a:gd name="T69" fmla="*/ 2147483647 h 986"/>
                <a:gd name="T70" fmla="*/ 2147483647 w 1304"/>
                <a:gd name="T71" fmla="*/ 2147483647 h 986"/>
                <a:gd name="T72" fmla="*/ 2147483647 w 1304"/>
                <a:gd name="T73" fmla="*/ 2147483647 h 986"/>
                <a:gd name="T74" fmla="*/ 2147483647 w 1304"/>
                <a:gd name="T75" fmla="*/ 2147483647 h 986"/>
                <a:gd name="T76" fmla="*/ 2147483647 w 1304"/>
                <a:gd name="T77" fmla="*/ 2147483647 h 986"/>
                <a:gd name="T78" fmla="*/ 2147483647 w 1304"/>
                <a:gd name="T79" fmla="*/ 2147483647 h 986"/>
                <a:gd name="T80" fmla="*/ 2147483647 w 1304"/>
                <a:gd name="T81" fmla="*/ 2147483647 h 986"/>
                <a:gd name="T82" fmla="*/ 2147483647 w 1304"/>
                <a:gd name="T83" fmla="*/ 2147483647 h 986"/>
                <a:gd name="T84" fmla="*/ 2147483647 w 1304"/>
                <a:gd name="T85" fmla="*/ 2147483647 h 986"/>
                <a:gd name="T86" fmla="*/ 2147483647 w 1304"/>
                <a:gd name="T87" fmla="*/ 2147483647 h 986"/>
                <a:gd name="T88" fmla="*/ 2147483647 w 1304"/>
                <a:gd name="T89" fmla="*/ 2147483647 h 986"/>
                <a:gd name="T90" fmla="*/ 2147483647 w 1304"/>
                <a:gd name="T91" fmla="*/ 2147483647 h 986"/>
                <a:gd name="T92" fmla="*/ 2147483647 w 1304"/>
                <a:gd name="T93" fmla="*/ 2147483647 h 986"/>
                <a:gd name="T94" fmla="*/ 2147483647 w 1304"/>
                <a:gd name="T95" fmla="*/ 2147483647 h 986"/>
                <a:gd name="T96" fmla="*/ 2147483647 w 1304"/>
                <a:gd name="T97" fmla="*/ 2147483647 h 986"/>
                <a:gd name="T98" fmla="*/ 2147483647 w 1304"/>
                <a:gd name="T99" fmla="*/ 2147483647 h 986"/>
                <a:gd name="T100" fmla="*/ 2147483647 w 1304"/>
                <a:gd name="T101" fmla="*/ 2147483647 h 986"/>
                <a:gd name="T102" fmla="*/ 2147483647 w 1304"/>
                <a:gd name="T103" fmla="*/ 2147483647 h 986"/>
                <a:gd name="T104" fmla="*/ 2147483647 w 1304"/>
                <a:gd name="T105" fmla="*/ 2147483647 h 986"/>
                <a:gd name="T106" fmla="*/ 2147483647 w 1304"/>
                <a:gd name="T107" fmla="*/ 2147483647 h 986"/>
                <a:gd name="T108" fmla="*/ 2147483647 w 1304"/>
                <a:gd name="T109" fmla="*/ 2147483647 h 986"/>
                <a:gd name="T110" fmla="*/ 2147483647 w 1304"/>
                <a:gd name="T111" fmla="*/ 2147483647 h 986"/>
                <a:gd name="T112" fmla="*/ 2147483647 w 1304"/>
                <a:gd name="T113" fmla="*/ 2147483647 h 986"/>
                <a:gd name="T114" fmla="*/ 2147483647 w 1304"/>
                <a:gd name="T115" fmla="*/ 2147483647 h 986"/>
                <a:gd name="T116" fmla="*/ 2147483647 w 1304"/>
                <a:gd name="T117" fmla="*/ 2147483647 h 986"/>
                <a:gd name="T118" fmla="*/ 2147483647 w 1304"/>
                <a:gd name="T119" fmla="*/ 2147483647 h 986"/>
                <a:gd name="T120" fmla="*/ 2147483647 w 1304"/>
                <a:gd name="T121" fmla="*/ 2147483647 h 986"/>
                <a:gd name="T122" fmla="*/ 2147483647 w 1304"/>
                <a:gd name="T123" fmla="*/ 2147483647 h 986"/>
                <a:gd name="T124" fmla="*/ 2147483647 w 1304"/>
                <a:gd name="T125" fmla="*/ 2147483647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8" name="青海">
              <a:extLst>
                <a:ext uri="{FF2B5EF4-FFF2-40B4-BE49-F238E27FC236}">
                  <a16:creationId xmlns:a16="http://schemas.microsoft.com/office/drawing/2014/main" id="{D4054BAB-B064-48DE-BE7F-C4AD2B345872}"/>
                </a:ext>
              </a:extLst>
            </p:cNvPr>
            <p:cNvSpPr>
              <a:spLocks noChangeArrowheads="1"/>
            </p:cNvSpPr>
            <p:nvPr/>
          </p:nvSpPr>
          <p:spPr bwMode="auto">
            <a:xfrm>
              <a:off x="1230366" y="1594704"/>
              <a:ext cx="1180917" cy="846823"/>
            </a:xfrm>
            <a:custGeom>
              <a:avLst/>
              <a:gdLst>
                <a:gd name="T0" fmla="*/ 2147483647 w 812"/>
                <a:gd name="T1" fmla="*/ 2147483647 h 582"/>
                <a:gd name="T2" fmla="*/ 2147483647 w 812"/>
                <a:gd name="T3" fmla="*/ 2147483647 h 582"/>
                <a:gd name="T4" fmla="*/ 2147483647 w 812"/>
                <a:gd name="T5" fmla="*/ 2147483647 h 582"/>
                <a:gd name="T6" fmla="*/ 2147483647 w 812"/>
                <a:gd name="T7" fmla="*/ 2147483647 h 582"/>
                <a:gd name="T8" fmla="*/ 2147483647 w 812"/>
                <a:gd name="T9" fmla="*/ 2147483647 h 582"/>
                <a:gd name="T10" fmla="*/ 2147483647 w 812"/>
                <a:gd name="T11" fmla="*/ 2147483647 h 582"/>
                <a:gd name="T12" fmla="*/ 2147483647 w 812"/>
                <a:gd name="T13" fmla="*/ 2147483647 h 582"/>
                <a:gd name="T14" fmla="*/ 2147483647 w 812"/>
                <a:gd name="T15" fmla="*/ 2147483647 h 582"/>
                <a:gd name="T16" fmla="*/ 2147483647 w 812"/>
                <a:gd name="T17" fmla="*/ 2147483647 h 582"/>
                <a:gd name="T18" fmla="*/ 2147483647 w 812"/>
                <a:gd name="T19" fmla="*/ 2147483647 h 582"/>
                <a:gd name="T20" fmla="*/ 2147483647 w 812"/>
                <a:gd name="T21" fmla="*/ 2147483647 h 582"/>
                <a:gd name="T22" fmla="*/ 2147483647 w 812"/>
                <a:gd name="T23" fmla="*/ 2147483647 h 582"/>
                <a:gd name="T24" fmla="*/ 2147483647 w 812"/>
                <a:gd name="T25" fmla="*/ 2147483647 h 582"/>
                <a:gd name="T26" fmla="*/ 2147483647 w 812"/>
                <a:gd name="T27" fmla="*/ 2147483647 h 582"/>
                <a:gd name="T28" fmla="*/ 2147483647 w 812"/>
                <a:gd name="T29" fmla="*/ 2147483647 h 582"/>
                <a:gd name="T30" fmla="*/ 2147483647 w 812"/>
                <a:gd name="T31" fmla="*/ 2147483647 h 582"/>
                <a:gd name="T32" fmla="*/ 2147483647 w 812"/>
                <a:gd name="T33" fmla="*/ 2147483647 h 582"/>
                <a:gd name="T34" fmla="*/ 2147483647 w 812"/>
                <a:gd name="T35" fmla="*/ 2147483647 h 582"/>
                <a:gd name="T36" fmla="*/ 2147483647 w 812"/>
                <a:gd name="T37" fmla="*/ 2147483647 h 582"/>
                <a:gd name="T38" fmla="*/ 0 w 812"/>
                <a:gd name="T39" fmla="*/ 2147483647 h 582"/>
                <a:gd name="T40" fmla="*/ 2147483647 w 812"/>
                <a:gd name="T41" fmla="*/ 2147483647 h 582"/>
                <a:gd name="T42" fmla="*/ 2147483647 w 812"/>
                <a:gd name="T43" fmla="*/ 2147483647 h 582"/>
                <a:gd name="T44" fmla="*/ 2147483647 w 812"/>
                <a:gd name="T45" fmla="*/ 2147483647 h 582"/>
                <a:gd name="T46" fmla="*/ 2147483647 w 812"/>
                <a:gd name="T47" fmla="*/ 2147483647 h 582"/>
                <a:gd name="T48" fmla="*/ 2147483647 w 812"/>
                <a:gd name="T49" fmla="*/ 2147483647 h 582"/>
                <a:gd name="T50" fmla="*/ 2147483647 w 812"/>
                <a:gd name="T51" fmla="*/ 2147483647 h 582"/>
                <a:gd name="T52" fmla="*/ 2147483647 w 812"/>
                <a:gd name="T53" fmla="*/ 2147483647 h 582"/>
                <a:gd name="T54" fmla="*/ 2147483647 w 812"/>
                <a:gd name="T55" fmla="*/ 2147483647 h 582"/>
                <a:gd name="T56" fmla="*/ 2147483647 w 812"/>
                <a:gd name="T57" fmla="*/ 2147483647 h 582"/>
                <a:gd name="T58" fmla="*/ 2147483647 w 812"/>
                <a:gd name="T59" fmla="*/ 2147483647 h 582"/>
                <a:gd name="T60" fmla="*/ 2147483647 w 812"/>
                <a:gd name="T61" fmla="*/ 2147483647 h 582"/>
                <a:gd name="T62" fmla="*/ 2147483647 w 812"/>
                <a:gd name="T63" fmla="*/ 2147483647 h 582"/>
                <a:gd name="T64" fmla="*/ 2147483647 w 812"/>
                <a:gd name="T65" fmla="*/ 2147483647 h 582"/>
                <a:gd name="T66" fmla="*/ 2147483647 w 812"/>
                <a:gd name="T67" fmla="*/ 2147483647 h 582"/>
                <a:gd name="T68" fmla="*/ 2147483647 w 812"/>
                <a:gd name="T69" fmla="*/ 2147483647 h 582"/>
                <a:gd name="T70" fmla="*/ 2147483647 w 812"/>
                <a:gd name="T71" fmla="*/ 2147483647 h 582"/>
                <a:gd name="T72" fmla="*/ 2147483647 w 812"/>
                <a:gd name="T73" fmla="*/ 2147483647 h 582"/>
                <a:gd name="T74" fmla="*/ 2147483647 w 812"/>
                <a:gd name="T75" fmla="*/ 2147483647 h 582"/>
                <a:gd name="T76" fmla="*/ 2147483647 w 812"/>
                <a:gd name="T77" fmla="*/ 2147483647 h 582"/>
                <a:gd name="T78" fmla="*/ 2147483647 w 812"/>
                <a:gd name="T79" fmla="*/ 2147483647 h 582"/>
                <a:gd name="T80" fmla="*/ 2147483647 w 812"/>
                <a:gd name="T81" fmla="*/ 2147483647 h 582"/>
                <a:gd name="T82" fmla="*/ 2147483647 w 812"/>
                <a:gd name="T83" fmla="*/ 2147483647 h 582"/>
                <a:gd name="T84" fmla="*/ 2147483647 w 812"/>
                <a:gd name="T85" fmla="*/ 2147483647 h 582"/>
                <a:gd name="T86" fmla="*/ 2147483647 w 812"/>
                <a:gd name="T87" fmla="*/ 2147483647 h 582"/>
                <a:gd name="T88" fmla="*/ 2147483647 w 812"/>
                <a:gd name="T89" fmla="*/ 2147483647 h 582"/>
                <a:gd name="T90" fmla="*/ 2147483647 w 812"/>
                <a:gd name="T91" fmla="*/ 2147483647 h 582"/>
                <a:gd name="T92" fmla="*/ 2147483647 w 812"/>
                <a:gd name="T93" fmla="*/ 2147483647 h 582"/>
                <a:gd name="T94" fmla="*/ 2147483647 w 812"/>
                <a:gd name="T95" fmla="*/ 2147483647 h 582"/>
                <a:gd name="T96" fmla="*/ 2147483647 w 812"/>
                <a:gd name="T97" fmla="*/ 2147483647 h 582"/>
                <a:gd name="T98" fmla="*/ 2147483647 w 812"/>
                <a:gd name="T99" fmla="*/ 2147483647 h 582"/>
                <a:gd name="T100" fmla="*/ 2147483647 w 812"/>
                <a:gd name="T101" fmla="*/ 2147483647 h 582"/>
                <a:gd name="T102" fmla="*/ 2147483647 w 812"/>
                <a:gd name="T103" fmla="*/ 2147483647 h 582"/>
                <a:gd name="T104" fmla="*/ 2147483647 w 812"/>
                <a:gd name="T105" fmla="*/ 2147483647 h 582"/>
                <a:gd name="T106" fmla="*/ 2147483647 w 812"/>
                <a:gd name="T107" fmla="*/ 2147483647 h 582"/>
                <a:gd name="T108" fmla="*/ 2147483647 w 812"/>
                <a:gd name="T109" fmla="*/ 2147483647 h 582"/>
                <a:gd name="T110" fmla="*/ 2147483647 w 812"/>
                <a:gd name="T111" fmla="*/ 2147483647 h 582"/>
                <a:gd name="T112" fmla="*/ 2147483647 w 812"/>
                <a:gd name="T113" fmla="*/ 2147483647 h 582"/>
                <a:gd name="T114" fmla="*/ 2147483647 w 812"/>
                <a:gd name="T115" fmla="*/ 2147483647 h 582"/>
                <a:gd name="T116" fmla="*/ 2147483647 w 812"/>
                <a:gd name="T117" fmla="*/ 2147483647 h 582"/>
                <a:gd name="T118" fmla="*/ 2147483647 w 812"/>
                <a:gd name="T119" fmla="*/ 2147483647 h 582"/>
                <a:gd name="T120" fmla="*/ 2147483647 w 812"/>
                <a:gd name="T121" fmla="*/ 2147483647 h 5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9" name="四川">
              <a:extLst>
                <a:ext uri="{FF2B5EF4-FFF2-40B4-BE49-F238E27FC236}">
                  <a16:creationId xmlns:a16="http://schemas.microsoft.com/office/drawing/2014/main" id="{8B85A405-B850-4744-A4E2-3FF3517E261B}"/>
                </a:ext>
              </a:extLst>
            </p:cNvPr>
            <p:cNvSpPr>
              <a:spLocks noChangeArrowheads="1"/>
            </p:cNvSpPr>
            <p:nvPr/>
          </p:nvSpPr>
          <p:spPr bwMode="auto">
            <a:xfrm>
              <a:off x="1908082" y="2188352"/>
              <a:ext cx="1020943" cy="896292"/>
            </a:xfrm>
            <a:custGeom>
              <a:avLst/>
              <a:gdLst>
                <a:gd name="T0" fmla="*/ 2147483647 w 702"/>
                <a:gd name="T1" fmla="*/ 2147483647 h 616"/>
                <a:gd name="T2" fmla="*/ 2147483647 w 702"/>
                <a:gd name="T3" fmla="*/ 2147483647 h 616"/>
                <a:gd name="T4" fmla="*/ 2147483647 w 702"/>
                <a:gd name="T5" fmla="*/ 2147483647 h 616"/>
                <a:gd name="T6" fmla="*/ 2147483647 w 702"/>
                <a:gd name="T7" fmla="*/ 2147483647 h 616"/>
                <a:gd name="T8" fmla="*/ 2147483647 w 702"/>
                <a:gd name="T9" fmla="*/ 2147483647 h 616"/>
                <a:gd name="T10" fmla="*/ 2147483647 w 702"/>
                <a:gd name="T11" fmla="*/ 2147483647 h 616"/>
                <a:gd name="T12" fmla="*/ 2147483647 w 702"/>
                <a:gd name="T13" fmla="*/ 2147483647 h 616"/>
                <a:gd name="T14" fmla="*/ 2147483647 w 702"/>
                <a:gd name="T15" fmla="*/ 2147483647 h 616"/>
                <a:gd name="T16" fmla="*/ 2147483647 w 702"/>
                <a:gd name="T17" fmla="*/ 2147483647 h 616"/>
                <a:gd name="T18" fmla="*/ 2147483647 w 702"/>
                <a:gd name="T19" fmla="*/ 2147483647 h 616"/>
                <a:gd name="T20" fmla="*/ 2147483647 w 702"/>
                <a:gd name="T21" fmla="*/ 2147483647 h 616"/>
                <a:gd name="T22" fmla="*/ 2147483647 w 702"/>
                <a:gd name="T23" fmla="*/ 2147483647 h 616"/>
                <a:gd name="T24" fmla="*/ 2147483647 w 702"/>
                <a:gd name="T25" fmla="*/ 2147483647 h 616"/>
                <a:gd name="T26" fmla="*/ 2147483647 w 702"/>
                <a:gd name="T27" fmla="*/ 2147483647 h 616"/>
                <a:gd name="T28" fmla="*/ 2147483647 w 702"/>
                <a:gd name="T29" fmla="*/ 2147483647 h 616"/>
                <a:gd name="T30" fmla="*/ 2147483647 w 702"/>
                <a:gd name="T31" fmla="*/ 2147483647 h 616"/>
                <a:gd name="T32" fmla="*/ 2147483647 w 702"/>
                <a:gd name="T33" fmla="*/ 2147483647 h 616"/>
                <a:gd name="T34" fmla="*/ 2147483647 w 702"/>
                <a:gd name="T35" fmla="*/ 2147483647 h 616"/>
                <a:gd name="T36" fmla="*/ 2147483647 w 702"/>
                <a:gd name="T37" fmla="*/ 2147483647 h 616"/>
                <a:gd name="T38" fmla="*/ 2147483647 w 702"/>
                <a:gd name="T39" fmla="*/ 2147483647 h 616"/>
                <a:gd name="T40" fmla="*/ 2147483647 w 702"/>
                <a:gd name="T41" fmla="*/ 2147483647 h 616"/>
                <a:gd name="T42" fmla="*/ 2147483647 w 702"/>
                <a:gd name="T43" fmla="*/ 2147483647 h 616"/>
                <a:gd name="T44" fmla="*/ 2147483647 w 702"/>
                <a:gd name="T45" fmla="*/ 2147483647 h 616"/>
                <a:gd name="T46" fmla="*/ 2147483647 w 702"/>
                <a:gd name="T47" fmla="*/ 2147483647 h 616"/>
                <a:gd name="T48" fmla="*/ 2147483647 w 702"/>
                <a:gd name="T49" fmla="*/ 2147483647 h 616"/>
                <a:gd name="T50" fmla="*/ 2147483647 w 702"/>
                <a:gd name="T51" fmla="*/ 2147483647 h 616"/>
                <a:gd name="T52" fmla="*/ 2147483647 w 702"/>
                <a:gd name="T53" fmla="*/ 2147483647 h 616"/>
                <a:gd name="T54" fmla="*/ 2147483647 w 702"/>
                <a:gd name="T55" fmla="*/ 2147483647 h 616"/>
                <a:gd name="T56" fmla="*/ 2147483647 w 702"/>
                <a:gd name="T57" fmla="*/ 2147483647 h 616"/>
                <a:gd name="T58" fmla="*/ 2147483647 w 702"/>
                <a:gd name="T59" fmla="*/ 2147483647 h 616"/>
                <a:gd name="T60" fmla="*/ 2147483647 w 702"/>
                <a:gd name="T61" fmla="*/ 2147483647 h 616"/>
                <a:gd name="T62" fmla="*/ 2147483647 w 702"/>
                <a:gd name="T63" fmla="*/ 2147483647 h 616"/>
                <a:gd name="T64" fmla="*/ 2147483647 w 702"/>
                <a:gd name="T65" fmla="*/ 2147483647 h 616"/>
                <a:gd name="T66" fmla="*/ 2147483647 w 702"/>
                <a:gd name="T67" fmla="*/ 2147483647 h 616"/>
                <a:gd name="T68" fmla="*/ 2147483647 w 702"/>
                <a:gd name="T69" fmla="*/ 2147483647 h 616"/>
                <a:gd name="T70" fmla="*/ 2147483647 w 702"/>
                <a:gd name="T71" fmla="*/ 2147483647 h 616"/>
                <a:gd name="T72" fmla="*/ 2147483647 w 702"/>
                <a:gd name="T73" fmla="*/ 2147483647 h 616"/>
                <a:gd name="T74" fmla="*/ 2147483647 w 702"/>
                <a:gd name="T75" fmla="*/ 2147483647 h 616"/>
                <a:gd name="T76" fmla="*/ 2147483647 w 702"/>
                <a:gd name="T77" fmla="*/ 2147483647 h 616"/>
                <a:gd name="T78" fmla="*/ 2147483647 w 702"/>
                <a:gd name="T79" fmla="*/ 2147483647 h 616"/>
                <a:gd name="T80" fmla="*/ 2147483647 w 702"/>
                <a:gd name="T81" fmla="*/ 2147483647 h 616"/>
                <a:gd name="T82" fmla="*/ 2147483647 w 702"/>
                <a:gd name="T83" fmla="*/ 2147483647 h 616"/>
                <a:gd name="T84" fmla="*/ 2147483647 w 702"/>
                <a:gd name="T85" fmla="*/ 2147483647 h 616"/>
                <a:gd name="T86" fmla="*/ 2147483647 w 702"/>
                <a:gd name="T87" fmla="*/ 2147483647 h 616"/>
                <a:gd name="T88" fmla="*/ 2147483647 w 702"/>
                <a:gd name="T89" fmla="*/ 2147483647 h 616"/>
                <a:gd name="T90" fmla="*/ 2147483647 w 702"/>
                <a:gd name="T91" fmla="*/ 2147483647 h 616"/>
                <a:gd name="T92" fmla="*/ 2147483647 w 702"/>
                <a:gd name="T93" fmla="*/ 2147483647 h 616"/>
                <a:gd name="T94" fmla="*/ 2147483647 w 702"/>
                <a:gd name="T95" fmla="*/ 2147483647 h 616"/>
                <a:gd name="T96" fmla="*/ 2147483647 w 702"/>
                <a:gd name="T97" fmla="*/ 2147483647 h 616"/>
                <a:gd name="T98" fmla="*/ 2147483647 w 702"/>
                <a:gd name="T99" fmla="*/ 2147483647 h 616"/>
                <a:gd name="T100" fmla="*/ 2147483647 w 702"/>
                <a:gd name="T101" fmla="*/ 2147483647 h 616"/>
                <a:gd name="T102" fmla="*/ 2147483647 w 702"/>
                <a:gd name="T103" fmla="*/ 2147483647 h 616"/>
                <a:gd name="T104" fmla="*/ 2147483647 w 702"/>
                <a:gd name="T105" fmla="*/ 2147483647 h 616"/>
                <a:gd name="T106" fmla="*/ 2147483647 w 702"/>
                <a:gd name="T107" fmla="*/ 2147483647 h 616"/>
                <a:gd name="T108" fmla="*/ 2147483647 w 702"/>
                <a:gd name="T109" fmla="*/ 2147483647 h 616"/>
                <a:gd name="T110" fmla="*/ 2147483647 w 702"/>
                <a:gd name="T111" fmla="*/ 2147483647 h 6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0" name="西藏">
              <a:extLst>
                <a:ext uri="{FF2B5EF4-FFF2-40B4-BE49-F238E27FC236}">
                  <a16:creationId xmlns:a16="http://schemas.microsoft.com/office/drawing/2014/main" id="{031CD1D3-7007-43B9-B77E-351BA974E47C}"/>
                </a:ext>
              </a:extLst>
            </p:cNvPr>
            <p:cNvSpPr>
              <a:spLocks noChangeArrowheads="1"/>
            </p:cNvSpPr>
            <p:nvPr/>
          </p:nvSpPr>
          <p:spPr bwMode="auto">
            <a:xfrm>
              <a:off x="212332" y="1824597"/>
              <a:ext cx="1826641" cy="1111638"/>
            </a:xfrm>
            <a:custGeom>
              <a:avLst/>
              <a:gdLst>
                <a:gd name="T0" fmla="*/ 2147483647 w 1256"/>
                <a:gd name="T1" fmla="*/ 2147483647 h 764"/>
                <a:gd name="T2" fmla="*/ 2147483647 w 1256"/>
                <a:gd name="T3" fmla="*/ 2147483647 h 764"/>
                <a:gd name="T4" fmla="*/ 2147483647 w 1256"/>
                <a:gd name="T5" fmla="*/ 2147483647 h 764"/>
                <a:gd name="T6" fmla="*/ 2147483647 w 1256"/>
                <a:gd name="T7" fmla="*/ 2147483647 h 764"/>
                <a:gd name="T8" fmla="*/ 2147483647 w 1256"/>
                <a:gd name="T9" fmla="*/ 2147483647 h 764"/>
                <a:gd name="T10" fmla="*/ 2147483647 w 1256"/>
                <a:gd name="T11" fmla="*/ 2147483647 h 764"/>
                <a:gd name="T12" fmla="*/ 2147483647 w 1256"/>
                <a:gd name="T13" fmla="*/ 2147483647 h 764"/>
                <a:gd name="T14" fmla="*/ 2147483647 w 1256"/>
                <a:gd name="T15" fmla="*/ 2147483647 h 764"/>
                <a:gd name="T16" fmla="*/ 2147483647 w 1256"/>
                <a:gd name="T17" fmla="*/ 2147483647 h 764"/>
                <a:gd name="T18" fmla="*/ 2147483647 w 1256"/>
                <a:gd name="T19" fmla="*/ 2147483647 h 764"/>
                <a:gd name="T20" fmla="*/ 2147483647 w 1256"/>
                <a:gd name="T21" fmla="*/ 2147483647 h 764"/>
                <a:gd name="T22" fmla="*/ 2147483647 w 1256"/>
                <a:gd name="T23" fmla="*/ 2147483647 h 764"/>
                <a:gd name="T24" fmla="*/ 2147483647 w 1256"/>
                <a:gd name="T25" fmla="*/ 2147483647 h 764"/>
                <a:gd name="T26" fmla="*/ 2147483647 w 1256"/>
                <a:gd name="T27" fmla="*/ 2147483647 h 764"/>
                <a:gd name="T28" fmla="*/ 2147483647 w 1256"/>
                <a:gd name="T29" fmla="*/ 2147483647 h 764"/>
                <a:gd name="T30" fmla="*/ 2147483647 w 1256"/>
                <a:gd name="T31" fmla="*/ 2147483647 h 764"/>
                <a:gd name="T32" fmla="*/ 2147483647 w 1256"/>
                <a:gd name="T33" fmla="*/ 2147483647 h 764"/>
                <a:gd name="T34" fmla="*/ 2147483647 w 1256"/>
                <a:gd name="T35" fmla="*/ 2147483647 h 764"/>
                <a:gd name="T36" fmla="*/ 2147483647 w 1256"/>
                <a:gd name="T37" fmla="*/ 2147483647 h 764"/>
                <a:gd name="T38" fmla="*/ 2147483647 w 1256"/>
                <a:gd name="T39" fmla="*/ 2147483647 h 764"/>
                <a:gd name="T40" fmla="*/ 2147483647 w 1256"/>
                <a:gd name="T41" fmla="*/ 2147483647 h 764"/>
                <a:gd name="T42" fmla="*/ 2147483647 w 1256"/>
                <a:gd name="T43" fmla="*/ 2147483647 h 764"/>
                <a:gd name="T44" fmla="*/ 2147483647 w 1256"/>
                <a:gd name="T45" fmla="*/ 2147483647 h 764"/>
                <a:gd name="T46" fmla="*/ 2147483647 w 1256"/>
                <a:gd name="T47" fmla="*/ 2147483647 h 764"/>
                <a:gd name="T48" fmla="*/ 2147483647 w 1256"/>
                <a:gd name="T49" fmla="*/ 2147483647 h 764"/>
                <a:gd name="T50" fmla="*/ 2147483647 w 1256"/>
                <a:gd name="T51" fmla="*/ 2147483647 h 764"/>
                <a:gd name="T52" fmla="*/ 2147483647 w 1256"/>
                <a:gd name="T53" fmla="*/ 2147483647 h 764"/>
                <a:gd name="T54" fmla="*/ 2147483647 w 1256"/>
                <a:gd name="T55" fmla="*/ 2147483647 h 764"/>
                <a:gd name="T56" fmla="*/ 2147483647 w 1256"/>
                <a:gd name="T57" fmla="*/ 2147483647 h 764"/>
                <a:gd name="T58" fmla="*/ 2147483647 w 1256"/>
                <a:gd name="T59" fmla="*/ 2147483647 h 764"/>
                <a:gd name="T60" fmla="*/ 2147483647 w 1256"/>
                <a:gd name="T61" fmla="*/ 2147483647 h 764"/>
                <a:gd name="T62" fmla="*/ 2147483647 w 1256"/>
                <a:gd name="T63" fmla="*/ 2147483647 h 764"/>
                <a:gd name="T64" fmla="*/ 2147483647 w 1256"/>
                <a:gd name="T65" fmla="*/ 2147483647 h 764"/>
                <a:gd name="T66" fmla="*/ 2147483647 w 1256"/>
                <a:gd name="T67" fmla="*/ 2147483647 h 764"/>
                <a:gd name="T68" fmla="*/ 2147483647 w 1256"/>
                <a:gd name="T69" fmla="*/ 2147483647 h 764"/>
                <a:gd name="T70" fmla="*/ 2147483647 w 1256"/>
                <a:gd name="T71" fmla="*/ 2147483647 h 764"/>
                <a:gd name="T72" fmla="*/ 2147483647 w 1256"/>
                <a:gd name="T73" fmla="*/ 2147483647 h 764"/>
                <a:gd name="T74" fmla="*/ 2147483647 w 1256"/>
                <a:gd name="T75" fmla="*/ 2147483647 h 764"/>
                <a:gd name="T76" fmla="*/ 2147483647 w 1256"/>
                <a:gd name="T77" fmla="*/ 2147483647 h 764"/>
                <a:gd name="T78" fmla="*/ 2147483647 w 1256"/>
                <a:gd name="T79" fmla="*/ 2147483647 h 764"/>
                <a:gd name="T80" fmla="*/ 2147483647 w 1256"/>
                <a:gd name="T81" fmla="*/ 2147483647 h 764"/>
                <a:gd name="T82" fmla="*/ 2147483647 w 1256"/>
                <a:gd name="T83" fmla="*/ 2147483647 h 764"/>
                <a:gd name="T84" fmla="*/ 2147483647 w 1256"/>
                <a:gd name="T85" fmla="*/ 2147483647 h 764"/>
                <a:gd name="T86" fmla="*/ 2147483647 w 1256"/>
                <a:gd name="T87" fmla="*/ 2147483647 h 764"/>
                <a:gd name="T88" fmla="*/ 2147483647 w 1256"/>
                <a:gd name="T89" fmla="*/ 2147483647 h 764"/>
                <a:gd name="T90" fmla="*/ 2147483647 w 1256"/>
                <a:gd name="T91" fmla="*/ 2147483647 h 764"/>
                <a:gd name="T92" fmla="*/ 2147483647 w 1256"/>
                <a:gd name="T93" fmla="*/ 2147483647 h 764"/>
                <a:gd name="T94" fmla="*/ 2147483647 w 1256"/>
                <a:gd name="T95" fmla="*/ 2147483647 h 764"/>
                <a:gd name="T96" fmla="*/ 2147483647 w 1256"/>
                <a:gd name="T97" fmla="*/ 2147483647 h 764"/>
                <a:gd name="T98" fmla="*/ 2147483647 w 1256"/>
                <a:gd name="T99" fmla="*/ 2147483647 h 764"/>
                <a:gd name="T100" fmla="*/ 2147483647 w 1256"/>
                <a:gd name="T101" fmla="*/ 2147483647 h 764"/>
                <a:gd name="T102" fmla="*/ 2147483647 w 1256"/>
                <a:gd name="T103" fmla="*/ 2147483647 h 764"/>
                <a:gd name="T104" fmla="*/ 2147483647 w 1256"/>
                <a:gd name="T105" fmla="*/ 2147483647 h 764"/>
                <a:gd name="T106" fmla="*/ 2147483647 w 1256"/>
                <a:gd name="T107" fmla="*/ 2147483647 h 764"/>
                <a:gd name="T108" fmla="*/ 2147483647 w 1256"/>
                <a:gd name="T109" fmla="*/ 2147483647 h 764"/>
                <a:gd name="T110" fmla="*/ 2147483647 w 1256"/>
                <a:gd name="T111" fmla="*/ 2147483647 h 764"/>
                <a:gd name="T112" fmla="*/ 2147483647 w 1256"/>
                <a:gd name="T113" fmla="*/ 2147483647 h 7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1" name="云南">
              <a:extLst>
                <a:ext uri="{FF2B5EF4-FFF2-40B4-BE49-F238E27FC236}">
                  <a16:creationId xmlns:a16="http://schemas.microsoft.com/office/drawing/2014/main" id="{5F92D2C4-EBF1-4E90-89B2-C542926DF331}"/>
                </a:ext>
              </a:extLst>
            </p:cNvPr>
            <p:cNvSpPr>
              <a:spLocks noChangeArrowheads="1"/>
            </p:cNvSpPr>
            <p:nvPr/>
          </p:nvSpPr>
          <p:spPr bwMode="auto">
            <a:xfrm>
              <a:off x="1876087" y="2749991"/>
              <a:ext cx="826060" cy="861373"/>
            </a:xfrm>
            <a:custGeom>
              <a:avLst/>
              <a:gdLst>
                <a:gd name="T0" fmla="*/ 2147483647 w 568"/>
                <a:gd name="T1" fmla="*/ 2147483647 h 592"/>
                <a:gd name="T2" fmla="*/ 2147483647 w 568"/>
                <a:gd name="T3" fmla="*/ 2147483647 h 592"/>
                <a:gd name="T4" fmla="*/ 2147483647 w 568"/>
                <a:gd name="T5" fmla="*/ 2147483647 h 592"/>
                <a:gd name="T6" fmla="*/ 2147483647 w 568"/>
                <a:gd name="T7" fmla="*/ 2147483647 h 592"/>
                <a:gd name="T8" fmla="*/ 2147483647 w 568"/>
                <a:gd name="T9" fmla="*/ 2147483647 h 592"/>
                <a:gd name="T10" fmla="*/ 2147483647 w 568"/>
                <a:gd name="T11" fmla="*/ 2147483647 h 592"/>
                <a:gd name="T12" fmla="*/ 2147483647 w 568"/>
                <a:gd name="T13" fmla="*/ 2147483647 h 592"/>
                <a:gd name="T14" fmla="*/ 2147483647 w 568"/>
                <a:gd name="T15" fmla="*/ 2147483647 h 592"/>
                <a:gd name="T16" fmla="*/ 2147483647 w 568"/>
                <a:gd name="T17" fmla="*/ 2147483647 h 592"/>
                <a:gd name="T18" fmla="*/ 2147483647 w 568"/>
                <a:gd name="T19" fmla="*/ 2147483647 h 592"/>
                <a:gd name="T20" fmla="*/ 2147483647 w 568"/>
                <a:gd name="T21" fmla="*/ 2147483647 h 592"/>
                <a:gd name="T22" fmla="*/ 2147483647 w 568"/>
                <a:gd name="T23" fmla="*/ 2147483647 h 592"/>
                <a:gd name="T24" fmla="*/ 2147483647 w 568"/>
                <a:gd name="T25" fmla="*/ 2147483647 h 592"/>
                <a:gd name="T26" fmla="*/ 2147483647 w 568"/>
                <a:gd name="T27" fmla="*/ 2147483647 h 592"/>
                <a:gd name="T28" fmla="*/ 2147483647 w 568"/>
                <a:gd name="T29" fmla="*/ 2147483647 h 592"/>
                <a:gd name="T30" fmla="*/ 2147483647 w 568"/>
                <a:gd name="T31" fmla="*/ 2147483647 h 592"/>
                <a:gd name="T32" fmla="*/ 2147483647 w 568"/>
                <a:gd name="T33" fmla="*/ 2147483647 h 592"/>
                <a:gd name="T34" fmla="*/ 2147483647 w 568"/>
                <a:gd name="T35" fmla="*/ 2147483647 h 592"/>
                <a:gd name="T36" fmla="*/ 2147483647 w 568"/>
                <a:gd name="T37" fmla="*/ 2147483647 h 592"/>
                <a:gd name="T38" fmla="*/ 2147483647 w 568"/>
                <a:gd name="T39" fmla="*/ 2147483647 h 592"/>
                <a:gd name="T40" fmla="*/ 2147483647 w 568"/>
                <a:gd name="T41" fmla="*/ 2147483647 h 592"/>
                <a:gd name="T42" fmla="*/ 2147483647 w 568"/>
                <a:gd name="T43" fmla="*/ 2147483647 h 592"/>
                <a:gd name="T44" fmla="*/ 2147483647 w 568"/>
                <a:gd name="T45" fmla="*/ 2147483647 h 592"/>
                <a:gd name="T46" fmla="*/ 2147483647 w 568"/>
                <a:gd name="T47" fmla="*/ 2147483647 h 592"/>
                <a:gd name="T48" fmla="*/ 2147483647 w 568"/>
                <a:gd name="T49" fmla="*/ 2147483647 h 592"/>
                <a:gd name="T50" fmla="*/ 2147483647 w 568"/>
                <a:gd name="T51" fmla="*/ 2147483647 h 592"/>
                <a:gd name="T52" fmla="*/ 2147483647 w 568"/>
                <a:gd name="T53" fmla="*/ 2147483647 h 592"/>
                <a:gd name="T54" fmla="*/ 2147483647 w 568"/>
                <a:gd name="T55" fmla="*/ 2147483647 h 592"/>
                <a:gd name="T56" fmla="*/ 2147483647 w 568"/>
                <a:gd name="T57" fmla="*/ 2147483647 h 592"/>
                <a:gd name="T58" fmla="*/ 2147483647 w 568"/>
                <a:gd name="T59" fmla="*/ 2147483647 h 592"/>
                <a:gd name="T60" fmla="*/ 2147483647 w 568"/>
                <a:gd name="T61" fmla="*/ 2147483647 h 592"/>
                <a:gd name="T62" fmla="*/ 2147483647 w 568"/>
                <a:gd name="T63" fmla="*/ 2147483647 h 592"/>
                <a:gd name="T64" fmla="*/ 2147483647 w 568"/>
                <a:gd name="T65" fmla="*/ 2147483647 h 592"/>
                <a:gd name="T66" fmla="*/ 2147483647 w 568"/>
                <a:gd name="T67" fmla="*/ 2147483647 h 592"/>
                <a:gd name="T68" fmla="*/ 2147483647 w 568"/>
                <a:gd name="T69" fmla="*/ 2147483647 h 592"/>
                <a:gd name="T70" fmla="*/ 2147483647 w 568"/>
                <a:gd name="T71" fmla="*/ 2147483647 h 592"/>
                <a:gd name="T72" fmla="*/ 2147483647 w 568"/>
                <a:gd name="T73" fmla="*/ 2147483647 h 592"/>
                <a:gd name="T74" fmla="*/ 2147483647 w 568"/>
                <a:gd name="T75" fmla="*/ 2147483647 h 592"/>
                <a:gd name="T76" fmla="*/ 2147483647 w 568"/>
                <a:gd name="T77" fmla="*/ 2147483647 h 592"/>
                <a:gd name="T78" fmla="*/ 2147483647 w 568"/>
                <a:gd name="T79" fmla="*/ 2147483647 h 592"/>
                <a:gd name="T80" fmla="*/ 2147483647 w 568"/>
                <a:gd name="T81" fmla="*/ 2147483647 h 592"/>
                <a:gd name="T82" fmla="*/ 2147483647 w 568"/>
                <a:gd name="T83" fmla="*/ 2147483647 h 592"/>
                <a:gd name="T84" fmla="*/ 2147483647 w 568"/>
                <a:gd name="T85" fmla="*/ 0 h 592"/>
                <a:gd name="T86" fmla="*/ 2147483647 w 568"/>
                <a:gd name="T87" fmla="*/ 2147483647 h 592"/>
                <a:gd name="T88" fmla="*/ 2147483647 w 568"/>
                <a:gd name="T89" fmla="*/ 2147483647 h 592"/>
                <a:gd name="T90" fmla="*/ 2147483647 w 568"/>
                <a:gd name="T91" fmla="*/ 2147483647 h 592"/>
                <a:gd name="T92" fmla="*/ 2147483647 w 568"/>
                <a:gd name="T93" fmla="*/ 2147483647 h 592"/>
                <a:gd name="T94" fmla="*/ 2147483647 w 568"/>
                <a:gd name="T95" fmla="*/ 2147483647 h 592"/>
                <a:gd name="T96" fmla="*/ 2147483647 w 568"/>
                <a:gd name="T97" fmla="*/ 2147483647 h 592"/>
                <a:gd name="T98" fmla="*/ 2147483647 w 568"/>
                <a:gd name="T99" fmla="*/ 2147483647 h 592"/>
                <a:gd name="T100" fmla="*/ 2147483647 w 568"/>
                <a:gd name="T101" fmla="*/ 2147483647 h 5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2" name="贵州">
              <a:extLst>
                <a:ext uri="{FF2B5EF4-FFF2-40B4-BE49-F238E27FC236}">
                  <a16:creationId xmlns:a16="http://schemas.microsoft.com/office/drawing/2014/main" id="{298A0470-3B47-4F55-984D-0A4052665351}"/>
                </a:ext>
              </a:extLst>
            </p:cNvPr>
            <p:cNvSpPr>
              <a:spLocks noChangeArrowheads="1"/>
            </p:cNvSpPr>
            <p:nvPr/>
          </p:nvSpPr>
          <p:spPr bwMode="auto">
            <a:xfrm>
              <a:off x="2469454" y="2738350"/>
              <a:ext cx="558462" cy="483067"/>
            </a:xfrm>
            <a:custGeom>
              <a:avLst/>
              <a:gdLst>
                <a:gd name="T0" fmla="*/ 2147483647 w 384"/>
                <a:gd name="T1" fmla="*/ 2147483647 h 332"/>
                <a:gd name="T2" fmla="*/ 2147483647 w 384"/>
                <a:gd name="T3" fmla="*/ 2147483647 h 332"/>
                <a:gd name="T4" fmla="*/ 2147483647 w 384"/>
                <a:gd name="T5" fmla="*/ 2147483647 h 332"/>
                <a:gd name="T6" fmla="*/ 2147483647 w 384"/>
                <a:gd name="T7" fmla="*/ 2147483647 h 332"/>
                <a:gd name="T8" fmla="*/ 2147483647 w 384"/>
                <a:gd name="T9" fmla="*/ 0 h 332"/>
                <a:gd name="T10" fmla="*/ 2147483647 w 384"/>
                <a:gd name="T11" fmla="*/ 2147483647 h 332"/>
                <a:gd name="T12" fmla="*/ 2147483647 w 384"/>
                <a:gd name="T13" fmla="*/ 2147483647 h 332"/>
                <a:gd name="T14" fmla="*/ 2147483647 w 384"/>
                <a:gd name="T15" fmla="*/ 2147483647 h 332"/>
                <a:gd name="T16" fmla="*/ 2147483647 w 384"/>
                <a:gd name="T17" fmla="*/ 2147483647 h 332"/>
                <a:gd name="T18" fmla="*/ 2147483647 w 384"/>
                <a:gd name="T19" fmla="*/ 2147483647 h 332"/>
                <a:gd name="T20" fmla="*/ 2147483647 w 384"/>
                <a:gd name="T21" fmla="*/ 2147483647 h 332"/>
                <a:gd name="T22" fmla="*/ 2147483647 w 384"/>
                <a:gd name="T23" fmla="*/ 2147483647 h 332"/>
                <a:gd name="T24" fmla="*/ 2147483647 w 384"/>
                <a:gd name="T25" fmla="*/ 2147483647 h 332"/>
                <a:gd name="T26" fmla="*/ 2147483647 w 384"/>
                <a:gd name="T27" fmla="*/ 2147483647 h 332"/>
                <a:gd name="T28" fmla="*/ 2147483647 w 384"/>
                <a:gd name="T29" fmla="*/ 2147483647 h 332"/>
                <a:gd name="T30" fmla="*/ 2147483647 w 384"/>
                <a:gd name="T31" fmla="*/ 2147483647 h 332"/>
                <a:gd name="T32" fmla="*/ 2147483647 w 384"/>
                <a:gd name="T33" fmla="*/ 2147483647 h 332"/>
                <a:gd name="T34" fmla="*/ 2147483647 w 384"/>
                <a:gd name="T35" fmla="*/ 2147483647 h 332"/>
                <a:gd name="T36" fmla="*/ 2147483647 w 384"/>
                <a:gd name="T37" fmla="*/ 2147483647 h 332"/>
                <a:gd name="T38" fmla="*/ 2147483647 w 384"/>
                <a:gd name="T39" fmla="*/ 2147483647 h 332"/>
                <a:gd name="T40" fmla="*/ 0 w 384"/>
                <a:gd name="T41" fmla="*/ 2147483647 h 332"/>
                <a:gd name="T42" fmla="*/ 2147483647 w 384"/>
                <a:gd name="T43" fmla="*/ 2147483647 h 332"/>
                <a:gd name="T44" fmla="*/ 2147483647 w 384"/>
                <a:gd name="T45" fmla="*/ 2147483647 h 332"/>
                <a:gd name="T46" fmla="*/ 2147483647 w 384"/>
                <a:gd name="T47" fmla="*/ 2147483647 h 332"/>
                <a:gd name="T48" fmla="*/ 2147483647 w 384"/>
                <a:gd name="T49" fmla="*/ 2147483647 h 332"/>
                <a:gd name="T50" fmla="*/ 2147483647 w 384"/>
                <a:gd name="T51" fmla="*/ 2147483647 h 332"/>
                <a:gd name="T52" fmla="*/ 2147483647 w 384"/>
                <a:gd name="T53" fmla="*/ 2147483647 h 332"/>
                <a:gd name="T54" fmla="*/ 2147483647 w 384"/>
                <a:gd name="T55" fmla="*/ 2147483647 h 332"/>
                <a:gd name="T56" fmla="*/ 2147483647 w 384"/>
                <a:gd name="T57" fmla="*/ 2147483647 h 332"/>
                <a:gd name="T58" fmla="*/ 2147483647 w 384"/>
                <a:gd name="T59" fmla="*/ 2147483647 h 332"/>
                <a:gd name="T60" fmla="*/ 2147483647 w 384"/>
                <a:gd name="T61" fmla="*/ 2147483647 h 332"/>
                <a:gd name="T62" fmla="*/ 2147483647 w 384"/>
                <a:gd name="T63" fmla="*/ 2147483647 h 332"/>
                <a:gd name="T64" fmla="*/ 2147483647 w 384"/>
                <a:gd name="T65" fmla="*/ 2147483647 h 332"/>
                <a:gd name="T66" fmla="*/ 2147483647 w 384"/>
                <a:gd name="T67" fmla="*/ 2147483647 h 332"/>
                <a:gd name="T68" fmla="*/ 2147483647 w 384"/>
                <a:gd name="T69" fmla="*/ 2147483647 h 332"/>
                <a:gd name="T70" fmla="*/ 2147483647 w 384"/>
                <a:gd name="T71" fmla="*/ 2147483647 h 332"/>
                <a:gd name="T72" fmla="*/ 2147483647 w 384"/>
                <a:gd name="T73" fmla="*/ 2147483647 h 332"/>
                <a:gd name="T74" fmla="*/ 2147483647 w 384"/>
                <a:gd name="T75" fmla="*/ 2147483647 h 332"/>
                <a:gd name="T76" fmla="*/ 2147483647 w 384"/>
                <a:gd name="T77" fmla="*/ 2147483647 h 332"/>
                <a:gd name="T78" fmla="*/ 2147483647 w 384"/>
                <a:gd name="T79" fmla="*/ 2147483647 h 332"/>
                <a:gd name="T80" fmla="*/ 2147483647 w 384"/>
                <a:gd name="T81" fmla="*/ 2147483647 h 332"/>
                <a:gd name="T82" fmla="*/ 2147483647 w 384"/>
                <a:gd name="T83" fmla="*/ 2147483647 h 332"/>
                <a:gd name="T84" fmla="*/ 2147483647 w 384"/>
                <a:gd name="T85" fmla="*/ 2147483647 h 332"/>
                <a:gd name="T86" fmla="*/ 2147483647 w 384"/>
                <a:gd name="T87" fmla="*/ 2147483647 h 332"/>
                <a:gd name="T88" fmla="*/ 2147483647 w 384"/>
                <a:gd name="T89" fmla="*/ 2147483647 h 332"/>
                <a:gd name="T90" fmla="*/ 2147483647 w 384"/>
                <a:gd name="T91" fmla="*/ 2147483647 h 332"/>
                <a:gd name="T92" fmla="*/ 2147483647 w 384"/>
                <a:gd name="T93" fmla="*/ 2147483647 h 332"/>
                <a:gd name="T94" fmla="*/ 2147483647 w 384"/>
                <a:gd name="T95" fmla="*/ 2147483647 h 332"/>
                <a:gd name="T96" fmla="*/ 2147483647 w 384"/>
                <a:gd name="T97" fmla="*/ 2147483647 h 332"/>
                <a:gd name="T98" fmla="*/ 2147483647 w 384"/>
                <a:gd name="T99" fmla="*/ 2147483647 h 332"/>
                <a:gd name="T100" fmla="*/ 2147483647 w 384"/>
                <a:gd name="T101" fmla="*/ 2147483647 h 332"/>
                <a:gd name="T102" fmla="*/ 2147483647 w 384"/>
                <a:gd name="T103" fmla="*/ 2147483647 h 332"/>
                <a:gd name="T104" fmla="*/ 2147483647 w 384"/>
                <a:gd name="T105" fmla="*/ 2147483647 h 332"/>
                <a:gd name="T106" fmla="*/ 2147483647 w 384"/>
                <a:gd name="T107" fmla="*/ 2147483647 h 332"/>
                <a:gd name="T108" fmla="*/ 2147483647 w 384"/>
                <a:gd name="T109" fmla="*/ 2147483647 h 332"/>
                <a:gd name="T110" fmla="*/ 2147483647 w 384"/>
                <a:gd name="T111" fmla="*/ 2147483647 h 332"/>
                <a:gd name="T112" fmla="*/ 2147483647 w 384"/>
                <a:gd name="T113" fmla="*/ 2147483647 h 3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3" name="广西">
              <a:extLst>
                <a:ext uri="{FF2B5EF4-FFF2-40B4-BE49-F238E27FC236}">
                  <a16:creationId xmlns:a16="http://schemas.microsoft.com/office/drawing/2014/main" id="{19E30E51-B5A6-4FF7-BFA5-D2D871BAEDCC}"/>
                </a:ext>
              </a:extLst>
            </p:cNvPr>
            <p:cNvSpPr>
              <a:spLocks noChangeArrowheads="1"/>
            </p:cNvSpPr>
            <p:nvPr/>
          </p:nvSpPr>
          <p:spPr bwMode="auto">
            <a:xfrm>
              <a:off x="2559624" y="3035174"/>
              <a:ext cx="730073" cy="555818"/>
            </a:xfrm>
            <a:custGeom>
              <a:avLst/>
              <a:gdLst>
                <a:gd name="T0" fmla="*/ 2147483647 w 502"/>
                <a:gd name="T1" fmla="*/ 2147483647 h 382"/>
                <a:gd name="T2" fmla="*/ 2147483647 w 502"/>
                <a:gd name="T3" fmla="*/ 2147483647 h 382"/>
                <a:gd name="T4" fmla="*/ 2147483647 w 502"/>
                <a:gd name="T5" fmla="*/ 2147483647 h 382"/>
                <a:gd name="T6" fmla="*/ 2147483647 w 502"/>
                <a:gd name="T7" fmla="*/ 2147483647 h 382"/>
                <a:gd name="T8" fmla="*/ 2147483647 w 502"/>
                <a:gd name="T9" fmla="*/ 2147483647 h 382"/>
                <a:gd name="T10" fmla="*/ 2147483647 w 502"/>
                <a:gd name="T11" fmla="*/ 2147483647 h 382"/>
                <a:gd name="T12" fmla="*/ 2147483647 w 502"/>
                <a:gd name="T13" fmla="*/ 2147483647 h 382"/>
                <a:gd name="T14" fmla="*/ 2147483647 w 502"/>
                <a:gd name="T15" fmla="*/ 2147483647 h 382"/>
                <a:gd name="T16" fmla="*/ 2147483647 w 502"/>
                <a:gd name="T17" fmla="*/ 2147483647 h 382"/>
                <a:gd name="T18" fmla="*/ 2147483647 w 502"/>
                <a:gd name="T19" fmla="*/ 2147483647 h 382"/>
                <a:gd name="T20" fmla="*/ 2147483647 w 502"/>
                <a:gd name="T21" fmla="*/ 2147483647 h 382"/>
                <a:gd name="T22" fmla="*/ 2147483647 w 502"/>
                <a:gd name="T23" fmla="*/ 2147483647 h 382"/>
                <a:gd name="T24" fmla="*/ 2147483647 w 502"/>
                <a:gd name="T25" fmla="*/ 2147483647 h 382"/>
                <a:gd name="T26" fmla="*/ 2147483647 w 502"/>
                <a:gd name="T27" fmla="*/ 2147483647 h 382"/>
                <a:gd name="T28" fmla="*/ 2147483647 w 502"/>
                <a:gd name="T29" fmla="*/ 2147483647 h 382"/>
                <a:gd name="T30" fmla="*/ 2147483647 w 502"/>
                <a:gd name="T31" fmla="*/ 2147483647 h 382"/>
                <a:gd name="T32" fmla="*/ 2147483647 w 502"/>
                <a:gd name="T33" fmla="*/ 2147483647 h 382"/>
                <a:gd name="T34" fmla="*/ 2147483647 w 502"/>
                <a:gd name="T35" fmla="*/ 2147483647 h 382"/>
                <a:gd name="T36" fmla="*/ 2147483647 w 502"/>
                <a:gd name="T37" fmla="*/ 2147483647 h 382"/>
                <a:gd name="T38" fmla="*/ 2147483647 w 502"/>
                <a:gd name="T39" fmla="*/ 2147483647 h 382"/>
                <a:gd name="T40" fmla="*/ 2147483647 w 502"/>
                <a:gd name="T41" fmla="*/ 2147483647 h 382"/>
                <a:gd name="T42" fmla="*/ 2147483647 w 502"/>
                <a:gd name="T43" fmla="*/ 2147483647 h 382"/>
                <a:gd name="T44" fmla="*/ 2147483647 w 502"/>
                <a:gd name="T45" fmla="*/ 2147483647 h 382"/>
                <a:gd name="T46" fmla="*/ 2147483647 w 502"/>
                <a:gd name="T47" fmla="*/ 2147483647 h 382"/>
                <a:gd name="T48" fmla="*/ 2147483647 w 502"/>
                <a:gd name="T49" fmla="*/ 2147483647 h 382"/>
                <a:gd name="T50" fmla="*/ 2147483647 w 502"/>
                <a:gd name="T51" fmla="*/ 2147483647 h 382"/>
                <a:gd name="T52" fmla="*/ 2147483647 w 502"/>
                <a:gd name="T53" fmla="*/ 2147483647 h 382"/>
                <a:gd name="T54" fmla="*/ 2147483647 w 502"/>
                <a:gd name="T55" fmla="*/ 2147483647 h 382"/>
                <a:gd name="T56" fmla="*/ 2147483647 w 502"/>
                <a:gd name="T57" fmla="*/ 2147483647 h 382"/>
                <a:gd name="T58" fmla="*/ 2147483647 w 502"/>
                <a:gd name="T59" fmla="*/ 2147483647 h 382"/>
                <a:gd name="T60" fmla="*/ 2147483647 w 502"/>
                <a:gd name="T61" fmla="*/ 2147483647 h 382"/>
                <a:gd name="T62" fmla="*/ 2147483647 w 502"/>
                <a:gd name="T63" fmla="*/ 2147483647 h 382"/>
                <a:gd name="T64" fmla="*/ 2147483647 w 502"/>
                <a:gd name="T65" fmla="*/ 2147483647 h 382"/>
                <a:gd name="T66" fmla="*/ 2147483647 w 502"/>
                <a:gd name="T67" fmla="*/ 2147483647 h 382"/>
                <a:gd name="T68" fmla="*/ 2147483647 w 502"/>
                <a:gd name="T69" fmla="*/ 2147483647 h 382"/>
                <a:gd name="T70" fmla="*/ 2147483647 w 502"/>
                <a:gd name="T71" fmla="*/ 2147483647 h 382"/>
                <a:gd name="T72" fmla="*/ 2147483647 w 502"/>
                <a:gd name="T73" fmla="*/ 2147483647 h 382"/>
                <a:gd name="T74" fmla="*/ 2147483647 w 502"/>
                <a:gd name="T75" fmla="*/ 2147483647 h 382"/>
                <a:gd name="T76" fmla="*/ 2147483647 w 502"/>
                <a:gd name="T77" fmla="*/ 2147483647 h 382"/>
                <a:gd name="T78" fmla="*/ 2147483647 w 502"/>
                <a:gd name="T79" fmla="*/ 2147483647 h 382"/>
                <a:gd name="T80" fmla="*/ 2147483647 w 502"/>
                <a:gd name="T81" fmla="*/ 2147483647 h 382"/>
                <a:gd name="T82" fmla="*/ 2147483647 w 502"/>
                <a:gd name="T83" fmla="*/ 2147483647 h 382"/>
                <a:gd name="T84" fmla="*/ 2147483647 w 502"/>
                <a:gd name="T85" fmla="*/ 2147483647 h 382"/>
                <a:gd name="T86" fmla="*/ 2147483647 w 502"/>
                <a:gd name="T87" fmla="*/ 2147483647 h 382"/>
                <a:gd name="T88" fmla="*/ 2147483647 w 502"/>
                <a:gd name="T89" fmla="*/ 2147483647 h 382"/>
                <a:gd name="T90" fmla="*/ 2147483647 w 502"/>
                <a:gd name="T91" fmla="*/ 2147483647 h 382"/>
                <a:gd name="T92" fmla="*/ 2147483647 w 502"/>
                <a:gd name="T93" fmla="*/ 2147483647 h 382"/>
                <a:gd name="T94" fmla="*/ 2147483647 w 502"/>
                <a:gd name="T95" fmla="*/ 2147483647 h 382"/>
                <a:gd name="T96" fmla="*/ 2147483647 w 502"/>
                <a:gd name="T97" fmla="*/ 2147483647 h 382"/>
                <a:gd name="T98" fmla="*/ 2147483647 w 502"/>
                <a:gd name="T99" fmla="*/ 2147483647 h 382"/>
                <a:gd name="T100" fmla="*/ 2147483647 w 502"/>
                <a:gd name="T101" fmla="*/ 2147483647 h 382"/>
                <a:gd name="T102" fmla="*/ 2147483647 w 502"/>
                <a:gd name="T103" fmla="*/ 2147483647 h 382"/>
                <a:gd name="T104" fmla="*/ 2147483647 w 502"/>
                <a:gd name="T105" fmla="*/ 2147483647 h 382"/>
                <a:gd name="T106" fmla="*/ 2147483647 w 502"/>
                <a:gd name="T107" fmla="*/ 2147483647 h 382"/>
                <a:gd name="T108" fmla="*/ 2147483647 w 502"/>
                <a:gd name="T109" fmla="*/ 2147483647 h 382"/>
                <a:gd name="T110" fmla="*/ 2147483647 w 502"/>
                <a:gd name="T111" fmla="*/ 0 h 382"/>
                <a:gd name="T112" fmla="*/ 2147483647 w 502"/>
                <a:gd name="T113" fmla="*/ 2147483647 h 382"/>
                <a:gd name="T114" fmla="*/ 2147483647 w 50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4" name="重庆">
              <a:extLst>
                <a:ext uri="{FF2B5EF4-FFF2-40B4-BE49-F238E27FC236}">
                  <a16:creationId xmlns:a16="http://schemas.microsoft.com/office/drawing/2014/main" id="{E0922B78-AE96-4FEE-BE78-4E6233AA3297}"/>
                </a:ext>
              </a:extLst>
            </p:cNvPr>
            <p:cNvSpPr>
              <a:spLocks noChangeArrowheads="1"/>
            </p:cNvSpPr>
            <p:nvPr/>
          </p:nvSpPr>
          <p:spPr bwMode="auto">
            <a:xfrm>
              <a:off x="2661427" y="2424067"/>
              <a:ext cx="413029" cy="419046"/>
            </a:xfrm>
            <a:custGeom>
              <a:avLst/>
              <a:gdLst>
                <a:gd name="T0" fmla="*/ 2147483647 w 284"/>
                <a:gd name="T1" fmla="*/ 2147483647 h 288"/>
                <a:gd name="T2" fmla="*/ 2147483647 w 284"/>
                <a:gd name="T3" fmla="*/ 2147483647 h 288"/>
                <a:gd name="T4" fmla="*/ 2147483647 w 284"/>
                <a:gd name="T5" fmla="*/ 2147483647 h 288"/>
                <a:gd name="T6" fmla="*/ 2147483647 w 284"/>
                <a:gd name="T7" fmla="*/ 2147483647 h 288"/>
                <a:gd name="T8" fmla="*/ 2147483647 w 284"/>
                <a:gd name="T9" fmla="*/ 2147483647 h 288"/>
                <a:gd name="T10" fmla="*/ 2147483647 w 284"/>
                <a:gd name="T11" fmla="*/ 2147483647 h 288"/>
                <a:gd name="T12" fmla="*/ 2147483647 w 284"/>
                <a:gd name="T13" fmla="*/ 2147483647 h 288"/>
                <a:gd name="T14" fmla="*/ 2147483647 w 284"/>
                <a:gd name="T15" fmla="*/ 2147483647 h 288"/>
                <a:gd name="T16" fmla="*/ 2147483647 w 284"/>
                <a:gd name="T17" fmla="*/ 2147483647 h 288"/>
                <a:gd name="T18" fmla="*/ 2147483647 w 284"/>
                <a:gd name="T19" fmla="*/ 2147483647 h 288"/>
                <a:gd name="T20" fmla="*/ 2147483647 w 284"/>
                <a:gd name="T21" fmla="*/ 2147483647 h 288"/>
                <a:gd name="T22" fmla="*/ 2147483647 w 284"/>
                <a:gd name="T23" fmla="*/ 2147483647 h 288"/>
                <a:gd name="T24" fmla="*/ 2147483647 w 284"/>
                <a:gd name="T25" fmla="*/ 2147483647 h 288"/>
                <a:gd name="T26" fmla="*/ 2147483647 w 284"/>
                <a:gd name="T27" fmla="*/ 2147483647 h 288"/>
                <a:gd name="T28" fmla="*/ 2147483647 w 284"/>
                <a:gd name="T29" fmla="*/ 2147483647 h 288"/>
                <a:gd name="T30" fmla="*/ 2147483647 w 284"/>
                <a:gd name="T31" fmla="*/ 2147483647 h 288"/>
                <a:gd name="T32" fmla="*/ 2147483647 w 284"/>
                <a:gd name="T33" fmla="*/ 2147483647 h 288"/>
                <a:gd name="T34" fmla="*/ 0 w 284"/>
                <a:gd name="T35" fmla="*/ 2147483647 h 288"/>
                <a:gd name="T36" fmla="*/ 2147483647 w 284"/>
                <a:gd name="T37" fmla="*/ 2147483647 h 288"/>
                <a:gd name="T38" fmla="*/ 2147483647 w 284"/>
                <a:gd name="T39" fmla="*/ 2147483647 h 288"/>
                <a:gd name="T40" fmla="*/ 2147483647 w 284"/>
                <a:gd name="T41" fmla="*/ 2147483647 h 288"/>
                <a:gd name="T42" fmla="*/ 2147483647 w 284"/>
                <a:gd name="T43" fmla="*/ 2147483647 h 288"/>
                <a:gd name="T44" fmla="*/ 2147483647 w 284"/>
                <a:gd name="T45" fmla="*/ 2147483647 h 288"/>
                <a:gd name="T46" fmla="*/ 2147483647 w 284"/>
                <a:gd name="T47" fmla="*/ 2147483647 h 288"/>
                <a:gd name="T48" fmla="*/ 2147483647 w 284"/>
                <a:gd name="T49" fmla="*/ 2147483647 h 288"/>
                <a:gd name="T50" fmla="*/ 2147483647 w 284"/>
                <a:gd name="T51" fmla="*/ 2147483647 h 288"/>
                <a:gd name="T52" fmla="*/ 2147483647 w 284"/>
                <a:gd name="T53" fmla="*/ 2147483647 h 288"/>
                <a:gd name="T54" fmla="*/ 2147483647 w 284"/>
                <a:gd name="T55" fmla="*/ 2147483647 h 288"/>
                <a:gd name="T56" fmla="*/ 2147483647 w 284"/>
                <a:gd name="T57" fmla="*/ 2147483647 h 288"/>
                <a:gd name="T58" fmla="*/ 2147483647 w 284"/>
                <a:gd name="T59" fmla="*/ 2147483647 h 288"/>
                <a:gd name="T60" fmla="*/ 2147483647 w 284"/>
                <a:gd name="T61" fmla="*/ 2147483647 h 288"/>
                <a:gd name="T62" fmla="*/ 2147483647 w 284"/>
                <a:gd name="T63" fmla="*/ 2147483647 h 288"/>
                <a:gd name="T64" fmla="*/ 2147483647 w 284"/>
                <a:gd name="T65" fmla="*/ 2147483647 h 288"/>
                <a:gd name="T66" fmla="*/ 2147483647 w 284"/>
                <a:gd name="T67" fmla="*/ 2147483647 h 288"/>
                <a:gd name="T68" fmla="*/ 2147483647 w 284"/>
                <a:gd name="T69" fmla="*/ 2147483647 h 288"/>
                <a:gd name="T70" fmla="*/ 2147483647 w 284"/>
                <a:gd name="T71" fmla="*/ 2147483647 h 288"/>
                <a:gd name="T72" fmla="*/ 2147483647 w 284"/>
                <a:gd name="T73" fmla="*/ 2147483647 h 288"/>
                <a:gd name="T74" fmla="*/ 2147483647 w 284"/>
                <a:gd name="T75" fmla="*/ 2147483647 h 288"/>
                <a:gd name="T76" fmla="*/ 2147483647 w 284"/>
                <a:gd name="T77" fmla="*/ 2147483647 h 288"/>
                <a:gd name="T78" fmla="*/ 2147483647 w 284"/>
                <a:gd name="T79" fmla="*/ 2147483647 h 288"/>
                <a:gd name="T80" fmla="*/ 2147483647 w 284"/>
                <a:gd name="T81" fmla="*/ 2147483647 h 288"/>
                <a:gd name="T82" fmla="*/ 2147483647 w 284"/>
                <a:gd name="T83" fmla="*/ 2147483647 h 288"/>
                <a:gd name="T84" fmla="*/ 2147483647 w 284"/>
                <a:gd name="T85" fmla="*/ 2147483647 h 288"/>
                <a:gd name="T86" fmla="*/ 2147483647 w 284"/>
                <a:gd name="T87" fmla="*/ 2147483647 h 288"/>
                <a:gd name="T88" fmla="*/ 2147483647 w 284"/>
                <a:gd name="T89" fmla="*/ 2147483647 h 288"/>
                <a:gd name="T90" fmla="*/ 2147483647 w 284"/>
                <a:gd name="T91" fmla="*/ 2147483647 h 288"/>
                <a:gd name="T92" fmla="*/ 2147483647 w 284"/>
                <a:gd name="T93" fmla="*/ 2147483647 h 288"/>
                <a:gd name="T94" fmla="*/ 2147483647 w 284"/>
                <a:gd name="T95" fmla="*/ 2147483647 h 288"/>
                <a:gd name="T96" fmla="*/ 2147483647 w 284"/>
                <a:gd name="T97" fmla="*/ 2147483647 h 288"/>
                <a:gd name="T98" fmla="*/ 2147483647 w 284"/>
                <a:gd name="T99" fmla="*/ 2147483647 h 288"/>
                <a:gd name="T100" fmla="*/ 2147483647 w 284"/>
                <a:gd name="T101" fmla="*/ 2147483647 h 288"/>
                <a:gd name="T102" fmla="*/ 2147483647 w 284"/>
                <a:gd name="T103" fmla="*/ 2147483647 h 288"/>
                <a:gd name="T104" fmla="*/ 2147483647 w 284"/>
                <a:gd name="T105" fmla="*/ 2147483647 h 288"/>
                <a:gd name="T106" fmla="*/ 2147483647 w 284"/>
                <a:gd name="T107" fmla="*/ 2147483647 h 288"/>
                <a:gd name="T108" fmla="*/ 2147483647 w 284"/>
                <a:gd name="T109" fmla="*/ 2147483647 h 288"/>
                <a:gd name="T110" fmla="*/ 2147483647 w 284"/>
                <a:gd name="T111" fmla="*/ 2147483647 h 288"/>
                <a:gd name="T112" fmla="*/ 2147483647 w 284"/>
                <a:gd name="T113" fmla="*/ 2147483647 h 288"/>
                <a:gd name="T114" fmla="*/ 2147483647 w 284"/>
                <a:gd name="T115" fmla="*/ 2147483647 h 288"/>
                <a:gd name="T116" fmla="*/ 2147483647 w 284"/>
                <a:gd name="T117" fmla="*/ 2147483647 h 2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5" name="陕西">
              <a:extLst>
                <a:ext uri="{FF2B5EF4-FFF2-40B4-BE49-F238E27FC236}">
                  <a16:creationId xmlns:a16="http://schemas.microsoft.com/office/drawing/2014/main" id="{6171FF57-F123-401E-B99B-EA261FCA4DD9}"/>
                </a:ext>
              </a:extLst>
            </p:cNvPr>
            <p:cNvSpPr>
              <a:spLocks noChangeArrowheads="1"/>
            </p:cNvSpPr>
            <p:nvPr/>
          </p:nvSpPr>
          <p:spPr bwMode="auto">
            <a:xfrm>
              <a:off x="2661426" y="1609254"/>
              <a:ext cx="471203" cy="841003"/>
            </a:xfrm>
            <a:custGeom>
              <a:avLst/>
              <a:gdLst>
                <a:gd name="T0" fmla="*/ 2147483647 w 324"/>
                <a:gd name="T1" fmla="*/ 2147483647 h 578"/>
                <a:gd name="T2" fmla="*/ 2147483647 w 324"/>
                <a:gd name="T3" fmla="*/ 2147483647 h 578"/>
                <a:gd name="T4" fmla="*/ 2147483647 w 324"/>
                <a:gd name="T5" fmla="*/ 2147483647 h 578"/>
                <a:gd name="T6" fmla="*/ 2147483647 w 324"/>
                <a:gd name="T7" fmla="*/ 2147483647 h 578"/>
                <a:gd name="T8" fmla="*/ 2147483647 w 324"/>
                <a:gd name="T9" fmla="*/ 2147483647 h 578"/>
                <a:gd name="T10" fmla="*/ 2147483647 w 324"/>
                <a:gd name="T11" fmla="*/ 2147483647 h 578"/>
                <a:gd name="T12" fmla="*/ 2147483647 w 324"/>
                <a:gd name="T13" fmla="*/ 2147483647 h 578"/>
                <a:gd name="T14" fmla="*/ 2147483647 w 324"/>
                <a:gd name="T15" fmla="*/ 2147483647 h 578"/>
                <a:gd name="T16" fmla="*/ 2147483647 w 324"/>
                <a:gd name="T17" fmla="*/ 2147483647 h 578"/>
                <a:gd name="T18" fmla="*/ 2147483647 w 324"/>
                <a:gd name="T19" fmla="*/ 2147483647 h 578"/>
                <a:gd name="T20" fmla="*/ 2147483647 w 324"/>
                <a:gd name="T21" fmla="*/ 2147483647 h 578"/>
                <a:gd name="T22" fmla="*/ 2147483647 w 324"/>
                <a:gd name="T23" fmla="*/ 2147483647 h 578"/>
                <a:gd name="T24" fmla="*/ 2147483647 w 324"/>
                <a:gd name="T25" fmla="*/ 2147483647 h 578"/>
                <a:gd name="T26" fmla="*/ 2147483647 w 324"/>
                <a:gd name="T27" fmla="*/ 2147483647 h 578"/>
                <a:gd name="T28" fmla="*/ 2147483647 w 324"/>
                <a:gd name="T29" fmla="*/ 2147483647 h 578"/>
                <a:gd name="T30" fmla="*/ 2147483647 w 324"/>
                <a:gd name="T31" fmla="*/ 2147483647 h 578"/>
                <a:gd name="T32" fmla="*/ 2147483647 w 324"/>
                <a:gd name="T33" fmla="*/ 2147483647 h 578"/>
                <a:gd name="T34" fmla="*/ 2147483647 w 324"/>
                <a:gd name="T35" fmla="*/ 2147483647 h 578"/>
                <a:gd name="T36" fmla="*/ 2147483647 w 324"/>
                <a:gd name="T37" fmla="*/ 2147483647 h 578"/>
                <a:gd name="T38" fmla="*/ 2147483647 w 324"/>
                <a:gd name="T39" fmla="*/ 2147483647 h 578"/>
                <a:gd name="T40" fmla="*/ 2147483647 w 324"/>
                <a:gd name="T41" fmla="*/ 2147483647 h 578"/>
                <a:gd name="T42" fmla="*/ 2147483647 w 324"/>
                <a:gd name="T43" fmla="*/ 2147483647 h 578"/>
                <a:gd name="T44" fmla="*/ 2147483647 w 324"/>
                <a:gd name="T45" fmla="*/ 2147483647 h 578"/>
                <a:gd name="T46" fmla="*/ 2147483647 w 324"/>
                <a:gd name="T47" fmla="*/ 2147483647 h 578"/>
                <a:gd name="T48" fmla="*/ 2147483647 w 324"/>
                <a:gd name="T49" fmla="*/ 2147483647 h 578"/>
                <a:gd name="T50" fmla="*/ 2147483647 w 324"/>
                <a:gd name="T51" fmla="*/ 2147483647 h 578"/>
                <a:gd name="T52" fmla="*/ 2147483647 w 324"/>
                <a:gd name="T53" fmla="*/ 2147483647 h 578"/>
                <a:gd name="T54" fmla="*/ 2147483647 w 324"/>
                <a:gd name="T55" fmla="*/ 2147483647 h 578"/>
                <a:gd name="T56" fmla="*/ 2147483647 w 324"/>
                <a:gd name="T57" fmla="*/ 2147483647 h 578"/>
                <a:gd name="T58" fmla="*/ 2147483647 w 324"/>
                <a:gd name="T59" fmla="*/ 2147483647 h 578"/>
                <a:gd name="T60" fmla="*/ 2147483647 w 324"/>
                <a:gd name="T61" fmla="*/ 2147483647 h 578"/>
                <a:gd name="T62" fmla="*/ 2147483647 w 324"/>
                <a:gd name="T63" fmla="*/ 2147483647 h 578"/>
                <a:gd name="T64" fmla="*/ 2147483647 w 324"/>
                <a:gd name="T65" fmla="*/ 2147483647 h 578"/>
                <a:gd name="T66" fmla="*/ 2147483647 w 324"/>
                <a:gd name="T67" fmla="*/ 2147483647 h 578"/>
                <a:gd name="T68" fmla="*/ 2147483647 w 324"/>
                <a:gd name="T69" fmla="*/ 2147483647 h 578"/>
                <a:gd name="T70" fmla="*/ 2147483647 w 324"/>
                <a:gd name="T71" fmla="*/ 2147483647 h 578"/>
                <a:gd name="T72" fmla="*/ 2147483647 w 324"/>
                <a:gd name="T73" fmla="*/ 2147483647 h 578"/>
                <a:gd name="T74" fmla="*/ 2147483647 w 324"/>
                <a:gd name="T75" fmla="*/ 2147483647 h 578"/>
                <a:gd name="T76" fmla="*/ 2147483647 w 324"/>
                <a:gd name="T77" fmla="*/ 2147483647 h 578"/>
                <a:gd name="T78" fmla="*/ 2147483647 w 324"/>
                <a:gd name="T79" fmla="*/ 2147483647 h 578"/>
                <a:gd name="T80" fmla="*/ 2147483647 w 324"/>
                <a:gd name="T81" fmla="*/ 2147483647 h 578"/>
                <a:gd name="T82" fmla="*/ 2147483647 w 324"/>
                <a:gd name="T83" fmla="*/ 2147483647 h 578"/>
                <a:gd name="T84" fmla="*/ 2147483647 w 324"/>
                <a:gd name="T85" fmla="*/ 2147483647 h 578"/>
                <a:gd name="T86" fmla="*/ 2147483647 w 324"/>
                <a:gd name="T87" fmla="*/ 2147483647 h 578"/>
                <a:gd name="T88" fmla="*/ 2147483647 w 324"/>
                <a:gd name="T89" fmla="*/ 2147483647 h 578"/>
                <a:gd name="T90" fmla="*/ 2147483647 w 324"/>
                <a:gd name="T91" fmla="*/ 0 h 578"/>
                <a:gd name="T92" fmla="*/ 2147483647 w 324"/>
                <a:gd name="T93" fmla="*/ 2147483647 h 578"/>
                <a:gd name="T94" fmla="*/ 2147483647 w 324"/>
                <a:gd name="T95" fmla="*/ 2147483647 h 578"/>
                <a:gd name="T96" fmla="*/ 2147483647 w 324"/>
                <a:gd name="T97" fmla="*/ 2147483647 h 578"/>
                <a:gd name="T98" fmla="*/ 2147483647 w 324"/>
                <a:gd name="T99" fmla="*/ 2147483647 h 578"/>
                <a:gd name="T100" fmla="*/ 2147483647 w 324"/>
                <a:gd name="T101" fmla="*/ 2147483647 h 578"/>
                <a:gd name="T102" fmla="*/ 2147483647 w 324"/>
                <a:gd name="T103" fmla="*/ 2147483647 h 578"/>
                <a:gd name="T104" fmla="*/ 2147483647 w 324"/>
                <a:gd name="T105" fmla="*/ 2147483647 h 578"/>
                <a:gd name="T106" fmla="*/ 2147483647 w 324"/>
                <a:gd name="T107" fmla="*/ 2147483647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6" name="山西">
              <a:extLst>
                <a:ext uri="{FF2B5EF4-FFF2-40B4-BE49-F238E27FC236}">
                  <a16:creationId xmlns:a16="http://schemas.microsoft.com/office/drawing/2014/main" id="{7D6A734E-37C6-4285-8376-9E970F2D56D5}"/>
                </a:ext>
              </a:extLst>
            </p:cNvPr>
            <p:cNvSpPr>
              <a:spLocks noChangeArrowheads="1"/>
            </p:cNvSpPr>
            <p:nvPr/>
          </p:nvSpPr>
          <p:spPr bwMode="auto">
            <a:xfrm>
              <a:off x="3068641" y="1452112"/>
              <a:ext cx="314137" cy="689680"/>
            </a:xfrm>
            <a:custGeom>
              <a:avLst/>
              <a:gdLst>
                <a:gd name="T0" fmla="*/ 2147483647 w 216"/>
                <a:gd name="T1" fmla="*/ 2147483647 h 474"/>
                <a:gd name="T2" fmla="*/ 2147483647 w 216"/>
                <a:gd name="T3" fmla="*/ 0 h 474"/>
                <a:gd name="T4" fmla="*/ 2147483647 w 216"/>
                <a:gd name="T5" fmla="*/ 2147483647 h 474"/>
                <a:gd name="T6" fmla="*/ 2147483647 w 216"/>
                <a:gd name="T7" fmla="*/ 2147483647 h 474"/>
                <a:gd name="T8" fmla="*/ 2147483647 w 216"/>
                <a:gd name="T9" fmla="*/ 2147483647 h 474"/>
                <a:gd name="T10" fmla="*/ 2147483647 w 216"/>
                <a:gd name="T11" fmla="*/ 2147483647 h 474"/>
                <a:gd name="T12" fmla="*/ 2147483647 w 216"/>
                <a:gd name="T13" fmla="*/ 2147483647 h 474"/>
                <a:gd name="T14" fmla="*/ 2147483647 w 216"/>
                <a:gd name="T15" fmla="*/ 2147483647 h 474"/>
                <a:gd name="T16" fmla="*/ 2147483647 w 216"/>
                <a:gd name="T17" fmla="*/ 2147483647 h 474"/>
                <a:gd name="T18" fmla="*/ 2147483647 w 216"/>
                <a:gd name="T19" fmla="*/ 2147483647 h 474"/>
                <a:gd name="T20" fmla="*/ 2147483647 w 216"/>
                <a:gd name="T21" fmla="*/ 2147483647 h 474"/>
                <a:gd name="T22" fmla="*/ 2147483647 w 216"/>
                <a:gd name="T23" fmla="*/ 2147483647 h 474"/>
                <a:gd name="T24" fmla="*/ 2147483647 w 216"/>
                <a:gd name="T25" fmla="*/ 2147483647 h 474"/>
                <a:gd name="T26" fmla="*/ 2147483647 w 216"/>
                <a:gd name="T27" fmla="*/ 2147483647 h 474"/>
                <a:gd name="T28" fmla="*/ 2147483647 w 216"/>
                <a:gd name="T29" fmla="*/ 2147483647 h 474"/>
                <a:gd name="T30" fmla="*/ 2147483647 w 216"/>
                <a:gd name="T31" fmla="*/ 2147483647 h 474"/>
                <a:gd name="T32" fmla="*/ 2147483647 w 216"/>
                <a:gd name="T33" fmla="*/ 2147483647 h 474"/>
                <a:gd name="T34" fmla="*/ 2147483647 w 216"/>
                <a:gd name="T35" fmla="*/ 2147483647 h 474"/>
                <a:gd name="T36" fmla="*/ 2147483647 w 216"/>
                <a:gd name="T37" fmla="*/ 2147483647 h 474"/>
                <a:gd name="T38" fmla="*/ 2147483647 w 216"/>
                <a:gd name="T39" fmla="*/ 2147483647 h 474"/>
                <a:gd name="T40" fmla="*/ 2147483647 w 216"/>
                <a:gd name="T41" fmla="*/ 2147483647 h 474"/>
                <a:gd name="T42" fmla="*/ 2147483647 w 216"/>
                <a:gd name="T43" fmla="*/ 2147483647 h 474"/>
                <a:gd name="T44" fmla="*/ 2147483647 w 216"/>
                <a:gd name="T45" fmla="*/ 2147483647 h 474"/>
                <a:gd name="T46" fmla="*/ 2147483647 w 216"/>
                <a:gd name="T47" fmla="*/ 2147483647 h 474"/>
                <a:gd name="T48" fmla="*/ 2147483647 w 216"/>
                <a:gd name="T49" fmla="*/ 2147483647 h 474"/>
                <a:gd name="T50" fmla="*/ 2147483647 w 216"/>
                <a:gd name="T51" fmla="*/ 2147483647 h 474"/>
                <a:gd name="T52" fmla="*/ 2147483647 w 216"/>
                <a:gd name="T53" fmla="*/ 2147483647 h 474"/>
                <a:gd name="T54" fmla="*/ 2147483647 w 216"/>
                <a:gd name="T55" fmla="*/ 2147483647 h 474"/>
                <a:gd name="T56" fmla="*/ 2147483647 w 216"/>
                <a:gd name="T57" fmla="*/ 2147483647 h 474"/>
                <a:gd name="T58" fmla="*/ 2147483647 w 216"/>
                <a:gd name="T59" fmla="*/ 2147483647 h 474"/>
                <a:gd name="T60" fmla="*/ 2147483647 w 216"/>
                <a:gd name="T61" fmla="*/ 2147483647 h 474"/>
                <a:gd name="T62" fmla="*/ 2147483647 w 216"/>
                <a:gd name="T63" fmla="*/ 2147483647 h 474"/>
                <a:gd name="T64" fmla="*/ 2147483647 w 216"/>
                <a:gd name="T65" fmla="*/ 2147483647 h 474"/>
                <a:gd name="T66" fmla="*/ 2147483647 w 216"/>
                <a:gd name="T67" fmla="*/ 2147483647 h 474"/>
                <a:gd name="T68" fmla="*/ 2147483647 w 216"/>
                <a:gd name="T69" fmla="*/ 2147483647 h 474"/>
                <a:gd name="T70" fmla="*/ 2147483647 w 216"/>
                <a:gd name="T71" fmla="*/ 2147483647 h 474"/>
                <a:gd name="T72" fmla="*/ 2147483647 w 216"/>
                <a:gd name="T73" fmla="*/ 2147483647 h 474"/>
                <a:gd name="T74" fmla="*/ 2147483647 w 216"/>
                <a:gd name="T75" fmla="*/ 2147483647 h 474"/>
                <a:gd name="T76" fmla="*/ 2147483647 w 216"/>
                <a:gd name="T77" fmla="*/ 2147483647 h 474"/>
                <a:gd name="T78" fmla="*/ 2147483647 w 216"/>
                <a:gd name="T79" fmla="*/ 2147483647 h 474"/>
                <a:gd name="T80" fmla="*/ 2147483647 w 216"/>
                <a:gd name="T81" fmla="*/ 2147483647 h 474"/>
                <a:gd name="T82" fmla="*/ 2147483647 w 216"/>
                <a:gd name="T83" fmla="*/ 2147483647 h 474"/>
                <a:gd name="T84" fmla="*/ 2147483647 w 216"/>
                <a:gd name="T85" fmla="*/ 2147483647 h 474"/>
                <a:gd name="T86" fmla="*/ 2147483647 w 216"/>
                <a:gd name="T87" fmla="*/ 2147483647 h 474"/>
                <a:gd name="T88" fmla="*/ 2147483647 w 216"/>
                <a:gd name="T89" fmla="*/ 2147483647 h 474"/>
                <a:gd name="T90" fmla="*/ 2147483647 w 216"/>
                <a:gd name="T91" fmla="*/ 2147483647 h 474"/>
                <a:gd name="T92" fmla="*/ 2147483647 w 216"/>
                <a:gd name="T93" fmla="*/ 2147483647 h 474"/>
                <a:gd name="T94" fmla="*/ 2147483647 w 216"/>
                <a:gd name="T95" fmla="*/ 2147483647 h 474"/>
                <a:gd name="T96" fmla="*/ 2147483647 w 216"/>
                <a:gd name="T97" fmla="*/ 2147483647 h 474"/>
                <a:gd name="T98" fmla="*/ 2147483647 w 216"/>
                <a:gd name="T99" fmla="*/ 2147483647 h 474"/>
                <a:gd name="T100" fmla="*/ 2147483647 w 216"/>
                <a:gd name="T101" fmla="*/ 2147483647 h 474"/>
                <a:gd name="T102" fmla="*/ 2147483647 w 216"/>
                <a:gd name="T103" fmla="*/ 2147483647 h 474"/>
                <a:gd name="T104" fmla="*/ 2147483647 w 216"/>
                <a:gd name="T105" fmla="*/ 2147483647 h 4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7" name="湖南">
              <a:extLst>
                <a:ext uri="{FF2B5EF4-FFF2-40B4-BE49-F238E27FC236}">
                  <a16:creationId xmlns:a16="http://schemas.microsoft.com/office/drawing/2014/main" id="{2D2BFD63-9644-4352-904E-4A6F6C59BC5E}"/>
                </a:ext>
              </a:extLst>
            </p:cNvPr>
            <p:cNvSpPr>
              <a:spLocks noChangeArrowheads="1"/>
            </p:cNvSpPr>
            <p:nvPr/>
          </p:nvSpPr>
          <p:spPr bwMode="auto">
            <a:xfrm>
              <a:off x="2987196" y="2627768"/>
              <a:ext cx="500290" cy="582008"/>
            </a:xfrm>
            <a:custGeom>
              <a:avLst/>
              <a:gdLst>
                <a:gd name="T0" fmla="*/ 2147483647 w 344"/>
                <a:gd name="T1" fmla="*/ 2147483647 h 400"/>
                <a:gd name="T2" fmla="*/ 2147483647 w 344"/>
                <a:gd name="T3" fmla="*/ 2147483647 h 400"/>
                <a:gd name="T4" fmla="*/ 2147483647 w 344"/>
                <a:gd name="T5" fmla="*/ 2147483647 h 400"/>
                <a:gd name="T6" fmla="*/ 2147483647 w 344"/>
                <a:gd name="T7" fmla="*/ 2147483647 h 400"/>
                <a:gd name="T8" fmla="*/ 2147483647 w 344"/>
                <a:gd name="T9" fmla="*/ 2147483647 h 400"/>
                <a:gd name="T10" fmla="*/ 2147483647 w 344"/>
                <a:gd name="T11" fmla="*/ 2147483647 h 400"/>
                <a:gd name="T12" fmla="*/ 2147483647 w 344"/>
                <a:gd name="T13" fmla="*/ 2147483647 h 400"/>
                <a:gd name="T14" fmla="*/ 2147483647 w 344"/>
                <a:gd name="T15" fmla="*/ 2147483647 h 400"/>
                <a:gd name="T16" fmla="*/ 2147483647 w 344"/>
                <a:gd name="T17" fmla="*/ 2147483647 h 400"/>
                <a:gd name="T18" fmla="*/ 2147483647 w 344"/>
                <a:gd name="T19" fmla="*/ 2147483647 h 400"/>
                <a:gd name="T20" fmla="*/ 2147483647 w 344"/>
                <a:gd name="T21" fmla="*/ 0 h 400"/>
                <a:gd name="T22" fmla="*/ 2147483647 w 344"/>
                <a:gd name="T23" fmla="*/ 2147483647 h 400"/>
                <a:gd name="T24" fmla="*/ 2147483647 w 344"/>
                <a:gd name="T25" fmla="*/ 2147483647 h 400"/>
                <a:gd name="T26" fmla="*/ 2147483647 w 344"/>
                <a:gd name="T27" fmla="*/ 2147483647 h 400"/>
                <a:gd name="T28" fmla="*/ 2147483647 w 344"/>
                <a:gd name="T29" fmla="*/ 2147483647 h 400"/>
                <a:gd name="T30" fmla="*/ 2147483647 w 344"/>
                <a:gd name="T31" fmla="*/ 2147483647 h 400"/>
                <a:gd name="T32" fmla="*/ 2147483647 w 344"/>
                <a:gd name="T33" fmla="*/ 2147483647 h 400"/>
                <a:gd name="T34" fmla="*/ 2147483647 w 344"/>
                <a:gd name="T35" fmla="*/ 2147483647 h 400"/>
                <a:gd name="T36" fmla="*/ 2147483647 w 344"/>
                <a:gd name="T37" fmla="*/ 2147483647 h 400"/>
                <a:gd name="T38" fmla="*/ 2147483647 w 344"/>
                <a:gd name="T39" fmla="*/ 2147483647 h 400"/>
                <a:gd name="T40" fmla="*/ 2147483647 w 344"/>
                <a:gd name="T41" fmla="*/ 2147483647 h 400"/>
                <a:gd name="T42" fmla="*/ 2147483647 w 344"/>
                <a:gd name="T43" fmla="*/ 2147483647 h 400"/>
                <a:gd name="T44" fmla="*/ 2147483647 w 344"/>
                <a:gd name="T45" fmla="*/ 2147483647 h 400"/>
                <a:gd name="T46" fmla="*/ 2147483647 w 344"/>
                <a:gd name="T47" fmla="*/ 2147483647 h 400"/>
                <a:gd name="T48" fmla="*/ 2147483647 w 344"/>
                <a:gd name="T49" fmla="*/ 2147483647 h 400"/>
                <a:gd name="T50" fmla="*/ 2147483647 w 344"/>
                <a:gd name="T51" fmla="*/ 2147483647 h 400"/>
                <a:gd name="T52" fmla="*/ 2147483647 w 344"/>
                <a:gd name="T53" fmla="*/ 2147483647 h 400"/>
                <a:gd name="T54" fmla="*/ 2147483647 w 344"/>
                <a:gd name="T55" fmla="*/ 2147483647 h 400"/>
                <a:gd name="T56" fmla="*/ 2147483647 w 344"/>
                <a:gd name="T57" fmla="*/ 2147483647 h 400"/>
                <a:gd name="T58" fmla="*/ 2147483647 w 344"/>
                <a:gd name="T59" fmla="*/ 2147483647 h 400"/>
                <a:gd name="T60" fmla="*/ 2147483647 w 344"/>
                <a:gd name="T61" fmla="*/ 2147483647 h 400"/>
                <a:gd name="T62" fmla="*/ 2147483647 w 344"/>
                <a:gd name="T63" fmla="*/ 2147483647 h 400"/>
                <a:gd name="T64" fmla="*/ 2147483647 w 344"/>
                <a:gd name="T65" fmla="*/ 2147483647 h 400"/>
                <a:gd name="T66" fmla="*/ 2147483647 w 344"/>
                <a:gd name="T67" fmla="*/ 2147483647 h 400"/>
                <a:gd name="T68" fmla="*/ 2147483647 w 344"/>
                <a:gd name="T69" fmla="*/ 2147483647 h 400"/>
                <a:gd name="T70" fmla="*/ 2147483647 w 344"/>
                <a:gd name="T71" fmla="*/ 2147483647 h 400"/>
                <a:gd name="T72" fmla="*/ 2147483647 w 344"/>
                <a:gd name="T73" fmla="*/ 2147483647 h 400"/>
                <a:gd name="T74" fmla="*/ 2147483647 w 344"/>
                <a:gd name="T75" fmla="*/ 2147483647 h 400"/>
                <a:gd name="T76" fmla="*/ 2147483647 w 344"/>
                <a:gd name="T77" fmla="*/ 2147483647 h 400"/>
                <a:gd name="T78" fmla="*/ 2147483647 w 344"/>
                <a:gd name="T79" fmla="*/ 2147483647 h 400"/>
                <a:gd name="T80" fmla="*/ 2147483647 w 344"/>
                <a:gd name="T81" fmla="*/ 2147483647 h 400"/>
                <a:gd name="T82" fmla="*/ 2147483647 w 344"/>
                <a:gd name="T83" fmla="*/ 2147483647 h 400"/>
                <a:gd name="T84" fmla="*/ 2147483647 w 344"/>
                <a:gd name="T85" fmla="*/ 2147483647 h 400"/>
                <a:gd name="T86" fmla="*/ 2147483647 w 344"/>
                <a:gd name="T87" fmla="*/ 2147483647 h 400"/>
                <a:gd name="T88" fmla="*/ 2147483647 w 344"/>
                <a:gd name="T89" fmla="*/ 2147483647 h 400"/>
                <a:gd name="T90" fmla="*/ 2147483647 w 344"/>
                <a:gd name="T91" fmla="*/ 2147483647 h 400"/>
                <a:gd name="T92" fmla="*/ 2147483647 w 344"/>
                <a:gd name="T93" fmla="*/ 2147483647 h 400"/>
                <a:gd name="T94" fmla="*/ 2147483647 w 344"/>
                <a:gd name="T95" fmla="*/ 2147483647 h 400"/>
                <a:gd name="T96" fmla="*/ 2147483647 w 344"/>
                <a:gd name="T97" fmla="*/ 2147483647 h 400"/>
                <a:gd name="T98" fmla="*/ 2147483647 w 344"/>
                <a:gd name="T99" fmla="*/ 2147483647 h 400"/>
                <a:gd name="T100" fmla="*/ 2147483647 w 344"/>
                <a:gd name="T101" fmla="*/ 2147483647 h 400"/>
                <a:gd name="T102" fmla="*/ 2147483647 w 344"/>
                <a:gd name="T103" fmla="*/ 2147483647 h 400"/>
                <a:gd name="T104" fmla="*/ 2147483647 w 344"/>
                <a:gd name="T105" fmla="*/ 2147483647 h 400"/>
                <a:gd name="T106" fmla="*/ 2147483647 w 344"/>
                <a:gd name="T107" fmla="*/ 2147483647 h 400"/>
                <a:gd name="T108" fmla="*/ 2147483647 w 344"/>
                <a:gd name="T109" fmla="*/ 2147483647 h 4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8" name="湖北">
              <a:extLst>
                <a:ext uri="{FF2B5EF4-FFF2-40B4-BE49-F238E27FC236}">
                  <a16:creationId xmlns:a16="http://schemas.microsoft.com/office/drawing/2014/main" id="{750BDCA3-A362-47B3-BC71-9121E77B84C0}"/>
                </a:ext>
              </a:extLst>
            </p:cNvPr>
            <p:cNvSpPr>
              <a:spLocks noChangeArrowheads="1"/>
            </p:cNvSpPr>
            <p:nvPr/>
          </p:nvSpPr>
          <p:spPr bwMode="auto">
            <a:xfrm>
              <a:off x="2929024" y="2293113"/>
              <a:ext cx="709713" cy="445238"/>
            </a:xfrm>
            <a:custGeom>
              <a:avLst/>
              <a:gdLst>
                <a:gd name="T0" fmla="*/ 2147483647 w 488"/>
                <a:gd name="T1" fmla="*/ 2147483647 h 306"/>
                <a:gd name="T2" fmla="*/ 2147483647 w 488"/>
                <a:gd name="T3" fmla="*/ 2147483647 h 306"/>
                <a:gd name="T4" fmla="*/ 2147483647 w 488"/>
                <a:gd name="T5" fmla="*/ 2147483647 h 306"/>
                <a:gd name="T6" fmla="*/ 2147483647 w 488"/>
                <a:gd name="T7" fmla="*/ 2147483647 h 306"/>
                <a:gd name="T8" fmla="*/ 2147483647 w 488"/>
                <a:gd name="T9" fmla="*/ 2147483647 h 306"/>
                <a:gd name="T10" fmla="*/ 2147483647 w 488"/>
                <a:gd name="T11" fmla="*/ 2147483647 h 306"/>
                <a:gd name="T12" fmla="*/ 2147483647 w 488"/>
                <a:gd name="T13" fmla="*/ 2147483647 h 306"/>
                <a:gd name="T14" fmla="*/ 2147483647 w 488"/>
                <a:gd name="T15" fmla="*/ 2147483647 h 306"/>
                <a:gd name="T16" fmla="*/ 2147483647 w 488"/>
                <a:gd name="T17" fmla="*/ 2147483647 h 306"/>
                <a:gd name="T18" fmla="*/ 2147483647 w 488"/>
                <a:gd name="T19" fmla="*/ 2147483647 h 306"/>
                <a:gd name="T20" fmla="*/ 2147483647 w 488"/>
                <a:gd name="T21" fmla="*/ 2147483647 h 306"/>
                <a:gd name="T22" fmla="*/ 2147483647 w 488"/>
                <a:gd name="T23" fmla="*/ 2147483647 h 306"/>
                <a:gd name="T24" fmla="*/ 2147483647 w 488"/>
                <a:gd name="T25" fmla="*/ 2147483647 h 306"/>
                <a:gd name="T26" fmla="*/ 2147483647 w 488"/>
                <a:gd name="T27" fmla="*/ 2147483647 h 306"/>
                <a:gd name="T28" fmla="*/ 2147483647 w 488"/>
                <a:gd name="T29" fmla="*/ 2147483647 h 306"/>
                <a:gd name="T30" fmla="*/ 2147483647 w 488"/>
                <a:gd name="T31" fmla="*/ 2147483647 h 306"/>
                <a:gd name="T32" fmla="*/ 2147483647 w 488"/>
                <a:gd name="T33" fmla="*/ 2147483647 h 306"/>
                <a:gd name="T34" fmla="*/ 2147483647 w 488"/>
                <a:gd name="T35" fmla="*/ 2147483647 h 306"/>
                <a:gd name="T36" fmla="*/ 2147483647 w 488"/>
                <a:gd name="T37" fmla="*/ 2147483647 h 306"/>
                <a:gd name="T38" fmla="*/ 2147483647 w 488"/>
                <a:gd name="T39" fmla="*/ 2147483647 h 306"/>
                <a:gd name="T40" fmla="*/ 2147483647 w 488"/>
                <a:gd name="T41" fmla="*/ 2147483647 h 306"/>
                <a:gd name="T42" fmla="*/ 2147483647 w 488"/>
                <a:gd name="T43" fmla="*/ 2147483647 h 306"/>
                <a:gd name="T44" fmla="*/ 2147483647 w 488"/>
                <a:gd name="T45" fmla="*/ 2147483647 h 306"/>
                <a:gd name="T46" fmla="*/ 2147483647 w 488"/>
                <a:gd name="T47" fmla="*/ 2147483647 h 306"/>
                <a:gd name="T48" fmla="*/ 2147483647 w 488"/>
                <a:gd name="T49" fmla="*/ 2147483647 h 306"/>
                <a:gd name="T50" fmla="*/ 2147483647 w 488"/>
                <a:gd name="T51" fmla="*/ 2147483647 h 306"/>
                <a:gd name="T52" fmla="*/ 2147483647 w 488"/>
                <a:gd name="T53" fmla="*/ 2147483647 h 306"/>
                <a:gd name="T54" fmla="*/ 2147483647 w 488"/>
                <a:gd name="T55" fmla="*/ 2147483647 h 306"/>
                <a:gd name="T56" fmla="*/ 2147483647 w 488"/>
                <a:gd name="T57" fmla="*/ 2147483647 h 306"/>
                <a:gd name="T58" fmla="*/ 2147483647 w 488"/>
                <a:gd name="T59" fmla="*/ 2147483647 h 306"/>
                <a:gd name="T60" fmla="*/ 2147483647 w 488"/>
                <a:gd name="T61" fmla="*/ 2147483647 h 306"/>
                <a:gd name="T62" fmla="*/ 2147483647 w 488"/>
                <a:gd name="T63" fmla="*/ 2147483647 h 306"/>
                <a:gd name="T64" fmla="*/ 2147483647 w 488"/>
                <a:gd name="T65" fmla="*/ 2147483647 h 306"/>
                <a:gd name="T66" fmla="*/ 2147483647 w 488"/>
                <a:gd name="T67" fmla="*/ 2147483647 h 306"/>
                <a:gd name="T68" fmla="*/ 2147483647 w 488"/>
                <a:gd name="T69" fmla="*/ 2147483647 h 306"/>
                <a:gd name="T70" fmla="*/ 2147483647 w 488"/>
                <a:gd name="T71" fmla="*/ 2147483647 h 306"/>
                <a:gd name="T72" fmla="*/ 2147483647 w 488"/>
                <a:gd name="T73" fmla="*/ 2147483647 h 306"/>
                <a:gd name="T74" fmla="*/ 2147483647 w 488"/>
                <a:gd name="T75" fmla="*/ 2147483647 h 306"/>
                <a:gd name="T76" fmla="*/ 2147483647 w 488"/>
                <a:gd name="T77" fmla="*/ 2147483647 h 306"/>
                <a:gd name="T78" fmla="*/ 2147483647 w 488"/>
                <a:gd name="T79" fmla="*/ 2147483647 h 306"/>
                <a:gd name="T80" fmla="*/ 2147483647 w 488"/>
                <a:gd name="T81" fmla="*/ 2147483647 h 306"/>
                <a:gd name="T82" fmla="*/ 2147483647 w 488"/>
                <a:gd name="T83" fmla="*/ 2147483647 h 306"/>
                <a:gd name="T84" fmla="*/ 2147483647 w 488"/>
                <a:gd name="T85" fmla="*/ 0 h 306"/>
                <a:gd name="T86" fmla="*/ 2147483647 w 488"/>
                <a:gd name="T87" fmla="*/ 2147483647 h 3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9" name="广东">
              <a:extLst>
                <a:ext uri="{FF2B5EF4-FFF2-40B4-BE49-F238E27FC236}">
                  <a16:creationId xmlns:a16="http://schemas.microsoft.com/office/drawing/2014/main" id="{D8D185B4-DD49-429C-8A8B-B43025C2B393}"/>
                </a:ext>
              </a:extLst>
            </p:cNvPr>
            <p:cNvSpPr>
              <a:spLocks noChangeArrowheads="1"/>
            </p:cNvSpPr>
            <p:nvPr/>
          </p:nvSpPr>
          <p:spPr bwMode="auto">
            <a:xfrm>
              <a:off x="3086091" y="3110835"/>
              <a:ext cx="738800" cy="584919"/>
            </a:xfrm>
            <a:custGeom>
              <a:avLst/>
              <a:gdLst>
                <a:gd name="T0" fmla="*/ 2147483647 w 508"/>
                <a:gd name="T1" fmla="*/ 2147483647 h 402"/>
                <a:gd name="T2" fmla="*/ 2147483647 w 508"/>
                <a:gd name="T3" fmla="*/ 2147483647 h 402"/>
                <a:gd name="T4" fmla="*/ 2147483647 w 508"/>
                <a:gd name="T5" fmla="*/ 2147483647 h 402"/>
                <a:gd name="T6" fmla="*/ 2147483647 w 508"/>
                <a:gd name="T7" fmla="*/ 2147483647 h 402"/>
                <a:gd name="T8" fmla="*/ 2147483647 w 508"/>
                <a:gd name="T9" fmla="*/ 2147483647 h 402"/>
                <a:gd name="T10" fmla="*/ 2147483647 w 508"/>
                <a:gd name="T11" fmla="*/ 2147483647 h 402"/>
                <a:gd name="T12" fmla="*/ 2147483647 w 508"/>
                <a:gd name="T13" fmla="*/ 2147483647 h 402"/>
                <a:gd name="T14" fmla="*/ 2147483647 w 508"/>
                <a:gd name="T15" fmla="*/ 2147483647 h 402"/>
                <a:gd name="T16" fmla="*/ 2147483647 w 508"/>
                <a:gd name="T17" fmla="*/ 2147483647 h 402"/>
                <a:gd name="T18" fmla="*/ 2147483647 w 508"/>
                <a:gd name="T19" fmla="*/ 2147483647 h 402"/>
                <a:gd name="T20" fmla="*/ 2147483647 w 508"/>
                <a:gd name="T21" fmla="*/ 2147483647 h 402"/>
                <a:gd name="T22" fmla="*/ 2147483647 w 508"/>
                <a:gd name="T23" fmla="*/ 2147483647 h 402"/>
                <a:gd name="T24" fmla="*/ 2147483647 w 508"/>
                <a:gd name="T25" fmla="*/ 2147483647 h 402"/>
                <a:gd name="T26" fmla="*/ 2147483647 w 508"/>
                <a:gd name="T27" fmla="*/ 2147483647 h 402"/>
                <a:gd name="T28" fmla="*/ 2147483647 w 508"/>
                <a:gd name="T29" fmla="*/ 2147483647 h 402"/>
                <a:gd name="T30" fmla="*/ 2147483647 w 508"/>
                <a:gd name="T31" fmla="*/ 2147483647 h 402"/>
                <a:gd name="T32" fmla="*/ 2147483647 w 508"/>
                <a:gd name="T33" fmla="*/ 2147483647 h 402"/>
                <a:gd name="T34" fmla="*/ 2147483647 w 508"/>
                <a:gd name="T35" fmla="*/ 2147483647 h 402"/>
                <a:gd name="T36" fmla="*/ 2147483647 w 508"/>
                <a:gd name="T37" fmla="*/ 2147483647 h 402"/>
                <a:gd name="T38" fmla="*/ 2147483647 w 508"/>
                <a:gd name="T39" fmla="*/ 2147483647 h 402"/>
                <a:gd name="T40" fmla="*/ 2147483647 w 508"/>
                <a:gd name="T41" fmla="*/ 2147483647 h 402"/>
                <a:gd name="T42" fmla="*/ 2147483647 w 508"/>
                <a:gd name="T43" fmla="*/ 2147483647 h 402"/>
                <a:gd name="T44" fmla="*/ 2147483647 w 508"/>
                <a:gd name="T45" fmla="*/ 2147483647 h 402"/>
                <a:gd name="T46" fmla="*/ 2147483647 w 508"/>
                <a:gd name="T47" fmla="*/ 2147483647 h 402"/>
                <a:gd name="T48" fmla="*/ 2147483647 w 508"/>
                <a:gd name="T49" fmla="*/ 2147483647 h 402"/>
                <a:gd name="T50" fmla="*/ 2147483647 w 508"/>
                <a:gd name="T51" fmla="*/ 2147483647 h 402"/>
                <a:gd name="T52" fmla="*/ 2147483647 w 508"/>
                <a:gd name="T53" fmla="*/ 2147483647 h 402"/>
                <a:gd name="T54" fmla="*/ 2147483647 w 508"/>
                <a:gd name="T55" fmla="*/ 2147483647 h 402"/>
                <a:gd name="T56" fmla="*/ 2147483647 w 508"/>
                <a:gd name="T57" fmla="*/ 2147483647 h 402"/>
                <a:gd name="T58" fmla="*/ 2147483647 w 508"/>
                <a:gd name="T59" fmla="*/ 2147483647 h 402"/>
                <a:gd name="T60" fmla="*/ 0 w 508"/>
                <a:gd name="T61" fmla="*/ 2147483647 h 402"/>
                <a:gd name="T62" fmla="*/ 2147483647 w 508"/>
                <a:gd name="T63" fmla="*/ 2147483647 h 402"/>
                <a:gd name="T64" fmla="*/ 2147483647 w 508"/>
                <a:gd name="T65" fmla="*/ 2147483647 h 402"/>
                <a:gd name="T66" fmla="*/ 2147483647 w 508"/>
                <a:gd name="T67" fmla="*/ 2147483647 h 402"/>
                <a:gd name="T68" fmla="*/ 2147483647 w 508"/>
                <a:gd name="T69" fmla="*/ 2147483647 h 402"/>
                <a:gd name="T70" fmla="*/ 2147483647 w 508"/>
                <a:gd name="T71" fmla="*/ 2147483647 h 402"/>
                <a:gd name="T72" fmla="*/ 2147483647 w 508"/>
                <a:gd name="T73" fmla="*/ 2147483647 h 402"/>
                <a:gd name="T74" fmla="*/ 2147483647 w 508"/>
                <a:gd name="T75" fmla="*/ 2147483647 h 402"/>
                <a:gd name="T76" fmla="*/ 2147483647 w 508"/>
                <a:gd name="T77" fmla="*/ 2147483647 h 402"/>
                <a:gd name="T78" fmla="*/ 2147483647 w 508"/>
                <a:gd name="T79" fmla="*/ 2147483647 h 402"/>
                <a:gd name="T80" fmla="*/ 2147483647 w 508"/>
                <a:gd name="T81" fmla="*/ 2147483647 h 402"/>
                <a:gd name="T82" fmla="*/ 2147483647 w 508"/>
                <a:gd name="T83" fmla="*/ 2147483647 h 402"/>
                <a:gd name="T84" fmla="*/ 2147483647 w 508"/>
                <a:gd name="T85" fmla="*/ 2147483647 h 402"/>
                <a:gd name="T86" fmla="*/ 2147483647 w 508"/>
                <a:gd name="T87" fmla="*/ 2147483647 h 402"/>
                <a:gd name="T88" fmla="*/ 2147483647 w 508"/>
                <a:gd name="T89" fmla="*/ 2147483647 h 402"/>
                <a:gd name="T90" fmla="*/ 2147483647 w 508"/>
                <a:gd name="T91" fmla="*/ 2147483647 h 402"/>
                <a:gd name="T92" fmla="*/ 2147483647 w 508"/>
                <a:gd name="T93" fmla="*/ 2147483647 h 402"/>
                <a:gd name="T94" fmla="*/ 2147483647 w 508"/>
                <a:gd name="T95" fmla="*/ 2147483647 h 402"/>
                <a:gd name="T96" fmla="*/ 2147483647 w 508"/>
                <a:gd name="T97" fmla="*/ 2147483647 h 402"/>
                <a:gd name="T98" fmla="*/ 2147483647 w 508"/>
                <a:gd name="T99" fmla="*/ 2147483647 h 402"/>
                <a:gd name="T100" fmla="*/ 2147483647 w 508"/>
                <a:gd name="T101" fmla="*/ 2147483647 h 402"/>
                <a:gd name="T102" fmla="*/ 2147483647 w 508"/>
                <a:gd name="T103" fmla="*/ 2147483647 h 402"/>
                <a:gd name="T104" fmla="*/ 2147483647 w 508"/>
                <a:gd name="T105" fmla="*/ 2147483647 h 402"/>
                <a:gd name="T106" fmla="*/ 2147483647 w 508"/>
                <a:gd name="T107" fmla="*/ 2147483647 h 402"/>
                <a:gd name="T108" fmla="*/ 2147483647 w 508"/>
                <a:gd name="T109" fmla="*/ 2147483647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0" name="江西">
              <a:extLst>
                <a:ext uri="{FF2B5EF4-FFF2-40B4-BE49-F238E27FC236}">
                  <a16:creationId xmlns:a16="http://schemas.microsoft.com/office/drawing/2014/main" id="{7B28B486-8FC5-4CD1-9155-09E8C2E67122}"/>
                </a:ext>
              </a:extLst>
            </p:cNvPr>
            <p:cNvSpPr>
              <a:spLocks noChangeArrowheads="1"/>
            </p:cNvSpPr>
            <p:nvPr/>
          </p:nvSpPr>
          <p:spPr bwMode="auto">
            <a:xfrm>
              <a:off x="3435132" y="2604487"/>
              <a:ext cx="442116" cy="602379"/>
            </a:xfrm>
            <a:custGeom>
              <a:avLst/>
              <a:gdLst>
                <a:gd name="T0" fmla="*/ 2147483647 w 304"/>
                <a:gd name="T1" fmla="*/ 0 h 414"/>
                <a:gd name="T2" fmla="*/ 2147483647 w 304"/>
                <a:gd name="T3" fmla="*/ 2147483647 h 414"/>
                <a:gd name="T4" fmla="*/ 2147483647 w 304"/>
                <a:gd name="T5" fmla="*/ 2147483647 h 414"/>
                <a:gd name="T6" fmla="*/ 2147483647 w 304"/>
                <a:gd name="T7" fmla="*/ 2147483647 h 414"/>
                <a:gd name="T8" fmla="*/ 2147483647 w 304"/>
                <a:gd name="T9" fmla="*/ 2147483647 h 414"/>
                <a:gd name="T10" fmla="*/ 2147483647 w 304"/>
                <a:gd name="T11" fmla="*/ 2147483647 h 414"/>
                <a:gd name="T12" fmla="*/ 2147483647 w 304"/>
                <a:gd name="T13" fmla="*/ 2147483647 h 414"/>
                <a:gd name="T14" fmla="*/ 2147483647 w 304"/>
                <a:gd name="T15" fmla="*/ 2147483647 h 414"/>
                <a:gd name="T16" fmla="*/ 2147483647 w 304"/>
                <a:gd name="T17" fmla="*/ 2147483647 h 414"/>
                <a:gd name="T18" fmla="*/ 2147483647 w 304"/>
                <a:gd name="T19" fmla="*/ 2147483647 h 414"/>
                <a:gd name="T20" fmla="*/ 2147483647 w 304"/>
                <a:gd name="T21" fmla="*/ 2147483647 h 414"/>
                <a:gd name="T22" fmla="*/ 0 w 304"/>
                <a:gd name="T23" fmla="*/ 2147483647 h 414"/>
                <a:gd name="T24" fmla="*/ 2147483647 w 304"/>
                <a:gd name="T25" fmla="*/ 2147483647 h 414"/>
                <a:gd name="T26" fmla="*/ 2147483647 w 304"/>
                <a:gd name="T27" fmla="*/ 2147483647 h 414"/>
                <a:gd name="T28" fmla="*/ 2147483647 w 304"/>
                <a:gd name="T29" fmla="*/ 2147483647 h 414"/>
                <a:gd name="T30" fmla="*/ 2147483647 w 304"/>
                <a:gd name="T31" fmla="*/ 2147483647 h 414"/>
                <a:gd name="T32" fmla="*/ 2147483647 w 304"/>
                <a:gd name="T33" fmla="*/ 2147483647 h 414"/>
                <a:gd name="T34" fmla="*/ 2147483647 w 304"/>
                <a:gd name="T35" fmla="*/ 2147483647 h 414"/>
                <a:gd name="T36" fmla="*/ 2147483647 w 304"/>
                <a:gd name="T37" fmla="*/ 2147483647 h 414"/>
                <a:gd name="T38" fmla="*/ 2147483647 w 304"/>
                <a:gd name="T39" fmla="*/ 2147483647 h 414"/>
                <a:gd name="T40" fmla="*/ 2147483647 w 304"/>
                <a:gd name="T41" fmla="*/ 2147483647 h 414"/>
                <a:gd name="T42" fmla="*/ 2147483647 w 304"/>
                <a:gd name="T43" fmla="*/ 2147483647 h 414"/>
                <a:gd name="T44" fmla="*/ 2147483647 w 304"/>
                <a:gd name="T45" fmla="*/ 2147483647 h 414"/>
                <a:gd name="T46" fmla="*/ 2147483647 w 304"/>
                <a:gd name="T47" fmla="*/ 2147483647 h 414"/>
                <a:gd name="T48" fmla="*/ 2147483647 w 304"/>
                <a:gd name="T49" fmla="*/ 2147483647 h 414"/>
                <a:gd name="T50" fmla="*/ 2147483647 w 304"/>
                <a:gd name="T51" fmla="*/ 2147483647 h 414"/>
                <a:gd name="T52" fmla="*/ 2147483647 w 304"/>
                <a:gd name="T53" fmla="*/ 2147483647 h 414"/>
                <a:gd name="T54" fmla="*/ 2147483647 w 304"/>
                <a:gd name="T55" fmla="*/ 2147483647 h 414"/>
                <a:gd name="T56" fmla="*/ 2147483647 w 304"/>
                <a:gd name="T57" fmla="*/ 2147483647 h 414"/>
                <a:gd name="T58" fmla="*/ 2147483647 w 304"/>
                <a:gd name="T59" fmla="*/ 2147483647 h 414"/>
                <a:gd name="T60" fmla="*/ 2147483647 w 304"/>
                <a:gd name="T61" fmla="*/ 2147483647 h 414"/>
                <a:gd name="T62" fmla="*/ 2147483647 w 304"/>
                <a:gd name="T63" fmla="*/ 2147483647 h 414"/>
                <a:gd name="T64" fmla="*/ 2147483647 w 304"/>
                <a:gd name="T65" fmla="*/ 2147483647 h 414"/>
                <a:gd name="T66" fmla="*/ 2147483647 w 304"/>
                <a:gd name="T67" fmla="*/ 2147483647 h 414"/>
                <a:gd name="T68" fmla="*/ 2147483647 w 304"/>
                <a:gd name="T69" fmla="*/ 2147483647 h 414"/>
                <a:gd name="T70" fmla="*/ 2147483647 w 304"/>
                <a:gd name="T71" fmla="*/ 2147483647 h 414"/>
                <a:gd name="T72" fmla="*/ 2147483647 w 304"/>
                <a:gd name="T73" fmla="*/ 2147483647 h 414"/>
                <a:gd name="T74" fmla="*/ 2147483647 w 304"/>
                <a:gd name="T75" fmla="*/ 2147483647 h 414"/>
                <a:gd name="T76" fmla="*/ 2147483647 w 304"/>
                <a:gd name="T77" fmla="*/ 2147483647 h 414"/>
                <a:gd name="T78" fmla="*/ 2147483647 w 304"/>
                <a:gd name="T79" fmla="*/ 2147483647 h 414"/>
                <a:gd name="T80" fmla="*/ 2147483647 w 304"/>
                <a:gd name="T81" fmla="*/ 2147483647 h 414"/>
                <a:gd name="T82" fmla="*/ 2147483647 w 304"/>
                <a:gd name="T83" fmla="*/ 2147483647 h 414"/>
                <a:gd name="T84" fmla="*/ 2147483647 w 304"/>
                <a:gd name="T85" fmla="*/ 2147483647 h 414"/>
                <a:gd name="T86" fmla="*/ 2147483647 w 304"/>
                <a:gd name="T87" fmla="*/ 2147483647 h 414"/>
                <a:gd name="T88" fmla="*/ 2147483647 w 304"/>
                <a:gd name="T89" fmla="*/ 2147483647 h 414"/>
                <a:gd name="T90" fmla="*/ 2147483647 w 304"/>
                <a:gd name="T91" fmla="*/ 2147483647 h 4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1" name="福建">
              <a:extLst>
                <a:ext uri="{FF2B5EF4-FFF2-40B4-BE49-F238E27FC236}">
                  <a16:creationId xmlns:a16="http://schemas.microsoft.com/office/drawing/2014/main" id="{593BB4F5-E3A4-498B-806B-3F13573E6135}"/>
                </a:ext>
              </a:extLst>
            </p:cNvPr>
            <p:cNvSpPr>
              <a:spLocks noChangeArrowheads="1"/>
            </p:cNvSpPr>
            <p:nvPr/>
          </p:nvSpPr>
          <p:spPr bwMode="auto">
            <a:xfrm>
              <a:off x="3664915" y="2764539"/>
              <a:ext cx="410121" cy="500527"/>
            </a:xfrm>
            <a:custGeom>
              <a:avLst/>
              <a:gdLst>
                <a:gd name="T0" fmla="*/ 2147483647 w 282"/>
                <a:gd name="T1" fmla="*/ 2147483647 h 344"/>
                <a:gd name="T2" fmla="*/ 2147483647 w 282"/>
                <a:gd name="T3" fmla="*/ 2147483647 h 344"/>
                <a:gd name="T4" fmla="*/ 2147483647 w 282"/>
                <a:gd name="T5" fmla="*/ 2147483647 h 344"/>
                <a:gd name="T6" fmla="*/ 2147483647 w 282"/>
                <a:gd name="T7" fmla="*/ 2147483647 h 344"/>
                <a:gd name="T8" fmla="*/ 2147483647 w 282"/>
                <a:gd name="T9" fmla="*/ 2147483647 h 344"/>
                <a:gd name="T10" fmla="*/ 2147483647 w 282"/>
                <a:gd name="T11" fmla="*/ 2147483647 h 344"/>
                <a:gd name="T12" fmla="*/ 2147483647 w 282"/>
                <a:gd name="T13" fmla="*/ 2147483647 h 344"/>
                <a:gd name="T14" fmla="*/ 2147483647 w 282"/>
                <a:gd name="T15" fmla="*/ 2147483647 h 344"/>
                <a:gd name="T16" fmla="*/ 2147483647 w 282"/>
                <a:gd name="T17" fmla="*/ 2147483647 h 344"/>
                <a:gd name="T18" fmla="*/ 2147483647 w 282"/>
                <a:gd name="T19" fmla="*/ 2147483647 h 344"/>
                <a:gd name="T20" fmla="*/ 2147483647 w 282"/>
                <a:gd name="T21" fmla="*/ 2147483647 h 344"/>
                <a:gd name="T22" fmla="*/ 2147483647 w 282"/>
                <a:gd name="T23" fmla="*/ 2147483647 h 344"/>
                <a:gd name="T24" fmla="*/ 2147483647 w 282"/>
                <a:gd name="T25" fmla="*/ 2147483647 h 344"/>
                <a:gd name="T26" fmla="*/ 0 w 282"/>
                <a:gd name="T27" fmla="*/ 2147483647 h 344"/>
                <a:gd name="T28" fmla="*/ 2147483647 w 282"/>
                <a:gd name="T29" fmla="*/ 2147483647 h 344"/>
                <a:gd name="T30" fmla="*/ 2147483647 w 282"/>
                <a:gd name="T31" fmla="*/ 2147483647 h 344"/>
                <a:gd name="T32" fmla="*/ 2147483647 w 282"/>
                <a:gd name="T33" fmla="*/ 2147483647 h 344"/>
                <a:gd name="T34" fmla="*/ 2147483647 w 282"/>
                <a:gd name="T35" fmla="*/ 2147483647 h 344"/>
                <a:gd name="T36" fmla="*/ 2147483647 w 282"/>
                <a:gd name="T37" fmla="*/ 2147483647 h 344"/>
                <a:gd name="T38" fmla="*/ 2147483647 w 282"/>
                <a:gd name="T39" fmla="*/ 2147483647 h 344"/>
                <a:gd name="T40" fmla="*/ 2147483647 w 282"/>
                <a:gd name="T41" fmla="*/ 2147483647 h 344"/>
                <a:gd name="T42" fmla="*/ 2147483647 w 282"/>
                <a:gd name="T43" fmla="*/ 2147483647 h 344"/>
                <a:gd name="T44" fmla="*/ 2147483647 w 282"/>
                <a:gd name="T45" fmla="*/ 2147483647 h 344"/>
                <a:gd name="T46" fmla="*/ 2147483647 w 282"/>
                <a:gd name="T47" fmla="*/ 2147483647 h 344"/>
                <a:gd name="T48" fmla="*/ 2147483647 w 282"/>
                <a:gd name="T49" fmla="*/ 2147483647 h 344"/>
                <a:gd name="T50" fmla="*/ 2147483647 w 282"/>
                <a:gd name="T51" fmla="*/ 2147483647 h 344"/>
                <a:gd name="T52" fmla="*/ 2147483647 w 282"/>
                <a:gd name="T53" fmla="*/ 2147483647 h 344"/>
                <a:gd name="T54" fmla="*/ 2147483647 w 282"/>
                <a:gd name="T55" fmla="*/ 2147483647 h 344"/>
                <a:gd name="T56" fmla="*/ 2147483647 w 282"/>
                <a:gd name="T57" fmla="*/ 2147483647 h 344"/>
                <a:gd name="T58" fmla="*/ 2147483647 w 282"/>
                <a:gd name="T59" fmla="*/ 2147483647 h 344"/>
                <a:gd name="T60" fmla="*/ 2147483647 w 282"/>
                <a:gd name="T61" fmla="*/ 2147483647 h 344"/>
                <a:gd name="T62" fmla="*/ 2147483647 w 282"/>
                <a:gd name="T63" fmla="*/ 2147483647 h 344"/>
                <a:gd name="T64" fmla="*/ 2147483647 w 282"/>
                <a:gd name="T65" fmla="*/ 2147483647 h 344"/>
                <a:gd name="T66" fmla="*/ 2147483647 w 282"/>
                <a:gd name="T67" fmla="*/ 2147483647 h 344"/>
                <a:gd name="T68" fmla="*/ 2147483647 w 282"/>
                <a:gd name="T69" fmla="*/ 2147483647 h 344"/>
                <a:gd name="T70" fmla="*/ 2147483647 w 282"/>
                <a:gd name="T71" fmla="*/ 2147483647 h 344"/>
                <a:gd name="T72" fmla="*/ 2147483647 w 282"/>
                <a:gd name="T73" fmla="*/ 2147483647 h 344"/>
                <a:gd name="T74" fmla="*/ 2147483647 w 282"/>
                <a:gd name="T75" fmla="*/ 2147483647 h 344"/>
                <a:gd name="T76" fmla="*/ 2147483647 w 282"/>
                <a:gd name="T77" fmla="*/ 2147483647 h 344"/>
                <a:gd name="T78" fmla="*/ 2147483647 w 282"/>
                <a:gd name="T79" fmla="*/ 2147483647 h 344"/>
                <a:gd name="T80" fmla="*/ 2147483647 w 282"/>
                <a:gd name="T81" fmla="*/ 2147483647 h 344"/>
                <a:gd name="T82" fmla="*/ 2147483647 w 282"/>
                <a:gd name="T83" fmla="*/ 2147483647 h 344"/>
                <a:gd name="T84" fmla="*/ 2147483647 w 282"/>
                <a:gd name="T85" fmla="*/ 2147483647 h 3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2" name="浙江">
              <a:extLst>
                <a:ext uri="{FF2B5EF4-FFF2-40B4-BE49-F238E27FC236}">
                  <a16:creationId xmlns:a16="http://schemas.microsoft.com/office/drawing/2014/main" id="{4C7B9E39-1CEE-411D-9BB7-EF82A05199EA}"/>
                </a:ext>
              </a:extLst>
            </p:cNvPr>
            <p:cNvSpPr>
              <a:spLocks noChangeArrowheads="1"/>
            </p:cNvSpPr>
            <p:nvPr/>
          </p:nvSpPr>
          <p:spPr bwMode="auto">
            <a:xfrm>
              <a:off x="3848160" y="2447346"/>
              <a:ext cx="351946" cy="407406"/>
            </a:xfrm>
            <a:custGeom>
              <a:avLst/>
              <a:gdLst>
                <a:gd name="T0" fmla="*/ 2147483647 w 242"/>
                <a:gd name="T1" fmla="*/ 2147483647 h 280"/>
                <a:gd name="T2" fmla="*/ 2147483647 w 242"/>
                <a:gd name="T3" fmla="*/ 2147483647 h 280"/>
                <a:gd name="T4" fmla="*/ 2147483647 w 242"/>
                <a:gd name="T5" fmla="*/ 2147483647 h 280"/>
                <a:gd name="T6" fmla="*/ 2147483647 w 242"/>
                <a:gd name="T7" fmla="*/ 2147483647 h 280"/>
                <a:gd name="T8" fmla="*/ 2147483647 w 242"/>
                <a:gd name="T9" fmla="*/ 2147483647 h 280"/>
                <a:gd name="T10" fmla="*/ 2147483647 w 242"/>
                <a:gd name="T11" fmla="*/ 2147483647 h 280"/>
                <a:gd name="T12" fmla="*/ 2147483647 w 242"/>
                <a:gd name="T13" fmla="*/ 2147483647 h 280"/>
                <a:gd name="T14" fmla="*/ 2147483647 w 242"/>
                <a:gd name="T15" fmla="*/ 2147483647 h 280"/>
                <a:gd name="T16" fmla="*/ 2147483647 w 242"/>
                <a:gd name="T17" fmla="*/ 2147483647 h 280"/>
                <a:gd name="T18" fmla="*/ 2147483647 w 242"/>
                <a:gd name="T19" fmla="*/ 2147483647 h 280"/>
                <a:gd name="T20" fmla="*/ 2147483647 w 242"/>
                <a:gd name="T21" fmla="*/ 2147483647 h 280"/>
                <a:gd name="T22" fmla="*/ 0 w 242"/>
                <a:gd name="T23" fmla="*/ 2147483647 h 280"/>
                <a:gd name="T24" fmla="*/ 0 w 242"/>
                <a:gd name="T25" fmla="*/ 2147483647 h 280"/>
                <a:gd name="T26" fmla="*/ 2147483647 w 242"/>
                <a:gd name="T27" fmla="*/ 2147483647 h 280"/>
                <a:gd name="T28" fmla="*/ 2147483647 w 242"/>
                <a:gd name="T29" fmla="*/ 2147483647 h 280"/>
                <a:gd name="T30" fmla="*/ 2147483647 w 242"/>
                <a:gd name="T31" fmla="*/ 2147483647 h 280"/>
                <a:gd name="T32" fmla="*/ 2147483647 w 242"/>
                <a:gd name="T33" fmla="*/ 2147483647 h 280"/>
                <a:gd name="T34" fmla="*/ 2147483647 w 242"/>
                <a:gd name="T35" fmla="*/ 2147483647 h 280"/>
                <a:gd name="T36" fmla="*/ 2147483647 w 242"/>
                <a:gd name="T37" fmla="*/ 2147483647 h 280"/>
                <a:gd name="T38" fmla="*/ 2147483647 w 242"/>
                <a:gd name="T39" fmla="*/ 2147483647 h 280"/>
                <a:gd name="T40" fmla="*/ 2147483647 w 242"/>
                <a:gd name="T41" fmla="*/ 2147483647 h 280"/>
                <a:gd name="T42" fmla="*/ 2147483647 w 242"/>
                <a:gd name="T43" fmla="*/ 2147483647 h 280"/>
                <a:gd name="T44" fmla="*/ 2147483647 w 242"/>
                <a:gd name="T45" fmla="*/ 2147483647 h 280"/>
                <a:gd name="T46" fmla="*/ 2147483647 w 242"/>
                <a:gd name="T47" fmla="*/ 2147483647 h 280"/>
                <a:gd name="T48" fmla="*/ 2147483647 w 242"/>
                <a:gd name="T49" fmla="*/ 2147483647 h 280"/>
                <a:gd name="T50" fmla="*/ 2147483647 w 242"/>
                <a:gd name="T51" fmla="*/ 2147483647 h 280"/>
                <a:gd name="T52" fmla="*/ 2147483647 w 242"/>
                <a:gd name="T53" fmla="*/ 2147483647 h 280"/>
                <a:gd name="T54" fmla="*/ 2147483647 w 242"/>
                <a:gd name="T55" fmla="*/ 2147483647 h 280"/>
                <a:gd name="T56" fmla="*/ 2147483647 w 242"/>
                <a:gd name="T57" fmla="*/ 2147483647 h 280"/>
                <a:gd name="T58" fmla="*/ 2147483647 w 242"/>
                <a:gd name="T59" fmla="*/ 2147483647 h 280"/>
                <a:gd name="T60" fmla="*/ 2147483647 w 242"/>
                <a:gd name="T61" fmla="*/ 2147483647 h 280"/>
                <a:gd name="T62" fmla="*/ 2147483647 w 242"/>
                <a:gd name="T63" fmla="*/ 2147483647 h 280"/>
                <a:gd name="T64" fmla="*/ 2147483647 w 242"/>
                <a:gd name="T65" fmla="*/ 2147483647 h 280"/>
                <a:gd name="T66" fmla="*/ 2147483647 w 242"/>
                <a:gd name="T67" fmla="*/ 2147483647 h 280"/>
                <a:gd name="T68" fmla="*/ 2147483647 w 242"/>
                <a:gd name="T69" fmla="*/ 2147483647 h 280"/>
                <a:gd name="T70" fmla="*/ 2147483647 w 242"/>
                <a:gd name="T71" fmla="*/ 2147483647 h 280"/>
                <a:gd name="T72" fmla="*/ 2147483647 w 242"/>
                <a:gd name="T73" fmla="*/ 2147483647 h 280"/>
                <a:gd name="T74" fmla="*/ 2147483647 w 242"/>
                <a:gd name="T75" fmla="*/ 2147483647 h 280"/>
                <a:gd name="T76" fmla="*/ 2147483647 w 242"/>
                <a:gd name="T77" fmla="*/ 2147483647 h 280"/>
                <a:gd name="T78" fmla="*/ 2147483647 w 242"/>
                <a:gd name="T79" fmla="*/ 2147483647 h 280"/>
                <a:gd name="T80" fmla="*/ 2147483647 w 242"/>
                <a:gd name="T81" fmla="*/ 2147483647 h 280"/>
                <a:gd name="T82" fmla="*/ 2147483647 w 242"/>
                <a:gd name="T83" fmla="*/ 2147483647 h 280"/>
                <a:gd name="T84" fmla="*/ 2147483647 w 242"/>
                <a:gd name="T85" fmla="*/ 2147483647 h 280"/>
                <a:gd name="T86" fmla="*/ 2147483647 w 242"/>
                <a:gd name="T87" fmla="*/ 2147483647 h 280"/>
                <a:gd name="T88" fmla="*/ 2147483647 w 242"/>
                <a:gd name="T89" fmla="*/ 2147483647 h 280"/>
                <a:gd name="T90" fmla="*/ 2147483647 w 242"/>
                <a:gd name="T91" fmla="*/ 2147483647 h 280"/>
                <a:gd name="T92" fmla="*/ 2147483647 w 242"/>
                <a:gd name="T93" fmla="*/ 2147483647 h 280"/>
                <a:gd name="T94" fmla="*/ 2147483647 w 242"/>
                <a:gd name="T95" fmla="*/ 2147483647 h 280"/>
                <a:gd name="T96" fmla="*/ 2147483647 w 242"/>
                <a:gd name="T97" fmla="*/ 2147483647 h 280"/>
                <a:gd name="T98" fmla="*/ 2147483647 w 242"/>
                <a:gd name="T99" fmla="*/ 2147483647 h 280"/>
                <a:gd name="T100" fmla="*/ 2147483647 w 242"/>
                <a:gd name="T101" fmla="*/ 2147483647 h 280"/>
                <a:gd name="T102" fmla="*/ 2147483647 w 242"/>
                <a:gd name="T103" fmla="*/ 2147483647 h 280"/>
                <a:gd name="T104" fmla="*/ 2147483647 w 242"/>
                <a:gd name="T105" fmla="*/ 2147483647 h 280"/>
                <a:gd name="T106" fmla="*/ 2147483647 w 242"/>
                <a:gd name="T107" fmla="*/ 2147483647 h 280"/>
                <a:gd name="T108" fmla="*/ 2147483647 w 242"/>
                <a:gd name="T109" fmla="*/ 2147483647 h 2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3" name="安徽">
              <a:extLst>
                <a:ext uri="{FF2B5EF4-FFF2-40B4-BE49-F238E27FC236}">
                  <a16:creationId xmlns:a16="http://schemas.microsoft.com/office/drawing/2014/main" id="{6AF6B2D6-72CA-4849-97FE-89A7790B99E3}"/>
                </a:ext>
              </a:extLst>
            </p:cNvPr>
            <p:cNvSpPr>
              <a:spLocks noChangeArrowheads="1"/>
            </p:cNvSpPr>
            <p:nvPr/>
          </p:nvSpPr>
          <p:spPr bwMode="auto">
            <a:xfrm>
              <a:off x="3504938" y="2095231"/>
              <a:ext cx="445025" cy="544178"/>
            </a:xfrm>
            <a:custGeom>
              <a:avLst/>
              <a:gdLst>
                <a:gd name="T0" fmla="*/ 2147483647 w 306"/>
                <a:gd name="T1" fmla="*/ 2147483647 h 374"/>
                <a:gd name="T2" fmla="*/ 2147483647 w 306"/>
                <a:gd name="T3" fmla="*/ 2147483647 h 374"/>
                <a:gd name="T4" fmla="*/ 2147483647 w 306"/>
                <a:gd name="T5" fmla="*/ 2147483647 h 374"/>
                <a:gd name="T6" fmla="*/ 2147483647 w 306"/>
                <a:gd name="T7" fmla="*/ 0 h 374"/>
                <a:gd name="T8" fmla="*/ 2147483647 w 306"/>
                <a:gd name="T9" fmla="*/ 2147483647 h 374"/>
                <a:gd name="T10" fmla="*/ 2147483647 w 306"/>
                <a:gd name="T11" fmla="*/ 2147483647 h 374"/>
                <a:gd name="T12" fmla="*/ 2147483647 w 306"/>
                <a:gd name="T13" fmla="*/ 2147483647 h 374"/>
                <a:gd name="T14" fmla="*/ 2147483647 w 306"/>
                <a:gd name="T15" fmla="*/ 2147483647 h 374"/>
                <a:gd name="T16" fmla="*/ 2147483647 w 306"/>
                <a:gd name="T17" fmla="*/ 2147483647 h 374"/>
                <a:gd name="T18" fmla="*/ 2147483647 w 306"/>
                <a:gd name="T19" fmla="*/ 2147483647 h 374"/>
                <a:gd name="T20" fmla="*/ 2147483647 w 306"/>
                <a:gd name="T21" fmla="*/ 2147483647 h 374"/>
                <a:gd name="T22" fmla="*/ 2147483647 w 306"/>
                <a:gd name="T23" fmla="*/ 2147483647 h 374"/>
                <a:gd name="T24" fmla="*/ 0 w 306"/>
                <a:gd name="T25" fmla="*/ 2147483647 h 374"/>
                <a:gd name="T26" fmla="*/ 2147483647 w 306"/>
                <a:gd name="T27" fmla="*/ 2147483647 h 374"/>
                <a:gd name="T28" fmla="*/ 2147483647 w 306"/>
                <a:gd name="T29" fmla="*/ 2147483647 h 374"/>
                <a:gd name="T30" fmla="*/ 2147483647 w 306"/>
                <a:gd name="T31" fmla="*/ 2147483647 h 374"/>
                <a:gd name="T32" fmla="*/ 2147483647 w 306"/>
                <a:gd name="T33" fmla="*/ 2147483647 h 374"/>
                <a:gd name="T34" fmla="*/ 2147483647 w 306"/>
                <a:gd name="T35" fmla="*/ 2147483647 h 374"/>
                <a:gd name="T36" fmla="*/ 2147483647 w 306"/>
                <a:gd name="T37" fmla="*/ 2147483647 h 374"/>
                <a:gd name="T38" fmla="*/ 2147483647 w 306"/>
                <a:gd name="T39" fmla="*/ 2147483647 h 374"/>
                <a:gd name="T40" fmla="*/ 2147483647 w 306"/>
                <a:gd name="T41" fmla="*/ 2147483647 h 374"/>
                <a:gd name="T42" fmla="*/ 2147483647 w 306"/>
                <a:gd name="T43" fmla="*/ 2147483647 h 374"/>
                <a:gd name="T44" fmla="*/ 2147483647 w 306"/>
                <a:gd name="T45" fmla="*/ 2147483647 h 374"/>
                <a:gd name="T46" fmla="*/ 2147483647 w 306"/>
                <a:gd name="T47" fmla="*/ 2147483647 h 374"/>
                <a:gd name="T48" fmla="*/ 2147483647 w 306"/>
                <a:gd name="T49" fmla="*/ 2147483647 h 374"/>
                <a:gd name="T50" fmla="*/ 2147483647 w 306"/>
                <a:gd name="T51" fmla="*/ 2147483647 h 374"/>
                <a:gd name="T52" fmla="*/ 2147483647 w 306"/>
                <a:gd name="T53" fmla="*/ 2147483647 h 374"/>
                <a:gd name="T54" fmla="*/ 2147483647 w 306"/>
                <a:gd name="T55" fmla="*/ 2147483647 h 374"/>
                <a:gd name="T56" fmla="*/ 2147483647 w 306"/>
                <a:gd name="T57" fmla="*/ 2147483647 h 374"/>
                <a:gd name="T58" fmla="*/ 2147483647 w 306"/>
                <a:gd name="T59" fmla="*/ 2147483647 h 374"/>
                <a:gd name="T60" fmla="*/ 2147483647 w 306"/>
                <a:gd name="T61" fmla="*/ 2147483647 h 374"/>
                <a:gd name="T62" fmla="*/ 2147483647 w 306"/>
                <a:gd name="T63" fmla="*/ 2147483647 h 374"/>
                <a:gd name="T64" fmla="*/ 2147483647 w 306"/>
                <a:gd name="T65" fmla="*/ 2147483647 h 374"/>
                <a:gd name="T66" fmla="*/ 2147483647 w 306"/>
                <a:gd name="T67" fmla="*/ 2147483647 h 374"/>
                <a:gd name="T68" fmla="*/ 2147483647 w 306"/>
                <a:gd name="T69" fmla="*/ 2147483647 h 374"/>
                <a:gd name="T70" fmla="*/ 2147483647 w 306"/>
                <a:gd name="T71" fmla="*/ 2147483647 h 374"/>
                <a:gd name="T72" fmla="*/ 2147483647 w 306"/>
                <a:gd name="T73" fmla="*/ 2147483647 h 374"/>
                <a:gd name="T74" fmla="*/ 2147483647 w 306"/>
                <a:gd name="T75" fmla="*/ 2147483647 h 374"/>
                <a:gd name="T76" fmla="*/ 2147483647 w 306"/>
                <a:gd name="T77" fmla="*/ 2147483647 h 374"/>
                <a:gd name="T78" fmla="*/ 2147483647 w 306"/>
                <a:gd name="T79" fmla="*/ 2147483647 h 374"/>
                <a:gd name="T80" fmla="*/ 2147483647 w 306"/>
                <a:gd name="T81" fmla="*/ 2147483647 h 374"/>
                <a:gd name="T82" fmla="*/ 2147483647 w 306"/>
                <a:gd name="T83" fmla="*/ 2147483647 h 374"/>
                <a:gd name="T84" fmla="*/ 2147483647 w 306"/>
                <a:gd name="T85" fmla="*/ 2147483647 h 3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4" name="天津">
              <a:extLst>
                <a:ext uri="{FF2B5EF4-FFF2-40B4-BE49-F238E27FC236}">
                  <a16:creationId xmlns:a16="http://schemas.microsoft.com/office/drawing/2014/main" id="{96DDBB7B-E7C4-4ACE-BFB4-769D1D68F753}"/>
                </a:ext>
              </a:extLst>
            </p:cNvPr>
            <p:cNvSpPr>
              <a:spLocks noChangeArrowheads="1"/>
            </p:cNvSpPr>
            <p:nvPr/>
          </p:nvSpPr>
          <p:spPr bwMode="auto">
            <a:xfrm>
              <a:off x="3592197" y="1466662"/>
              <a:ext cx="116347" cy="168781"/>
            </a:xfrm>
            <a:custGeom>
              <a:avLst/>
              <a:gdLst>
                <a:gd name="T0" fmla="*/ 2147483647 w 80"/>
                <a:gd name="T1" fmla="*/ 2147483647 h 116"/>
                <a:gd name="T2" fmla="*/ 2147483647 w 80"/>
                <a:gd name="T3" fmla="*/ 0 h 116"/>
                <a:gd name="T4" fmla="*/ 2147483647 w 80"/>
                <a:gd name="T5" fmla="*/ 2147483647 h 116"/>
                <a:gd name="T6" fmla="*/ 2147483647 w 80"/>
                <a:gd name="T7" fmla="*/ 2147483647 h 116"/>
                <a:gd name="T8" fmla="*/ 2147483647 w 80"/>
                <a:gd name="T9" fmla="*/ 2147483647 h 116"/>
                <a:gd name="T10" fmla="*/ 2147483647 w 80"/>
                <a:gd name="T11" fmla="*/ 2147483647 h 116"/>
                <a:gd name="T12" fmla="*/ 2147483647 w 80"/>
                <a:gd name="T13" fmla="*/ 2147483647 h 116"/>
                <a:gd name="T14" fmla="*/ 2147483647 w 80"/>
                <a:gd name="T15" fmla="*/ 2147483647 h 116"/>
                <a:gd name="T16" fmla="*/ 2147483647 w 80"/>
                <a:gd name="T17" fmla="*/ 2147483647 h 116"/>
                <a:gd name="T18" fmla="*/ 2147483647 w 80"/>
                <a:gd name="T19" fmla="*/ 2147483647 h 116"/>
                <a:gd name="T20" fmla="*/ 2147483647 w 80"/>
                <a:gd name="T21" fmla="*/ 2147483647 h 116"/>
                <a:gd name="T22" fmla="*/ 2147483647 w 80"/>
                <a:gd name="T23" fmla="*/ 2147483647 h 116"/>
                <a:gd name="T24" fmla="*/ 2147483647 w 80"/>
                <a:gd name="T25" fmla="*/ 2147483647 h 116"/>
                <a:gd name="T26" fmla="*/ 2147483647 w 80"/>
                <a:gd name="T27" fmla="*/ 2147483647 h 116"/>
                <a:gd name="T28" fmla="*/ 0 w 80"/>
                <a:gd name="T29" fmla="*/ 2147483647 h 116"/>
                <a:gd name="T30" fmla="*/ 0 w 80"/>
                <a:gd name="T31" fmla="*/ 2147483647 h 116"/>
                <a:gd name="T32" fmla="*/ 0 w 80"/>
                <a:gd name="T33" fmla="*/ 2147483647 h 116"/>
                <a:gd name="T34" fmla="*/ 2147483647 w 80"/>
                <a:gd name="T35" fmla="*/ 2147483647 h 116"/>
                <a:gd name="T36" fmla="*/ 2147483647 w 80"/>
                <a:gd name="T37" fmla="*/ 2147483647 h 116"/>
                <a:gd name="T38" fmla="*/ 2147483647 w 80"/>
                <a:gd name="T39" fmla="*/ 2147483647 h 116"/>
                <a:gd name="T40" fmla="*/ 2147483647 w 80"/>
                <a:gd name="T41" fmla="*/ 2147483647 h 116"/>
                <a:gd name="T42" fmla="*/ 2147483647 w 80"/>
                <a:gd name="T43" fmla="*/ 2147483647 h 116"/>
                <a:gd name="T44" fmla="*/ 2147483647 w 80"/>
                <a:gd name="T45" fmla="*/ 2147483647 h 116"/>
                <a:gd name="T46" fmla="*/ 2147483647 w 80"/>
                <a:gd name="T47" fmla="*/ 2147483647 h 116"/>
                <a:gd name="T48" fmla="*/ 2147483647 w 80"/>
                <a:gd name="T49" fmla="*/ 2147483647 h 116"/>
                <a:gd name="T50" fmla="*/ 2147483647 w 80"/>
                <a:gd name="T51" fmla="*/ 2147483647 h 116"/>
                <a:gd name="T52" fmla="*/ 2147483647 w 80"/>
                <a:gd name="T53" fmla="*/ 2147483647 h 116"/>
                <a:gd name="T54" fmla="*/ 2147483647 w 80"/>
                <a:gd name="T55" fmla="*/ 2147483647 h 116"/>
                <a:gd name="T56" fmla="*/ 2147483647 w 80"/>
                <a:gd name="T57" fmla="*/ 2147483647 h 116"/>
                <a:gd name="T58" fmla="*/ 2147483647 w 80"/>
                <a:gd name="T59" fmla="*/ 2147483647 h 116"/>
                <a:gd name="T60" fmla="*/ 2147483647 w 80"/>
                <a:gd name="T61" fmla="*/ 2147483647 h 116"/>
                <a:gd name="T62" fmla="*/ 2147483647 w 80"/>
                <a:gd name="T63" fmla="*/ 2147483647 h 116"/>
                <a:gd name="T64" fmla="*/ 2147483647 w 80"/>
                <a:gd name="T65" fmla="*/ 2147483647 h 116"/>
                <a:gd name="T66" fmla="*/ 2147483647 w 80"/>
                <a:gd name="T67" fmla="*/ 2147483647 h 116"/>
                <a:gd name="T68" fmla="*/ 2147483647 w 80"/>
                <a:gd name="T69" fmla="*/ 2147483647 h 116"/>
                <a:gd name="T70" fmla="*/ 2147483647 w 80"/>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5" name="北京">
              <a:extLst>
                <a:ext uri="{FF2B5EF4-FFF2-40B4-BE49-F238E27FC236}">
                  <a16:creationId xmlns:a16="http://schemas.microsoft.com/office/drawing/2014/main" id="{8CBAAA75-1BC8-4BCA-B580-0CB447FE6029}"/>
                </a:ext>
              </a:extLst>
            </p:cNvPr>
            <p:cNvSpPr>
              <a:spLocks noChangeArrowheads="1"/>
            </p:cNvSpPr>
            <p:nvPr/>
          </p:nvSpPr>
          <p:spPr bwMode="auto">
            <a:xfrm>
              <a:off x="3475852" y="1391001"/>
              <a:ext cx="154159" cy="165873"/>
            </a:xfrm>
            <a:custGeom>
              <a:avLst/>
              <a:gdLst>
                <a:gd name="T0" fmla="*/ 2147483647 w 106"/>
                <a:gd name="T1" fmla="*/ 2147483647 h 114"/>
                <a:gd name="T2" fmla="*/ 2147483647 w 106"/>
                <a:gd name="T3" fmla="*/ 2147483647 h 114"/>
                <a:gd name="T4" fmla="*/ 2147483647 w 106"/>
                <a:gd name="T5" fmla="*/ 2147483647 h 114"/>
                <a:gd name="T6" fmla="*/ 2147483647 w 106"/>
                <a:gd name="T7" fmla="*/ 2147483647 h 114"/>
                <a:gd name="T8" fmla="*/ 2147483647 w 106"/>
                <a:gd name="T9" fmla="*/ 2147483647 h 114"/>
                <a:gd name="T10" fmla="*/ 2147483647 w 106"/>
                <a:gd name="T11" fmla="*/ 2147483647 h 114"/>
                <a:gd name="T12" fmla="*/ 2147483647 w 106"/>
                <a:gd name="T13" fmla="*/ 2147483647 h 114"/>
                <a:gd name="T14" fmla="*/ 2147483647 w 106"/>
                <a:gd name="T15" fmla="*/ 2147483647 h 114"/>
                <a:gd name="T16" fmla="*/ 2147483647 w 106"/>
                <a:gd name="T17" fmla="*/ 2147483647 h 114"/>
                <a:gd name="T18" fmla="*/ 2147483647 w 106"/>
                <a:gd name="T19" fmla="*/ 2147483647 h 114"/>
                <a:gd name="T20" fmla="*/ 2147483647 w 106"/>
                <a:gd name="T21" fmla="*/ 2147483647 h 114"/>
                <a:gd name="T22" fmla="*/ 2147483647 w 106"/>
                <a:gd name="T23" fmla="*/ 2147483647 h 114"/>
                <a:gd name="T24" fmla="*/ 2147483647 w 106"/>
                <a:gd name="T25" fmla="*/ 2147483647 h 114"/>
                <a:gd name="T26" fmla="*/ 2147483647 w 106"/>
                <a:gd name="T27" fmla="*/ 2147483647 h 114"/>
                <a:gd name="T28" fmla="*/ 2147483647 w 106"/>
                <a:gd name="T29" fmla="*/ 2147483647 h 114"/>
                <a:gd name="T30" fmla="*/ 2147483647 w 106"/>
                <a:gd name="T31" fmla="*/ 2147483647 h 114"/>
                <a:gd name="T32" fmla="*/ 0 w 106"/>
                <a:gd name="T33" fmla="*/ 2147483647 h 114"/>
                <a:gd name="T34" fmla="*/ 0 w 106"/>
                <a:gd name="T35" fmla="*/ 2147483647 h 114"/>
                <a:gd name="T36" fmla="*/ 2147483647 w 106"/>
                <a:gd name="T37" fmla="*/ 2147483647 h 114"/>
                <a:gd name="T38" fmla="*/ 2147483647 w 106"/>
                <a:gd name="T39" fmla="*/ 2147483647 h 114"/>
                <a:gd name="T40" fmla="*/ 2147483647 w 106"/>
                <a:gd name="T41" fmla="*/ 2147483647 h 114"/>
                <a:gd name="T42" fmla="*/ 2147483647 w 106"/>
                <a:gd name="T43" fmla="*/ 2147483647 h 114"/>
                <a:gd name="T44" fmla="*/ 2147483647 w 106"/>
                <a:gd name="T45" fmla="*/ 2147483647 h 114"/>
                <a:gd name="T46" fmla="*/ 2147483647 w 106"/>
                <a:gd name="T47" fmla="*/ 2147483647 h 114"/>
                <a:gd name="T48" fmla="*/ 2147483647 w 106"/>
                <a:gd name="T49" fmla="*/ 2147483647 h 114"/>
                <a:gd name="T50" fmla="*/ 2147483647 w 106"/>
                <a:gd name="T51" fmla="*/ 2147483647 h 114"/>
                <a:gd name="T52" fmla="*/ 2147483647 w 106"/>
                <a:gd name="T53" fmla="*/ 2147483647 h 114"/>
                <a:gd name="T54" fmla="*/ 2147483647 w 106"/>
                <a:gd name="T55" fmla="*/ 2147483647 h 114"/>
                <a:gd name="T56" fmla="*/ 2147483647 w 106"/>
                <a:gd name="T57" fmla="*/ 2147483647 h 114"/>
                <a:gd name="T58" fmla="*/ 2147483647 w 106"/>
                <a:gd name="T59" fmla="*/ 2147483647 h 114"/>
                <a:gd name="T60" fmla="*/ 2147483647 w 106"/>
                <a:gd name="T61" fmla="*/ 2147483647 h 114"/>
                <a:gd name="T62" fmla="*/ 2147483647 w 106"/>
                <a:gd name="T63" fmla="*/ 2147483647 h 114"/>
                <a:gd name="T64" fmla="*/ 2147483647 w 106"/>
                <a:gd name="T65" fmla="*/ 2147483647 h 114"/>
                <a:gd name="T66" fmla="*/ 2147483647 w 106"/>
                <a:gd name="T67" fmla="*/ 2147483647 h 114"/>
                <a:gd name="T68" fmla="*/ 2147483647 w 106"/>
                <a:gd name="T69" fmla="*/ 2147483647 h 114"/>
                <a:gd name="T70" fmla="*/ 2147483647 w 106"/>
                <a:gd name="T71" fmla="*/ 2147483647 h 114"/>
                <a:gd name="T72" fmla="*/ 2147483647 w 106"/>
                <a:gd name="T73" fmla="*/ 2147483647 h 114"/>
                <a:gd name="T74" fmla="*/ 2147483647 w 106"/>
                <a:gd name="T75" fmla="*/ 2147483647 h 114"/>
                <a:gd name="T76" fmla="*/ 2147483647 w 106"/>
                <a:gd name="T77" fmla="*/ 2147483647 h 114"/>
                <a:gd name="T78" fmla="*/ 2147483647 w 106"/>
                <a:gd name="T79" fmla="*/ 2147483647 h 114"/>
                <a:gd name="T80" fmla="*/ 2147483647 w 106"/>
                <a:gd name="T81" fmla="*/ 2147483647 h 114"/>
                <a:gd name="T82" fmla="*/ 2147483647 w 106"/>
                <a:gd name="T83" fmla="*/ 2147483647 h 114"/>
                <a:gd name="T84" fmla="*/ 2147483647 w 106"/>
                <a:gd name="T85" fmla="*/ 2147483647 h 114"/>
                <a:gd name="T86" fmla="*/ 2147483647 w 106"/>
                <a:gd name="T87" fmla="*/ 2147483647 h 114"/>
                <a:gd name="T88" fmla="*/ 2147483647 w 106"/>
                <a:gd name="T89" fmla="*/ 0 h 114"/>
                <a:gd name="T90" fmla="*/ 2147483647 w 106"/>
                <a:gd name="T91" fmla="*/ 2147483647 h 114"/>
                <a:gd name="T92" fmla="*/ 2147483647 w 106"/>
                <a:gd name="T93" fmla="*/ 2147483647 h 114"/>
                <a:gd name="T94" fmla="*/ 2147483647 w 106"/>
                <a:gd name="T95" fmla="*/ 2147483647 h 114"/>
                <a:gd name="T96" fmla="*/ 2147483647 w 106"/>
                <a:gd name="T97" fmla="*/ 2147483647 h 114"/>
                <a:gd name="T98" fmla="*/ 2147483647 w 106"/>
                <a:gd name="T99" fmla="*/ 2147483647 h 114"/>
                <a:gd name="T100" fmla="*/ 2147483647 w 106"/>
                <a:gd name="T101" fmla="*/ 2147483647 h 114"/>
                <a:gd name="T102" fmla="*/ 2147483647 w 106"/>
                <a:gd name="T103" fmla="*/ 2147483647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6" name="辽宁">
              <a:extLst>
                <a:ext uri="{FF2B5EF4-FFF2-40B4-BE49-F238E27FC236}">
                  <a16:creationId xmlns:a16="http://schemas.microsoft.com/office/drawing/2014/main" id="{A447C749-317A-4643-9190-A9FC3108F70B}"/>
                </a:ext>
              </a:extLst>
            </p:cNvPr>
            <p:cNvSpPr>
              <a:spLocks noChangeArrowheads="1"/>
            </p:cNvSpPr>
            <p:nvPr/>
          </p:nvSpPr>
          <p:spPr bwMode="auto">
            <a:xfrm>
              <a:off x="3737629" y="1062166"/>
              <a:ext cx="546829" cy="520898"/>
            </a:xfrm>
            <a:custGeom>
              <a:avLst/>
              <a:gdLst>
                <a:gd name="T0" fmla="*/ 2147483647 w 376"/>
                <a:gd name="T1" fmla="*/ 2147483647 h 358"/>
                <a:gd name="T2" fmla="*/ 2147483647 w 376"/>
                <a:gd name="T3" fmla="*/ 2147483647 h 358"/>
                <a:gd name="T4" fmla="*/ 2147483647 w 376"/>
                <a:gd name="T5" fmla="*/ 2147483647 h 358"/>
                <a:gd name="T6" fmla="*/ 2147483647 w 376"/>
                <a:gd name="T7" fmla="*/ 2147483647 h 358"/>
                <a:gd name="T8" fmla="*/ 2147483647 w 376"/>
                <a:gd name="T9" fmla="*/ 2147483647 h 358"/>
                <a:gd name="T10" fmla="*/ 2147483647 w 376"/>
                <a:gd name="T11" fmla="*/ 2147483647 h 358"/>
                <a:gd name="T12" fmla="*/ 2147483647 w 376"/>
                <a:gd name="T13" fmla="*/ 2147483647 h 358"/>
                <a:gd name="T14" fmla="*/ 2147483647 w 376"/>
                <a:gd name="T15" fmla="*/ 2147483647 h 358"/>
                <a:gd name="T16" fmla="*/ 2147483647 w 376"/>
                <a:gd name="T17" fmla="*/ 2147483647 h 358"/>
                <a:gd name="T18" fmla="*/ 2147483647 w 376"/>
                <a:gd name="T19" fmla="*/ 2147483647 h 358"/>
                <a:gd name="T20" fmla="*/ 2147483647 w 376"/>
                <a:gd name="T21" fmla="*/ 2147483647 h 358"/>
                <a:gd name="T22" fmla="*/ 2147483647 w 376"/>
                <a:gd name="T23" fmla="*/ 2147483647 h 358"/>
                <a:gd name="T24" fmla="*/ 2147483647 w 376"/>
                <a:gd name="T25" fmla="*/ 2147483647 h 358"/>
                <a:gd name="T26" fmla="*/ 2147483647 w 376"/>
                <a:gd name="T27" fmla="*/ 2147483647 h 358"/>
                <a:gd name="T28" fmla="*/ 2147483647 w 376"/>
                <a:gd name="T29" fmla="*/ 2147483647 h 358"/>
                <a:gd name="T30" fmla="*/ 2147483647 w 376"/>
                <a:gd name="T31" fmla="*/ 2147483647 h 358"/>
                <a:gd name="T32" fmla="*/ 2147483647 w 376"/>
                <a:gd name="T33" fmla="*/ 2147483647 h 358"/>
                <a:gd name="T34" fmla="*/ 2147483647 w 376"/>
                <a:gd name="T35" fmla="*/ 2147483647 h 358"/>
                <a:gd name="T36" fmla="*/ 2147483647 w 376"/>
                <a:gd name="T37" fmla="*/ 2147483647 h 358"/>
                <a:gd name="T38" fmla="*/ 2147483647 w 376"/>
                <a:gd name="T39" fmla="*/ 2147483647 h 358"/>
                <a:gd name="T40" fmla="*/ 2147483647 w 376"/>
                <a:gd name="T41" fmla="*/ 2147483647 h 358"/>
                <a:gd name="T42" fmla="*/ 2147483647 w 376"/>
                <a:gd name="T43" fmla="*/ 2147483647 h 358"/>
                <a:gd name="T44" fmla="*/ 2147483647 w 376"/>
                <a:gd name="T45" fmla="*/ 2147483647 h 358"/>
                <a:gd name="T46" fmla="*/ 2147483647 w 376"/>
                <a:gd name="T47" fmla="*/ 2147483647 h 358"/>
                <a:gd name="T48" fmla="*/ 2147483647 w 376"/>
                <a:gd name="T49" fmla="*/ 2147483647 h 358"/>
                <a:gd name="T50" fmla="*/ 2147483647 w 376"/>
                <a:gd name="T51" fmla="*/ 2147483647 h 358"/>
                <a:gd name="T52" fmla="*/ 2147483647 w 376"/>
                <a:gd name="T53" fmla="*/ 2147483647 h 358"/>
                <a:gd name="T54" fmla="*/ 2147483647 w 376"/>
                <a:gd name="T55" fmla="*/ 2147483647 h 358"/>
                <a:gd name="T56" fmla="*/ 2147483647 w 376"/>
                <a:gd name="T57" fmla="*/ 2147483647 h 358"/>
                <a:gd name="T58" fmla="*/ 2147483647 w 376"/>
                <a:gd name="T59" fmla="*/ 2147483647 h 358"/>
                <a:gd name="T60" fmla="*/ 2147483647 w 376"/>
                <a:gd name="T61" fmla="*/ 2147483647 h 358"/>
                <a:gd name="T62" fmla="*/ 2147483647 w 376"/>
                <a:gd name="T63" fmla="*/ 2147483647 h 358"/>
                <a:gd name="T64" fmla="*/ 2147483647 w 376"/>
                <a:gd name="T65" fmla="*/ 2147483647 h 358"/>
                <a:gd name="T66" fmla="*/ 2147483647 w 376"/>
                <a:gd name="T67" fmla="*/ 2147483647 h 358"/>
                <a:gd name="T68" fmla="*/ 2147483647 w 376"/>
                <a:gd name="T69" fmla="*/ 2147483647 h 358"/>
                <a:gd name="T70" fmla="*/ 2147483647 w 376"/>
                <a:gd name="T71" fmla="*/ 2147483647 h 358"/>
                <a:gd name="T72" fmla="*/ 2147483647 w 376"/>
                <a:gd name="T73" fmla="*/ 2147483647 h 358"/>
                <a:gd name="T74" fmla="*/ 2147483647 w 376"/>
                <a:gd name="T75" fmla="*/ 2147483647 h 358"/>
                <a:gd name="T76" fmla="*/ 2147483647 w 376"/>
                <a:gd name="T77" fmla="*/ 2147483647 h 358"/>
                <a:gd name="T78" fmla="*/ 2147483647 w 376"/>
                <a:gd name="T79" fmla="*/ 0 h 358"/>
                <a:gd name="T80" fmla="*/ 2147483647 w 376"/>
                <a:gd name="T81" fmla="*/ 2147483647 h 358"/>
                <a:gd name="T82" fmla="*/ 2147483647 w 376"/>
                <a:gd name="T83" fmla="*/ 2147483647 h 358"/>
                <a:gd name="T84" fmla="*/ 2147483647 w 376"/>
                <a:gd name="T85" fmla="*/ 2147483647 h 358"/>
                <a:gd name="T86" fmla="*/ 2147483647 w 376"/>
                <a:gd name="T87" fmla="*/ 2147483647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7" name="吉林">
              <a:extLst>
                <a:ext uri="{FF2B5EF4-FFF2-40B4-BE49-F238E27FC236}">
                  <a16:creationId xmlns:a16="http://schemas.microsoft.com/office/drawing/2014/main" id="{7D572445-D57F-4DA2-A28D-F573E0D22635}"/>
                </a:ext>
              </a:extLst>
            </p:cNvPr>
            <p:cNvSpPr>
              <a:spLocks noChangeArrowheads="1"/>
            </p:cNvSpPr>
            <p:nvPr/>
          </p:nvSpPr>
          <p:spPr bwMode="auto">
            <a:xfrm>
              <a:off x="3859795" y="747881"/>
              <a:ext cx="779522" cy="529628"/>
            </a:xfrm>
            <a:custGeom>
              <a:avLst/>
              <a:gdLst>
                <a:gd name="T0" fmla="*/ 2147483647 w 536"/>
                <a:gd name="T1" fmla="*/ 2147483647 h 364"/>
                <a:gd name="T2" fmla="*/ 2147483647 w 536"/>
                <a:gd name="T3" fmla="*/ 2147483647 h 364"/>
                <a:gd name="T4" fmla="*/ 2147483647 w 536"/>
                <a:gd name="T5" fmla="*/ 2147483647 h 364"/>
                <a:gd name="T6" fmla="*/ 2147483647 w 536"/>
                <a:gd name="T7" fmla="*/ 2147483647 h 364"/>
                <a:gd name="T8" fmla="*/ 0 w 536"/>
                <a:gd name="T9" fmla="*/ 2147483647 h 364"/>
                <a:gd name="T10" fmla="*/ 2147483647 w 536"/>
                <a:gd name="T11" fmla="*/ 2147483647 h 364"/>
                <a:gd name="T12" fmla="*/ 2147483647 w 536"/>
                <a:gd name="T13" fmla="*/ 2147483647 h 364"/>
                <a:gd name="T14" fmla="*/ 2147483647 w 536"/>
                <a:gd name="T15" fmla="*/ 2147483647 h 364"/>
                <a:gd name="T16" fmla="*/ 2147483647 w 536"/>
                <a:gd name="T17" fmla="*/ 2147483647 h 364"/>
                <a:gd name="T18" fmla="*/ 2147483647 w 536"/>
                <a:gd name="T19" fmla="*/ 2147483647 h 364"/>
                <a:gd name="T20" fmla="*/ 2147483647 w 536"/>
                <a:gd name="T21" fmla="*/ 2147483647 h 364"/>
                <a:gd name="T22" fmla="*/ 2147483647 w 536"/>
                <a:gd name="T23" fmla="*/ 2147483647 h 364"/>
                <a:gd name="T24" fmla="*/ 2147483647 w 536"/>
                <a:gd name="T25" fmla="*/ 2147483647 h 364"/>
                <a:gd name="T26" fmla="*/ 2147483647 w 536"/>
                <a:gd name="T27" fmla="*/ 2147483647 h 364"/>
                <a:gd name="T28" fmla="*/ 2147483647 w 536"/>
                <a:gd name="T29" fmla="*/ 2147483647 h 364"/>
                <a:gd name="T30" fmla="*/ 2147483647 w 536"/>
                <a:gd name="T31" fmla="*/ 2147483647 h 364"/>
                <a:gd name="T32" fmla="*/ 2147483647 w 536"/>
                <a:gd name="T33" fmla="*/ 2147483647 h 364"/>
                <a:gd name="T34" fmla="*/ 2147483647 w 536"/>
                <a:gd name="T35" fmla="*/ 2147483647 h 364"/>
                <a:gd name="T36" fmla="*/ 2147483647 w 536"/>
                <a:gd name="T37" fmla="*/ 2147483647 h 364"/>
                <a:gd name="T38" fmla="*/ 2147483647 w 536"/>
                <a:gd name="T39" fmla="*/ 2147483647 h 364"/>
                <a:gd name="T40" fmla="*/ 2147483647 w 536"/>
                <a:gd name="T41" fmla="*/ 2147483647 h 364"/>
                <a:gd name="T42" fmla="*/ 2147483647 w 536"/>
                <a:gd name="T43" fmla="*/ 2147483647 h 364"/>
                <a:gd name="T44" fmla="*/ 2147483647 w 536"/>
                <a:gd name="T45" fmla="*/ 2147483647 h 364"/>
                <a:gd name="T46" fmla="*/ 2147483647 w 536"/>
                <a:gd name="T47" fmla="*/ 2147483647 h 364"/>
                <a:gd name="T48" fmla="*/ 2147483647 w 536"/>
                <a:gd name="T49" fmla="*/ 2147483647 h 364"/>
                <a:gd name="T50" fmla="*/ 2147483647 w 536"/>
                <a:gd name="T51" fmla="*/ 2147483647 h 364"/>
                <a:gd name="T52" fmla="*/ 2147483647 w 536"/>
                <a:gd name="T53" fmla="*/ 2147483647 h 364"/>
                <a:gd name="T54" fmla="*/ 2147483647 w 536"/>
                <a:gd name="T55" fmla="*/ 2147483647 h 364"/>
                <a:gd name="T56" fmla="*/ 2147483647 w 536"/>
                <a:gd name="T57" fmla="*/ 2147483647 h 364"/>
                <a:gd name="T58" fmla="*/ 2147483647 w 536"/>
                <a:gd name="T59" fmla="*/ 2147483647 h 364"/>
                <a:gd name="T60" fmla="*/ 2147483647 w 536"/>
                <a:gd name="T61" fmla="*/ 2147483647 h 364"/>
                <a:gd name="T62" fmla="*/ 2147483647 w 536"/>
                <a:gd name="T63" fmla="*/ 2147483647 h 364"/>
                <a:gd name="T64" fmla="*/ 2147483647 w 536"/>
                <a:gd name="T65" fmla="*/ 2147483647 h 364"/>
                <a:gd name="T66" fmla="*/ 2147483647 w 536"/>
                <a:gd name="T67" fmla="*/ 2147483647 h 364"/>
                <a:gd name="T68" fmla="*/ 2147483647 w 536"/>
                <a:gd name="T69" fmla="*/ 2147483647 h 364"/>
                <a:gd name="T70" fmla="*/ 2147483647 w 536"/>
                <a:gd name="T71" fmla="*/ 2147483647 h 364"/>
                <a:gd name="T72" fmla="*/ 2147483647 w 536"/>
                <a:gd name="T73" fmla="*/ 2147483647 h 364"/>
                <a:gd name="T74" fmla="*/ 2147483647 w 536"/>
                <a:gd name="T75" fmla="*/ 2147483647 h 364"/>
                <a:gd name="T76" fmla="*/ 2147483647 w 536"/>
                <a:gd name="T77" fmla="*/ 2147483647 h 364"/>
                <a:gd name="T78" fmla="*/ 2147483647 w 536"/>
                <a:gd name="T79" fmla="*/ 2147483647 h 364"/>
                <a:gd name="T80" fmla="*/ 2147483647 w 536"/>
                <a:gd name="T81" fmla="*/ 2147483647 h 364"/>
                <a:gd name="T82" fmla="*/ 2147483647 w 536"/>
                <a:gd name="T83" fmla="*/ 2147483647 h 364"/>
                <a:gd name="T84" fmla="*/ 2147483647 w 536"/>
                <a:gd name="T85" fmla="*/ 2147483647 h 364"/>
                <a:gd name="T86" fmla="*/ 2147483647 w 536"/>
                <a:gd name="T87" fmla="*/ 2147483647 h 364"/>
                <a:gd name="T88" fmla="*/ 2147483647 w 536"/>
                <a:gd name="T89" fmla="*/ 2147483647 h 364"/>
                <a:gd name="T90" fmla="*/ 2147483647 w 536"/>
                <a:gd name="T91" fmla="*/ 2147483647 h 364"/>
                <a:gd name="T92" fmla="*/ 2147483647 w 536"/>
                <a:gd name="T93" fmla="*/ 2147483647 h 364"/>
                <a:gd name="T94" fmla="*/ 2147483647 w 536"/>
                <a:gd name="T95" fmla="*/ 2147483647 h 364"/>
                <a:gd name="T96" fmla="*/ 2147483647 w 536"/>
                <a:gd name="T97" fmla="*/ 2147483647 h 364"/>
                <a:gd name="T98" fmla="*/ 2147483647 w 536"/>
                <a:gd name="T99" fmla="*/ 2147483647 h 364"/>
                <a:gd name="T100" fmla="*/ 2147483647 w 536"/>
                <a:gd name="T101" fmla="*/ 2147483647 h 3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8" name="黑龙江">
              <a:extLst>
                <a:ext uri="{FF2B5EF4-FFF2-40B4-BE49-F238E27FC236}">
                  <a16:creationId xmlns:a16="http://schemas.microsoft.com/office/drawing/2014/main" id="{2297CBD7-570B-441C-986F-E1352FE1A562}"/>
                </a:ext>
              </a:extLst>
            </p:cNvPr>
            <p:cNvSpPr>
              <a:spLocks noChangeArrowheads="1"/>
            </p:cNvSpPr>
            <p:nvPr/>
          </p:nvSpPr>
          <p:spPr bwMode="auto">
            <a:xfrm>
              <a:off x="3694002" y="0"/>
              <a:ext cx="1044210" cy="948674"/>
            </a:xfrm>
            <a:custGeom>
              <a:avLst/>
              <a:gdLst>
                <a:gd name="T0" fmla="*/ 2147483647 w 718"/>
                <a:gd name="T1" fmla="*/ 2147483647 h 652"/>
                <a:gd name="T2" fmla="*/ 2147483647 w 718"/>
                <a:gd name="T3" fmla="*/ 2147483647 h 652"/>
                <a:gd name="T4" fmla="*/ 2147483647 w 718"/>
                <a:gd name="T5" fmla="*/ 2147483647 h 652"/>
                <a:gd name="T6" fmla="*/ 2147483647 w 718"/>
                <a:gd name="T7" fmla="*/ 2147483647 h 652"/>
                <a:gd name="T8" fmla="*/ 2147483647 w 718"/>
                <a:gd name="T9" fmla="*/ 2147483647 h 652"/>
                <a:gd name="T10" fmla="*/ 2147483647 w 718"/>
                <a:gd name="T11" fmla="*/ 2147483647 h 652"/>
                <a:gd name="T12" fmla="*/ 2147483647 w 718"/>
                <a:gd name="T13" fmla="*/ 2147483647 h 652"/>
                <a:gd name="T14" fmla="*/ 2147483647 w 718"/>
                <a:gd name="T15" fmla="*/ 2147483647 h 652"/>
                <a:gd name="T16" fmla="*/ 2147483647 w 718"/>
                <a:gd name="T17" fmla="*/ 2147483647 h 652"/>
                <a:gd name="T18" fmla="*/ 2147483647 w 718"/>
                <a:gd name="T19" fmla="*/ 2147483647 h 652"/>
                <a:gd name="T20" fmla="*/ 2147483647 w 718"/>
                <a:gd name="T21" fmla="*/ 2147483647 h 652"/>
                <a:gd name="T22" fmla="*/ 2147483647 w 718"/>
                <a:gd name="T23" fmla="*/ 2147483647 h 652"/>
                <a:gd name="T24" fmla="*/ 2147483647 w 718"/>
                <a:gd name="T25" fmla="*/ 2147483647 h 652"/>
                <a:gd name="T26" fmla="*/ 2147483647 w 718"/>
                <a:gd name="T27" fmla="*/ 2147483647 h 652"/>
                <a:gd name="T28" fmla="*/ 2147483647 w 718"/>
                <a:gd name="T29" fmla="*/ 2147483647 h 652"/>
                <a:gd name="T30" fmla="*/ 0 w 718"/>
                <a:gd name="T31" fmla="*/ 2147483647 h 652"/>
                <a:gd name="T32" fmla="*/ 2147483647 w 718"/>
                <a:gd name="T33" fmla="*/ 2147483647 h 652"/>
                <a:gd name="T34" fmla="*/ 2147483647 w 718"/>
                <a:gd name="T35" fmla="*/ 2147483647 h 652"/>
                <a:gd name="T36" fmla="*/ 2147483647 w 718"/>
                <a:gd name="T37" fmla="*/ 2147483647 h 652"/>
                <a:gd name="T38" fmla="*/ 2147483647 w 718"/>
                <a:gd name="T39" fmla="*/ 2147483647 h 652"/>
                <a:gd name="T40" fmla="*/ 2147483647 w 718"/>
                <a:gd name="T41" fmla="*/ 2147483647 h 652"/>
                <a:gd name="T42" fmla="*/ 2147483647 w 718"/>
                <a:gd name="T43" fmla="*/ 2147483647 h 652"/>
                <a:gd name="T44" fmla="*/ 2147483647 w 718"/>
                <a:gd name="T45" fmla="*/ 2147483647 h 652"/>
                <a:gd name="T46" fmla="*/ 2147483647 w 718"/>
                <a:gd name="T47" fmla="*/ 2147483647 h 652"/>
                <a:gd name="T48" fmla="*/ 2147483647 w 718"/>
                <a:gd name="T49" fmla="*/ 2147483647 h 652"/>
                <a:gd name="T50" fmla="*/ 2147483647 w 718"/>
                <a:gd name="T51" fmla="*/ 2147483647 h 652"/>
                <a:gd name="T52" fmla="*/ 2147483647 w 718"/>
                <a:gd name="T53" fmla="*/ 2147483647 h 652"/>
                <a:gd name="T54" fmla="*/ 2147483647 w 718"/>
                <a:gd name="T55" fmla="*/ 2147483647 h 652"/>
                <a:gd name="T56" fmla="*/ 2147483647 w 718"/>
                <a:gd name="T57" fmla="*/ 2147483647 h 652"/>
                <a:gd name="T58" fmla="*/ 2147483647 w 718"/>
                <a:gd name="T59" fmla="*/ 2147483647 h 652"/>
                <a:gd name="T60" fmla="*/ 2147483647 w 718"/>
                <a:gd name="T61" fmla="*/ 2147483647 h 652"/>
                <a:gd name="T62" fmla="*/ 2147483647 w 718"/>
                <a:gd name="T63" fmla="*/ 2147483647 h 652"/>
                <a:gd name="T64" fmla="*/ 2147483647 w 718"/>
                <a:gd name="T65" fmla="*/ 2147483647 h 652"/>
                <a:gd name="T66" fmla="*/ 2147483647 w 718"/>
                <a:gd name="T67" fmla="*/ 2147483647 h 652"/>
                <a:gd name="T68" fmla="*/ 2147483647 w 718"/>
                <a:gd name="T69" fmla="*/ 2147483647 h 652"/>
                <a:gd name="T70" fmla="*/ 2147483647 w 718"/>
                <a:gd name="T71" fmla="*/ 2147483647 h 652"/>
                <a:gd name="T72" fmla="*/ 2147483647 w 718"/>
                <a:gd name="T73" fmla="*/ 2147483647 h 652"/>
                <a:gd name="T74" fmla="*/ 2147483647 w 718"/>
                <a:gd name="T75" fmla="*/ 2147483647 h 652"/>
                <a:gd name="T76" fmla="*/ 2147483647 w 718"/>
                <a:gd name="T77" fmla="*/ 2147483647 h 652"/>
                <a:gd name="T78" fmla="*/ 2147483647 w 718"/>
                <a:gd name="T79" fmla="*/ 2147483647 h 652"/>
                <a:gd name="T80" fmla="*/ 2147483647 w 718"/>
                <a:gd name="T81" fmla="*/ 2147483647 h 652"/>
                <a:gd name="T82" fmla="*/ 2147483647 w 718"/>
                <a:gd name="T83" fmla="*/ 2147483647 h 652"/>
                <a:gd name="T84" fmla="*/ 2147483647 w 718"/>
                <a:gd name="T85" fmla="*/ 2147483647 h 652"/>
                <a:gd name="T86" fmla="*/ 2147483647 w 718"/>
                <a:gd name="T87" fmla="*/ 2147483647 h 652"/>
                <a:gd name="T88" fmla="*/ 2147483647 w 718"/>
                <a:gd name="T89" fmla="*/ 2147483647 h 652"/>
                <a:gd name="T90" fmla="*/ 2147483647 w 718"/>
                <a:gd name="T91" fmla="*/ 2147483647 h 652"/>
                <a:gd name="T92" fmla="*/ 2147483647 w 718"/>
                <a:gd name="T93" fmla="*/ 2147483647 h 652"/>
                <a:gd name="T94" fmla="*/ 2147483647 w 718"/>
                <a:gd name="T95" fmla="*/ 2147483647 h 652"/>
                <a:gd name="T96" fmla="*/ 2147483647 w 718"/>
                <a:gd name="T97" fmla="*/ 2147483647 h 652"/>
                <a:gd name="T98" fmla="*/ 2147483647 w 718"/>
                <a:gd name="T99" fmla="*/ 2147483647 h 652"/>
                <a:gd name="T100" fmla="*/ 2147483647 w 718"/>
                <a:gd name="T101" fmla="*/ 2147483647 h 652"/>
                <a:gd name="T102" fmla="*/ 2147483647 w 718"/>
                <a:gd name="T103" fmla="*/ 2147483647 h 652"/>
                <a:gd name="T104" fmla="*/ 2147483647 w 718"/>
                <a:gd name="T105" fmla="*/ 2147483647 h 652"/>
                <a:gd name="T106" fmla="*/ 2147483647 w 718"/>
                <a:gd name="T107" fmla="*/ 2147483647 h 652"/>
                <a:gd name="T108" fmla="*/ 2147483647 w 718"/>
                <a:gd name="T109" fmla="*/ 2147483647 h 652"/>
                <a:gd name="T110" fmla="*/ 2147483647 w 718"/>
                <a:gd name="T111" fmla="*/ 2147483647 h 652"/>
                <a:gd name="T112" fmla="*/ 2147483647 w 718"/>
                <a:gd name="T113" fmla="*/ 2147483647 h 652"/>
                <a:gd name="T114" fmla="*/ 2147483647 w 718"/>
                <a:gd name="T115" fmla="*/ 2147483647 h 652"/>
                <a:gd name="T116" fmla="*/ 2147483647 w 718"/>
                <a:gd name="T117" fmla="*/ 2147483647 h 652"/>
                <a:gd name="T118" fmla="*/ 2147483647 w 718"/>
                <a:gd name="T119" fmla="*/ 2147483647 h 6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9" name="山东">
              <a:extLst>
                <a:ext uri="{FF2B5EF4-FFF2-40B4-BE49-F238E27FC236}">
                  <a16:creationId xmlns:a16="http://schemas.microsoft.com/office/drawing/2014/main" id="{C20E4D94-EC69-471E-B148-E45FBD42A360}"/>
                </a:ext>
              </a:extLst>
            </p:cNvPr>
            <p:cNvSpPr>
              <a:spLocks noChangeArrowheads="1"/>
            </p:cNvSpPr>
            <p:nvPr/>
          </p:nvSpPr>
          <p:spPr bwMode="auto">
            <a:xfrm>
              <a:off x="3487486" y="1702377"/>
              <a:ext cx="631179" cy="395766"/>
            </a:xfrm>
            <a:custGeom>
              <a:avLst/>
              <a:gdLst>
                <a:gd name="T0" fmla="*/ 2147483647 w 434"/>
                <a:gd name="T1" fmla="*/ 2147483647 h 272"/>
                <a:gd name="T2" fmla="*/ 2147483647 w 434"/>
                <a:gd name="T3" fmla="*/ 2147483647 h 272"/>
                <a:gd name="T4" fmla="*/ 2147483647 w 434"/>
                <a:gd name="T5" fmla="*/ 2147483647 h 272"/>
                <a:gd name="T6" fmla="*/ 2147483647 w 434"/>
                <a:gd name="T7" fmla="*/ 2147483647 h 272"/>
                <a:gd name="T8" fmla="*/ 2147483647 w 434"/>
                <a:gd name="T9" fmla="*/ 2147483647 h 272"/>
                <a:gd name="T10" fmla="*/ 2147483647 w 434"/>
                <a:gd name="T11" fmla="*/ 2147483647 h 272"/>
                <a:gd name="T12" fmla="*/ 2147483647 w 434"/>
                <a:gd name="T13" fmla="*/ 2147483647 h 272"/>
                <a:gd name="T14" fmla="*/ 2147483647 w 434"/>
                <a:gd name="T15" fmla="*/ 2147483647 h 272"/>
                <a:gd name="T16" fmla="*/ 2147483647 w 434"/>
                <a:gd name="T17" fmla="*/ 0 h 272"/>
                <a:gd name="T18" fmla="*/ 2147483647 w 434"/>
                <a:gd name="T19" fmla="*/ 2147483647 h 272"/>
                <a:gd name="T20" fmla="*/ 2147483647 w 434"/>
                <a:gd name="T21" fmla="*/ 0 h 272"/>
                <a:gd name="T22" fmla="*/ 2147483647 w 434"/>
                <a:gd name="T23" fmla="*/ 2147483647 h 272"/>
                <a:gd name="T24" fmla="*/ 2147483647 w 434"/>
                <a:gd name="T25" fmla="*/ 2147483647 h 272"/>
                <a:gd name="T26" fmla="*/ 2147483647 w 434"/>
                <a:gd name="T27" fmla="*/ 2147483647 h 272"/>
                <a:gd name="T28" fmla="*/ 2147483647 w 434"/>
                <a:gd name="T29" fmla="*/ 2147483647 h 272"/>
                <a:gd name="T30" fmla="*/ 2147483647 w 434"/>
                <a:gd name="T31" fmla="*/ 2147483647 h 272"/>
                <a:gd name="T32" fmla="*/ 2147483647 w 434"/>
                <a:gd name="T33" fmla="*/ 2147483647 h 272"/>
                <a:gd name="T34" fmla="*/ 2147483647 w 434"/>
                <a:gd name="T35" fmla="*/ 2147483647 h 272"/>
                <a:gd name="T36" fmla="*/ 2147483647 w 434"/>
                <a:gd name="T37" fmla="*/ 2147483647 h 272"/>
                <a:gd name="T38" fmla="*/ 0 w 434"/>
                <a:gd name="T39" fmla="*/ 2147483647 h 272"/>
                <a:gd name="T40" fmla="*/ 2147483647 w 434"/>
                <a:gd name="T41" fmla="*/ 2147483647 h 272"/>
                <a:gd name="T42" fmla="*/ 2147483647 w 434"/>
                <a:gd name="T43" fmla="*/ 2147483647 h 272"/>
                <a:gd name="T44" fmla="*/ 2147483647 w 434"/>
                <a:gd name="T45" fmla="*/ 2147483647 h 272"/>
                <a:gd name="T46" fmla="*/ 2147483647 w 434"/>
                <a:gd name="T47" fmla="*/ 2147483647 h 272"/>
                <a:gd name="T48" fmla="*/ 2147483647 w 434"/>
                <a:gd name="T49" fmla="*/ 2147483647 h 272"/>
                <a:gd name="T50" fmla="*/ 2147483647 w 434"/>
                <a:gd name="T51" fmla="*/ 2147483647 h 272"/>
                <a:gd name="T52" fmla="*/ 2147483647 w 434"/>
                <a:gd name="T53" fmla="*/ 2147483647 h 272"/>
                <a:gd name="T54" fmla="*/ 2147483647 w 434"/>
                <a:gd name="T55" fmla="*/ 2147483647 h 272"/>
                <a:gd name="T56" fmla="*/ 2147483647 w 434"/>
                <a:gd name="T57" fmla="*/ 2147483647 h 272"/>
                <a:gd name="T58" fmla="*/ 2147483647 w 434"/>
                <a:gd name="T59" fmla="*/ 2147483647 h 272"/>
                <a:gd name="T60" fmla="*/ 2147483647 w 434"/>
                <a:gd name="T61" fmla="*/ 2147483647 h 272"/>
                <a:gd name="T62" fmla="*/ 2147483647 w 434"/>
                <a:gd name="T63" fmla="*/ 2147483647 h 272"/>
                <a:gd name="T64" fmla="*/ 2147483647 w 434"/>
                <a:gd name="T65" fmla="*/ 2147483647 h 272"/>
                <a:gd name="T66" fmla="*/ 2147483647 w 434"/>
                <a:gd name="T67" fmla="*/ 2147483647 h 272"/>
                <a:gd name="T68" fmla="*/ 2147483647 w 434"/>
                <a:gd name="T69" fmla="*/ 2147483647 h 272"/>
                <a:gd name="T70" fmla="*/ 2147483647 w 434"/>
                <a:gd name="T71" fmla="*/ 2147483647 h 272"/>
                <a:gd name="T72" fmla="*/ 2147483647 w 434"/>
                <a:gd name="T73" fmla="*/ 2147483647 h 272"/>
                <a:gd name="T74" fmla="*/ 2147483647 w 434"/>
                <a:gd name="T75" fmla="*/ 2147483647 h 272"/>
                <a:gd name="T76" fmla="*/ 2147483647 w 434"/>
                <a:gd name="T77" fmla="*/ 2147483647 h 272"/>
                <a:gd name="T78" fmla="*/ 2147483647 w 434"/>
                <a:gd name="T79" fmla="*/ 2147483647 h 272"/>
                <a:gd name="T80" fmla="*/ 2147483647 w 434"/>
                <a:gd name="T81" fmla="*/ 2147483647 h 272"/>
                <a:gd name="T82" fmla="*/ 2147483647 w 434"/>
                <a:gd name="T83" fmla="*/ 2147483647 h 272"/>
                <a:gd name="T84" fmla="*/ 2147483647 w 434"/>
                <a:gd name="T85" fmla="*/ 2147483647 h 272"/>
                <a:gd name="T86" fmla="*/ 2147483647 w 434"/>
                <a:gd name="T87" fmla="*/ 2147483647 h 272"/>
                <a:gd name="T88" fmla="*/ 2147483647 w 434"/>
                <a:gd name="T89" fmla="*/ 2147483647 h 272"/>
                <a:gd name="T90" fmla="*/ 2147483647 w 434"/>
                <a:gd name="T91" fmla="*/ 2147483647 h 272"/>
                <a:gd name="T92" fmla="*/ 2147483647 w 434"/>
                <a:gd name="T93" fmla="*/ 2147483647 h 272"/>
                <a:gd name="T94" fmla="*/ 2147483647 w 434"/>
                <a:gd name="T95" fmla="*/ 2147483647 h 272"/>
                <a:gd name="T96" fmla="*/ 2147483647 w 434"/>
                <a:gd name="T97" fmla="*/ 2147483647 h 272"/>
                <a:gd name="T98" fmla="*/ 2147483647 w 434"/>
                <a:gd name="T99" fmla="*/ 2147483647 h 272"/>
                <a:gd name="T100" fmla="*/ 2147483647 w 434"/>
                <a:gd name="T101" fmla="*/ 2147483647 h 272"/>
                <a:gd name="T102" fmla="*/ 2147483647 w 434"/>
                <a:gd name="T103" fmla="*/ 2147483647 h 272"/>
                <a:gd name="T104" fmla="*/ 2147483647 w 434"/>
                <a:gd name="T105" fmla="*/ 2147483647 h 272"/>
                <a:gd name="T106" fmla="*/ 2147483647 w 434"/>
                <a:gd name="T107" fmla="*/ 2147483647 h 272"/>
                <a:gd name="T108" fmla="*/ 2147483647 w 434"/>
                <a:gd name="T109" fmla="*/ 2147483647 h 272"/>
                <a:gd name="T110" fmla="*/ 2147483647 w 434"/>
                <a:gd name="T111" fmla="*/ 2147483647 h 272"/>
                <a:gd name="T112" fmla="*/ 2147483647 w 434"/>
                <a:gd name="T113" fmla="*/ 2147483647 h 272"/>
                <a:gd name="T114" fmla="*/ 2147483647 w 434"/>
                <a:gd name="T115" fmla="*/ 2147483647 h 272"/>
                <a:gd name="T116" fmla="*/ 2147483647 w 434"/>
                <a:gd name="T117" fmla="*/ 2147483647 h 272"/>
                <a:gd name="T118" fmla="*/ 2147483647 w 434"/>
                <a:gd name="T119" fmla="*/ 2147483647 h 272"/>
                <a:gd name="T120" fmla="*/ 2147483647 w 434"/>
                <a:gd name="T121" fmla="*/ 2147483647 h 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0" name="上海">
              <a:extLst>
                <a:ext uri="{FF2B5EF4-FFF2-40B4-BE49-F238E27FC236}">
                  <a16:creationId xmlns:a16="http://schemas.microsoft.com/office/drawing/2014/main" id="{6F2D29DE-C599-4345-B622-73B324C4F3EF}"/>
                </a:ext>
              </a:extLst>
            </p:cNvPr>
            <p:cNvSpPr>
              <a:spLocks noChangeArrowheads="1"/>
            </p:cNvSpPr>
            <p:nvPr/>
          </p:nvSpPr>
          <p:spPr bwMode="auto">
            <a:xfrm>
              <a:off x="4077947" y="2360044"/>
              <a:ext cx="98894" cy="87300"/>
            </a:xfrm>
            <a:custGeom>
              <a:avLst/>
              <a:gdLst>
                <a:gd name="T0" fmla="*/ 2147483647 w 68"/>
                <a:gd name="T1" fmla="*/ 2147483647 h 60"/>
                <a:gd name="T2" fmla="*/ 2147483647 w 68"/>
                <a:gd name="T3" fmla="*/ 2147483647 h 60"/>
                <a:gd name="T4" fmla="*/ 2147483647 w 68"/>
                <a:gd name="T5" fmla="*/ 2147483647 h 60"/>
                <a:gd name="T6" fmla="*/ 2147483647 w 68"/>
                <a:gd name="T7" fmla="*/ 2147483647 h 60"/>
                <a:gd name="T8" fmla="*/ 2147483647 w 68"/>
                <a:gd name="T9" fmla="*/ 0 h 60"/>
                <a:gd name="T10" fmla="*/ 2147483647 w 68"/>
                <a:gd name="T11" fmla="*/ 0 h 60"/>
                <a:gd name="T12" fmla="*/ 2147483647 w 68"/>
                <a:gd name="T13" fmla="*/ 0 h 60"/>
                <a:gd name="T14" fmla="*/ 2147483647 w 68"/>
                <a:gd name="T15" fmla="*/ 2147483647 h 60"/>
                <a:gd name="T16" fmla="*/ 2147483647 w 68"/>
                <a:gd name="T17" fmla="*/ 2147483647 h 60"/>
                <a:gd name="T18" fmla="*/ 2147483647 w 68"/>
                <a:gd name="T19" fmla="*/ 2147483647 h 60"/>
                <a:gd name="T20" fmla="*/ 2147483647 w 68"/>
                <a:gd name="T21" fmla="*/ 2147483647 h 60"/>
                <a:gd name="T22" fmla="*/ 0 w 68"/>
                <a:gd name="T23" fmla="*/ 2147483647 h 60"/>
                <a:gd name="T24" fmla="*/ 2147483647 w 68"/>
                <a:gd name="T25" fmla="*/ 2147483647 h 60"/>
                <a:gd name="T26" fmla="*/ 2147483647 w 68"/>
                <a:gd name="T27" fmla="*/ 2147483647 h 60"/>
                <a:gd name="T28" fmla="*/ 2147483647 w 68"/>
                <a:gd name="T29" fmla="*/ 2147483647 h 60"/>
                <a:gd name="T30" fmla="*/ 2147483647 w 68"/>
                <a:gd name="T31" fmla="*/ 2147483647 h 60"/>
                <a:gd name="T32" fmla="*/ 2147483647 w 68"/>
                <a:gd name="T33" fmla="*/ 2147483647 h 60"/>
                <a:gd name="T34" fmla="*/ 2147483647 w 68"/>
                <a:gd name="T35" fmla="*/ 2147483647 h 60"/>
                <a:gd name="T36" fmla="*/ 2147483647 w 68"/>
                <a:gd name="T37" fmla="*/ 2147483647 h 60"/>
                <a:gd name="T38" fmla="*/ 2147483647 w 68"/>
                <a:gd name="T39" fmla="*/ 2147483647 h 60"/>
                <a:gd name="T40" fmla="*/ 2147483647 w 68"/>
                <a:gd name="T41" fmla="*/ 2147483647 h 60"/>
                <a:gd name="T42" fmla="*/ 2147483647 w 68"/>
                <a:gd name="T43" fmla="*/ 2147483647 h 60"/>
                <a:gd name="T44" fmla="*/ 2147483647 w 68"/>
                <a:gd name="T45" fmla="*/ 2147483647 h 60"/>
                <a:gd name="T46" fmla="*/ 2147483647 w 68"/>
                <a:gd name="T47" fmla="*/ 2147483647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1" name="江苏">
              <a:extLst>
                <a:ext uri="{FF2B5EF4-FFF2-40B4-BE49-F238E27FC236}">
                  <a16:creationId xmlns:a16="http://schemas.microsoft.com/office/drawing/2014/main" id="{BA2D1CFE-01FE-4E48-B04A-A561B8A4435B}"/>
                </a:ext>
              </a:extLst>
            </p:cNvPr>
            <p:cNvSpPr>
              <a:spLocks noChangeArrowheads="1"/>
            </p:cNvSpPr>
            <p:nvPr/>
          </p:nvSpPr>
          <p:spPr bwMode="auto">
            <a:xfrm>
              <a:off x="3615468" y="2025389"/>
              <a:ext cx="549737" cy="424867"/>
            </a:xfrm>
            <a:custGeom>
              <a:avLst/>
              <a:gdLst>
                <a:gd name="T0" fmla="*/ 2147483647 w 378"/>
                <a:gd name="T1" fmla="*/ 2147483647 h 292"/>
                <a:gd name="T2" fmla="*/ 2147483647 w 378"/>
                <a:gd name="T3" fmla="*/ 2147483647 h 292"/>
                <a:gd name="T4" fmla="*/ 2147483647 w 378"/>
                <a:gd name="T5" fmla="*/ 2147483647 h 292"/>
                <a:gd name="T6" fmla="*/ 2147483647 w 378"/>
                <a:gd name="T7" fmla="*/ 2147483647 h 292"/>
                <a:gd name="T8" fmla="*/ 2147483647 w 378"/>
                <a:gd name="T9" fmla="*/ 2147483647 h 292"/>
                <a:gd name="T10" fmla="*/ 2147483647 w 378"/>
                <a:gd name="T11" fmla="*/ 2147483647 h 292"/>
                <a:gd name="T12" fmla="*/ 2147483647 w 378"/>
                <a:gd name="T13" fmla="*/ 2147483647 h 292"/>
                <a:gd name="T14" fmla="*/ 2147483647 w 378"/>
                <a:gd name="T15" fmla="*/ 0 h 292"/>
                <a:gd name="T16" fmla="*/ 2147483647 w 378"/>
                <a:gd name="T17" fmla="*/ 2147483647 h 292"/>
                <a:gd name="T18" fmla="*/ 2147483647 w 378"/>
                <a:gd name="T19" fmla="*/ 2147483647 h 292"/>
                <a:gd name="T20" fmla="*/ 2147483647 w 378"/>
                <a:gd name="T21" fmla="*/ 2147483647 h 292"/>
                <a:gd name="T22" fmla="*/ 2147483647 w 378"/>
                <a:gd name="T23" fmla="*/ 2147483647 h 292"/>
                <a:gd name="T24" fmla="*/ 2147483647 w 378"/>
                <a:gd name="T25" fmla="*/ 2147483647 h 292"/>
                <a:gd name="T26" fmla="*/ 2147483647 w 378"/>
                <a:gd name="T27" fmla="*/ 2147483647 h 292"/>
                <a:gd name="T28" fmla="*/ 2147483647 w 378"/>
                <a:gd name="T29" fmla="*/ 2147483647 h 292"/>
                <a:gd name="T30" fmla="*/ 2147483647 w 378"/>
                <a:gd name="T31" fmla="*/ 2147483647 h 292"/>
                <a:gd name="T32" fmla="*/ 2147483647 w 378"/>
                <a:gd name="T33" fmla="*/ 2147483647 h 292"/>
                <a:gd name="T34" fmla="*/ 2147483647 w 378"/>
                <a:gd name="T35" fmla="*/ 2147483647 h 292"/>
                <a:gd name="T36" fmla="*/ 2147483647 w 378"/>
                <a:gd name="T37" fmla="*/ 2147483647 h 292"/>
                <a:gd name="T38" fmla="*/ 2147483647 w 378"/>
                <a:gd name="T39" fmla="*/ 2147483647 h 292"/>
                <a:gd name="T40" fmla="*/ 0 w 378"/>
                <a:gd name="T41" fmla="*/ 2147483647 h 292"/>
                <a:gd name="T42" fmla="*/ 2147483647 w 378"/>
                <a:gd name="T43" fmla="*/ 2147483647 h 292"/>
                <a:gd name="T44" fmla="*/ 2147483647 w 378"/>
                <a:gd name="T45" fmla="*/ 2147483647 h 292"/>
                <a:gd name="T46" fmla="*/ 2147483647 w 378"/>
                <a:gd name="T47" fmla="*/ 2147483647 h 292"/>
                <a:gd name="T48" fmla="*/ 2147483647 w 378"/>
                <a:gd name="T49" fmla="*/ 2147483647 h 292"/>
                <a:gd name="T50" fmla="*/ 2147483647 w 378"/>
                <a:gd name="T51" fmla="*/ 2147483647 h 292"/>
                <a:gd name="T52" fmla="*/ 2147483647 w 378"/>
                <a:gd name="T53" fmla="*/ 2147483647 h 292"/>
                <a:gd name="T54" fmla="*/ 2147483647 w 378"/>
                <a:gd name="T55" fmla="*/ 2147483647 h 292"/>
                <a:gd name="T56" fmla="*/ 2147483647 w 378"/>
                <a:gd name="T57" fmla="*/ 2147483647 h 292"/>
                <a:gd name="T58" fmla="*/ 2147483647 w 378"/>
                <a:gd name="T59" fmla="*/ 2147483647 h 292"/>
                <a:gd name="T60" fmla="*/ 2147483647 w 378"/>
                <a:gd name="T61" fmla="*/ 2147483647 h 292"/>
                <a:gd name="T62" fmla="*/ 2147483647 w 378"/>
                <a:gd name="T63" fmla="*/ 2147483647 h 292"/>
                <a:gd name="T64" fmla="*/ 2147483647 w 378"/>
                <a:gd name="T65" fmla="*/ 2147483647 h 292"/>
                <a:gd name="T66" fmla="*/ 2147483647 w 378"/>
                <a:gd name="T67" fmla="*/ 2147483647 h 292"/>
                <a:gd name="T68" fmla="*/ 2147483647 w 378"/>
                <a:gd name="T69" fmla="*/ 2147483647 h 292"/>
                <a:gd name="T70" fmla="*/ 2147483647 w 378"/>
                <a:gd name="T71" fmla="*/ 2147483647 h 292"/>
                <a:gd name="T72" fmla="*/ 2147483647 w 378"/>
                <a:gd name="T73" fmla="*/ 2147483647 h 292"/>
                <a:gd name="T74" fmla="*/ 2147483647 w 378"/>
                <a:gd name="T75" fmla="*/ 2147483647 h 292"/>
                <a:gd name="T76" fmla="*/ 2147483647 w 378"/>
                <a:gd name="T77" fmla="*/ 2147483647 h 292"/>
                <a:gd name="T78" fmla="*/ 2147483647 w 378"/>
                <a:gd name="T79" fmla="*/ 2147483647 h 292"/>
                <a:gd name="T80" fmla="*/ 2147483647 w 378"/>
                <a:gd name="T81" fmla="*/ 2147483647 h 292"/>
                <a:gd name="T82" fmla="*/ 2147483647 w 378"/>
                <a:gd name="T83" fmla="*/ 2147483647 h 292"/>
                <a:gd name="T84" fmla="*/ 2147483647 w 378"/>
                <a:gd name="T85" fmla="*/ 2147483647 h 292"/>
                <a:gd name="T86" fmla="*/ 2147483647 w 378"/>
                <a:gd name="T87" fmla="*/ 2147483647 h 292"/>
                <a:gd name="T88" fmla="*/ 2147483647 w 378"/>
                <a:gd name="T89" fmla="*/ 2147483647 h 292"/>
                <a:gd name="T90" fmla="*/ 2147483647 w 378"/>
                <a:gd name="T91" fmla="*/ 2147483647 h 292"/>
                <a:gd name="T92" fmla="*/ 2147483647 w 378"/>
                <a:gd name="T93" fmla="*/ 2147483647 h 292"/>
                <a:gd name="T94" fmla="*/ 2147483647 w 378"/>
                <a:gd name="T95" fmla="*/ 2147483647 h 292"/>
                <a:gd name="T96" fmla="*/ 2147483647 w 378"/>
                <a:gd name="T97" fmla="*/ 2147483647 h 292"/>
                <a:gd name="T98" fmla="*/ 2147483647 w 378"/>
                <a:gd name="T99" fmla="*/ 2147483647 h 292"/>
                <a:gd name="T100" fmla="*/ 2147483647 w 378"/>
                <a:gd name="T101" fmla="*/ 2147483647 h 292"/>
                <a:gd name="T102" fmla="*/ 2147483647 w 378"/>
                <a:gd name="T103" fmla="*/ 2147483647 h 292"/>
                <a:gd name="T104" fmla="*/ 2147483647 w 378"/>
                <a:gd name="T105" fmla="*/ 2147483647 h 292"/>
                <a:gd name="T106" fmla="*/ 2147483647 w 378"/>
                <a:gd name="T107" fmla="*/ 2147483647 h 292"/>
                <a:gd name="T108" fmla="*/ 2147483647 w 378"/>
                <a:gd name="T109" fmla="*/ 2147483647 h 292"/>
                <a:gd name="T110" fmla="*/ 2147483647 w 378"/>
                <a:gd name="T111" fmla="*/ 2147483647 h 292"/>
                <a:gd name="T112" fmla="*/ 2147483647 w 378"/>
                <a:gd name="T113" fmla="*/ 2147483647 h 292"/>
                <a:gd name="T114" fmla="*/ 2147483647 w 378"/>
                <a:gd name="T115" fmla="*/ 2147483647 h 2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2" name="河北">
              <a:extLst>
                <a:ext uri="{FF2B5EF4-FFF2-40B4-BE49-F238E27FC236}">
                  <a16:creationId xmlns:a16="http://schemas.microsoft.com/office/drawing/2014/main" id="{7FB7D328-71C4-40C5-B261-369D4AA76A7F}"/>
                </a:ext>
              </a:extLst>
            </p:cNvPr>
            <p:cNvSpPr>
              <a:spLocks noChangeArrowheads="1"/>
            </p:cNvSpPr>
            <p:nvPr/>
          </p:nvSpPr>
          <p:spPr bwMode="auto">
            <a:xfrm>
              <a:off x="3327511" y="1213488"/>
              <a:ext cx="511924" cy="730421"/>
            </a:xfrm>
            <a:custGeom>
              <a:avLst/>
              <a:gdLst>
                <a:gd name="T0" fmla="*/ 2147483647 w 352"/>
                <a:gd name="T1" fmla="*/ 2147483647 h 502"/>
                <a:gd name="T2" fmla="*/ 2147483647 w 352"/>
                <a:gd name="T3" fmla="*/ 2147483647 h 502"/>
                <a:gd name="T4" fmla="*/ 2147483647 w 352"/>
                <a:gd name="T5" fmla="*/ 2147483647 h 502"/>
                <a:gd name="T6" fmla="*/ 2147483647 w 352"/>
                <a:gd name="T7" fmla="*/ 2147483647 h 502"/>
                <a:gd name="T8" fmla="*/ 2147483647 w 352"/>
                <a:gd name="T9" fmla="*/ 2147483647 h 502"/>
                <a:gd name="T10" fmla="*/ 2147483647 w 352"/>
                <a:gd name="T11" fmla="*/ 2147483647 h 502"/>
                <a:gd name="T12" fmla="*/ 2147483647 w 352"/>
                <a:gd name="T13" fmla="*/ 2147483647 h 502"/>
                <a:gd name="T14" fmla="*/ 2147483647 w 352"/>
                <a:gd name="T15" fmla="*/ 0 h 502"/>
                <a:gd name="T16" fmla="*/ 2147483647 w 352"/>
                <a:gd name="T17" fmla="*/ 2147483647 h 502"/>
                <a:gd name="T18" fmla="*/ 2147483647 w 352"/>
                <a:gd name="T19" fmla="*/ 2147483647 h 502"/>
                <a:gd name="T20" fmla="*/ 2147483647 w 352"/>
                <a:gd name="T21" fmla="*/ 2147483647 h 502"/>
                <a:gd name="T22" fmla="*/ 2147483647 w 352"/>
                <a:gd name="T23" fmla="*/ 2147483647 h 502"/>
                <a:gd name="T24" fmla="*/ 2147483647 w 352"/>
                <a:gd name="T25" fmla="*/ 2147483647 h 502"/>
                <a:gd name="T26" fmla="*/ 2147483647 w 352"/>
                <a:gd name="T27" fmla="*/ 2147483647 h 502"/>
                <a:gd name="T28" fmla="*/ 2147483647 w 352"/>
                <a:gd name="T29" fmla="*/ 2147483647 h 502"/>
                <a:gd name="T30" fmla="*/ 2147483647 w 352"/>
                <a:gd name="T31" fmla="*/ 2147483647 h 502"/>
                <a:gd name="T32" fmla="*/ 0 w 352"/>
                <a:gd name="T33" fmla="*/ 2147483647 h 502"/>
                <a:gd name="T34" fmla="*/ 2147483647 w 352"/>
                <a:gd name="T35" fmla="*/ 2147483647 h 502"/>
                <a:gd name="T36" fmla="*/ 2147483647 w 352"/>
                <a:gd name="T37" fmla="*/ 2147483647 h 502"/>
                <a:gd name="T38" fmla="*/ 2147483647 w 352"/>
                <a:gd name="T39" fmla="*/ 2147483647 h 502"/>
                <a:gd name="T40" fmla="*/ 2147483647 w 352"/>
                <a:gd name="T41" fmla="*/ 2147483647 h 502"/>
                <a:gd name="T42" fmla="*/ 2147483647 w 352"/>
                <a:gd name="T43" fmla="*/ 2147483647 h 502"/>
                <a:gd name="T44" fmla="*/ 2147483647 w 352"/>
                <a:gd name="T45" fmla="*/ 2147483647 h 502"/>
                <a:gd name="T46" fmla="*/ 2147483647 w 352"/>
                <a:gd name="T47" fmla="*/ 2147483647 h 502"/>
                <a:gd name="T48" fmla="*/ 2147483647 w 352"/>
                <a:gd name="T49" fmla="*/ 2147483647 h 502"/>
                <a:gd name="T50" fmla="*/ 2147483647 w 352"/>
                <a:gd name="T51" fmla="*/ 2147483647 h 502"/>
                <a:gd name="T52" fmla="*/ 2147483647 w 352"/>
                <a:gd name="T53" fmla="*/ 2147483647 h 502"/>
                <a:gd name="T54" fmla="*/ 2147483647 w 352"/>
                <a:gd name="T55" fmla="*/ 2147483647 h 502"/>
                <a:gd name="T56" fmla="*/ 2147483647 w 352"/>
                <a:gd name="T57" fmla="*/ 2147483647 h 502"/>
                <a:gd name="T58" fmla="*/ 2147483647 w 352"/>
                <a:gd name="T59" fmla="*/ 2147483647 h 502"/>
                <a:gd name="T60" fmla="*/ 2147483647 w 352"/>
                <a:gd name="T61" fmla="*/ 2147483647 h 502"/>
                <a:gd name="T62" fmla="*/ 2147483647 w 352"/>
                <a:gd name="T63" fmla="*/ 2147483647 h 502"/>
                <a:gd name="T64" fmla="*/ 2147483647 w 352"/>
                <a:gd name="T65" fmla="*/ 2147483647 h 502"/>
                <a:gd name="T66" fmla="*/ 2147483647 w 352"/>
                <a:gd name="T67" fmla="*/ 2147483647 h 502"/>
                <a:gd name="T68" fmla="*/ 2147483647 w 352"/>
                <a:gd name="T69" fmla="*/ 2147483647 h 502"/>
                <a:gd name="T70" fmla="*/ 2147483647 w 352"/>
                <a:gd name="T71" fmla="*/ 2147483647 h 502"/>
                <a:gd name="T72" fmla="*/ 2147483647 w 352"/>
                <a:gd name="T73" fmla="*/ 2147483647 h 502"/>
                <a:gd name="T74" fmla="*/ 2147483647 w 352"/>
                <a:gd name="T75" fmla="*/ 2147483647 h 502"/>
                <a:gd name="T76" fmla="*/ 2147483647 w 352"/>
                <a:gd name="T77" fmla="*/ 2147483647 h 502"/>
                <a:gd name="T78" fmla="*/ 2147483647 w 352"/>
                <a:gd name="T79" fmla="*/ 2147483647 h 502"/>
                <a:gd name="T80" fmla="*/ 2147483647 w 352"/>
                <a:gd name="T81" fmla="*/ 2147483647 h 502"/>
                <a:gd name="T82" fmla="*/ 2147483647 w 352"/>
                <a:gd name="T83" fmla="*/ 2147483647 h 502"/>
                <a:gd name="T84" fmla="*/ 2147483647 w 352"/>
                <a:gd name="T85" fmla="*/ 2147483647 h 502"/>
                <a:gd name="T86" fmla="*/ 2147483647 w 352"/>
                <a:gd name="T87" fmla="*/ 2147483647 h 502"/>
                <a:gd name="T88" fmla="*/ 2147483647 w 352"/>
                <a:gd name="T89" fmla="*/ 2147483647 h 502"/>
                <a:gd name="T90" fmla="*/ 2147483647 w 352"/>
                <a:gd name="T91" fmla="*/ 2147483647 h 502"/>
                <a:gd name="T92" fmla="*/ 2147483647 w 352"/>
                <a:gd name="T93" fmla="*/ 2147483647 h 502"/>
                <a:gd name="T94" fmla="*/ 2147483647 w 352"/>
                <a:gd name="T95" fmla="*/ 2147483647 h 502"/>
                <a:gd name="T96" fmla="*/ 2147483647 w 352"/>
                <a:gd name="T97" fmla="*/ 2147483647 h 502"/>
                <a:gd name="T98" fmla="*/ 2147483647 w 352"/>
                <a:gd name="T99" fmla="*/ 2147483647 h 502"/>
                <a:gd name="T100" fmla="*/ 2147483647 w 352"/>
                <a:gd name="T101" fmla="*/ 2147483647 h 502"/>
                <a:gd name="T102" fmla="*/ 2147483647 w 352"/>
                <a:gd name="T103" fmla="*/ 2147483647 h 5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3" name="河南">
              <a:extLst>
                <a:ext uri="{FF2B5EF4-FFF2-40B4-BE49-F238E27FC236}">
                  <a16:creationId xmlns:a16="http://schemas.microsoft.com/office/drawing/2014/main" id="{AAFD03DD-2882-4D2A-BCA7-F5F7ACB1EF37}"/>
                </a:ext>
              </a:extLst>
            </p:cNvPr>
            <p:cNvSpPr>
              <a:spLocks noChangeArrowheads="1"/>
            </p:cNvSpPr>
            <p:nvPr/>
          </p:nvSpPr>
          <p:spPr bwMode="auto">
            <a:xfrm>
              <a:off x="3094818" y="1914809"/>
              <a:ext cx="538103" cy="532539"/>
            </a:xfrm>
            <a:custGeom>
              <a:avLst/>
              <a:gdLst>
                <a:gd name="T0" fmla="*/ 2147483647 w 370"/>
                <a:gd name="T1" fmla="*/ 2147483647 h 366"/>
                <a:gd name="T2" fmla="*/ 2147483647 w 370"/>
                <a:gd name="T3" fmla="*/ 2147483647 h 366"/>
                <a:gd name="T4" fmla="*/ 2147483647 w 370"/>
                <a:gd name="T5" fmla="*/ 2147483647 h 366"/>
                <a:gd name="T6" fmla="*/ 2147483647 w 370"/>
                <a:gd name="T7" fmla="*/ 2147483647 h 366"/>
                <a:gd name="T8" fmla="*/ 2147483647 w 370"/>
                <a:gd name="T9" fmla="*/ 2147483647 h 366"/>
                <a:gd name="T10" fmla="*/ 2147483647 w 370"/>
                <a:gd name="T11" fmla="*/ 2147483647 h 366"/>
                <a:gd name="T12" fmla="*/ 2147483647 w 370"/>
                <a:gd name="T13" fmla="*/ 2147483647 h 366"/>
                <a:gd name="T14" fmla="*/ 2147483647 w 370"/>
                <a:gd name="T15" fmla="*/ 2147483647 h 366"/>
                <a:gd name="T16" fmla="*/ 2147483647 w 370"/>
                <a:gd name="T17" fmla="*/ 2147483647 h 366"/>
                <a:gd name="T18" fmla="*/ 2147483647 w 370"/>
                <a:gd name="T19" fmla="*/ 2147483647 h 366"/>
                <a:gd name="T20" fmla="*/ 2147483647 w 370"/>
                <a:gd name="T21" fmla="*/ 2147483647 h 366"/>
                <a:gd name="T22" fmla="*/ 2147483647 w 370"/>
                <a:gd name="T23" fmla="*/ 2147483647 h 366"/>
                <a:gd name="T24" fmla="*/ 2147483647 w 370"/>
                <a:gd name="T25" fmla="*/ 2147483647 h 366"/>
                <a:gd name="T26" fmla="*/ 2147483647 w 370"/>
                <a:gd name="T27" fmla="*/ 2147483647 h 366"/>
                <a:gd name="T28" fmla="*/ 2147483647 w 370"/>
                <a:gd name="T29" fmla="*/ 2147483647 h 366"/>
                <a:gd name="T30" fmla="*/ 2147483647 w 370"/>
                <a:gd name="T31" fmla="*/ 2147483647 h 366"/>
                <a:gd name="T32" fmla="*/ 2147483647 w 370"/>
                <a:gd name="T33" fmla="*/ 2147483647 h 366"/>
                <a:gd name="T34" fmla="*/ 2147483647 w 370"/>
                <a:gd name="T35" fmla="*/ 2147483647 h 366"/>
                <a:gd name="T36" fmla="*/ 2147483647 w 370"/>
                <a:gd name="T37" fmla="*/ 2147483647 h 366"/>
                <a:gd name="T38" fmla="*/ 2147483647 w 370"/>
                <a:gd name="T39" fmla="*/ 2147483647 h 366"/>
                <a:gd name="T40" fmla="*/ 2147483647 w 370"/>
                <a:gd name="T41" fmla="*/ 2147483647 h 366"/>
                <a:gd name="T42" fmla="*/ 2147483647 w 370"/>
                <a:gd name="T43" fmla="*/ 2147483647 h 366"/>
                <a:gd name="T44" fmla="*/ 2147483647 w 370"/>
                <a:gd name="T45" fmla="*/ 2147483647 h 366"/>
                <a:gd name="T46" fmla="*/ 2147483647 w 370"/>
                <a:gd name="T47" fmla="*/ 2147483647 h 366"/>
                <a:gd name="T48" fmla="*/ 2147483647 w 370"/>
                <a:gd name="T49" fmla="*/ 2147483647 h 366"/>
                <a:gd name="T50" fmla="*/ 2147483647 w 370"/>
                <a:gd name="T51" fmla="*/ 2147483647 h 366"/>
                <a:gd name="T52" fmla="*/ 2147483647 w 370"/>
                <a:gd name="T53" fmla="*/ 2147483647 h 366"/>
                <a:gd name="T54" fmla="*/ 2147483647 w 370"/>
                <a:gd name="T55" fmla="*/ 2147483647 h 366"/>
                <a:gd name="T56" fmla="*/ 2147483647 w 370"/>
                <a:gd name="T57" fmla="*/ 2147483647 h 366"/>
                <a:gd name="T58" fmla="*/ 2147483647 w 370"/>
                <a:gd name="T59" fmla="*/ 2147483647 h 366"/>
                <a:gd name="T60" fmla="*/ 2147483647 w 370"/>
                <a:gd name="T61" fmla="*/ 2147483647 h 366"/>
                <a:gd name="T62" fmla="*/ 2147483647 w 370"/>
                <a:gd name="T63" fmla="*/ 2147483647 h 366"/>
                <a:gd name="T64" fmla="*/ 2147483647 w 370"/>
                <a:gd name="T65" fmla="*/ 2147483647 h 366"/>
                <a:gd name="T66" fmla="*/ 2147483647 w 370"/>
                <a:gd name="T67" fmla="*/ 2147483647 h 366"/>
                <a:gd name="T68" fmla="*/ 2147483647 w 370"/>
                <a:gd name="T69" fmla="*/ 2147483647 h 366"/>
                <a:gd name="T70" fmla="*/ 2147483647 w 370"/>
                <a:gd name="T71" fmla="*/ 2147483647 h 366"/>
                <a:gd name="T72" fmla="*/ 2147483647 w 370"/>
                <a:gd name="T73" fmla="*/ 2147483647 h 366"/>
                <a:gd name="T74" fmla="*/ 2147483647 w 370"/>
                <a:gd name="T75" fmla="*/ 2147483647 h 366"/>
                <a:gd name="T76" fmla="*/ 2147483647 w 370"/>
                <a:gd name="T77" fmla="*/ 2147483647 h 366"/>
                <a:gd name="T78" fmla="*/ 2147483647 w 370"/>
                <a:gd name="T79" fmla="*/ 2147483647 h 366"/>
                <a:gd name="T80" fmla="*/ 2147483647 w 370"/>
                <a:gd name="T81" fmla="*/ 2147483647 h 366"/>
                <a:gd name="T82" fmla="*/ 2147483647 w 370"/>
                <a:gd name="T83" fmla="*/ 2147483647 h 366"/>
                <a:gd name="T84" fmla="*/ 2147483647 w 370"/>
                <a:gd name="T85" fmla="*/ 2147483647 h 366"/>
                <a:gd name="T86" fmla="*/ 2147483647 w 370"/>
                <a:gd name="T87" fmla="*/ 2147483647 h 366"/>
                <a:gd name="T88" fmla="*/ 2147483647 w 370"/>
                <a:gd name="T89" fmla="*/ 2147483647 h 366"/>
                <a:gd name="T90" fmla="*/ 2147483647 w 370"/>
                <a:gd name="T91" fmla="*/ 2147483647 h 366"/>
                <a:gd name="T92" fmla="*/ 2147483647 w 370"/>
                <a:gd name="T93" fmla="*/ 2147483647 h 366"/>
                <a:gd name="T94" fmla="*/ 2147483647 w 370"/>
                <a:gd name="T95" fmla="*/ 2147483647 h 366"/>
                <a:gd name="T96" fmla="*/ 2147483647 w 370"/>
                <a:gd name="T97" fmla="*/ 2147483647 h 366"/>
                <a:gd name="T98" fmla="*/ 2147483647 w 370"/>
                <a:gd name="T99" fmla="*/ 2147483647 h 366"/>
                <a:gd name="T100" fmla="*/ 2147483647 w 370"/>
                <a:gd name="T101" fmla="*/ 2147483647 h 366"/>
                <a:gd name="T102" fmla="*/ 2147483647 w 370"/>
                <a:gd name="T103" fmla="*/ 2147483647 h 366"/>
                <a:gd name="T104" fmla="*/ 2147483647 w 370"/>
                <a:gd name="T105" fmla="*/ 2147483647 h 366"/>
                <a:gd name="T106" fmla="*/ 2147483647 w 370"/>
                <a:gd name="T107" fmla="*/ 2147483647 h 366"/>
                <a:gd name="T108" fmla="*/ 2147483647 w 370"/>
                <a:gd name="T109" fmla="*/ 2147483647 h 366"/>
                <a:gd name="T110" fmla="*/ 2147483647 w 370"/>
                <a:gd name="T111" fmla="*/ 2147483647 h 366"/>
                <a:gd name="T112" fmla="*/ 2147483647 w 370"/>
                <a:gd name="T113" fmla="*/ 2147483647 h 366"/>
                <a:gd name="T114" fmla="*/ 2147483647 w 370"/>
                <a:gd name="T115" fmla="*/ 2147483647 h 366"/>
                <a:gd name="T116" fmla="*/ 2147483647 w 370"/>
                <a:gd name="T117" fmla="*/ 2147483647 h 366"/>
                <a:gd name="T118" fmla="*/ 2147483647 w 370"/>
                <a:gd name="T119" fmla="*/ 2147483647 h 366"/>
                <a:gd name="T120" fmla="*/ 2147483647 w 370"/>
                <a:gd name="T121" fmla="*/ 2147483647 h 366"/>
                <a:gd name="T122" fmla="*/ 2147483647 w 370"/>
                <a:gd name="T123" fmla="*/ 2147483647 h 366"/>
                <a:gd name="T124" fmla="*/ 2147483647 w 370"/>
                <a:gd name="T125" fmla="*/ 2147483647 h 3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4" name="台湾">
              <a:extLst>
                <a:ext uri="{FF2B5EF4-FFF2-40B4-BE49-F238E27FC236}">
                  <a16:creationId xmlns:a16="http://schemas.microsoft.com/office/drawing/2014/main" id="{6C0D46C3-50DE-41E6-8F53-E4DB0BF787A2}"/>
                </a:ext>
              </a:extLst>
            </p:cNvPr>
            <p:cNvSpPr>
              <a:spLocks noChangeArrowheads="1"/>
            </p:cNvSpPr>
            <p:nvPr/>
          </p:nvSpPr>
          <p:spPr bwMode="auto">
            <a:xfrm>
              <a:off x="4107033" y="3052632"/>
              <a:ext cx="154159" cy="372487"/>
            </a:xfrm>
            <a:custGeom>
              <a:avLst/>
              <a:gdLst>
                <a:gd name="T0" fmla="*/ 2147483647 w 106"/>
                <a:gd name="T1" fmla="*/ 0 h 256"/>
                <a:gd name="T2" fmla="*/ 2147483647 w 106"/>
                <a:gd name="T3" fmla="*/ 0 h 256"/>
                <a:gd name="T4" fmla="*/ 2147483647 w 106"/>
                <a:gd name="T5" fmla="*/ 2147483647 h 256"/>
                <a:gd name="T6" fmla="*/ 2147483647 w 106"/>
                <a:gd name="T7" fmla="*/ 2147483647 h 256"/>
                <a:gd name="T8" fmla="*/ 2147483647 w 106"/>
                <a:gd name="T9" fmla="*/ 2147483647 h 256"/>
                <a:gd name="T10" fmla="*/ 2147483647 w 106"/>
                <a:gd name="T11" fmla="*/ 2147483647 h 256"/>
                <a:gd name="T12" fmla="*/ 2147483647 w 106"/>
                <a:gd name="T13" fmla="*/ 2147483647 h 256"/>
                <a:gd name="T14" fmla="*/ 2147483647 w 106"/>
                <a:gd name="T15" fmla="*/ 2147483647 h 256"/>
                <a:gd name="T16" fmla="*/ 0 w 106"/>
                <a:gd name="T17" fmla="*/ 2147483647 h 256"/>
                <a:gd name="T18" fmla="*/ 2147483647 w 106"/>
                <a:gd name="T19" fmla="*/ 2147483647 h 256"/>
                <a:gd name="T20" fmla="*/ 2147483647 w 106"/>
                <a:gd name="T21" fmla="*/ 2147483647 h 256"/>
                <a:gd name="T22" fmla="*/ 2147483647 w 106"/>
                <a:gd name="T23" fmla="*/ 2147483647 h 256"/>
                <a:gd name="T24" fmla="*/ 2147483647 w 106"/>
                <a:gd name="T25" fmla="*/ 2147483647 h 256"/>
                <a:gd name="T26" fmla="*/ 2147483647 w 106"/>
                <a:gd name="T27" fmla="*/ 2147483647 h 256"/>
                <a:gd name="T28" fmla="*/ 2147483647 w 106"/>
                <a:gd name="T29" fmla="*/ 2147483647 h 256"/>
                <a:gd name="T30" fmla="*/ 2147483647 w 106"/>
                <a:gd name="T31" fmla="*/ 2147483647 h 256"/>
                <a:gd name="T32" fmla="*/ 2147483647 w 106"/>
                <a:gd name="T33" fmla="*/ 2147483647 h 256"/>
                <a:gd name="T34" fmla="*/ 2147483647 w 106"/>
                <a:gd name="T35" fmla="*/ 2147483647 h 256"/>
                <a:gd name="T36" fmla="*/ 2147483647 w 106"/>
                <a:gd name="T37" fmla="*/ 2147483647 h 256"/>
                <a:gd name="T38" fmla="*/ 2147483647 w 106"/>
                <a:gd name="T39" fmla="*/ 2147483647 h 256"/>
                <a:gd name="T40" fmla="*/ 2147483647 w 106"/>
                <a:gd name="T41" fmla="*/ 2147483647 h 256"/>
                <a:gd name="T42" fmla="*/ 2147483647 w 106"/>
                <a:gd name="T43" fmla="*/ 2147483647 h 256"/>
                <a:gd name="T44" fmla="*/ 2147483647 w 106"/>
                <a:gd name="T45" fmla="*/ 2147483647 h 256"/>
                <a:gd name="T46" fmla="*/ 2147483647 w 106"/>
                <a:gd name="T47" fmla="*/ 2147483647 h 256"/>
                <a:gd name="T48" fmla="*/ 2147483647 w 106"/>
                <a:gd name="T49" fmla="*/ 2147483647 h 256"/>
                <a:gd name="T50" fmla="*/ 2147483647 w 106"/>
                <a:gd name="T51" fmla="*/ 2147483647 h 256"/>
                <a:gd name="T52" fmla="*/ 2147483647 w 106"/>
                <a:gd name="T53" fmla="*/ 2147483647 h 256"/>
                <a:gd name="T54" fmla="*/ 2147483647 w 106"/>
                <a:gd name="T55" fmla="*/ 2147483647 h 256"/>
                <a:gd name="T56" fmla="*/ 2147483647 w 106"/>
                <a:gd name="T57" fmla="*/ 2147483647 h 256"/>
                <a:gd name="T58" fmla="*/ 2147483647 w 106"/>
                <a:gd name="T59" fmla="*/ 2147483647 h 256"/>
                <a:gd name="T60" fmla="*/ 2147483647 w 106"/>
                <a:gd name="T61" fmla="*/ 2147483647 h 256"/>
                <a:gd name="T62" fmla="*/ 2147483647 w 106"/>
                <a:gd name="T63" fmla="*/ 2147483647 h 256"/>
                <a:gd name="T64" fmla="*/ 2147483647 w 106"/>
                <a:gd name="T65" fmla="*/ 2147483647 h 256"/>
                <a:gd name="T66" fmla="*/ 2147483647 w 106"/>
                <a:gd name="T67" fmla="*/ 2147483647 h 256"/>
                <a:gd name="T68" fmla="*/ 2147483647 w 106"/>
                <a:gd name="T69" fmla="*/ 0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5" name="海南">
              <a:extLst>
                <a:ext uri="{FF2B5EF4-FFF2-40B4-BE49-F238E27FC236}">
                  <a16:creationId xmlns:a16="http://schemas.microsoft.com/office/drawing/2014/main" id="{87EDC217-047D-4841-9ED6-5869F3F0A301}"/>
                </a:ext>
              </a:extLst>
            </p:cNvPr>
            <p:cNvSpPr>
              <a:spLocks noChangeArrowheads="1"/>
            </p:cNvSpPr>
            <p:nvPr/>
          </p:nvSpPr>
          <p:spPr bwMode="auto">
            <a:xfrm>
              <a:off x="2972658" y="3713218"/>
              <a:ext cx="232693" cy="203703"/>
            </a:xfrm>
            <a:custGeom>
              <a:avLst/>
              <a:gdLst>
                <a:gd name="T0" fmla="*/ 2147483647 w 160"/>
                <a:gd name="T1" fmla="*/ 2147483647 h 140"/>
                <a:gd name="T2" fmla="*/ 2147483647 w 160"/>
                <a:gd name="T3" fmla="*/ 2147483647 h 140"/>
                <a:gd name="T4" fmla="*/ 2147483647 w 160"/>
                <a:gd name="T5" fmla="*/ 2147483647 h 140"/>
                <a:gd name="T6" fmla="*/ 2147483647 w 160"/>
                <a:gd name="T7" fmla="*/ 2147483647 h 140"/>
                <a:gd name="T8" fmla="*/ 2147483647 w 160"/>
                <a:gd name="T9" fmla="*/ 2147483647 h 140"/>
                <a:gd name="T10" fmla="*/ 2147483647 w 160"/>
                <a:gd name="T11" fmla="*/ 2147483647 h 140"/>
                <a:gd name="T12" fmla="*/ 2147483647 w 160"/>
                <a:gd name="T13" fmla="*/ 2147483647 h 140"/>
                <a:gd name="T14" fmla="*/ 2147483647 w 160"/>
                <a:gd name="T15" fmla="*/ 2147483647 h 140"/>
                <a:gd name="T16" fmla="*/ 2147483647 w 160"/>
                <a:gd name="T17" fmla="*/ 2147483647 h 140"/>
                <a:gd name="T18" fmla="*/ 2147483647 w 160"/>
                <a:gd name="T19" fmla="*/ 2147483647 h 140"/>
                <a:gd name="T20" fmla="*/ 0 w 160"/>
                <a:gd name="T21" fmla="*/ 2147483647 h 140"/>
                <a:gd name="T22" fmla="*/ 2147483647 w 160"/>
                <a:gd name="T23" fmla="*/ 2147483647 h 140"/>
                <a:gd name="T24" fmla="*/ 2147483647 w 160"/>
                <a:gd name="T25" fmla="*/ 2147483647 h 140"/>
                <a:gd name="T26" fmla="*/ 2147483647 w 160"/>
                <a:gd name="T27" fmla="*/ 2147483647 h 140"/>
                <a:gd name="T28" fmla="*/ 2147483647 w 160"/>
                <a:gd name="T29" fmla="*/ 2147483647 h 140"/>
                <a:gd name="T30" fmla="*/ 2147483647 w 160"/>
                <a:gd name="T31" fmla="*/ 2147483647 h 140"/>
                <a:gd name="T32" fmla="*/ 2147483647 w 160"/>
                <a:gd name="T33" fmla="*/ 2147483647 h 140"/>
                <a:gd name="T34" fmla="*/ 2147483647 w 160"/>
                <a:gd name="T35" fmla="*/ 2147483647 h 140"/>
                <a:gd name="T36" fmla="*/ 2147483647 w 160"/>
                <a:gd name="T37" fmla="*/ 2147483647 h 140"/>
                <a:gd name="T38" fmla="*/ 2147483647 w 160"/>
                <a:gd name="T39" fmla="*/ 2147483647 h 140"/>
                <a:gd name="T40" fmla="*/ 2147483647 w 160"/>
                <a:gd name="T41" fmla="*/ 2147483647 h 140"/>
                <a:gd name="T42" fmla="*/ 2147483647 w 160"/>
                <a:gd name="T43" fmla="*/ 2147483647 h 140"/>
                <a:gd name="T44" fmla="*/ 2147483647 w 160"/>
                <a:gd name="T45" fmla="*/ 2147483647 h 140"/>
                <a:gd name="T46" fmla="*/ 2147483647 w 160"/>
                <a:gd name="T47" fmla="*/ 2147483647 h 140"/>
                <a:gd name="T48" fmla="*/ 2147483647 w 160"/>
                <a:gd name="T49" fmla="*/ 2147483647 h 140"/>
                <a:gd name="T50" fmla="*/ 2147483647 w 160"/>
                <a:gd name="T51" fmla="*/ 2147483647 h 140"/>
                <a:gd name="T52" fmla="*/ 2147483647 w 160"/>
                <a:gd name="T53" fmla="*/ 2147483647 h 140"/>
                <a:gd name="T54" fmla="*/ 2147483647 w 160"/>
                <a:gd name="T55" fmla="*/ 2147483647 h 140"/>
                <a:gd name="T56" fmla="*/ 2147483647 w 160"/>
                <a:gd name="T57" fmla="*/ 2147483647 h 140"/>
                <a:gd name="T58" fmla="*/ 2147483647 w 160"/>
                <a:gd name="T59" fmla="*/ 2147483647 h 140"/>
                <a:gd name="T60" fmla="*/ 2147483647 w 160"/>
                <a:gd name="T61" fmla="*/ 2147483647 h 140"/>
                <a:gd name="T62" fmla="*/ 2147483647 w 160"/>
                <a:gd name="T63" fmla="*/ 0 h 140"/>
                <a:gd name="T64" fmla="*/ 2147483647 w 160"/>
                <a:gd name="T65" fmla="*/ 2147483647 h 140"/>
                <a:gd name="T66" fmla="*/ 2147483647 w 160"/>
                <a:gd name="T67" fmla="*/ 2147483647 h 140"/>
                <a:gd name="T68" fmla="*/ 2147483647 w 160"/>
                <a:gd name="T69" fmla="*/ 2147483647 h 140"/>
                <a:gd name="T70" fmla="*/ 2147483647 w 160"/>
                <a:gd name="T71" fmla="*/ 2147483647 h 140"/>
                <a:gd name="T72" fmla="*/ 2147483647 w 160"/>
                <a:gd name="T73" fmla="*/ 2147483647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5625" name="直接连接符 37">
            <a:extLst>
              <a:ext uri="{FF2B5EF4-FFF2-40B4-BE49-F238E27FC236}">
                <a16:creationId xmlns:a16="http://schemas.microsoft.com/office/drawing/2014/main" id="{8C74CA51-D2A6-4647-85AA-9F8C329F9D00}"/>
              </a:ext>
            </a:extLst>
          </p:cNvPr>
          <p:cNvSpPr>
            <a:spLocks noChangeShapeType="1"/>
          </p:cNvSpPr>
          <p:nvPr/>
        </p:nvSpPr>
        <p:spPr bwMode="auto">
          <a:xfrm>
            <a:off x="6767513" y="4445000"/>
            <a:ext cx="3455987" cy="0"/>
          </a:xfrm>
          <a:prstGeom prst="line">
            <a:avLst/>
          </a:prstGeom>
          <a:noFill/>
          <a:ln w="9525">
            <a:solidFill>
              <a:srgbClr val="EAEAEA"/>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sz="1200"/>
          </a:p>
        </p:txBody>
      </p:sp>
      <p:sp>
        <p:nvSpPr>
          <p:cNvPr id="15421" name="矩形 38">
            <a:extLst>
              <a:ext uri="{FF2B5EF4-FFF2-40B4-BE49-F238E27FC236}">
                <a16:creationId xmlns:a16="http://schemas.microsoft.com/office/drawing/2014/main" id="{D6465192-1360-4B54-824D-C3731A1B270F}"/>
              </a:ext>
            </a:extLst>
          </p:cNvPr>
          <p:cNvSpPr>
            <a:spLocks noChangeArrowheads="1"/>
          </p:cNvSpPr>
          <p:nvPr/>
        </p:nvSpPr>
        <p:spPr bwMode="auto">
          <a:xfrm>
            <a:off x="6772275" y="4448175"/>
            <a:ext cx="5426075" cy="149225"/>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2" name="立方体 39">
            <a:extLst>
              <a:ext uri="{FF2B5EF4-FFF2-40B4-BE49-F238E27FC236}">
                <a16:creationId xmlns:a16="http://schemas.microsoft.com/office/drawing/2014/main" id="{2A544D6F-FC17-4C56-A214-5BC1B378CC5D}"/>
              </a:ext>
            </a:extLst>
          </p:cNvPr>
          <p:cNvSpPr>
            <a:spLocks noChangeArrowheads="1"/>
          </p:cNvSpPr>
          <p:nvPr/>
        </p:nvSpPr>
        <p:spPr bwMode="auto">
          <a:xfrm>
            <a:off x="6946900" y="2413000"/>
            <a:ext cx="481013" cy="2184400"/>
          </a:xfrm>
          <a:prstGeom prst="cube">
            <a:avLst>
              <a:gd name="adj" fmla="val 25000"/>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3" name="立方体 40">
            <a:extLst>
              <a:ext uri="{FF2B5EF4-FFF2-40B4-BE49-F238E27FC236}">
                <a16:creationId xmlns:a16="http://schemas.microsoft.com/office/drawing/2014/main" id="{3AF1A1C9-F93F-4C71-9A75-589E70E4143D}"/>
              </a:ext>
            </a:extLst>
          </p:cNvPr>
          <p:cNvSpPr>
            <a:spLocks noChangeArrowheads="1"/>
          </p:cNvSpPr>
          <p:nvPr/>
        </p:nvSpPr>
        <p:spPr bwMode="auto">
          <a:xfrm>
            <a:off x="7820025" y="2647950"/>
            <a:ext cx="481013" cy="1949450"/>
          </a:xfrm>
          <a:prstGeom prst="cube">
            <a:avLst>
              <a:gd name="adj" fmla="val 25000"/>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4" name="立方体 41">
            <a:extLst>
              <a:ext uri="{FF2B5EF4-FFF2-40B4-BE49-F238E27FC236}">
                <a16:creationId xmlns:a16="http://schemas.microsoft.com/office/drawing/2014/main" id="{5329FF14-2EAD-4EA2-854E-A936E0F0506A}"/>
              </a:ext>
            </a:extLst>
          </p:cNvPr>
          <p:cNvSpPr>
            <a:spLocks noChangeArrowheads="1"/>
          </p:cNvSpPr>
          <p:nvPr/>
        </p:nvSpPr>
        <p:spPr bwMode="auto">
          <a:xfrm>
            <a:off x="8691563" y="3063875"/>
            <a:ext cx="481012" cy="1533525"/>
          </a:xfrm>
          <a:prstGeom prst="cube">
            <a:avLst>
              <a:gd name="adj" fmla="val 25000"/>
            </a:avLst>
          </a:prstGeom>
          <a:solidFill>
            <a:srgbClr val="7030A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5" name="立方体 42">
            <a:extLst>
              <a:ext uri="{FF2B5EF4-FFF2-40B4-BE49-F238E27FC236}">
                <a16:creationId xmlns:a16="http://schemas.microsoft.com/office/drawing/2014/main" id="{B93478B4-D278-4E04-9F87-32A49E86AF31}"/>
              </a:ext>
            </a:extLst>
          </p:cNvPr>
          <p:cNvSpPr>
            <a:spLocks noChangeArrowheads="1"/>
          </p:cNvSpPr>
          <p:nvPr/>
        </p:nvSpPr>
        <p:spPr bwMode="auto">
          <a:xfrm>
            <a:off x="9564688" y="2082800"/>
            <a:ext cx="479425" cy="2514600"/>
          </a:xfrm>
          <a:prstGeom prst="cube">
            <a:avLst>
              <a:gd name="adj" fmla="val 25000"/>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426" name="文本框 15">
            <a:extLst>
              <a:ext uri="{FF2B5EF4-FFF2-40B4-BE49-F238E27FC236}">
                <a16:creationId xmlns:a16="http://schemas.microsoft.com/office/drawing/2014/main" id="{3F624AE9-01BD-4970-8EDA-9C993AC9076F}"/>
              </a:ext>
            </a:extLst>
          </p:cNvPr>
          <p:cNvSpPr>
            <a:spLocks noChangeArrowheads="1"/>
          </p:cNvSpPr>
          <p:nvPr/>
        </p:nvSpPr>
        <p:spPr bwMode="auto">
          <a:xfrm>
            <a:off x="7002463" y="2032000"/>
            <a:ext cx="5508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latin typeface="Calibri" panose="020F0502020204030204" pitchFamily="34" charset="0"/>
                <a:ea typeface="宋体" panose="02010600030101010101" pitchFamily="2" charset="-122"/>
                <a:sym typeface="Arial" panose="020B0604020202020204" pitchFamily="34" charset="0"/>
              </a:rPr>
              <a:t>80</a:t>
            </a:r>
            <a:r>
              <a:rPr lang="en-US" altLang="zh-CN" sz="1200">
                <a:latin typeface="Calibri" panose="020F0502020204030204" pitchFamily="34" charset="0"/>
                <a:ea typeface="宋体" panose="02010600030101010101" pitchFamily="2" charset="-122"/>
                <a:sym typeface="Arial" panose="020B0604020202020204" pitchFamily="34" charset="0"/>
              </a:rPr>
              <a:t>%</a:t>
            </a:r>
            <a:endParaRPr lang="zh-CN" altLang="en-US">
              <a:latin typeface="Calibri" panose="020F0502020204030204" pitchFamily="34" charset="0"/>
              <a:ea typeface="微软雅黑" panose="020B0503020204020204" pitchFamily="34" charset="-122"/>
              <a:sym typeface="Arial" panose="020B0604020202020204" pitchFamily="34" charset="0"/>
            </a:endParaRPr>
          </a:p>
        </p:txBody>
      </p:sp>
      <p:sp>
        <p:nvSpPr>
          <p:cNvPr id="15427" name="文本框 84">
            <a:extLst>
              <a:ext uri="{FF2B5EF4-FFF2-40B4-BE49-F238E27FC236}">
                <a16:creationId xmlns:a16="http://schemas.microsoft.com/office/drawing/2014/main" id="{4CA6D2B0-AE41-4F4A-82E6-5BCC54232833}"/>
              </a:ext>
            </a:extLst>
          </p:cNvPr>
          <p:cNvSpPr>
            <a:spLocks noChangeArrowheads="1"/>
          </p:cNvSpPr>
          <p:nvPr/>
        </p:nvSpPr>
        <p:spPr bwMode="auto">
          <a:xfrm>
            <a:off x="7877175" y="2238375"/>
            <a:ext cx="549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latin typeface="Calibri" panose="020F0502020204030204" pitchFamily="34" charset="0"/>
                <a:ea typeface="宋体" panose="02010600030101010101" pitchFamily="2" charset="-122"/>
                <a:sym typeface="Arial" panose="020B0604020202020204" pitchFamily="34" charset="0"/>
              </a:rPr>
              <a:t>70</a:t>
            </a:r>
            <a:r>
              <a:rPr lang="en-US" altLang="zh-CN" sz="1200">
                <a:latin typeface="Calibri" panose="020F0502020204030204" pitchFamily="34" charset="0"/>
                <a:ea typeface="宋体" panose="02010600030101010101" pitchFamily="2" charset="-122"/>
                <a:sym typeface="Arial" panose="020B0604020202020204" pitchFamily="34" charset="0"/>
              </a:rPr>
              <a:t>%</a:t>
            </a:r>
            <a:endParaRPr lang="zh-CN" altLang="en-US">
              <a:latin typeface="Calibri" panose="020F0502020204030204" pitchFamily="34" charset="0"/>
              <a:ea typeface="微软雅黑" panose="020B0503020204020204" pitchFamily="34" charset="-122"/>
              <a:sym typeface="Arial" panose="020B0604020202020204" pitchFamily="34" charset="0"/>
            </a:endParaRPr>
          </a:p>
        </p:txBody>
      </p:sp>
      <p:sp>
        <p:nvSpPr>
          <p:cNvPr id="15428" name="文本框 85">
            <a:extLst>
              <a:ext uri="{FF2B5EF4-FFF2-40B4-BE49-F238E27FC236}">
                <a16:creationId xmlns:a16="http://schemas.microsoft.com/office/drawing/2014/main" id="{50DBB6BF-1B19-45FD-AFE5-B0A5819C7A29}"/>
              </a:ext>
            </a:extLst>
          </p:cNvPr>
          <p:cNvSpPr>
            <a:spLocks noChangeArrowheads="1"/>
          </p:cNvSpPr>
          <p:nvPr/>
        </p:nvSpPr>
        <p:spPr bwMode="auto">
          <a:xfrm>
            <a:off x="8745538" y="2657475"/>
            <a:ext cx="5508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latin typeface="Calibri" panose="020F0502020204030204" pitchFamily="34" charset="0"/>
                <a:ea typeface="宋体" panose="02010600030101010101" pitchFamily="2" charset="-122"/>
                <a:sym typeface="Arial" panose="020B0604020202020204" pitchFamily="34" charset="0"/>
              </a:rPr>
              <a:t>55</a:t>
            </a:r>
            <a:r>
              <a:rPr lang="en-US" altLang="zh-CN" sz="1200">
                <a:latin typeface="Calibri" panose="020F0502020204030204" pitchFamily="34" charset="0"/>
                <a:ea typeface="宋体" panose="02010600030101010101" pitchFamily="2" charset="-122"/>
                <a:sym typeface="Arial" panose="020B0604020202020204" pitchFamily="34" charset="0"/>
              </a:rPr>
              <a:t>%</a:t>
            </a:r>
            <a:endParaRPr lang="zh-CN" altLang="en-US">
              <a:latin typeface="Calibri" panose="020F0502020204030204" pitchFamily="34" charset="0"/>
              <a:ea typeface="微软雅黑" panose="020B0503020204020204" pitchFamily="34" charset="-122"/>
              <a:sym typeface="Arial" panose="020B0604020202020204" pitchFamily="34" charset="0"/>
            </a:endParaRPr>
          </a:p>
        </p:txBody>
      </p:sp>
      <p:sp>
        <p:nvSpPr>
          <p:cNvPr id="15429" name="文本框 86">
            <a:extLst>
              <a:ext uri="{FF2B5EF4-FFF2-40B4-BE49-F238E27FC236}">
                <a16:creationId xmlns:a16="http://schemas.microsoft.com/office/drawing/2014/main" id="{F829D04A-14F6-4401-9A2E-439DC9F2A677}"/>
              </a:ext>
            </a:extLst>
          </p:cNvPr>
          <p:cNvSpPr>
            <a:spLocks noChangeArrowheads="1"/>
          </p:cNvSpPr>
          <p:nvPr/>
        </p:nvSpPr>
        <p:spPr bwMode="auto">
          <a:xfrm>
            <a:off x="9596438" y="1676400"/>
            <a:ext cx="549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latin typeface="Calibri" panose="020F0502020204030204" pitchFamily="34" charset="0"/>
                <a:ea typeface="宋体" panose="02010600030101010101" pitchFamily="2" charset="-122"/>
                <a:sym typeface="Arial" panose="020B0604020202020204" pitchFamily="34" charset="0"/>
              </a:rPr>
              <a:t>92</a:t>
            </a:r>
            <a:r>
              <a:rPr lang="en-US" altLang="zh-CN" sz="1200">
                <a:latin typeface="Calibri" panose="020F0502020204030204" pitchFamily="34" charset="0"/>
                <a:ea typeface="宋体" panose="02010600030101010101" pitchFamily="2" charset="-122"/>
                <a:sym typeface="Arial" panose="020B0604020202020204" pitchFamily="34" charset="0"/>
              </a:rPr>
              <a:t>%</a:t>
            </a:r>
            <a:endParaRPr lang="zh-CN" altLang="en-US">
              <a:latin typeface="Calibri" panose="020F0502020204030204" pitchFamily="34" charset="0"/>
              <a:ea typeface="微软雅黑" panose="020B0503020204020204" pitchFamily="34" charset="-122"/>
              <a:sym typeface="Arial" panose="020B0604020202020204" pitchFamily="34" charset="0"/>
            </a:endParaRPr>
          </a:p>
        </p:txBody>
      </p:sp>
      <p:sp>
        <p:nvSpPr>
          <p:cNvPr id="15430" name="文本框 61">
            <a:extLst>
              <a:ext uri="{FF2B5EF4-FFF2-40B4-BE49-F238E27FC236}">
                <a16:creationId xmlns:a16="http://schemas.microsoft.com/office/drawing/2014/main" id="{6DCB7426-3239-49FB-A42B-1A451E10BD92}"/>
              </a:ext>
            </a:extLst>
          </p:cNvPr>
          <p:cNvSpPr>
            <a:spLocks noChangeArrowheads="1"/>
          </p:cNvSpPr>
          <p:nvPr/>
        </p:nvSpPr>
        <p:spPr bwMode="auto">
          <a:xfrm>
            <a:off x="6946900" y="4762500"/>
            <a:ext cx="4810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000000"/>
                </a:solidFill>
                <a:latin typeface="宋体" panose="02010600030101010101" pitchFamily="2" charset="-122"/>
                <a:ea typeface="宋体" panose="02010600030101010101" pitchFamily="2" charset="-122"/>
                <a:sym typeface="Arial" panose="020B0604020202020204" pitchFamily="34" charset="0"/>
              </a:rPr>
              <a:t>Sichuan</a:t>
            </a:r>
          </a:p>
        </p:txBody>
      </p:sp>
      <p:sp>
        <p:nvSpPr>
          <p:cNvPr id="15431" name="文本框 62">
            <a:extLst>
              <a:ext uri="{FF2B5EF4-FFF2-40B4-BE49-F238E27FC236}">
                <a16:creationId xmlns:a16="http://schemas.microsoft.com/office/drawing/2014/main" id="{7CF4E944-5620-4840-9503-AD271017BD2C}"/>
              </a:ext>
            </a:extLst>
          </p:cNvPr>
          <p:cNvSpPr>
            <a:spLocks noChangeArrowheads="1"/>
          </p:cNvSpPr>
          <p:nvPr/>
        </p:nvSpPr>
        <p:spPr bwMode="auto">
          <a:xfrm>
            <a:off x="7700168" y="4741863"/>
            <a:ext cx="7953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dirty="0">
                <a:solidFill>
                  <a:srgbClr val="000000"/>
                </a:solidFill>
                <a:latin typeface="宋体" panose="02010600030101010101" pitchFamily="2" charset="-122"/>
                <a:ea typeface="宋体" panose="02010600030101010101" pitchFamily="2" charset="-122"/>
                <a:sym typeface="Arial" panose="020B0604020202020204" pitchFamily="34" charset="0"/>
              </a:rPr>
              <a:t>Guangdong</a:t>
            </a:r>
          </a:p>
        </p:txBody>
      </p:sp>
      <p:sp>
        <p:nvSpPr>
          <p:cNvPr id="15432" name="文本框 63">
            <a:extLst>
              <a:ext uri="{FF2B5EF4-FFF2-40B4-BE49-F238E27FC236}">
                <a16:creationId xmlns:a16="http://schemas.microsoft.com/office/drawing/2014/main" id="{D091E245-4C4D-4B5D-B213-E616563E63FD}"/>
              </a:ext>
            </a:extLst>
          </p:cNvPr>
          <p:cNvSpPr>
            <a:spLocks noChangeArrowheads="1"/>
          </p:cNvSpPr>
          <p:nvPr/>
        </p:nvSpPr>
        <p:spPr bwMode="auto">
          <a:xfrm>
            <a:off x="8572148" y="4762500"/>
            <a:ext cx="71984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dirty="0">
                <a:solidFill>
                  <a:srgbClr val="000000"/>
                </a:solidFill>
                <a:latin typeface="宋体" panose="02010600030101010101" pitchFamily="2" charset="-122"/>
                <a:ea typeface="宋体" panose="02010600030101010101" pitchFamily="2" charset="-122"/>
                <a:sym typeface="Arial" panose="020B0604020202020204" pitchFamily="34" charset="0"/>
              </a:rPr>
              <a:t>Shandong</a:t>
            </a:r>
          </a:p>
        </p:txBody>
      </p:sp>
      <p:sp>
        <p:nvSpPr>
          <p:cNvPr id="15433" name="文本框 64">
            <a:extLst>
              <a:ext uri="{FF2B5EF4-FFF2-40B4-BE49-F238E27FC236}">
                <a16:creationId xmlns:a16="http://schemas.microsoft.com/office/drawing/2014/main" id="{7C6A7F47-29A8-4E18-80BF-0508B8164540}"/>
              </a:ext>
            </a:extLst>
          </p:cNvPr>
          <p:cNvSpPr>
            <a:spLocks noChangeArrowheads="1"/>
          </p:cNvSpPr>
          <p:nvPr/>
        </p:nvSpPr>
        <p:spPr bwMode="auto">
          <a:xfrm>
            <a:off x="9525571" y="4745578"/>
            <a:ext cx="6588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dirty="0">
                <a:solidFill>
                  <a:srgbClr val="000000"/>
                </a:solidFill>
                <a:latin typeface="宋体" panose="02010600030101010101" pitchFamily="2" charset="-122"/>
                <a:ea typeface="宋体" panose="02010600030101010101" pitchFamily="2" charset="-122"/>
                <a:sym typeface="Arial" panose="020B0604020202020204" pitchFamily="34" charset="0"/>
              </a:rPr>
              <a:t>Zhejiang</a:t>
            </a:r>
          </a:p>
        </p:txBody>
      </p:sp>
      <p:sp>
        <p:nvSpPr>
          <p:cNvPr id="15434" name="四川">
            <a:extLst>
              <a:ext uri="{FF2B5EF4-FFF2-40B4-BE49-F238E27FC236}">
                <a16:creationId xmlns:a16="http://schemas.microsoft.com/office/drawing/2014/main" id="{923AD4F4-449A-4FBC-B44D-2B4216243AB9}"/>
              </a:ext>
            </a:extLst>
          </p:cNvPr>
          <p:cNvSpPr>
            <a:spLocks noChangeArrowheads="1"/>
          </p:cNvSpPr>
          <p:nvPr/>
        </p:nvSpPr>
        <p:spPr bwMode="auto">
          <a:xfrm>
            <a:off x="3609975" y="3530600"/>
            <a:ext cx="1022350" cy="895350"/>
          </a:xfrm>
          <a:custGeom>
            <a:avLst/>
            <a:gdLst>
              <a:gd name="T0" fmla="*/ 2147483647 w 702"/>
              <a:gd name="T1" fmla="*/ 2147483647 h 616"/>
              <a:gd name="T2" fmla="*/ 2147483647 w 702"/>
              <a:gd name="T3" fmla="*/ 2147483647 h 616"/>
              <a:gd name="T4" fmla="*/ 2147483647 w 702"/>
              <a:gd name="T5" fmla="*/ 2147483647 h 616"/>
              <a:gd name="T6" fmla="*/ 2147483647 w 702"/>
              <a:gd name="T7" fmla="*/ 2147483647 h 616"/>
              <a:gd name="T8" fmla="*/ 2147483647 w 702"/>
              <a:gd name="T9" fmla="*/ 2147483647 h 616"/>
              <a:gd name="T10" fmla="*/ 2147483647 w 702"/>
              <a:gd name="T11" fmla="*/ 2147483647 h 616"/>
              <a:gd name="T12" fmla="*/ 2147483647 w 702"/>
              <a:gd name="T13" fmla="*/ 2147483647 h 616"/>
              <a:gd name="T14" fmla="*/ 2147483647 w 702"/>
              <a:gd name="T15" fmla="*/ 2147483647 h 616"/>
              <a:gd name="T16" fmla="*/ 2147483647 w 702"/>
              <a:gd name="T17" fmla="*/ 2147483647 h 616"/>
              <a:gd name="T18" fmla="*/ 2147483647 w 702"/>
              <a:gd name="T19" fmla="*/ 2147483647 h 616"/>
              <a:gd name="T20" fmla="*/ 2147483647 w 702"/>
              <a:gd name="T21" fmla="*/ 2147483647 h 616"/>
              <a:gd name="T22" fmla="*/ 2147483647 w 702"/>
              <a:gd name="T23" fmla="*/ 2147483647 h 616"/>
              <a:gd name="T24" fmla="*/ 2147483647 w 702"/>
              <a:gd name="T25" fmla="*/ 2147483647 h 616"/>
              <a:gd name="T26" fmla="*/ 2147483647 w 702"/>
              <a:gd name="T27" fmla="*/ 2147483647 h 616"/>
              <a:gd name="T28" fmla="*/ 2147483647 w 702"/>
              <a:gd name="T29" fmla="*/ 2147483647 h 616"/>
              <a:gd name="T30" fmla="*/ 2147483647 w 702"/>
              <a:gd name="T31" fmla="*/ 2147483647 h 616"/>
              <a:gd name="T32" fmla="*/ 2147483647 w 702"/>
              <a:gd name="T33" fmla="*/ 2147483647 h 616"/>
              <a:gd name="T34" fmla="*/ 2147483647 w 702"/>
              <a:gd name="T35" fmla="*/ 2147483647 h 616"/>
              <a:gd name="T36" fmla="*/ 2147483647 w 702"/>
              <a:gd name="T37" fmla="*/ 2147483647 h 616"/>
              <a:gd name="T38" fmla="*/ 2147483647 w 702"/>
              <a:gd name="T39" fmla="*/ 2147483647 h 616"/>
              <a:gd name="T40" fmla="*/ 2147483647 w 702"/>
              <a:gd name="T41" fmla="*/ 2147483647 h 616"/>
              <a:gd name="T42" fmla="*/ 2147483647 w 702"/>
              <a:gd name="T43" fmla="*/ 2147483647 h 616"/>
              <a:gd name="T44" fmla="*/ 2147483647 w 702"/>
              <a:gd name="T45" fmla="*/ 2147483647 h 616"/>
              <a:gd name="T46" fmla="*/ 2147483647 w 702"/>
              <a:gd name="T47" fmla="*/ 2147483647 h 616"/>
              <a:gd name="T48" fmla="*/ 2147483647 w 702"/>
              <a:gd name="T49" fmla="*/ 2147483647 h 616"/>
              <a:gd name="T50" fmla="*/ 2147483647 w 702"/>
              <a:gd name="T51" fmla="*/ 2147483647 h 616"/>
              <a:gd name="T52" fmla="*/ 2147483647 w 702"/>
              <a:gd name="T53" fmla="*/ 2147483647 h 616"/>
              <a:gd name="T54" fmla="*/ 2147483647 w 702"/>
              <a:gd name="T55" fmla="*/ 2147483647 h 616"/>
              <a:gd name="T56" fmla="*/ 2147483647 w 702"/>
              <a:gd name="T57" fmla="*/ 2147483647 h 616"/>
              <a:gd name="T58" fmla="*/ 2147483647 w 702"/>
              <a:gd name="T59" fmla="*/ 2147483647 h 616"/>
              <a:gd name="T60" fmla="*/ 2147483647 w 702"/>
              <a:gd name="T61" fmla="*/ 2147483647 h 616"/>
              <a:gd name="T62" fmla="*/ 2147483647 w 702"/>
              <a:gd name="T63" fmla="*/ 2147483647 h 616"/>
              <a:gd name="T64" fmla="*/ 2147483647 w 702"/>
              <a:gd name="T65" fmla="*/ 2147483647 h 616"/>
              <a:gd name="T66" fmla="*/ 2147483647 w 702"/>
              <a:gd name="T67" fmla="*/ 2147483647 h 616"/>
              <a:gd name="T68" fmla="*/ 2147483647 w 702"/>
              <a:gd name="T69" fmla="*/ 2147483647 h 616"/>
              <a:gd name="T70" fmla="*/ 2147483647 w 702"/>
              <a:gd name="T71" fmla="*/ 2147483647 h 616"/>
              <a:gd name="T72" fmla="*/ 2147483647 w 702"/>
              <a:gd name="T73" fmla="*/ 2147483647 h 616"/>
              <a:gd name="T74" fmla="*/ 2147483647 w 702"/>
              <a:gd name="T75" fmla="*/ 2147483647 h 616"/>
              <a:gd name="T76" fmla="*/ 2147483647 w 702"/>
              <a:gd name="T77" fmla="*/ 2147483647 h 616"/>
              <a:gd name="T78" fmla="*/ 2147483647 w 702"/>
              <a:gd name="T79" fmla="*/ 2147483647 h 616"/>
              <a:gd name="T80" fmla="*/ 2147483647 w 702"/>
              <a:gd name="T81" fmla="*/ 2147483647 h 616"/>
              <a:gd name="T82" fmla="*/ 2147483647 w 702"/>
              <a:gd name="T83" fmla="*/ 2147483647 h 616"/>
              <a:gd name="T84" fmla="*/ 2147483647 w 702"/>
              <a:gd name="T85" fmla="*/ 2147483647 h 616"/>
              <a:gd name="T86" fmla="*/ 2147483647 w 702"/>
              <a:gd name="T87" fmla="*/ 2147483647 h 616"/>
              <a:gd name="T88" fmla="*/ 2147483647 w 702"/>
              <a:gd name="T89" fmla="*/ 2147483647 h 616"/>
              <a:gd name="T90" fmla="*/ 2147483647 w 702"/>
              <a:gd name="T91" fmla="*/ 2147483647 h 616"/>
              <a:gd name="T92" fmla="*/ 2147483647 w 702"/>
              <a:gd name="T93" fmla="*/ 2147483647 h 616"/>
              <a:gd name="T94" fmla="*/ 2147483647 w 702"/>
              <a:gd name="T95" fmla="*/ 2147483647 h 616"/>
              <a:gd name="T96" fmla="*/ 2147483647 w 702"/>
              <a:gd name="T97" fmla="*/ 2147483647 h 616"/>
              <a:gd name="T98" fmla="*/ 2147483647 w 702"/>
              <a:gd name="T99" fmla="*/ 2147483647 h 616"/>
              <a:gd name="T100" fmla="*/ 2147483647 w 702"/>
              <a:gd name="T101" fmla="*/ 2147483647 h 616"/>
              <a:gd name="T102" fmla="*/ 2147483647 w 702"/>
              <a:gd name="T103" fmla="*/ 2147483647 h 616"/>
              <a:gd name="T104" fmla="*/ 2147483647 w 702"/>
              <a:gd name="T105" fmla="*/ 2147483647 h 616"/>
              <a:gd name="T106" fmla="*/ 2147483647 w 702"/>
              <a:gd name="T107" fmla="*/ 2147483647 h 616"/>
              <a:gd name="T108" fmla="*/ 2147483647 w 702"/>
              <a:gd name="T109" fmla="*/ 2147483647 h 616"/>
              <a:gd name="T110" fmla="*/ 2147483647 w 702"/>
              <a:gd name="T111" fmla="*/ 2147483647 h 6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435" name="广东">
            <a:extLst>
              <a:ext uri="{FF2B5EF4-FFF2-40B4-BE49-F238E27FC236}">
                <a16:creationId xmlns:a16="http://schemas.microsoft.com/office/drawing/2014/main" id="{92D79C51-9130-4B0C-8E27-C2AB5038F5B8}"/>
              </a:ext>
            </a:extLst>
          </p:cNvPr>
          <p:cNvSpPr>
            <a:spLocks noChangeArrowheads="1"/>
          </p:cNvSpPr>
          <p:nvPr/>
        </p:nvSpPr>
        <p:spPr bwMode="auto">
          <a:xfrm>
            <a:off x="4789488" y="4452938"/>
            <a:ext cx="738187" cy="584200"/>
          </a:xfrm>
          <a:custGeom>
            <a:avLst/>
            <a:gdLst>
              <a:gd name="T0" fmla="*/ 2147483647 w 508"/>
              <a:gd name="T1" fmla="*/ 2147483647 h 402"/>
              <a:gd name="T2" fmla="*/ 2147483647 w 508"/>
              <a:gd name="T3" fmla="*/ 2147483647 h 402"/>
              <a:gd name="T4" fmla="*/ 2147483647 w 508"/>
              <a:gd name="T5" fmla="*/ 2147483647 h 402"/>
              <a:gd name="T6" fmla="*/ 2147483647 w 508"/>
              <a:gd name="T7" fmla="*/ 2147483647 h 402"/>
              <a:gd name="T8" fmla="*/ 2147483647 w 508"/>
              <a:gd name="T9" fmla="*/ 2147483647 h 402"/>
              <a:gd name="T10" fmla="*/ 2147483647 w 508"/>
              <a:gd name="T11" fmla="*/ 2147483647 h 402"/>
              <a:gd name="T12" fmla="*/ 2147483647 w 508"/>
              <a:gd name="T13" fmla="*/ 2147483647 h 402"/>
              <a:gd name="T14" fmla="*/ 2147483647 w 508"/>
              <a:gd name="T15" fmla="*/ 2147483647 h 402"/>
              <a:gd name="T16" fmla="*/ 2147483647 w 508"/>
              <a:gd name="T17" fmla="*/ 2147483647 h 402"/>
              <a:gd name="T18" fmla="*/ 2147483647 w 508"/>
              <a:gd name="T19" fmla="*/ 2147483647 h 402"/>
              <a:gd name="T20" fmla="*/ 2147483647 w 508"/>
              <a:gd name="T21" fmla="*/ 2147483647 h 402"/>
              <a:gd name="T22" fmla="*/ 2147483647 w 508"/>
              <a:gd name="T23" fmla="*/ 2147483647 h 402"/>
              <a:gd name="T24" fmla="*/ 2147483647 w 508"/>
              <a:gd name="T25" fmla="*/ 2147483647 h 402"/>
              <a:gd name="T26" fmla="*/ 2147483647 w 508"/>
              <a:gd name="T27" fmla="*/ 2147483647 h 402"/>
              <a:gd name="T28" fmla="*/ 2147483647 w 508"/>
              <a:gd name="T29" fmla="*/ 2147483647 h 402"/>
              <a:gd name="T30" fmla="*/ 2147483647 w 508"/>
              <a:gd name="T31" fmla="*/ 2147483647 h 402"/>
              <a:gd name="T32" fmla="*/ 2147483647 w 508"/>
              <a:gd name="T33" fmla="*/ 2147483647 h 402"/>
              <a:gd name="T34" fmla="*/ 2147483647 w 508"/>
              <a:gd name="T35" fmla="*/ 2147483647 h 402"/>
              <a:gd name="T36" fmla="*/ 2147483647 w 508"/>
              <a:gd name="T37" fmla="*/ 2147483647 h 402"/>
              <a:gd name="T38" fmla="*/ 2147483647 w 508"/>
              <a:gd name="T39" fmla="*/ 2147483647 h 402"/>
              <a:gd name="T40" fmla="*/ 2147483647 w 508"/>
              <a:gd name="T41" fmla="*/ 2147483647 h 402"/>
              <a:gd name="T42" fmla="*/ 2147483647 w 508"/>
              <a:gd name="T43" fmla="*/ 2147483647 h 402"/>
              <a:gd name="T44" fmla="*/ 2147483647 w 508"/>
              <a:gd name="T45" fmla="*/ 2147483647 h 402"/>
              <a:gd name="T46" fmla="*/ 2147483647 w 508"/>
              <a:gd name="T47" fmla="*/ 2147483647 h 402"/>
              <a:gd name="T48" fmla="*/ 2147483647 w 508"/>
              <a:gd name="T49" fmla="*/ 2147483647 h 402"/>
              <a:gd name="T50" fmla="*/ 2147483647 w 508"/>
              <a:gd name="T51" fmla="*/ 2147483647 h 402"/>
              <a:gd name="T52" fmla="*/ 2147483647 w 508"/>
              <a:gd name="T53" fmla="*/ 2147483647 h 402"/>
              <a:gd name="T54" fmla="*/ 2147483647 w 508"/>
              <a:gd name="T55" fmla="*/ 2147483647 h 402"/>
              <a:gd name="T56" fmla="*/ 2147483647 w 508"/>
              <a:gd name="T57" fmla="*/ 2147483647 h 402"/>
              <a:gd name="T58" fmla="*/ 2147483647 w 508"/>
              <a:gd name="T59" fmla="*/ 2147483647 h 402"/>
              <a:gd name="T60" fmla="*/ 0 w 508"/>
              <a:gd name="T61" fmla="*/ 2147483647 h 402"/>
              <a:gd name="T62" fmla="*/ 2147483647 w 508"/>
              <a:gd name="T63" fmla="*/ 2147483647 h 402"/>
              <a:gd name="T64" fmla="*/ 2147483647 w 508"/>
              <a:gd name="T65" fmla="*/ 2147483647 h 402"/>
              <a:gd name="T66" fmla="*/ 2147483647 w 508"/>
              <a:gd name="T67" fmla="*/ 2147483647 h 402"/>
              <a:gd name="T68" fmla="*/ 2147483647 w 508"/>
              <a:gd name="T69" fmla="*/ 2147483647 h 402"/>
              <a:gd name="T70" fmla="*/ 2147483647 w 508"/>
              <a:gd name="T71" fmla="*/ 2147483647 h 402"/>
              <a:gd name="T72" fmla="*/ 2147483647 w 508"/>
              <a:gd name="T73" fmla="*/ 2147483647 h 402"/>
              <a:gd name="T74" fmla="*/ 2147483647 w 508"/>
              <a:gd name="T75" fmla="*/ 2147483647 h 402"/>
              <a:gd name="T76" fmla="*/ 2147483647 w 508"/>
              <a:gd name="T77" fmla="*/ 2147483647 h 402"/>
              <a:gd name="T78" fmla="*/ 2147483647 w 508"/>
              <a:gd name="T79" fmla="*/ 2147483647 h 402"/>
              <a:gd name="T80" fmla="*/ 2147483647 w 508"/>
              <a:gd name="T81" fmla="*/ 2147483647 h 402"/>
              <a:gd name="T82" fmla="*/ 2147483647 w 508"/>
              <a:gd name="T83" fmla="*/ 2147483647 h 402"/>
              <a:gd name="T84" fmla="*/ 2147483647 w 508"/>
              <a:gd name="T85" fmla="*/ 2147483647 h 402"/>
              <a:gd name="T86" fmla="*/ 2147483647 w 508"/>
              <a:gd name="T87" fmla="*/ 2147483647 h 402"/>
              <a:gd name="T88" fmla="*/ 2147483647 w 508"/>
              <a:gd name="T89" fmla="*/ 2147483647 h 402"/>
              <a:gd name="T90" fmla="*/ 2147483647 w 508"/>
              <a:gd name="T91" fmla="*/ 2147483647 h 402"/>
              <a:gd name="T92" fmla="*/ 2147483647 w 508"/>
              <a:gd name="T93" fmla="*/ 2147483647 h 402"/>
              <a:gd name="T94" fmla="*/ 2147483647 w 508"/>
              <a:gd name="T95" fmla="*/ 2147483647 h 402"/>
              <a:gd name="T96" fmla="*/ 2147483647 w 508"/>
              <a:gd name="T97" fmla="*/ 2147483647 h 402"/>
              <a:gd name="T98" fmla="*/ 2147483647 w 508"/>
              <a:gd name="T99" fmla="*/ 2147483647 h 402"/>
              <a:gd name="T100" fmla="*/ 2147483647 w 508"/>
              <a:gd name="T101" fmla="*/ 2147483647 h 402"/>
              <a:gd name="T102" fmla="*/ 2147483647 w 508"/>
              <a:gd name="T103" fmla="*/ 2147483647 h 402"/>
              <a:gd name="T104" fmla="*/ 2147483647 w 508"/>
              <a:gd name="T105" fmla="*/ 2147483647 h 402"/>
              <a:gd name="T106" fmla="*/ 2147483647 w 508"/>
              <a:gd name="T107" fmla="*/ 2147483647 h 402"/>
              <a:gd name="T108" fmla="*/ 2147483647 w 508"/>
              <a:gd name="T109" fmla="*/ 2147483647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436" name="浙江">
            <a:extLst>
              <a:ext uri="{FF2B5EF4-FFF2-40B4-BE49-F238E27FC236}">
                <a16:creationId xmlns:a16="http://schemas.microsoft.com/office/drawing/2014/main" id="{346EE984-4E62-43FA-851E-9C063FF6726D}"/>
              </a:ext>
            </a:extLst>
          </p:cNvPr>
          <p:cNvSpPr>
            <a:spLocks noChangeArrowheads="1"/>
          </p:cNvSpPr>
          <p:nvPr/>
        </p:nvSpPr>
        <p:spPr bwMode="auto">
          <a:xfrm>
            <a:off x="5557838" y="3789363"/>
            <a:ext cx="352425" cy="407987"/>
          </a:xfrm>
          <a:custGeom>
            <a:avLst/>
            <a:gdLst>
              <a:gd name="T0" fmla="*/ 2147483647 w 242"/>
              <a:gd name="T1" fmla="*/ 2147483647 h 280"/>
              <a:gd name="T2" fmla="*/ 2147483647 w 242"/>
              <a:gd name="T3" fmla="*/ 2147483647 h 280"/>
              <a:gd name="T4" fmla="*/ 2147483647 w 242"/>
              <a:gd name="T5" fmla="*/ 2147483647 h 280"/>
              <a:gd name="T6" fmla="*/ 2147483647 w 242"/>
              <a:gd name="T7" fmla="*/ 2147483647 h 280"/>
              <a:gd name="T8" fmla="*/ 2147483647 w 242"/>
              <a:gd name="T9" fmla="*/ 2147483647 h 280"/>
              <a:gd name="T10" fmla="*/ 2147483647 w 242"/>
              <a:gd name="T11" fmla="*/ 2147483647 h 280"/>
              <a:gd name="T12" fmla="*/ 2147483647 w 242"/>
              <a:gd name="T13" fmla="*/ 2147483647 h 280"/>
              <a:gd name="T14" fmla="*/ 2147483647 w 242"/>
              <a:gd name="T15" fmla="*/ 2147483647 h 280"/>
              <a:gd name="T16" fmla="*/ 2147483647 w 242"/>
              <a:gd name="T17" fmla="*/ 2147483647 h 280"/>
              <a:gd name="T18" fmla="*/ 2147483647 w 242"/>
              <a:gd name="T19" fmla="*/ 2147483647 h 280"/>
              <a:gd name="T20" fmla="*/ 2147483647 w 242"/>
              <a:gd name="T21" fmla="*/ 2147483647 h 280"/>
              <a:gd name="T22" fmla="*/ 0 w 242"/>
              <a:gd name="T23" fmla="*/ 2147483647 h 280"/>
              <a:gd name="T24" fmla="*/ 0 w 242"/>
              <a:gd name="T25" fmla="*/ 2147483647 h 280"/>
              <a:gd name="T26" fmla="*/ 2147483647 w 242"/>
              <a:gd name="T27" fmla="*/ 2147483647 h 280"/>
              <a:gd name="T28" fmla="*/ 2147483647 w 242"/>
              <a:gd name="T29" fmla="*/ 2147483647 h 280"/>
              <a:gd name="T30" fmla="*/ 2147483647 w 242"/>
              <a:gd name="T31" fmla="*/ 2147483647 h 280"/>
              <a:gd name="T32" fmla="*/ 2147483647 w 242"/>
              <a:gd name="T33" fmla="*/ 2147483647 h 280"/>
              <a:gd name="T34" fmla="*/ 2147483647 w 242"/>
              <a:gd name="T35" fmla="*/ 2147483647 h 280"/>
              <a:gd name="T36" fmla="*/ 2147483647 w 242"/>
              <a:gd name="T37" fmla="*/ 2147483647 h 280"/>
              <a:gd name="T38" fmla="*/ 2147483647 w 242"/>
              <a:gd name="T39" fmla="*/ 2147483647 h 280"/>
              <a:gd name="T40" fmla="*/ 2147483647 w 242"/>
              <a:gd name="T41" fmla="*/ 2147483647 h 280"/>
              <a:gd name="T42" fmla="*/ 2147483647 w 242"/>
              <a:gd name="T43" fmla="*/ 2147483647 h 280"/>
              <a:gd name="T44" fmla="*/ 2147483647 w 242"/>
              <a:gd name="T45" fmla="*/ 2147483647 h 280"/>
              <a:gd name="T46" fmla="*/ 2147483647 w 242"/>
              <a:gd name="T47" fmla="*/ 2147483647 h 280"/>
              <a:gd name="T48" fmla="*/ 2147483647 w 242"/>
              <a:gd name="T49" fmla="*/ 2147483647 h 280"/>
              <a:gd name="T50" fmla="*/ 2147483647 w 242"/>
              <a:gd name="T51" fmla="*/ 2147483647 h 280"/>
              <a:gd name="T52" fmla="*/ 2147483647 w 242"/>
              <a:gd name="T53" fmla="*/ 2147483647 h 280"/>
              <a:gd name="T54" fmla="*/ 2147483647 w 242"/>
              <a:gd name="T55" fmla="*/ 2147483647 h 280"/>
              <a:gd name="T56" fmla="*/ 2147483647 w 242"/>
              <a:gd name="T57" fmla="*/ 2147483647 h 280"/>
              <a:gd name="T58" fmla="*/ 2147483647 w 242"/>
              <a:gd name="T59" fmla="*/ 2147483647 h 280"/>
              <a:gd name="T60" fmla="*/ 2147483647 w 242"/>
              <a:gd name="T61" fmla="*/ 2147483647 h 280"/>
              <a:gd name="T62" fmla="*/ 2147483647 w 242"/>
              <a:gd name="T63" fmla="*/ 2147483647 h 280"/>
              <a:gd name="T64" fmla="*/ 2147483647 w 242"/>
              <a:gd name="T65" fmla="*/ 2147483647 h 280"/>
              <a:gd name="T66" fmla="*/ 2147483647 w 242"/>
              <a:gd name="T67" fmla="*/ 2147483647 h 280"/>
              <a:gd name="T68" fmla="*/ 2147483647 w 242"/>
              <a:gd name="T69" fmla="*/ 2147483647 h 280"/>
              <a:gd name="T70" fmla="*/ 2147483647 w 242"/>
              <a:gd name="T71" fmla="*/ 2147483647 h 280"/>
              <a:gd name="T72" fmla="*/ 2147483647 w 242"/>
              <a:gd name="T73" fmla="*/ 2147483647 h 280"/>
              <a:gd name="T74" fmla="*/ 2147483647 w 242"/>
              <a:gd name="T75" fmla="*/ 2147483647 h 280"/>
              <a:gd name="T76" fmla="*/ 2147483647 w 242"/>
              <a:gd name="T77" fmla="*/ 2147483647 h 280"/>
              <a:gd name="T78" fmla="*/ 2147483647 w 242"/>
              <a:gd name="T79" fmla="*/ 2147483647 h 280"/>
              <a:gd name="T80" fmla="*/ 2147483647 w 242"/>
              <a:gd name="T81" fmla="*/ 2147483647 h 280"/>
              <a:gd name="T82" fmla="*/ 2147483647 w 242"/>
              <a:gd name="T83" fmla="*/ 2147483647 h 280"/>
              <a:gd name="T84" fmla="*/ 2147483647 w 242"/>
              <a:gd name="T85" fmla="*/ 2147483647 h 280"/>
              <a:gd name="T86" fmla="*/ 2147483647 w 242"/>
              <a:gd name="T87" fmla="*/ 2147483647 h 280"/>
              <a:gd name="T88" fmla="*/ 2147483647 w 242"/>
              <a:gd name="T89" fmla="*/ 2147483647 h 280"/>
              <a:gd name="T90" fmla="*/ 2147483647 w 242"/>
              <a:gd name="T91" fmla="*/ 2147483647 h 280"/>
              <a:gd name="T92" fmla="*/ 2147483647 w 242"/>
              <a:gd name="T93" fmla="*/ 2147483647 h 280"/>
              <a:gd name="T94" fmla="*/ 2147483647 w 242"/>
              <a:gd name="T95" fmla="*/ 2147483647 h 280"/>
              <a:gd name="T96" fmla="*/ 2147483647 w 242"/>
              <a:gd name="T97" fmla="*/ 2147483647 h 280"/>
              <a:gd name="T98" fmla="*/ 2147483647 w 242"/>
              <a:gd name="T99" fmla="*/ 2147483647 h 280"/>
              <a:gd name="T100" fmla="*/ 2147483647 w 242"/>
              <a:gd name="T101" fmla="*/ 2147483647 h 280"/>
              <a:gd name="T102" fmla="*/ 2147483647 w 242"/>
              <a:gd name="T103" fmla="*/ 2147483647 h 280"/>
              <a:gd name="T104" fmla="*/ 2147483647 w 242"/>
              <a:gd name="T105" fmla="*/ 2147483647 h 280"/>
              <a:gd name="T106" fmla="*/ 2147483647 w 242"/>
              <a:gd name="T107" fmla="*/ 2147483647 h 280"/>
              <a:gd name="T108" fmla="*/ 2147483647 w 242"/>
              <a:gd name="T109" fmla="*/ 2147483647 h 2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437" name="山东">
            <a:extLst>
              <a:ext uri="{FF2B5EF4-FFF2-40B4-BE49-F238E27FC236}">
                <a16:creationId xmlns:a16="http://schemas.microsoft.com/office/drawing/2014/main" id="{DC3F8E82-4B68-4373-BC0D-1E8CC6AC19BD}"/>
              </a:ext>
            </a:extLst>
          </p:cNvPr>
          <p:cNvSpPr>
            <a:spLocks noChangeArrowheads="1"/>
          </p:cNvSpPr>
          <p:nvPr/>
        </p:nvSpPr>
        <p:spPr bwMode="auto">
          <a:xfrm>
            <a:off x="5191125" y="3044825"/>
            <a:ext cx="630238" cy="395288"/>
          </a:xfrm>
          <a:custGeom>
            <a:avLst/>
            <a:gdLst>
              <a:gd name="T0" fmla="*/ 2147483647 w 434"/>
              <a:gd name="T1" fmla="*/ 2147483647 h 272"/>
              <a:gd name="T2" fmla="*/ 2147483647 w 434"/>
              <a:gd name="T3" fmla="*/ 2147483647 h 272"/>
              <a:gd name="T4" fmla="*/ 2147483647 w 434"/>
              <a:gd name="T5" fmla="*/ 2147483647 h 272"/>
              <a:gd name="T6" fmla="*/ 2147483647 w 434"/>
              <a:gd name="T7" fmla="*/ 2147483647 h 272"/>
              <a:gd name="T8" fmla="*/ 2147483647 w 434"/>
              <a:gd name="T9" fmla="*/ 2147483647 h 272"/>
              <a:gd name="T10" fmla="*/ 2147483647 w 434"/>
              <a:gd name="T11" fmla="*/ 2147483647 h 272"/>
              <a:gd name="T12" fmla="*/ 2147483647 w 434"/>
              <a:gd name="T13" fmla="*/ 2147483647 h 272"/>
              <a:gd name="T14" fmla="*/ 2147483647 w 434"/>
              <a:gd name="T15" fmla="*/ 2147483647 h 272"/>
              <a:gd name="T16" fmla="*/ 2147483647 w 434"/>
              <a:gd name="T17" fmla="*/ 0 h 272"/>
              <a:gd name="T18" fmla="*/ 2147483647 w 434"/>
              <a:gd name="T19" fmla="*/ 2147483647 h 272"/>
              <a:gd name="T20" fmla="*/ 2147483647 w 434"/>
              <a:gd name="T21" fmla="*/ 0 h 272"/>
              <a:gd name="T22" fmla="*/ 2147483647 w 434"/>
              <a:gd name="T23" fmla="*/ 2147483647 h 272"/>
              <a:gd name="T24" fmla="*/ 2147483647 w 434"/>
              <a:gd name="T25" fmla="*/ 2147483647 h 272"/>
              <a:gd name="T26" fmla="*/ 2147483647 w 434"/>
              <a:gd name="T27" fmla="*/ 2147483647 h 272"/>
              <a:gd name="T28" fmla="*/ 2147483647 w 434"/>
              <a:gd name="T29" fmla="*/ 2147483647 h 272"/>
              <a:gd name="T30" fmla="*/ 2147483647 w 434"/>
              <a:gd name="T31" fmla="*/ 2147483647 h 272"/>
              <a:gd name="T32" fmla="*/ 2147483647 w 434"/>
              <a:gd name="T33" fmla="*/ 2147483647 h 272"/>
              <a:gd name="T34" fmla="*/ 2147483647 w 434"/>
              <a:gd name="T35" fmla="*/ 2147483647 h 272"/>
              <a:gd name="T36" fmla="*/ 2147483647 w 434"/>
              <a:gd name="T37" fmla="*/ 2147483647 h 272"/>
              <a:gd name="T38" fmla="*/ 0 w 434"/>
              <a:gd name="T39" fmla="*/ 2147483647 h 272"/>
              <a:gd name="T40" fmla="*/ 2147483647 w 434"/>
              <a:gd name="T41" fmla="*/ 2147483647 h 272"/>
              <a:gd name="T42" fmla="*/ 2147483647 w 434"/>
              <a:gd name="T43" fmla="*/ 2147483647 h 272"/>
              <a:gd name="T44" fmla="*/ 2147483647 w 434"/>
              <a:gd name="T45" fmla="*/ 2147483647 h 272"/>
              <a:gd name="T46" fmla="*/ 2147483647 w 434"/>
              <a:gd name="T47" fmla="*/ 2147483647 h 272"/>
              <a:gd name="T48" fmla="*/ 2147483647 w 434"/>
              <a:gd name="T49" fmla="*/ 2147483647 h 272"/>
              <a:gd name="T50" fmla="*/ 2147483647 w 434"/>
              <a:gd name="T51" fmla="*/ 2147483647 h 272"/>
              <a:gd name="T52" fmla="*/ 2147483647 w 434"/>
              <a:gd name="T53" fmla="*/ 2147483647 h 272"/>
              <a:gd name="T54" fmla="*/ 2147483647 w 434"/>
              <a:gd name="T55" fmla="*/ 2147483647 h 272"/>
              <a:gd name="T56" fmla="*/ 2147483647 w 434"/>
              <a:gd name="T57" fmla="*/ 2147483647 h 272"/>
              <a:gd name="T58" fmla="*/ 2147483647 w 434"/>
              <a:gd name="T59" fmla="*/ 2147483647 h 272"/>
              <a:gd name="T60" fmla="*/ 2147483647 w 434"/>
              <a:gd name="T61" fmla="*/ 2147483647 h 272"/>
              <a:gd name="T62" fmla="*/ 2147483647 w 434"/>
              <a:gd name="T63" fmla="*/ 2147483647 h 272"/>
              <a:gd name="T64" fmla="*/ 2147483647 w 434"/>
              <a:gd name="T65" fmla="*/ 2147483647 h 272"/>
              <a:gd name="T66" fmla="*/ 2147483647 w 434"/>
              <a:gd name="T67" fmla="*/ 2147483647 h 272"/>
              <a:gd name="T68" fmla="*/ 2147483647 w 434"/>
              <a:gd name="T69" fmla="*/ 2147483647 h 272"/>
              <a:gd name="T70" fmla="*/ 2147483647 w 434"/>
              <a:gd name="T71" fmla="*/ 2147483647 h 272"/>
              <a:gd name="T72" fmla="*/ 2147483647 w 434"/>
              <a:gd name="T73" fmla="*/ 2147483647 h 272"/>
              <a:gd name="T74" fmla="*/ 2147483647 w 434"/>
              <a:gd name="T75" fmla="*/ 2147483647 h 272"/>
              <a:gd name="T76" fmla="*/ 2147483647 w 434"/>
              <a:gd name="T77" fmla="*/ 2147483647 h 272"/>
              <a:gd name="T78" fmla="*/ 2147483647 w 434"/>
              <a:gd name="T79" fmla="*/ 2147483647 h 272"/>
              <a:gd name="T80" fmla="*/ 2147483647 w 434"/>
              <a:gd name="T81" fmla="*/ 2147483647 h 272"/>
              <a:gd name="T82" fmla="*/ 2147483647 w 434"/>
              <a:gd name="T83" fmla="*/ 2147483647 h 272"/>
              <a:gd name="T84" fmla="*/ 2147483647 w 434"/>
              <a:gd name="T85" fmla="*/ 2147483647 h 272"/>
              <a:gd name="T86" fmla="*/ 2147483647 w 434"/>
              <a:gd name="T87" fmla="*/ 2147483647 h 272"/>
              <a:gd name="T88" fmla="*/ 2147483647 w 434"/>
              <a:gd name="T89" fmla="*/ 2147483647 h 272"/>
              <a:gd name="T90" fmla="*/ 2147483647 w 434"/>
              <a:gd name="T91" fmla="*/ 2147483647 h 272"/>
              <a:gd name="T92" fmla="*/ 2147483647 w 434"/>
              <a:gd name="T93" fmla="*/ 2147483647 h 272"/>
              <a:gd name="T94" fmla="*/ 2147483647 w 434"/>
              <a:gd name="T95" fmla="*/ 2147483647 h 272"/>
              <a:gd name="T96" fmla="*/ 2147483647 w 434"/>
              <a:gd name="T97" fmla="*/ 2147483647 h 272"/>
              <a:gd name="T98" fmla="*/ 2147483647 w 434"/>
              <a:gd name="T99" fmla="*/ 2147483647 h 272"/>
              <a:gd name="T100" fmla="*/ 2147483647 w 434"/>
              <a:gd name="T101" fmla="*/ 2147483647 h 272"/>
              <a:gd name="T102" fmla="*/ 2147483647 w 434"/>
              <a:gd name="T103" fmla="*/ 2147483647 h 272"/>
              <a:gd name="T104" fmla="*/ 2147483647 w 434"/>
              <a:gd name="T105" fmla="*/ 2147483647 h 272"/>
              <a:gd name="T106" fmla="*/ 2147483647 w 434"/>
              <a:gd name="T107" fmla="*/ 2147483647 h 272"/>
              <a:gd name="T108" fmla="*/ 2147483647 w 434"/>
              <a:gd name="T109" fmla="*/ 2147483647 h 272"/>
              <a:gd name="T110" fmla="*/ 2147483647 w 434"/>
              <a:gd name="T111" fmla="*/ 2147483647 h 272"/>
              <a:gd name="T112" fmla="*/ 2147483647 w 434"/>
              <a:gd name="T113" fmla="*/ 2147483647 h 272"/>
              <a:gd name="T114" fmla="*/ 2147483647 w 434"/>
              <a:gd name="T115" fmla="*/ 2147483647 h 272"/>
              <a:gd name="T116" fmla="*/ 2147483647 w 434"/>
              <a:gd name="T117" fmla="*/ 2147483647 h 272"/>
              <a:gd name="T118" fmla="*/ 2147483647 w 434"/>
              <a:gd name="T119" fmla="*/ 2147483647 h 272"/>
              <a:gd name="T120" fmla="*/ 2147483647 w 434"/>
              <a:gd name="T121" fmla="*/ 2147483647 h 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438" name="矩形 55">
            <a:extLst>
              <a:ext uri="{FF2B5EF4-FFF2-40B4-BE49-F238E27FC236}">
                <a16:creationId xmlns:a16="http://schemas.microsoft.com/office/drawing/2014/main" id="{1086C097-BE80-4151-91E0-9CBC51F62FF4}"/>
              </a:ext>
            </a:extLst>
          </p:cNvPr>
          <p:cNvSpPr>
            <a:spLocks noChangeArrowheads="1"/>
          </p:cNvSpPr>
          <p:nvPr/>
        </p:nvSpPr>
        <p:spPr bwMode="auto">
          <a:xfrm>
            <a:off x="842963" y="5402263"/>
            <a:ext cx="10512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50000"/>
              </a:lnSpc>
              <a:spcBef>
                <a:spcPts val="600"/>
              </a:spcBef>
              <a:spcAft>
                <a:spcPts val="600"/>
              </a:spcAft>
              <a:buClr>
                <a:srgbClr val="00B050"/>
              </a:buClr>
              <a:buSzPct val="80000"/>
              <a:buFont typeface="Arial" panose="020B0604020202020204" pitchFamily="34" charset="0"/>
              <a:buNone/>
            </a:pPr>
            <a:r>
              <a:rPr lang="zh-CN" altLang="en-US" sz="1600">
                <a:solidFill>
                  <a:srgbClr val="000000"/>
                </a:solidFill>
                <a:latin typeface="Adobe 黑体 Std R" pitchFamily="34" charset="-122"/>
                <a:ea typeface="Adobe 黑体 Std R" pitchFamily="34" charset="-122"/>
                <a:sym typeface="Adobe 黑体 Std R" pitchFamily="34" charset="-122"/>
              </a:rPr>
              <a:t>Please enter your text here or copy your text to paste here, please enter your text here or copy your text to paste here. Please enter your text here or copy your text to paste here, please enter your text here or copy your text to paste here.</a:t>
            </a:r>
            <a:endParaRPr lang="zh-CN" altLang="en-US">
              <a:ea typeface="宋体" panose="02010600030101010101" pitchFamily="2" charset="-122"/>
            </a:endParaRPr>
          </a:p>
        </p:txBody>
      </p:sp>
    </p:spTree>
    <p:custDataLst>
      <p:tags r:id="rId1"/>
    </p:custDataLst>
  </p:cSld>
  <p:clrMapOvr>
    <a:masterClrMapping/>
  </p:clrMapOvr>
  <p:transition advTm="10782">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85"/>
                                        </p:tgtEl>
                                        <p:attrNameLst>
                                          <p:attrName>style.visibility</p:attrName>
                                        </p:attrNameLst>
                                      </p:cBhvr>
                                      <p:to>
                                        <p:strVal val="visible"/>
                                      </p:to>
                                    </p:set>
                                    <p:anim calcmode="lin" valueType="num">
                                      <p:cBhvr>
                                        <p:cTn id="7" dur="500" fill="hold"/>
                                        <p:tgtEl>
                                          <p:spTgt spid="15385"/>
                                        </p:tgtEl>
                                        <p:attrNameLst>
                                          <p:attrName>ppt_x</p:attrName>
                                        </p:attrNameLst>
                                      </p:cBhvr>
                                      <p:tavLst>
                                        <p:tav tm="0">
                                          <p:val>
                                            <p:strVal val="0-#ppt_w/2"/>
                                          </p:val>
                                        </p:tav>
                                        <p:tav tm="100000">
                                          <p:val>
                                            <p:strVal val="#ppt_x"/>
                                          </p:val>
                                        </p:tav>
                                      </p:tavLst>
                                    </p:anim>
                                    <p:anim calcmode="lin" valueType="num">
                                      <p:cBhvr>
                                        <p:cTn id="8" dur="500" fill="hold"/>
                                        <p:tgtEl>
                                          <p:spTgt spid="1538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386"/>
                                        </p:tgtEl>
                                        <p:attrNameLst>
                                          <p:attrName>style.visibility</p:attrName>
                                        </p:attrNameLst>
                                      </p:cBhvr>
                                      <p:to>
                                        <p:strVal val="visible"/>
                                      </p:to>
                                    </p:set>
                                    <p:anim calcmode="lin" valueType="num">
                                      <p:cBhvr>
                                        <p:cTn id="11" dur="500" fill="hold"/>
                                        <p:tgtEl>
                                          <p:spTgt spid="15386"/>
                                        </p:tgtEl>
                                        <p:attrNameLst>
                                          <p:attrName>ppt_x</p:attrName>
                                        </p:attrNameLst>
                                      </p:cBhvr>
                                      <p:tavLst>
                                        <p:tav tm="0">
                                          <p:val>
                                            <p:strVal val="0-#ppt_w/2"/>
                                          </p:val>
                                        </p:tav>
                                        <p:tav tm="100000">
                                          <p:val>
                                            <p:strVal val="#ppt_x"/>
                                          </p:val>
                                        </p:tav>
                                      </p:tavLst>
                                    </p:anim>
                                    <p:anim calcmode="lin" valueType="num">
                                      <p:cBhvr>
                                        <p:cTn id="12" dur="500" fill="hold"/>
                                        <p:tgtEl>
                                          <p:spTgt spid="1538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5384"/>
                                        </p:tgtEl>
                                        <p:attrNameLst>
                                          <p:attrName>style.visibility</p:attrName>
                                        </p:attrNameLst>
                                      </p:cBhvr>
                                      <p:to>
                                        <p:strVal val="visible"/>
                                      </p:to>
                                    </p:set>
                                    <p:anim calcmode="lin" valueType="num">
                                      <p:cBhvr>
                                        <p:cTn id="17" dur="500" fill="hold"/>
                                        <p:tgtEl>
                                          <p:spTgt spid="1538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5384"/>
                                        </p:tgtEl>
                                        <p:attrNameLst>
                                          <p:attrName>ppt_y</p:attrName>
                                        </p:attrNameLst>
                                      </p:cBhvr>
                                      <p:tavLst>
                                        <p:tav tm="0">
                                          <p:val>
                                            <p:strVal val="#ppt_y"/>
                                          </p:val>
                                        </p:tav>
                                        <p:tav tm="100000">
                                          <p:val>
                                            <p:strVal val="#ppt_y"/>
                                          </p:val>
                                        </p:tav>
                                      </p:tavLst>
                                    </p:anim>
                                    <p:anim calcmode="lin" valueType="num">
                                      <p:cBhvr>
                                        <p:cTn id="19" dur="500" fill="hold"/>
                                        <p:tgtEl>
                                          <p:spTgt spid="1538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5384"/>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153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filter="fade">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5434"/>
                                        </p:tgtEl>
                                        <p:attrNameLst>
                                          <p:attrName>style.visibility</p:attrName>
                                        </p:attrNameLst>
                                      </p:cBhvr>
                                      <p:to>
                                        <p:strVal val="visible"/>
                                      </p:to>
                                    </p:set>
                                    <p:anim calcmode="lin" valueType="num">
                                      <p:cBhvr>
                                        <p:cTn id="33" dur="1000" fill="hold"/>
                                        <p:tgtEl>
                                          <p:spTgt spid="15434"/>
                                        </p:tgtEl>
                                        <p:attrNameLst>
                                          <p:attrName>ppt_w</p:attrName>
                                        </p:attrNameLst>
                                      </p:cBhvr>
                                      <p:tavLst>
                                        <p:tav tm="0">
                                          <p:val>
                                            <p:fltVal val="0"/>
                                          </p:val>
                                        </p:tav>
                                        <p:tav tm="100000">
                                          <p:val>
                                            <p:strVal val="#ppt_w"/>
                                          </p:val>
                                        </p:tav>
                                      </p:tavLst>
                                    </p:anim>
                                    <p:anim calcmode="lin" valueType="num">
                                      <p:cBhvr>
                                        <p:cTn id="34" dur="1000" fill="hold"/>
                                        <p:tgtEl>
                                          <p:spTgt spid="15434"/>
                                        </p:tgtEl>
                                        <p:attrNameLst>
                                          <p:attrName>ppt_h</p:attrName>
                                        </p:attrNameLst>
                                      </p:cBhvr>
                                      <p:tavLst>
                                        <p:tav tm="0">
                                          <p:val>
                                            <p:fltVal val="0"/>
                                          </p:val>
                                        </p:tav>
                                        <p:tav tm="100000">
                                          <p:val>
                                            <p:strVal val="#ppt_h"/>
                                          </p:val>
                                        </p:tav>
                                      </p:tavLst>
                                    </p:anim>
                                    <p:animEffect filter="fade">
                                      <p:cBhvr>
                                        <p:cTn id="35" dur="1000"/>
                                        <p:tgtEl>
                                          <p:spTgt spid="1543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mph" presetSubtype="0" fill="hold" nodeType="clickEffect">
                                  <p:stCondLst>
                                    <p:cond delay="0"/>
                                  </p:stCondLst>
                                  <p:childTnLst>
                                    <p:animEffect filter="fade">
                                      <p:cBhvr>
                                        <p:cTn id="39" dur="1000" tmFilter="0, 0; .2, .5; .8, .5; 1, 0"/>
                                        <p:tgtEl>
                                          <p:spTgt spid="15434"/>
                                        </p:tgtEl>
                                      </p:cBhvr>
                                    </p:animEffect>
                                    <p:animScale>
                                      <p:cBhvr>
                                        <p:cTn id="40" dur="500" autoRev="1" fill="hold"/>
                                        <p:tgtEl>
                                          <p:spTgt spid="15434"/>
                                        </p:tgtEl>
                                      </p:cBhvr>
                                      <p:by x="105000" y="105000"/>
                                    </p:animScale>
                                  </p:childTnLst>
                                </p:cTn>
                              </p:par>
                            </p:childTnLst>
                          </p:cTn>
                        </p:par>
                        <p:par>
                          <p:cTn id="41" fill="hold" nodeType="afterGroup">
                            <p:stCondLst>
                              <p:cond delay="1000"/>
                            </p:stCondLst>
                            <p:childTnLst>
                              <p:par>
                                <p:cTn id="42" presetID="10" presetClass="entr" presetSubtype="0" fill="hold" nodeType="afterEffect">
                                  <p:stCondLst>
                                    <p:cond delay="0"/>
                                  </p:stCondLst>
                                  <p:childTnLst>
                                    <p:set>
                                      <p:cBhvr>
                                        <p:cTn id="43" dur="1" fill="hold">
                                          <p:stCondLst>
                                            <p:cond delay="0"/>
                                          </p:stCondLst>
                                        </p:cTn>
                                        <p:tgtEl>
                                          <p:spTgt spid="15435"/>
                                        </p:tgtEl>
                                        <p:attrNameLst>
                                          <p:attrName>style.visibility</p:attrName>
                                        </p:attrNameLst>
                                      </p:cBhvr>
                                      <p:to>
                                        <p:strVal val="visible"/>
                                      </p:to>
                                    </p:set>
                                    <p:anim calcmode="lin" valueType="num">
                                      <p:cBhvr>
                                        <p:cTn id="44" dur="1000" fill="hold"/>
                                        <p:tgtEl>
                                          <p:spTgt spid="15435"/>
                                        </p:tgtEl>
                                        <p:attrNameLst>
                                          <p:attrName>ppt_w</p:attrName>
                                        </p:attrNameLst>
                                      </p:cBhvr>
                                      <p:tavLst>
                                        <p:tav tm="0">
                                          <p:val>
                                            <p:fltVal val="0"/>
                                          </p:val>
                                        </p:tav>
                                        <p:tav tm="100000">
                                          <p:val>
                                            <p:strVal val="#ppt_w"/>
                                          </p:val>
                                        </p:tav>
                                      </p:tavLst>
                                    </p:anim>
                                    <p:anim calcmode="lin" valueType="num">
                                      <p:cBhvr>
                                        <p:cTn id="45" dur="1000" fill="hold"/>
                                        <p:tgtEl>
                                          <p:spTgt spid="15435"/>
                                        </p:tgtEl>
                                        <p:attrNameLst>
                                          <p:attrName>ppt_h</p:attrName>
                                        </p:attrNameLst>
                                      </p:cBhvr>
                                      <p:tavLst>
                                        <p:tav tm="0">
                                          <p:val>
                                            <p:fltVal val="0"/>
                                          </p:val>
                                        </p:tav>
                                        <p:tav tm="100000">
                                          <p:val>
                                            <p:strVal val="#ppt_h"/>
                                          </p:val>
                                        </p:tav>
                                      </p:tavLst>
                                    </p:anim>
                                    <p:animEffect filter="fade">
                                      <p:cBhvr>
                                        <p:cTn id="46" dur="1000"/>
                                        <p:tgtEl>
                                          <p:spTgt spid="15435"/>
                                        </p:tgtEl>
                                      </p:cBhvr>
                                    </p:animEffect>
                                  </p:childTnLst>
                                </p:cTn>
                              </p:par>
                            </p:childTnLst>
                          </p:cTn>
                        </p:par>
                        <p:par>
                          <p:cTn id="47" fill="hold" nodeType="afterGroup">
                            <p:stCondLst>
                              <p:cond delay="2000"/>
                            </p:stCondLst>
                            <p:childTnLst>
                              <p:par>
                                <p:cTn id="48" presetID="26" presetClass="emph" presetSubtype="0" fill="hold" nodeType="afterEffect">
                                  <p:stCondLst>
                                    <p:cond delay="0"/>
                                  </p:stCondLst>
                                  <p:childTnLst>
                                    <p:animEffect filter="fade">
                                      <p:cBhvr>
                                        <p:cTn id="49" dur="1000" tmFilter="0, 0; .2, .5; .8, .5; 1, 0"/>
                                        <p:tgtEl>
                                          <p:spTgt spid="15435"/>
                                        </p:tgtEl>
                                      </p:cBhvr>
                                    </p:animEffect>
                                    <p:animScale>
                                      <p:cBhvr>
                                        <p:cTn id="50" dur="500" autoRev="1" fill="hold"/>
                                        <p:tgtEl>
                                          <p:spTgt spid="15435"/>
                                        </p:tgtEl>
                                      </p:cBhvr>
                                      <p:by x="105000" y="105000"/>
                                    </p:animScale>
                                  </p:childTnLst>
                                </p:cTn>
                              </p:par>
                            </p:childTnLst>
                          </p:cTn>
                        </p:par>
                        <p:par>
                          <p:cTn id="51" fill="hold" nodeType="afterGroup">
                            <p:stCondLst>
                              <p:cond delay="3000"/>
                            </p:stCondLst>
                            <p:childTnLst>
                              <p:par>
                                <p:cTn id="52" presetID="10" presetClass="entr" presetSubtype="0" fill="hold" nodeType="afterEffect">
                                  <p:stCondLst>
                                    <p:cond delay="0"/>
                                  </p:stCondLst>
                                  <p:childTnLst>
                                    <p:set>
                                      <p:cBhvr>
                                        <p:cTn id="53" dur="1" fill="hold">
                                          <p:stCondLst>
                                            <p:cond delay="0"/>
                                          </p:stCondLst>
                                        </p:cTn>
                                        <p:tgtEl>
                                          <p:spTgt spid="15437"/>
                                        </p:tgtEl>
                                        <p:attrNameLst>
                                          <p:attrName>style.visibility</p:attrName>
                                        </p:attrNameLst>
                                      </p:cBhvr>
                                      <p:to>
                                        <p:strVal val="visible"/>
                                      </p:to>
                                    </p:set>
                                    <p:anim calcmode="lin" valueType="num">
                                      <p:cBhvr>
                                        <p:cTn id="54" dur="1000" fill="hold"/>
                                        <p:tgtEl>
                                          <p:spTgt spid="15437"/>
                                        </p:tgtEl>
                                        <p:attrNameLst>
                                          <p:attrName>ppt_w</p:attrName>
                                        </p:attrNameLst>
                                      </p:cBhvr>
                                      <p:tavLst>
                                        <p:tav tm="0">
                                          <p:val>
                                            <p:fltVal val="0"/>
                                          </p:val>
                                        </p:tav>
                                        <p:tav tm="100000">
                                          <p:val>
                                            <p:strVal val="#ppt_w"/>
                                          </p:val>
                                        </p:tav>
                                      </p:tavLst>
                                    </p:anim>
                                    <p:anim calcmode="lin" valueType="num">
                                      <p:cBhvr>
                                        <p:cTn id="55" dur="1000" fill="hold"/>
                                        <p:tgtEl>
                                          <p:spTgt spid="15437"/>
                                        </p:tgtEl>
                                        <p:attrNameLst>
                                          <p:attrName>ppt_h</p:attrName>
                                        </p:attrNameLst>
                                      </p:cBhvr>
                                      <p:tavLst>
                                        <p:tav tm="0">
                                          <p:val>
                                            <p:fltVal val="0"/>
                                          </p:val>
                                        </p:tav>
                                        <p:tav tm="100000">
                                          <p:val>
                                            <p:strVal val="#ppt_h"/>
                                          </p:val>
                                        </p:tav>
                                      </p:tavLst>
                                    </p:anim>
                                    <p:animEffect filter="fade">
                                      <p:cBhvr>
                                        <p:cTn id="56" dur="1000"/>
                                        <p:tgtEl>
                                          <p:spTgt spid="15437"/>
                                        </p:tgtEl>
                                      </p:cBhvr>
                                    </p:animEffect>
                                  </p:childTnLst>
                                </p:cTn>
                              </p:par>
                            </p:childTnLst>
                          </p:cTn>
                        </p:par>
                        <p:par>
                          <p:cTn id="57" fill="hold" nodeType="afterGroup">
                            <p:stCondLst>
                              <p:cond delay="4000"/>
                            </p:stCondLst>
                            <p:childTnLst>
                              <p:par>
                                <p:cTn id="58" presetID="26" presetClass="emph" presetSubtype="0" fill="hold" nodeType="afterEffect">
                                  <p:stCondLst>
                                    <p:cond delay="0"/>
                                  </p:stCondLst>
                                  <p:childTnLst>
                                    <p:animEffect filter="fade">
                                      <p:cBhvr>
                                        <p:cTn id="59" dur="1000" tmFilter="0, 0; .2, .5; .8, .5; 1, 0"/>
                                        <p:tgtEl>
                                          <p:spTgt spid="15437"/>
                                        </p:tgtEl>
                                      </p:cBhvr>
                                    </p:animEffect>
                                    <p:animScale>
                                      <p:cBhvr>
                                        <p:cTn id="60" dur="500" autoRev="1" fill="hold"/>
                                        <p:tgtEl>
                                          <p:spTgt spid="15437"/>
                                        </p:tgtEl>
                                      </p:cBhvr>
                                      <p:by x="105000" y="105000"/>
                                    </p:animScale>
                                  </p:childTnLst>
                                </p:cTn>
                              </p:par>
                            </p:childTnLst>
                          </p:cTn>
                        </p:par>
                        <p:par>
                          <p:cTn id="61" fill="hold" nodeType="afterGroup">
                            <p:stCondLst>
                              <p:cond delay="5000"/>
                            </p:stCondLst>
                            <p:childTnLst>
                              <p:par>
                                <p:cTn id="62" presetID="10" presetClass="entr" presetSubtype="0" fill="hold" nodeType="afterEffect">
                                  <p:stCondLst>
                                    <p:cond delay="0"/>
                                  </p:stCondLst>
                                  <p:childTnLst>
                                    <p:set>
                                      <p:cBhvr>
                                        <p:cTn id="63" dur="1" fill="hold">
                                          <p:stCondLst>
                                            <p:cond delay="0"/>
                                          </p:stCondLst>
                                        </p:cTn>
                                        <p:tgtEl>
                                          <p:spTgt spid="15436"/>
                                        </p:tgtEl>
                                        <p:attrNameLst>
                                          <p:attrName>style.visibility</p:attrName>
                                        </p:attrNameLst>
                                      </p:cBhvr>
                                      <p:to>
                                        <p:strVal val="visible"/>
                                      </p:to>
                                    </p:set>
                                    <p:anim calcmode="lin" valueType="num">
                                      <p:cBhvr>
                                        <p:cTn id="64" dur="1000" fill="hold"/>
                                        <p:tgtEl>
                                          <p:spTgt spid="15436"/>
                                        </p:tgtEl>
                                        <p:attrNameLst>
                                          <p:attrName>ppt_w</p:attrName>
                                        </p:attrNameLst>
                                      </p:cBhvr>
                                      <p:tavLst>
                                        <p:tav tm="0">
                                          <p:val>
                                            <p:fltVal val="0"/>
                                          </p:val>
                                        </p:tav>
                                        <p:tav tm="100000">
                                          <p:val>
                                            <p:strVal val="#ppt_w"/>
                                          </p:val>
                                        </p:tav>
                                      </p:tavLst>
                                    </p:anim>
                                    <p:anim calcmode="lin" valueType="num">
                                      <p:cBhvr>
                                        <p:cTn id="65" dur="1000" fill="hold"/>
                                        <p:tgtEl>
                                          <p:spTgt spid="15436"/>
                                        </p:tgtEl>
                                        <p:attrNameLst>
                                          <p:attrName>ppt_h</p:attrName>
                                        </p:attrNameLst>
                                      </p:cBhvr>
                                      <p:tavLst>
                                        <p:tav tm="0">
                                          <p:val>
                                            <p:fltVal val="0"/>
                                          </p:val>
                                        </p:tav>
                                        <p:tav tm="100000">
                                          <p:val>
                                            <p:strVal val="#ppt_h"/>
                                          </p:val>
                                        </p:tav>
                                      </p:tavLst>
                                    </p:anim>
                                    <p:animEffect filter="fade">
                                      <p:cBhvr>
                                        <p:cTn id="66" dur="1000"/>
                                        <p:tgtEl>
                                          <p:spTgt spid="15436"/>
                                        </p:tgtEl>
                                      </p:cBhvr>
                                    </p:animEffect>
                                  </p:childTnLst>
                                </p:cTn>
                              </p:par>
                            </p:childTnLst>
                          </p:cTn>
                        </p:par>
                        <p:par>
                          <p:cTn id="67" fill="hold" nodeType="afterGroup">
                            <p:stCondLst>
                              <p:cond delay="6000"/>
                            </p:stCondLst>
                            <p:childTnLst>
                              <p:par>
                                <p:cTn id="68" presetID="26" presetClass="emph" presetSubtype="0" fill="hold" nodeType="afterEffect">
                                  <p:stCondLst>
                                    <p:cond delay="0"/>
                                  </p:stCondLst>
                                  <p:childTnLst>
                                    <p:animEffect filter="fade">
                                      <p:cBhvr>
                                        <p:cTn id="69" dur="1000" tmFilter="0, 0; .2, .5; .8, .5; 1, 0"/>
                                        <p:tgtEl>
                                          <p:spTgt spid="15436"/>
                                        </p:tgtEl>
                                      </p:cBhvr>
                                    </p:animEffect>
                                    <p:animScale>
                                      <p:cBhvr>
                                        <p:cTn id="70" dur="500" autoRev="1" fill="hold"/>
                                        <p:tgtEl>
                                          <p:spTgt spid="15436"/>
                                        </p:tgtEl>
                                      </p:cBhvr>
                                      <p:by x="105000" y="105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5421"/>
                                        </p:tgtEl>
                                        <p:attrNameLst>
                                          <p:attrName>style.visibility</p:attrName>
                                        </p:attrNameLst>
                                      </p:cBhvr>
                                      <p:to>
                                        <p:strVal val="visible"/>
                                      </p:to>
                                    </p:set>
                                    <p:anim calcmode="lin" valueType="num">
                                      <p:cBhvr>
                                        <p:cTn id="75" dur="500" fill="hold"/>
                                        <p:tgtEl>
                                          <p:spTgt spid="15421"/>
                                        </p:tgtEl>
                                        <p:attrNameLst>
                                          <p:attrName>ppt_x</p:attrName>
                                        </p:attrNameLst>
                                      </p:cBhvr>
                                      <p:tavLst>
                                        <p:tav tm="0">
                                          <p:val>
                                            <p:strVal val="1+#ppt_w/2"/>
                                          </p:val>
                                        </p:tav>
                                        <p:tav tm="100000">
                                          <p:val>
                                            <p:strVal val="#ppt_x"/>
                                          </p:val>
                                        </p:tav>
                                      </p:tavLst>
                                    </p:anim>
                                    <p:anim calcmode="lin" valueType="num">
                                      <p:cBhvr>
                                        <p:cTn id="76" dur="500" fill="hold"/>
                                        <p:tgtEl>
                                          <p:spTgt spid="15421"/>
                                        </p:tgtEl>
                                        <p:attrNameLst>
                                          <p:attrName>ppt_y</p:attrName>
                                        </p:attrNameLst>
                                      </p:cBhvr>
                                      <p:tavLst>
                                        <p:tav tm="0">
                                          <p:val>
                                            <p:strVal val="#ppt_y"/>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15422"/>
                                        </p:tgtEl>
                                        <p:attrNameLst>
                                          <p:attrName>style.visibility</p:attrName>
                                        </p:attrNameLst>
                                      </p:cBhvr>
                                      <p:to>
                                        <p:strVal val="visible"/>
                                      </p:to>
                                    </p:set>
                                    <p:animEffect filter="wipe(down)">
                                      <p:cBhvr>
                                        <p:cTn id="79" dur="2000"/>
                                        <p:tgtEl>
                                          <p:spTgt spid="1542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5423"/>
                                        </p:tgtEl>
                                        <p:attrNameLst>
                                          <p:attrName>style.visibility</p:attrName>
                                        </p:attrNameLst>
                                      </p:cBhvr>
                                      <p:to>
                                        <p:strVal val="visible"/>
                                      </p:to>
                                    </p:set>
                                    <p:animEffect filter="wipe(down)">
                                      <p:cBhvr>
                                        <p:cTn id="82" dur="2000"/>
                                        <p:tgtEl>
                                          <p:spTgt spid="1542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5424"/>
                                        </p:tgtEl>
                                        <p:attrNameLst>
                                          <p:attrName>style.visibility</p:attrName>
                                        </p:attrNameLst>
                                      </p:cBhvr>
                                      <p:to>
                                        <p:strVal val="visible"/>
                                      </p:to>
                                    </p:set>
                                    <p:animEffect filter="wipe(down)">
                                      <p:cBhvr>
                                        <p:cTn id="85" dur="2000"/>
                                        <p:tgtEl>
                                          <p:spTgt spid="1542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5425"/>
                                        </p:tgtEl>
                                        <p:attrNameLst>
                                          <p:attrName>style.visibility</p:attrName>
                                        </p:attrNameLst>
                                      </p:cBhvr>
                                      <p:to>
                                        <p:strVal val="visible"/>
                                      </p:to>
                                    </p:set>
                                    <p:animEffect filter="wipe(down)">
                                      <p:cBhvr>
                                        <p:cTn id="88" dur="2000"/>
                                        <p:tgtEl>
                                          <p:spTgt spid="1542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5430"/>
                                        </p:tgtEl>
                                        <p:attrNameLst>
                                          <p:attrName>style.visibility</p:attrName>
                                        </p:attrNameLst>
                                      </p:cBhvr>
                                      <p:to>
                                        <p:strVal val="visible"/>
                                      </p:to>
                                    </p:set>
                                    <p:animEffect filter="fade">
                                      <p:cBhvr>
                                        <p:cTn id="93" dur="500"/>
                                        <p:tgtEl>
                                          <p:spTgt spid="15430"/>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grpId="0" nodeType="clickEffect">
                                  <p:stCondLst>
                                    <p:cond delay="0"/>
                                  </p:stCondLst>
                                  <p:iterate type="lt">
                                    <p:tmPct val="10000"/>
                                  </p:iterate>
                                  <p:childTnLst>
                                    <p:set>
                                      <p:cBhvr>
                                        <p:cTn id="97" dur="1" fill="hold">
                                          <p:stCondLst>
                                            <p:cond delay="0"/>
                                          </p:stCondLst>
                                        </p:cTn>
                                        <p:tgtEl>
                                          <p:spTgt spid="15426"/>
                                        </p:tgtEl>
                                        <p:attrNameLst>
                                          <p:attrName>style.visibility</p:attrName>
                                        </p:attrNameLst>
                                      </p:cBhvr>
                                      <p:to>
                                        <p:strVal val="visible"/>
                                      </p:to>
                                    </p:set>
                                    <p:animEffect filter="fade">
                                      <p:cBhvr>
                                        <p:cTn id="98" dur="500"/>
                                        <p:tgtEl>
                                          <p:spTgt spid="15426"/>
                                        </p:tgtEl>
                                      </p:cBhvr>
                                    </p:animEffect>
                                    <p:anim calcmode="lin" valueType="num">
                                      <p:cBhvr>
                                        <p:cTn id="99" dur="500" fill="hold"/>
                                        <p:tgtEl>
                                          <p:spTgt spid="15426"/>
                                        </p:tgtEl>
                                        <p:attrNameLst>
                                          <p:attrName>ppt_x</p:attrName>
                                        </p:attrNameLst>
                                      </p:cBhvr>
                                      <p:tavLst>
                                        <p:tav tm="0">
                                          <p:val>
                                            <p:strVal val="#ppt_x"/>
                                          </p:val>
                                        </p:tav>
                                        <p:tav tm="100000">
                                          <p:val>
                                            <p:strVal val="#ppt_x"/>
                                          </p:val>
                                        </p:tav>
                                      </p:tavLst>
                                    </p:anim>
                                    <p:anim calcmode="lin" valueType="num">
                                      <p:cBhvr>
                                        <p:cTn id="100" dur="500" fill="hold"/>
                                        <p:tgtEl>
                                          <p:spTgt spid="15426"/>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5431"/>
                                        </p:tgtEl>
                                        <p:attrNameLst>
                                          <p:attrName>style.visibility</p:attrName>
                                        </p:attrNameLst>
                                      </p:cBhvr>
                                      <p:to>
                                        <p:strVal val="visible"/>
                                      </p:to>
                                    </p:set>
                                    <p:animEffect filter="fade">
                                      <p:cBhvr>
                                        <p:cTn id="105" dur="500"/>
                                        <p:tgtEl>
                                          <p:spTgt spid="15431"/>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2" presetClass="entr" presetSubtype="0" fill="hold" grpId="0" nodeType="clickEffect">
                                  <p:stCondLst>
                                    <p:cond delay="0"/>
                                  </p:stCondLst>
                                  <p:iterate type="lt">
                                    <p:tmPct val="10000"/>
                                  </p:iterate>
                                  <p:childTnLst>
                                    <p:set>
                                      <p:cBhvr>
                                        <p:cTn id="109" dur="1" fill="hold">
                                          <p:stCondLst>
                                            <p:cond delay="0"/>
                                          </p:stCondLst>
                                        </p:cTn>
                                        <p:tgtEl>
                                          <p:spTgt spid="15427"/>
                                        </p:tgtEl>
                                        <p:attrNameLst>
                                          <p:attrName>style.visibility</p:attrName>
                                        </p:attrNameLst>
                                      </p:cBhvr>
                                      <p:to>
                                        <p:strVal val="visible"/>
                                      </p:to>
                                    </p:set>
                                    <p:animEffect filter="fade">
                                      <p:cBhvr>
                                        <p:cTn id="110" dur="250"/>
                                        <p:tgtEl>
                                          <p:spTgt spid="15427"/>
                                        </p:tgtEl>
                                      </p:cBhvr>
                                    </p:animEffect>
                                    <p:anim calcmode="lin" valueType="num">
                                      <p:cBhvr>
                                        <p:cTn id="111" dur="250" fill="hold"/>
                                        <p:tgtEl>
                                          <p:spTgt spid="15427"/>
                                        </p:tgtEl>
                                        <p:attrNameLst>
                                          <p:attrName>ppt_x</p:attrName>
                                        </p:attrNameLst>
                                      </p:cBhvr>
                                      <p:tavLst>
                                        <p:tav tm="0">
                                          <p:val>
                                            <p:strVal val="#ppt_x"/>
                                          </p:val>
                                        </p:tav>
                                        <p:tav tm="100000">
                                          <p:val>
                                            <p:strVal val="#ppt_x"/>
                                          </p:val>
                                        </p:tav>
                                      </p:tavLst>
                                    </p:anim>
                                    <p:anim calcmode="lin" valueType="num">
                                      <p:cBhvr>
                                        <p:cTn id="112" dur="250" fill="hold"/>
                                        <p:tgtEl>
                                          <p:spTgt spid="15427"/>
                                        </p:tgtEl>
                                        <p:attrNameLst>
                                          <p:attrName>ppt_y</p:attrName>
                                        </p:attrNameLst>
                                      </p:cBhvr>
                                      <p:tavLst>
                                        <p:tav tm="0">
                                          <p:val>
                                            <p:strVal val="#ppt_y+.1"/>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5432"/>
                                        </p:tgtEl>
                                        <p:attrNameLst>
                                          <p:attrName>style.visibility</p:attrName>
                                        </p:attrNameLst>
                                      </p:cBhvr>
                                      <p:to>
                                        <p:strVal val="visible"/>
                                      </p:to>
                                    </p:set>
                                    <p:animEffect filter="fade">
                                      <p:cBhvr>
                                        <p:cTn id="117" dur="500"/>
                                        <p:tgtEl>
                                          <p:spTgt spid="1543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2" presetClass="entr" presetSubtype="0" fill="hold" grpId="0" nodeType="clickEffect">
                                  <p:stCondLst>
                                    <p:cond delay="0"/>
                                  </p:stCondLst>
                                  <p:iterate type="lt">
                                    <p:tmPct val="10000"/>
                                  </p:iterate>
                                  <p:childTnLst>
                                    <p:set>
                                      <p:cBhvr>
                                        <p:cTn id="121" dur="1" fill="hold">
                                          <p:stCondLst>
                                            <p:cond delay="0"/>
                                          </p:stCondLst>
                                        </p:cTn>
                                        <p:tgtEl>
                                          <p:spTgt spid="15428"/>
                                        </p:tgtEl>
                                        <p:attrNameLst>
                                          <p:attrName>style.visibility</p:attrName>
                                        </p:attrNameLst>
                                      </p:cBhvr>
                                      <p:to>
                                        <p:strVal val="visible"/>
                                      </p:to>
                                    </p:set>
                                    <p:animEffect filter="fade">
                                      <p:cBhvr>
                                        <p:cTn id="122" dur="250"/>
                                        <p:tgtEl>
                                          <p:spTgt spid="15428"/>
                                        </p:tgtEl>
                                      </p:cBhvr>
                                    </p:animEffect>
                                    <p:anim calcmode="lin" valueType="num">
                                      <p:cBhvr>
                                        <p:cTn id="123" dur="250" fill="hold"/>
                                        <p:tgtEl>
                                          <p:spTgt spid="15428"/>
                                        </p:tgtEl>
                                        <p:attrNameLst>
                                          <p:attrName>ppt_x</p:attrName>
                                        </p:attrNameLst>
                                      </p:cBhvr>
                                      <p:tavLst>
                                        <p:tav tm="0">
                                          <p:val>
                                            <p:strVal val="#ppt_x"/>
                                          </p:val>
                                        </p:tav>
                                        <p:tav tm="100000">
                                          <p:val>
                                            <p:strVal val="#ppt_x"/>
                                          </p:val>
                                        </p:tav>
                                      </p:tavLst>
                                    </p:anim>
                                    <p:anim calcmode="lin" valueType="num">
                                      <p:cBhvr>
                                        <p:cTn id="124" dur="250" fill="hold"/>
                                        <p:tgtEl>
                                          <p:spTgt spid="15428"/>
                                        </p:tgtEl>
                                        <p:attrNameLst>
                                          <p:attrName>ppt_y</p:attrName>
                                        </p:attrNameLst>
                                      </p:cBhvr>
                                      <p:tavLst>
                                        <p:tav tm="0">
                                          <p:val>
                                            <p:strVal val="#ppt_y+.1"/>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5433"/>
                                        </p:tgtEl>
                                        <p:attrNameLst>
                                          <p:attrName>style.visibility</p:attrName>
                                        </p:attrNameLst>
                                      </p:cBhvr>
                                      <p:to>
                                        <p:strVal val="visible"/>
                                      </p:to>
                                    </p:set>
                                    <p:animEffect filter="fade">
                                      <p:cBhvr>
                                        <p:cTn id="129" dur="500"/>
                                        <p:tgtEl>
                                          <p:spTgt spid="1543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2" presetClass="entr" presetSubtype="0" fill="hold" grpId="0" nodeType="clickEffect">
                                  <p:stCondLst>
                                    <p:cond delay="0"/>
                                  </p:stCondLst>
                                  <p:iterate type="wd">
                                    <p:tmPct val="10000"/>
                                  </p:iterate>
                                  <p:childTnLst>
                                    <p:set>
                                      <p:cBhvr>
                                        <p:cTn id="133" dur="1" fill="hold">
                                          <p:stCondLst>
                                            <p:cond delay="0"/>
                                          </p:stCondLst>
                                        </p:cTn>
                                        <p:tgtEl>
                                          <p:spTgt spid="15429"/>
                                        </p:tgtEl>
                                        <p:attrNameLst>
                                          <p:attrName>style.visibility</p:attrName>
                                        </p:attrNameLst>
                                      </p:cBhvr>
                                      <p:to>
                                        <p:strVal val="visible"/>
                                      </p:to>
                                    </p:set>
                                    <p:animEffect filter="fade">
                                      <p:cBhvr>
                                        <p:cTn id="134" dur="250"/>
                                        <p:tgtEl>
                                          <p:spTgt spid="15429"/>
                                        </p:tgtEl>
                                      </p:cBhvr>
                                    </p:animEffect>
                                    <p:anim calcmode="lin" valueType="num">
                                      <p:cBhvr>
                                        <p:cTn id="135" dur="250" fill="hold"/>
                                        <p:tgtEl>
                                          <p:spTgt spid="15429"/>
                                        </p:tgtEl>
                                        <p:attrNameLst>
                                          <p:attrName>ppt_x</p:attrName>
                                        </p:attrNameLst>
                                      </p:cBhvr>
                                      <p:tavLst>
                                        <p:tav tm="0">
                                          <p:val>
                                            <p:strVal val="#ppt_x"/>
                                          </p:val>
                                        </p:tav>
                                        <p:tav tm="100000">
                                          <p:val>
                                            <p:strVal val="#ppt_x"/>
                                          </p:val>
                                        </p:tav>
                                      </p:tavLst>
                                    </p:anim>
                                    <p:anim calcmode="lin" valueType="num">
                                      <p:cBhvr>
                                        <p:cTn id="136" dur="250" fill="hold"/>
                                        <p:tgtEl>
                                          <p:spTgt spid="15429"/>
                                        </p:tgtEl>
                                        <p:attrNameLst>
                                          <p:attrName>ppt_y</p:attrName>
                                        </p:attrNameLst>
                                      </p:cBhvr>
                                      <p:tavLst>
                                        <p:tav tm="0">
                                          <p:val>
                                            <p:strVal val="#ppt_y+.1"/>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2" presetClass="entr" presetSubtype="0" fill="hold" grpId="0" nodeType="clickEffect">
                                  <p:stCondLst>
                                    <p:cond delay="0"/>
                                  </p:stCondLst>
                                  <p:iterate type="wd">
                                    <p:tmPct val="10000"/>
                                  </p:iterate>
                                  <p:childTnLst>
                                    <p:set>
                                      <p:cBhvr>
                                        <p:cTn id="140" dur="1" fill="hold">
                                          <p:stCondLst>
                                            <p:cond delay="0"/>
                                          </p:stCondLst>
                                        </p:cTn>
                                        <p:tgtEl>
                                          <p:spTgt spid="15438"/>
                                        </p:tgtEl>
                                        <p:attrNameLst>
                                          <p:attrName>style.visibility</p:attrName>
                                        </p:attrNameLst>
                                      </p:cBhvr>
                                      <p:to>
                                        <p:strVal val="visible"/>
                                      </p:to>
                                    </p:set>
                                    <p:animEffect filter="fade">
                                      <p:cBhvr>
                                        <p:cTn id="141" dur="250"/>
                                        <p:tgtEl>
                                          <p:spTgt spid="15438"/>
                                        </p:tgtEl>
                                      </p:cBhvr>
                                    </p:animEffect>
                                    <p:anim calcmode="lin" valueType="num">
                                      <p:cBhvr>
                                        <p:cTn id="142" dur="250" fill="hold"/>
                                        <p:tgtEl>
                                          <p:spTgt spid="15438"/>
                                        </p:tgtEl>
                                        <p:attrNameLst>
                                          <p:attrName>ppt_x</p:attrName>
                                        </p:attrNameLst>
                                      </p:cBhvr>
                                      <p:tavLst>
                                        <p:tav tm="0">
                                          <p:val>
                                            <p:strVal val="#ppt_x"/>
                                          </p:val>
                                        </p:tav>
                                        <p:tav tm="100000">
                                          <p:val>
                                            <p:strVal val="#ppt_x"/>
                                          </p:val>
                                        </p:tav>
                                      </p:tavLst>
                                    </p:anim>
                                    <p:anim calcmode="lin" valueType="num">
                                      <p:cBhvr>
                                        <p:cTn id="143" dur="250" fill="hold"/>
                                        <p:tgtEl>
                                          <p:spTgt spid="15438"/>
                                        </p:tgtEl>
                                        <p:attrNameLst>
                                          <p:attrName>ppt_y</p:attrName>
                                        </p:attrNameLst>
                                      </p:cBhvr>
                                      <p:tavLst>
                                        <p:tav tm="0">
                                          <p:val>
                                            <p:strVal val="#ppt_y+.1"/>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1" nodeType="clickEffect">
                                  <p:stCondLst>
                                    <p:cond delay="0"/>
                                  </p:stCondLst>
                                  <p:iterate type="wd">
                                    <p:tmAbs val="0"/>
                                  </p:iterate>
                                  <p:childTnLst>
                                    <p:set>
                                      <p:cBhvr>
                                        <p:cTn id="147" dur="1" fill="hold">
                                          <p:stCondLst>
                                            <p:cond delay="999"/>
                                          </p:stCondLst>
                                        </p:cTn>
                                        <p:tgtEl>
                                          <p:spTgt spid="15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bldLvl="0"/>
      <p:bldP spid="15385" grpId="0" bldLvl="0" animBg="1"/>
      <p:bldP spid="15421" grpId="0" bldLvl="0" animBg="1"/>
      <p:bldP spid="15422" grpId="0" bldLvl="0" animBg="1"/>
      <p:bldP spid="15423" grpId="0" bldLvl="0" animBg="1"/>
      <p:bldP spid="15424" grpId="0" bldLvl="0" animBg="1"/>
      <p:bldP spid="15425" grpId="0" bldLvl="0" animBg="1"/>
      <p:bldP spid="15426" grpId="0" bldLvl="0"/>
      <p:bldP spid="15427" grpId="0" bldLvl="0"/>
      <p:bldP spid="15428" grpId="0" bldLvl="0"/>
      <p:bldP spid="15429" grpId="0" bldLvl="0"/>
      <p:bldP spid="15430" grpId="0" bldLvl="0"/>
      <p:bldP spid="15431" grpId="0" bldLvl="0"/>
      <p:bldP spid="15432" grpId="0" bldLvl="0"/>
      <p:bldP spid="15433" grpId="0" bldLvl="0"/>
      <p:bldP spid="15438" grpId="0" bldLvl="0"/>
      <p:bldP spid="15438" grpId="1"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4">
            <a:extLst>
              <a:ext uri="{FF2B5EF4-FFF2-40B4-BE49-F238E27FC236}">
                <a16:creationId xmlns:a16="http://schemas.microsoft.com/office/drawing/2014/main" id="{CC5A4F1A-127D-472D-9571-B9B0B34C707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960BE15C-AD2E-406C-986B-86FBF247BDFD}" type="slidenum">
              <a:rPr altLang="en-US" sz="1200">
                <a:solidFill>
                  <a:srgbClr val="898989"/>
                </a:solidFill>
                <a:ea typeface="宋体" panose="02010600030101010101" pitchFamily="2" charset="-122"/>
              </a:rPr>
              <a:pPr/>
              <a:t>14</a:t>
            </a:fld>
            <a:endParaRPr lang="zh-CN" altLang="en-US" sz="1200">
              <a:solidFill>
                <a:srgbClr val="898989"/>
              </a:solidFill>
              <a:ea typeface="宋体" panose="02010600030101010101" pitchFamily="2" charset="-122"/>
            </a:endParaRPr>
          </a:p>
        </p:txBody>
      </p:sp>
      <p:sp>
        <p:nvSpPr>
          <p:cNvPr id="26627" name="矩形 6">
            <a:extLst>
              <a:ext uri="{FF2B5EF4-FFF2-40B4-BE49-F238E27FC236}">
                <a16:creationId xmlns:a16="http://schemas.microsoft.com/office/drawing/2014/main" id="{F5C3CB84-283F-493D-920F-52C36E7FF7C9}"/>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28" name="矩形 8">
            <a:extLst>
              <a:ext uri="{FF2B5EF4-FFF2-40B4-BE49-F238E27FC236}">
                <a16:creationId xmlns:a16="http://schemas.microsoft.com/office/drawing/2014/main" id="{A084D24C-21B8-457E-958B-8C45C47D4A74}"/>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Draw</a:t>
            </a:r>
            <a:endParaRPr lang="zh-CN" altLang="en-US" sz="1200">
              <a:ea typeface="宋体" panose="02010600030101010101" pitchFamily="2" charset="-122"/>
            </a:endParaRPr>
          </a:p>
        </p:txBody>
      </p:sp>
      <p:sp>
        <p:nvSpPr>
          <p:cNvPr id="26629" name="矩形 27">
            <a:extLst>
              <a:ext uri="{FF2B5EF4-FFF2-40B4-BE49-F238E27FC236}">
                <a16:creationId xmlns:a16="http://schemas.microsoft.com/office/drawing/2014/main" id="{17E77C06-B7B8-467F-9B96-0D4423AA8928}"/>
              </a:ext>
            </a:extLst>
          </p:cNvPr>
          <p:cNvSpPr>
            <a:spLocks noChangeArrowheads="1"/>
          </p:cNvSpPr>
          <p:nvPr/>
        </p:nvSpPr>
        <p:spPr bwMode="auto">
          <a:xfrm>
            <a:off x="749141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6630" name="矩形 28">
            <a:extLst>
              <a:ext uri="{FF2B5EF4-FFF2-40B4-BE49-F238E27FC236}">
                <a16:creationId xmlns:a16="http://schemas.microsoft.com/office/drawing/2014/main" id="{75B2483C-CFF9-4508-9131-2CCDDDE52359}"/>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6631" name="矩形 29">
            <a:extLst>
              <a:ext uri="{FF2B5EF4-FFF2-40B4-BE49-F238E27FC236}">
                <a16:creationId xmlns:a16="http://schemas.microsoft.com/office/drawing/2014/main" id="{75010710-088E-45F1-ADB3-D932E1B82D5F}"/>
              </a:ext>
            </a:extLst>
          </p:cNvPr>
          <p:cNvSpPr>
            <a:spLocks noChangeArrowheads="1"/>
          </p:cNvSpPr>
          <p:nvPr/>
        </p:nvSpPr>
        <p:spPr bwMode="auto">
          <a:xfrm>
            <a:off x="99869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6632" name="矩形 1">
            <a:extLst>
              <a:ext uri="{FF2B5EF4-FFF2-40B4-BE49-F238E27FC236}">
                <a16:creationId xmlns:a16="http://schemas.microsoft.com/office/drawing/2014/main" id="{F9D7F5FB-CC6F-4A89-B41D-73BE7055F2CA}"/>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3" name="矩形 3">
            <a:extLst>
              <a:ext uri="{FF2B5EF4-FFF2-40B4-BE49-F238E27FC236}">
                <a16:creationId xmlns:a16="http://schemas.microsoft.com/office/drawing/2014/main" id="{8123DC62-79D6-47D4-85DE-AF7908CB63A7}"/>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26634" name="矩形 6">
            <a:extLst>
              <a:ext uri="{FF2B5EF4-FFF2-40B4-BE49-F238E27FC236}">
                <a16:creationId xmlns:a16="http://schemas.microsoft.com/office/drawing/2014/main" id="{2D0B0569-CFD0-48D2-AB8F-9DB50F63EB9C}"/>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5" name="矩形 8">
            <a:extLst>
              <a:ext uri="{FF2B5EF4-FFF2-40B4-BE49-F238E27FC236}">
                <a16:creationId xmlns:a16="http://schemas.microsoft.com/office/drawing/2014/main" id="{54B1E115-098C-4F4A-B46A-46530E00E4B5}"/>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26636" name="矩形 16">
            <a:extLst>
              <a:ext uri="{FF2B5EF4-FFF2-40B4-BE49-F238E27FC236}">
                <a16:creationId xmlns:a16="http://schemas.microsoft.com/office/drawing/2014/main" id="{E6CA06EE-4B63-48F2-886B-AB3387F9A56D}"/>
              </a:ext>
            </a:extLst>
          </p:cNvPr>
          <p:cNvSpPr>
            <a:spLocks noChangeArrowheads="1"/>
          </p:cNvSpPr>
          <p:nvPr/>
        </p:nvSpPr>
        <p:spPr bwMode="auto">
          <a:xfrm>
            <a:off x="677068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6637" name="矩形 17">
            <a:extLst>
              <a:ext uri="{FF2B5EF4-FFF2-40B4-BE49-F238E27FC236}">
                <a16:creationId xmlns:a16="http://schemas.microsoft.com/office/drawing/2014/main" id="{FB778C4C-1AF6-4368-B28C-D36C223A346B}"/>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6638" name="矩形 18">
            <a:extLst>
              <a:ext uri="{FF2B5EF4-FFF2-40B4-BE49-F238E27FC236}">
                <a16:creationId xmlns:a16="http://schemas.microsoft.com/office/drawing/2014/main" id="{DD1AF6B2-BF97-410D-BBB5-2AB0128CF92F}"/>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6639" name="矩形 1">
            <a:extLst>
              <a:ext uri="{FF2B5EF4-FFF2-40B4-BE49-F238E27FC236}">
                <a16:creationId xmlns:a16="http://schemas.microsoft.com/office/drawing/2014/main" id="{5E4A6873-F65A-411F-9BBA-5CA1B18BEDE0}"/>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0" name="矩形 3">
            <a:extLst>
              <a:ext uri="{FF2B5EF4-FFF2-40B4-BE49-F238E27FC236}">
                <a16:creationId xmlns:a16="http://schemas.microsoft.com/office/drawing/2014/main" id="{19204651-2177-4261-8520-A9F3E7954F1E}"/>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26641" name="组合 5">
            <a:extLst>
              <a:ext uri="{FF2B5EF4-FFF2-40B4-BE49-F238E27FC236}">
                <a16:creationId xmlns:a16="http://schemas.microsoft.com/office/drawing/2014/main" id="{E6E1E6E6-E97F-487F-A22C-E210A8C445F1}"/>
              </a:ext>
            </a:extLst>
          </p:cNvPr>
          <p:cNvGrpSpPr>
            <a:grpSpLocks/>
          </p:cNvGrpSpPr>
          <p:nvPr/>
        </p:nvGrpSpPr>
        <p:grpSpPr bwMode="auto">
          <a:xfrm>
            <a:off x="10944225" y="368300"/>
            <a:ext cx="360363" cy="361950"/>
            <a:chOff x="0" y="0"/>
            <a:chExt cx="360000" cy="360000"/>
          </a:xfrm>
        </p:grpSpPr>
        <p:sp>
          <p:nvSpPr>
            <p:cNvPr id="26666" name="椭圆 15">
              <a:extLst>
                <a:ext uri="{FF2B5EF4-FFF2-40B4-BE49-F238E27FC236}">
                  <a16:creationId xmlns:a16="http://schemas.microsoft.com/office/drawing/2014/main" id="{2763A02C-05A8-4C39-A96A-2D5B1C593E40}"/>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7" name="燕尾形 16">
              <a:hlinkClick r:id="" action="ppaction://hlinkshowjump?jump=previousslide"/>
              <a:extLst>
                <a:ext uri="{FF2B5EF4-FFF2-40B4-BE49-F238E27FC236}">
                  <a16:creationId xmlns:a16="http://schemas.microsoft.com/office/drawing/2014/main" id="{667E54D0-8999-4D6C-A1AF-15E473C19086}"/>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26642" name="组合 4">
            <a:extLst>
              <a:ext uri="{FF2B5EF4-FFF2-40B4-BE49-F238E27FC236}">
                <a16:creationId xmlns:a16="http://schemas.microsoft.com/office/drawing/2014/main" id="{66F42C46-6989-42CB-8A19-EE0BF5815F7B}"/>
              </a:ext>
            </a:extLst>
          </p:cNvPr>
          <p:cNvGrpSpPr>
            <a:grpSpLocks/>
          </p:cNvGrpSpPr>
          <p:nvPr/>
        </p:nvGrpSpPr>
        <p:grpSpPr bwMode="auto">
          <a:xfrm>
            <a:off x="11449050" y="368300"/>
            <a:ext cx="360363" cy="361950"/>
            <a:chOff x="0" y="0"/>
            <a:chExt cx="360000" cy="360000"/>
          </a:xfrm>
        </p:grpSpPr>
        <p:sp>
          <p:nvSpPr>
            <p:cNvPr id="26664" name="椭圆 2">
              <a:extLst>
                <a:ext uri="{FF2B5EF4-FFF2-40B4-BE49-F238E27FC236}">
                  <a16:creationId xmlns:a16="http://schemas.microsoft.com/office/drawing/2014/main" id="{A8932C58-E3EA-4036-9EF4-DC48E5C2E196}"/>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65" name="燕尾形 3">
              <a:hlinkClick r:id="" action="ppaction://hlinkshowjump?jump=nextslide"/>
              <a:extLst>
                <a:ext uri="{FF2B5EF4-FFF2-40B4-BE49-F238E27FC236}">
                  <a16:creationId xmlns:a16="http://schemas.microsoft.com/office/drawing/2014/main" id="{B1426CED-2061-41D9-8896-8008FEEAA919}"/>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26643" name="矩形 6">
            <a:extLst>
              <a:ext uri="{FF2B5EF4-FFF2-40B4-BE49-F238E27FC236}">
                <a16:creationId xmlns:a16="http://schemas.microsoft.com/office/drawing/2014/main" id="{83A77CAC-320A-4513-B52C-546A63B53370}"/>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4" name="矩形 1">
            <a:extLst>
              <a:ext uri="{FF2B5EF4-FFF2-40B4-BE49-F238E27FC236}">
                <a16:creationId xmlns:a16="http://schemas.microsoft.com/office/drawing/2014/main" id="{B1421903-9817-4EFC-87C1-D9BA49384EE8}"/>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8" name="TextBox 1">
            <a:extLst>
              <a:ext uri="{FF2B5EF4-FFF2-40B4-BE49-F238E27FC236}">
                <a16:creationId xmlns:a16="http://schemas.microsoft.com/office/drawing/2014/main" id="{F92C77A3-E118-4475-B2DC-709FC1081BF1}"/>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16409" name="矩形 2">
            <a:extLst>
              <a:ext uri="{FF2B5EF4-FFF2-40B4-BE49-F238E27FC236}">
                <a16:creationId xmlns:a16="http://schemas.microsoft.com/office/drawing/2014/main" id="{1543F95D-C98B-4C21-90B4-A011F392C064}"/>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0" name="KSO_Shape">
            <a:extLst>
              <a:ext uri="{FF2B5EF4-FFF2-40B4-BE49-F238E27FC236}">
                <a16:creationId xmlns:a16="http://schemas.microsoft.com/office/drawing/2014/main" id="{00AB20A4-7983-4CB1-B2EA-65A6615063FC}"/>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1" name="椭圆 3">
            <a:extLst>
              <a:ext uri="{FF2B5EF4-FFF2-40B4-BE49-F238E27FC236}">
                <a16:creationId xmlns:a16="http://schemas.microsoft.com/office/drawing/2014/main" id="{34E769C0-A2F3-4187-A7BE-C6D838985D61}"/>
              </a:ext>
            </a:extLst>
          </p:cNvPr>
          <p:cNvSpPr>
            <a:spLocks noChangeArrowheads="1"/>
          </p:cNvSpPr>
          <p:nvPr/>
        </p:nvSpPr>
        <p:spPr bwMode="auto">
          <a:xfrm>
            <a:off x="1274763" y="1439863"/>
            <a:ext cx="4443412" cy="4441825"/>
          </a:xfrm>
          <a:prstGeom prst="ellipse">
            <a:avLst/>
          </a:prstGeom>
          <a:noFill/>
          <a:ln w="9525">
            <a:solidFill>
              <a:schemeClr val="accent1"/>
            </a:solidFill>
            <a:prstDash val="dash"/>
            <a:bevel/>
            <a:headEnd/>
            <a:tailEnd/>
          </a:ln>
          <a:extLst>
            <a:ext uri="{909E8E84-426E-40DD-AFC4-6F175D3DCCD1}">
              <a14:hiddenFill xmlns:a14="http://schemas.microsoft.com/office/drawing/2010/main">
                <a:solidFill>
                  <a:srgbClr val="FFFFFF"/>
                </a:solidFill>
              </a14:hiddenFill>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6412" name="Oval 13">
            <a:extLst>
              <a:ext uri="{FF2B5EF4-FFF2-40B4-BE49-F238E27FC236}">
                <a16:creationId xmlns:a16="http://schemas.microsoft.com/office/drawing/2014/main" id="{B68BC54C-7F48-41FF-9845-D066EAA09521}"/>
              </a:ext>
            </a:extLst>
          </p:cNvPr>
          <p:cNvSpPr>
            <a:spLocks noChangeArrowheads="1"/>
          </p:cNvSpPr>
          <p:nvPr/>
        </p:nvSpPr>
        <p:spPr bwMode="auto">
          <a:xfrm>
            <a:off x="1916113" y="3509963"/>
            <a:ext cx="1685925" cy="1684337"/>
          </a:xfrm>
          <a:prstGeom prst="ellipse">
            <a:avLst/>
          </a:prstGeom>
          <a:solidFill>
            <a:srgbClr val="DC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6413" name="Oval 14">
            <a:extLst>
              <a:ext uri="{FF2B5EF4-FFF2-40B4-BE49-F238E27FC236}">
                <a16:creationId xmlns:a16="http://schemas.microsoft.com/office/drawing/2014/main" id="{DA77AC33-1FF3-4635-9CD6-596BCB1DFA3C}"/>
              </a:ext>
            </a:extLst>
          </p:cNvPr>
          <p:cNvSpPr>
            <a:spLocks noChangeArrowheads="1"/>
          </p:cNvSpPr>
          <p:nvPr/>
        </p:nvSpPr>
        <p:spPr bwMode="auto">
          <a:xfrm>
            <a:off x="2057400" y="3651250"/>
            <a:ext cx="1387475" cy="1387475"/>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6414" name="Oval 18">
            <a:extLst>
              <a:ext uri="{FF2B5EF4-FFF2-40B4-BE49-F238E27FC236}">
                <a16:creationId xmlns:a16="http://schemas.microsoft.com/office/drawing/2014/main" id="{D18D55A8-E1D7-4AD4-9886-F5BBA1802830}"/>
              </a:ext>
            </a:extLst>
          </p:cNvPr>
          <p:cNvSpPr>
            <a:spLocks noChangeArrowheads="1"/>
          </p:cNvSpPr>
          <p:nvPr/>
        </p:nvSpPr>
        <p:spPr bwMode="auto">
          <a:xfrm>
            <a:off x="3590925" y="3233738"/>
            <a:ext cx="1685925" cy="1685925"/>
          </a:xfrm>
          <a:prstGeom prst="ellipse">
            <a:avLst/>
          </a:prstGeom>
          <a:solidFill>
            <a:srgbClr val="DC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6415" name="Oval 19">
            <a:extLst>
              <a:ext uri="{FF2B5EF4-FFF2-40B4-BE49-F238E27FC236}">
                <a16:creationId xmlns:a16="http://schemas.microsoft.com/office/drawing/2014/main" id="{245024DB-341C-439E-8BD0-6A0A07D5BB4A}"/>
              </a:ext>
            </a:extLst>
          </p:cNvPr>
          <p:cNvSpPr>
            <a:spLocks noChangeArrowheads="1"/>
          </p:cNvSpPr>
          <p:nvPr/>
        </p:nvSpPr>
        <p:spPr bwMode="auto">
          <a:xfrm>
            <a:off x="3732213" y="3375025"/>
            <a:ext cx="1387475" cy="1387475"/>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6416" name="Oval 23">
            <a:extLst>
              <a:ext uri="{FF2B5EF4-FFF2-40B4-BE49-F238E27FC236}">
                <a16:creationId xmlns:a16="http://schemas.microsoft.com/office/drawing/2014/main" id="{C1B18EBB-72CA-4215-B10C-A51EE88C31C0}"/>
              </a:ext>
            </a:extLst>
          </p:cNvPr>
          <p:cNvSpPr>
            <a:spLocks noChangeArrowheads="1"/>
          </p:cNvSpPr>
          <p:nvPr/>
        </p:nvSpPr>
        <p:spPr bwMode="auto">
          <a:xfrm>
            <a:off x="2470150" y="1955800"/>
            <a:ext cx="1684338" cy="1685925"/>
          </a:xfrm>
          <a:prstGeom prst="ellipse">
            <a:avLst/>
          </a:prstGeom>
          <a:solidFill>
            <a:srgbClr val="DC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6417" name="Oval 24">
            <a:extLst>
              <a:ext uri="{FF2B5EF4-FFF2-40B4-BE49-F238E27FC236}">
                <a16:creationId xmlns:a16="http://schemas.microsoft.com/office/drawing/2014/main" id="{BFC6A801-CF3B-4558-AD54-E7411C1DB2E6}"/>
              </a:ext>
            </a:extLst>
          </p:cNvPr>
          <p:cNvSpPr>
            <a:spLocks noChangeArrowheads="1"/>
          </p:cNvSpPr>
          <p:nvPr/>
        </p:nvSpPr>
        <p:spPr bwMode="auto">
          <a:xfrm>
            <a:off x="2611438" y="2097088"/>
            <a:ext cx="1387475" cy="1387475"/>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6418" name="TextBox 10">
            <a:extLst>
              <a:ext uri="{FF2B5EF4-FFF2-40B4-BE49-F238E27FC236}">
                <a16:creationId xmlns:a16="http://schemas.microsoft.com/office/drawing/2014/main" id="{83BA1EE4-6A3F-49DC-8087-C9E6DF9AE9C5}"/>
              </a:ext>
            </a:extLst>
          </p:cNvPr>
          <p:cNvSpPr>
            <a:spLocks noChangeArrowheads="1"/>
          </p:cNvSpPr>
          <p:nvPr/>
        </p:nvSpPr>
        <p:spPr bwMode="auto">
          <a:xfrm>
            <a:off x="6210300" y="1474788"/>
            <a:ext cx="12579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Title Text One</a:t>
            </a:r>
            <a:endParaRPr lang="zh-CN" altLang="en-US" sz="1200">
              <a:ea typeface="宋体" panose="02010600030101010101" pitchFamily="2" charset="-122"/>
            </a:endParaRPr>
          </a:p>
        </p:txBody>
      </p:sp>
      <p:sp>
        <p:nvSpPr>
          <p:cNvPr id="16419" name="TextBox 11">
            <a:extLst>
              <a:ext uri="{FF2B5EF4-FFF2-40B4-BE49-F238E27FC236}">
                <a16:creationId xmlns:a16="http://schemas.microsoft.com/office/drawing/2014/main" id="{CA4695C3-DB7E-47B3-868D-A4011C3E572E}"/>
              </a:ext>
            </a:extLst>
          </p:cNvPr>
          <p:cNvSpPr>
            <a:spLocks noChangeArrowheads="1"/>
          </p:cNvSpPr>
          <p:nvPr/>
        </p:nvSpPr>
        <p:spPr bwMode="auto">
          <a:xfrm>
            <a:off x="6210300" y="1841500"/>
            <a:ext cx="4897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Click to enter your text content or copy your text content</a:t>
            </a:r>
            <a:endParaRPr lang="en-US" altLang="zh-CN" sz="12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Click to enter your text content or copy your text content</a:t>
            </a:r>
          </a:p>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Click to enter your text content or copy your text content</a:t>
            </a:r>
            <a:endParaRPr lang="en-US"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20" name="TextBox 12">
            <a:extLst>
              <a:ext uri="{FF2B5EF4-FFF2-40B4-BE49-F238E27FC236}">
                <a16:creationId xmlns:a16="http://schemas.microsoft.com/office/drawing/2014/main" id="{7ED62DDC-4074-438C-AF1F-BA184B6ED0D0}"/>
              </a:ext>
            </a:extLst>
          </p:cNvPr>
          <p:cNvSpPr>
            <a:spLocks noChangeArrowheads="1"/>
          </p:cNvSpPr>
          <p:nvPr/>
        </p:nvSpPr>
        <p:spPr bwMode="auto">
          <a:xfrm>
            <a:off x="2855913" y="2436813"/>
            <a:ext cx="919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800"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en-US" altLang="zh-CN" sz="1800"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800"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Text One</a:t>
            </a:r>
            <a:endParaRPr lang="zh-CN" altLang="en-US">
              <a:ea typeface="宋体" panose="02010600030101010101" pitchFamily="2" charset="-122"/>
            </a:endParaRPr>
          </a:p>
        </p:txBody>
      </p:sp>
      <p:sp>
        <p:nvSpPr>
          <p:cNvPr id="16421" name="TextBox 14">
            <a:extLst>
              <a:ext uri="{FF2B5EF4-FFF2-40B4-BE49-F238E27FC236}">
                <a16:creationId xmlns:a16="http://schemas.microsoft.com/office/drawing/2014/main" id="{4669429A-73A2-43F5-9AB4-8CCEF49819FD}"/>
              </a:ext>
            </a:extLst>
          </p:cNvPr>
          <p:cNvSpPr>
            <a:spLocks noChangeArrowheads="1"/>
          </p:cNvSpPr>
          <p:nvPr/>
        </p:nvSpPr>
        <p:spPr bwMode="auto">
          <a:xfrm>
            <a:off x="2268538" y="4033838"/>
            <a:ext cx="919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800"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en-US" altLang="zh-CN" sz="1800"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800"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Text Two</a:t>
            </a:r>
            <a:endParaRPr lang="zh-CN" altLang="en-US">
              <a:ea typeface="宋体" panose="02010600030101010101" pitchFamily="2" charset="-122"/>
            </a:endParaRPr>
          </a:p>
        </p:txBody>
      </p:sp>
      <p:sp>
        <p:nvSpPr>
          <p:cNvPr id="16422" name="TextBox 15">
            <a:extLst>
              <a:ext uri="{FF2B5EF4-FFF2-40B4-BE49-F238E27FC236}">
                <a16:creationId xmlns:a16="http://schemas.microsoft.com/office/drawing/2014/main" id="{8EBCE308-17D5-45D7-9874-83CB62E31930}"/>
              </a:ext>
            </a:extLst>
          </p:cNvPr>
          <p:cNvSpPr>
            <a:spLocks noChangeArrowheads="1"/>
          </p:cNvSpPr>
          <p:nvPr/>
        </p:nvSpPr>
        <p:spPr bwMode="auto">
          <a:xfrm>
            <a:off x="4002088" y="3692525"/>
            <a:ext cx="919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800"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en-US" altLang="zh-CN" sz="1800"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800"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Text Three</a:t>
            </a:r>
            <a:endParaRPr lang="zh-CN" altLang="en-US">
              <a:ea typeface="宋体" panose="02010600030101010101" pitchFamily="2" charset="-122"/>
            </a:endParaRPr>
          </a:p>
        </p:txBody>
      </p:sp>
      <p:sp>
        <p:nvSpPr>
          <p:cNvPr id="16423" name="TextBox 16">
            <a:extLst>
              <a:ext uri="{FF2B5EF4-FFF2-40B4-BE49-F238E27FC236}">
                <a16:creationId xmlns:a16="http://schemas.microsoft.com/office/drawing/2014/main" id="{096B9EBC-B449-422C-9CFF-E73E809D9D6B}"/>
              </a:ext>
            </a:extLst>
          </p:cNvPr>
          <p:cNvSpPr>
            <a:spLocks noChangeArrowheads="1"/>
          </p:cNvSpPr>
          <p:nvPr/>
        </p:nvSpPr>
        <p:spPr bwMode="auto">
          <a:xfrm>
            <a:off x="6210300" y="3043238"/>
            <a:ext cx="12623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Title Text Two</a:t>
            </a:r>
            <a:endParaRPr lang="zh-CN" altLang="en-US" sz="1200">
              <a:ea typeface="宋体" panose="02010600030101010101" pitchFamily="2" charset="-122"/>
            </a:endParaRPr>
          </a:p>
        </p:txBody>
      </p:sp>
      <p:sp>
        <p:nvSpPr>
          <p:cNvPr id="16424" name="TextBox 17">
            <a:extLst>
              <a:ext uri="{FF2B5EF4-FFF2-40B4-BE49-F238E27FC236}">
                <a16:creationId xmlns:a16="http://schemas.microsoft.com/office/drawing/2014/main" id="{CCE5C2C5-F439-4095-8D66-50683654E067}"/>
              </a:ext>
            </a:extLst>
          </p:cNvPr>
          <p:cNvSpPr>
            <a:spLocks noChangeArrowheads="1"/>
          </p:cNvSpPr>
          <p:nvPr/>
        </p:nvSpPr>
        <p:spPr bwMode="auto">
          <a:xfrm>
            <a:off x="6210300" y="3409950"/>
            <a:ext cx="4897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Click to enter your text content or copy your text content</a:t>
            </a:r>
            <a:endParaRPr lang="en-US" altLang="zh-CN" sz="12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Click to enter your text content or copy your text content</a:t>
            </a:r>
          </a:p>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Click to enter your text content or copy your text content</a:t>
            </a:r>
          </a:p>
        </p:txBody>
      </p:sp>
      <p:sp>
        <p:nvSpPr>
          <p:cNvPr id="16425" name="TextBox 18">
            <a:extLst>
              <a:ext uri="{FF2B5EF4-FFF2-40B4-BE49-F238E27FC236}">
                <a16:creationId xmlns:a16="http://schemas.microsoft.com/office/drawing/2014/main" id="{019147B1-6E48-4B8A-BA19-01E0A0ED67BB}"/>
              </a:ext>
            </a:extLst>
          </p:cNvPr>
          <p:cNvSpPr>
            <a:spLocks noChangeArrowheads="1"/>
          </p:cNvSpPr>
          <p:nvPr/>
        </p:nvSpPr>
        <p:spPr bwMode="auto">
          <a:xfrm>
            <a:off x="6210300" y="4598988"/>
            <a:ext cx="13821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Title Text Three</a:t>
            </a:r>
            <a:endParaRPr lang="zh-CN" altLang="en-US" sz="1200">
              <a:ea typeface="宋体" panose="02010600030101010101" pitchFamily="2" charset="-122"/>
            </a:endParaRPr>
          </a:p>
        </p:txBody>
      </p:sp>
      <p:sp>
        <p:nvSpPr>
          <p:cNvPr id="16426" name="TextBox 19">
            <a:extLst>
              <a:ext uri="{FF2B5EF4-FFF2-40B4-BE49-F238E27FC236}">
                <a16:creationId xmlns:a16="http://schemas.microsoft.com/office/drawing/2014/main" id="{60EC181B-5DAC-4FBB-B8BA-8D1C0E0E7775}"/>
              </a:ext>
            </a:extLst>
          </p:cNvPr>
          <p:cNvSpPr>
            <a:spLocks noChangeArrowheads="1"/>
          </p:cNvSpPr>
          <p:nvPr/>
        </p:nvSpPr>
        <p:spPr bwMode="auto">
          <a:xfrm>
            <a:off x="6210300" y="4965700"/>
            <a:ext cx="4897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Click to enter your text content or copy your text content</a:t>
            </a:r>
            <a:endParaRPr lang="en-US" altLang="zh-CN" sz="12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Click to enter your text content or copy your text content</a:t>
            </a:r>
          </a:p>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Click to enter your text content or copy your text content</a:t>
            </a:r>
            <a:endParaRPr lang="en-US"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advTm="2578">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09"/>
                                        </p:tgtEl>
                                        <p:attrNameLst>
                                          <p:attrName>style.visibility</p:attrName>
                                        </p:attrNameLst>
                                      </p:cBhvr>
                                      <p:to>
                                        <p:strVal val="visible"/>
                                      </p:to>
                                    </p:set>
                                    <p:anim calcmode="lin" valueType="num">
                                      <p:cBhvr>
                                        <p:cTn id="7" dur="500" fill="hold"/>
                                        <p:tgtEl>
                                          <p:spTgt spid="16409"/>
                                        </p:tgtEl>
                                        <p:attrNameLst>
                                          <p:attrName>ppt_x</p:attrName>
                                        </p:attrNameLst>
                                      </p:cBhvr>
                                      <p:tavLst>
                                        <p:tav tm="0">
                                          <p:val>
                                            <p:strVal val="0-#ppt_w/2"/>
                                          </p:val>
                                        </p:tav>
                                        <p:tav tm="100000">
                                          <p:val>
                                            <p:strVal val="#ppt_x"/>
                                          </p:val>
                                        </p:tav>
                                      </p:tavLst>
                                    </p:anim>
                                    <p:anim calcmode="lin" valueType="num">
                                      <p:cBhvr>
                                        <p:cTn id="8" dur="500" fill="hold"/>
                                        <p:tgtEl>
                                          <p:spTgt spid="1640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410"/>
                                        </p:tgtEl>
                                        <p:attrNameLst>
                                          <p:attrName>style.visibility</p:attrName>
                                        </p:attrNameLst>
                                      </p:cBhvr>
                                      <p:to>
                                        <p:strVal val="visible"/>
                                      </p:to>
                                    </p:set>
                                    <p:anim calcmode="lin" valueType="num">
                                      <p:cBhvr>
                                        <p:cTn id="11" dur="500" fill="hold"/>
                                        <p:tgtEl>
                                          <p:spTgt spid="16410"/>
                                        </p:tgtEl>
                                        <p:attrNameLst>
                                          <p:attrName>ppt_x</p:attrName>
                                        </p:attrNameLst>
                                      </p:cBhvr>
                                      <p:tavLst>
                                        <p:tav tm="0">
                                          <p:val>
                                            <p:strVal val="0-#ppt_w/2"/>
                                          </p:val>
                                        </p:tav>
                                        <p:tav tm="100000">
                                          <p:val>
                                            <p:strVal val="#ppt_x"/>
                                          </p:val>
                                        </p:tav>
                                      </p:tavLst>
                                    </p:anim>
                                    <p:anim calcmode="lin" valueType="num">
                                      <p:cBhvr>
                                        <p:cTn id="12" dur="500" fill="hold"/>
                                        <p:tgtEl>
                                          <p:spTgt spid="1641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6408"/>
                                        </p:tgtEl>
                                        <p:attrNameLst>
                                          <p:attrName>style.visibility</p:attrName>
                                        </p:attrNameLst>
                                      </p:cBhvr>
                                      <p:to>
                                        <p:strVal val="visible"/>
                                      </p:to>
                                    </p:set>
                                    <p:anim calcmode="lin" valueType="num">
                                      <p:cBhvr>
                                        <p:cTn id="17" dur="500" fill="hold"/>
                                        <p:tgtEl>
                                          <p:spTgt spid="1640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6408"/>
                                        </p:tgtEl>
                                        <p:attrNameLst>
                                          <p:attrName>ppt_y</p:attrName>
                                        </p:attrNameLst>
                                      </p:cBhvr>
                                      <p:tavLst>
                                        <p:tav tm="0">
                                          <p:val>
                                            <p:strVal val="#ppt_y"/>
                                          </p:val>
                                        </p:tav>
                                        <p:tav tm="100000">
                                          <p:val>
                                            <p:strVal val="#ppt_y"/>
                                          </p:val>
                                        </p:tav>
                                      </p:tavLst>
                                    </p:anim>
                                    <p:anim calcmode="lin" valueType="num">
                                      <p:cBhvr>
                                        <p:cTn id="19" dur="500" fill="hold"/>
                                        <p:tgtEl>
                                          <p:spTgt spid="1640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6408"/>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16408"/>
                                        </p:tgtEl>
                                      </p:cBhvr>
                                    </p:animEffect>
                                  </p:childTnLst>
                                </p:cTn>
                              </p:par>
                            </p:childTnLst>
                          </p:cTn>
                        </p:par>
                        <p:par>
                          <p:cTn id="22" fill="hold" nodeType="afterGroup">
                            <p:stCondLst>
                              <p:cond delay="950"/>
                            </p:stCondLst>
                            <p:childTnLst>
                              <p:par>
                                <p:cTn id="23" presetID="21" presetClass="entr" presetSubtype="1" fill="hold" grpId="0" nodeType="afterEffect">
                                  <p:stCondLst>
                                    <p:cond delay="0"/>
                                  </p:stCondLst>
                                  <p:childTnLst>
                                    <p:set>
                                      <p:cBhvr>
                                        <p:cTn id="24" dur="1" fill="hold">
                                          <p:stCondLst>
                                            <p:cond delay="0"/>
                                          </p:stCondLst>
                                        </p:cTn>
                                        <p:tgtEl>
                                          <p:spTgt spid="16411"/>
                                        </p:tgtEl>
                                        <p:attrNameLst>
                                          <p:attrName>style.visibility</p:attrName>
                                        </p:attrNameLst>
                                      </p:cBhvr>
                                      <p:to>
                                        <p:strVal val="visible"/>
                                      </p:to>
                                    </p:set>
                                    <p:animEffect filter="wheel(1)">
                                      <p:cBhvr>
                                        <p:cTn id="25" dur="1000"/>
                                        <p:tgtEl>
                                          <p:spTgt spid="16411"/>
                                        </p:tgtEl>
                                      </p:cBhvr>
                                    </p:animEffect>
                                  </p:childTnLst>
                                </p:cTn>
                              </p:par>
                            </p:childTnLst>
                          </p:cTn>
                        </p:par>
                        <p:par>
                          <p:cTn id="26" fill="hold" nodeType="afterGroup">
                            <p:stCondLst>
                              <p:cond delay="1950"/>
                            </p:stCondLst>
                            <p:childTnLst>
                              <p:par>
                                <p:cTn id="27" presetID="52" presetClass="entr" presetSubtype="0" fill="hold" grpId="0" nodeType="afterEffect">
                                  <p:stCondLst>
                                    <p:cond delay="0"/>
                                  </p:stCondLst>
                                  <p:childTnLst>
                                    <p:set>
                                      <p:cBhvr>
                                        <p:cTn id="28" dur="1" fill="hold">
                                          <p:stCondLst>
                                            <p:cond delay="0"/>
                                          </p:stCondLst>
                                        </p:cTn>
                                        <p:tgtEl>
                                          <p:spTgt spid="16416"/>
                                        </p:tgtEl>
                                        <p:attrNameLst>
                                          <p:attrName>style.visibility</p:attrName>
                                        </p:attrNameLst>
                                      </p:cBhvr>
                                      <p:to>
                                        <p:strVal val="visible"/>
                                      </p:to>
                                    </p:set>
                                    <p:animScale>
                                      <p:cBhvr>
                                        <p:cTn id="29" dur="1000" decel="50000" fill="hold">
                                          <p:stCondLst>
                                            <p:cond delay="0"/>
                                          </p:stCondLst>
                                        </p:cTn>
                                        <p:tgtEl>
                                          <p:spTgt spid="164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6416"/>
                                        </p:tgtEl>
                                        <p:attrNameLst>
                                          <p:attrName>ppt_x,ppt_y</p:attrName>
                                        </p:attrNameLst>
                                      </p:cBhvr>
                                      <p:rCtr x="0" y="0"/>
                                    </p:animMotion>
                                    <p:animEffect filter="fade">
                                      <p:cBhvr>
                                        <p:cTn id="31" dur="1000"/>
                                        <p:tgtEl>
                                          <p:spTgt spid="16416"/>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6417"/>
                                        </p:tgtEl>
                                        <p:attrNameLst>
                                          <p:attrName>style.visibility</p:attrName>
                                        </p:attrNameLst>
                                      </p:cBhvr>
                                      <p:to>
                                        <p:strVal val="visible"/>
                                      </p:to>
                                    </p:set>
                                    <p:animScale>
                                      <p:cBhvr>
                                        <p:cTn id="34" dur="1000" decel="50000" fill="hold">
                                          <p:stCondLst>
                                            <p:cond delay="0"/>
                                          </p:stCondLst>
                                        </p:cTn>
                                        <p:tgtEl>
                                          <p:spTgt spid="164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16417"/>
                                        </p:tgtEl>
                                        <p:attrNameLst>
                                          <p:attrName>ppt_x,ppt_y</p:attrName>
                                        </p:attrNameLst>
                                      </p:cBhvr>
                                      <p:rCtr x="0" y="0"/>
                                    </p:animMotion>
                                    <p:animEffect filter="fade">
                                      <p:cBhvr>
                                        <p:cTn id="36" dur="1000"/>
                                        <p:tgtEl>
                                          <p:spTgt spid="16417"/>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6420"/>
                                        </p:tgtEl>
                                        <p:attrNameLst>
                                          <p:attrName>style.visibility</p:attrName>
                                        </p:attrNameLst>
                                      </p:cBhvr>
                                      <p:to>
                                        <p:strVal val="visible"/>
                                      </p:to>
                                    </p:set>
                                    <p:animScale>
                                      <p:cBhvr>
                                        <p:cTn id="39" dur="1000" decel="50000" fill="hold">
                                          <p:stCondLst>
                                            <p:cond delay="0"/>
                                          </p:stCondLst>
                                        </p:cTn>
                                        <p:tgtEl>
                                          <p:spTgt spid="164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16420"/>
                                        </p:tgtEl>
                                        <p:attrNameLst>
                                          <p:attrName>ppt_x,ppt_y</p:attrName>
                                        </p:attrNameLst>
                                      </p:cBhvr>
                                      <p:rCtr x="0" y="0"/>
                                    </p:animMotion>
                                    <p:animEffect filter="fade">
                                      <p:cBhvr>
                                        <p:cTn id="41" dur="1000"/>
                                        <p:tgtEl>
                                          <p:spTgt spid="16420"/>
                                        </p:tgtEl>
                                      </p:cBhvr>
                                    </p:animEffect>
                                  </p:childTnLst>
                                </p:cTn>
                              </p:par>
                            </p:childTnLst>
                          </p:cTn>
                        </p:par>
                        <p:par>
                          <p:cTn id="42" fill="hold" nodeType="afterGroup">
                            <p:stCondLst>
                              <p:cond delay="2950"/>
                            </p:stCondLst>
                            <p:childTnLst>
                              <p:par>
                                <p:cTn id="43" presetID="52" presetClass="entr" presetSubtype="0" fill="hold" grpId="0" nodeType="afterEffect">
                                  <p:stCondLst>
                                    <p:cond delay="0"/>
                                  </p:stCondLst>
                                  <p:childTnLst>
                                    <p:set>
                                      <p:cBhvr>
                                        <p:cTn id="44" dur="1" fill="hold">
                                          <p:stCondLst>
                                            <p:cond delay="0"/>
                                          </p:stCondLst>
                                        </p:cTn>
                                        <p:tgtEl>
                                          <p:spTgt spid="16412"/>
                                        </p:tgtEl>
                                        <p:attrNameLst>
                                          <p:attrName>style.visibility</p:attrName>
                                        </p:attrNameLst>
                                      </p:cBhvr>
                                      <p:to>
                                        <p:strVal val="visible"/>
                                      </p:to>
                                    </p:set>
                                    <p:animScale>
                                      <p:cBhvr>
                                        <p:cTn id="45" dur="1000" decel="50000" fill="hold">
                                          <p:stCondLst>
                                            <p:cond delay="0"/>
                                          </p:stCondLst>
                                        </p:cTn>
                                        <p:tgtEl>
                                          <p:spTgt spid="164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16412"/>
                                        </p:tgtEl>
                                        <p:attrNameLst>
                                          <p:attrName>ppt_x,ppt_y</p:attrName>
                                        </p:attrNameLst>
                                      </p:cBhvr>
                                      <p:rCtr x="0" y="0"/>
                                    </p:animMotion>
                                    <p:animEffect filter="fade">
                                      <p:cBhvr>
                                        <p:cTn id="47" dur="1000"/>
                                        <p:tgtEl>
                                          <p:spTgt spid="16412"/>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16413"/>
                                        </p:tgtEl>
                                        <p:attrNameLst>
                                          <p:attrName>style.visibility</p:attrName>
                                        </p:attrNameLst>
                                      </p:cBhvr>
                                      <p:to>
                                        <p:strVal val="visible"/>
                                      </p:to>
                                    </p:set>
                                    <p:animScale>
                                      <p:cBhvr>
                                        <p:cTn id="50" dur="1000" decel="50000" fill="hold">
                                          <p:stCondLst>
                                            <p:cond delay="0"/>
                                          </p:stCondLst>
                                        </p:cTn>
                                        <p:tgtEl>
                                          <p:spTgt spid="16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16413"/>
                                        </p:tgtEl>
                                        <p:attrNameLst>
                                          <p:attrName>ppt_x,ppt_y</p:attrName>
                                        </p:attrNameLst>
                                      </p:cBhvr>
                                      <p:rCtr x="0" y="0"/>
                                    </p:animMotion>
                                    <p:animEffect filter="fade">
                                      <p:cBhvr>
                                        <p:cTn id="52" dur="1000"/>
                                        <p:tgtEl>
                                          <p:spTgt spid="16413"/>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16421"/>
                                        </p:tgtEl>
                                        <p:attrNameLst>
                                          <p:attrName>style.visibility</p:attrName>
                                        </p:attrNameLst>
                                      </p:cBhvr>
                                      <p:to>
                                        <p:strVal val="visible"/>
                                      </p:to>
                                    </p:set>
                                    <p:animScale>
                                      <p:cBhvr>
                                        <p:cTn id="55" dur="1000" decel="50000" fill="hold">
                                          <p:stCondLst>
                                            <p:cond delay="0"/>
                                          </p:stCondLst>
                                        </p:cTn>
                                        <p:tgtEl>
                                          <p:spTgt spid="164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6" dur="1000" decel="50000" fill="hold">
                                          <p:stCondLst>
                                            <p:cond delay="0"/>
                                          </p:stCondLst>
                                        </p:cTn>
                                        <p:tgtEl>
                                          <p:spTgt spid="16421"/>
                                        </p:tgtEl>
                                        <p:attrNameLst>
                                          <p:attrName>ppt_x,ppt_y</p:attrName>
                                        </p:attrNameLst>
                                      </p:cBhvr>
                                      <p:rCtr x="0" y="0"/>
                                    </p:animMotion>
                                    <p:animEffect filter="fade">
                                      <p:cBhvr>
                                        <p:cTn id="57" dur="1000"/>
                                        <p:tgtEl>
                                          <p:spTgt spid="16421"/>
                                        </p:tgtEl>
                                      </p:cBhvr>
                                    </p:animEffect>
                                  </p:childTnLst>
                                </p:cTn>
                              </p:par>
                            </p:childTnLst>
                          </p:cTn>
                        </p:par>
                        <p:par>
                          <p:cTn id="58" fill="hold" nodeType="afterGroup">
                            <p:stCondLst>
                              <p:cond delay="3950"/>
                            </p:stCondLst>
                            <p:childTnLst>
                              <p:par>
                                <p:cTn id="59" presetID="52" presetClass="entr" presetSubtype="0" fill="hold" grpId="0" nodeType="afterEffect">
                                  <p:stCondLst>
                                    <p:cond delay="0"/>
                                  </p:stCondLst>
                                  <p:childTnLst>
                                    <p:set>
                                      <p:cBhvr>
                                        <p:cTn id="60" dur="1" fill="hold">
                                          <p:stCondLst>
                                            <p:cond delay="0"/>
                                          </p:stCondLst>
                                        </p:cTn>
                                        <p:tgtEl>
                                          <p:spTgt spid="16414"/>
                                        </p:tgtEl>
                                        <p:attrNameLst>
                                          <p:attrName>style.visibility</p:attrName>
                                        </p:attrNameLst>
                                      </p:cBhvr>
                                      <p:to>
                                        <p:strVal val="visible"/>
                                      </p:to>
                                    </p:set>
                                    <p:animScale>
                                      <p:cBhvr>
                                        <p:cTn id="61" dur="1000" decel="50000" fill="hold">
                                          <p:stCondLst>
                                            <p:cond delay="0"/>
                                          </p:stCondLst>
                                        </p:cTn>
                                        <p:tgtEl>
                                          <p:spTgt spid="164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16414"/>
                                        </p:tgtEl>
                                        <p:attrNameLst>
                                          <p:attrName>ppt_x,ppt_y</p:attrName>
                                        </p:attrNameLst>
                                      </p:cBhvr>
                                      <p:rCtr x="0" y="0"/>
                                    </p:animMotion>
                                    <p:animEffect filter="fade">
                                      <p:cBhvr>
                                        <p:cTn id="63" dur="1000"/>
                                        <p:tgtEl>
                                          <p:spTgt spid="16414"/>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16415"/>
                                        </p:tgtEl>
                                        <p:attrNameLst>
                                          <p:attrName>style.visibility</p:attrName>
                                        </p:attrNameLst>
                                      </p:cBhvr>
                                      <p:to>
                                        <p:strVal val="visible"/>
                                      </p:to>
                                    </p:set>
                                    <p:animScale>
                                      <p:cBhvr>
                                        <p:cTn id="66" dur="1000" decel="50000" fill="hold">
                                          <p:stCondLst>
                                            <p:cond delay="0"/>
                                          </p:stCondLst>
                                        </p:cTn>
                                        <p:tgtEl>
                                          <p:spTgt spid="164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16415"/>
                                        </p:tgtEl>
                                        <p:attrNameLst>
                                          <p:attrName>ppt_x,ppt_y</p:attrName>
                                        </p:attrNameLst>
                                      </p:cBhvr>
                                      <p:rCtr x="0" y="0"/>
                                    </p:animMotion>
                                    <p:animEffect filter="fade">
                                      <p:cBhvr>
                                        <p:cTn id="68" dur="1000"/>
                                        <p:tgtEl>
                                          <p:spTgt spid="16415"/>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16422"/>
                                        </p:tgtEl>
                                        <p:attrNameLst>
                                          <p:attrName>style.visibility</p:attrName>
                                        </p:attrNameLst>
                                      </p:cBhvr>
                                      <p:to>
                                        <p:strVal val="visible"/>
                                      </p:to>
                                    </p:set>
                                    <p:animScale>
                                      <p:cBhvr>
                                        <p:cTn id="71" dur="1000" decel="50000" fill="hold">
                                          <p:stCondLst>
                                            <p:cond delay="0"/>
                                          </p:stCondLst>
                                        </p:cTn>
                                        <p:tgtEl>
                                          <p:spTgt spid="164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2" dur="1000" decel="50000" fill="hold">
                                          <p:stCondLst>
                                            <p:cond delay="0"/>
                                          </p:stCondLst>
                                        </p:cTn>
                                        <p:tgtEl>
                                          <p:spTgt spid="16422"/>
                                        </p:tgtEl>
                                        <p:attrNameLst>
                                          <p:attrName>ppt_x,ppt_y</p:attrName>
                                        </p:attrNameLst>
                                      </p:cBhvr>
                                      <p:rCtr x="0" y="0"/>
                                    </p:animMotion>
                                    <p:animEffect filter="fade">
                                      <p:cBhvr>
                                        <p:cTn id="73" dur="1000"/>
                                        <p:tgtEl>
                                          <p:spTgt spid="16422"/>
                                        </p:tgtEl>
                                      </p:cBhvr>
                                    </p:animEffect>
                                  </p:childTnLst>
                                </p:cTn>
                              </p:par>
                            </p:childTnLst>
                          </p:cTn>
                        </p:par>
                        <p:par>
                          <p:cTn id="74" fill="hold" nodeType="afterGroup">
                            <p:stCondLst>
                              <p:cond delay="4950"/>
                            </p:stCondLst>
                            <p:childTnLst>
                              <p:par>
                                <p:cTn id="75" presetID="2" presetClass="entr" presetSubtype="6" fill="hold" grpId="0" nodeType="afterEffect">
                                  <p:stCondLst>
                                    <p:cond delay="0"/>
                                  </p:stCondLst>
                                  <p:childTnLst>
                                    <p:set>
                                      <p:cBhvr>
                                        <p:cTn id="76" dur="1" fill="hold">
                                          <p:stCondLst>
                                            <p:cond delay="0"/>
                                          </p:stCondLst>
                                        </p:cTn>
                                        <p:tgtEl>
                                          <p:spTgt spid="16418"/>
                                        </p:tgtEl>
                                        <p:attrNameLst>
                                          <p:attrName>style.visibility</p:attrName>
                                        </p:attrNameLst>
                                      </p:cBhvr>
                                      <p:to>
                                        <p:strVal val="visible"/>
                                      </p:to>
                                    </p:set>
                                    <p:anim calcmode="lin" valueType="num">
                                      <p:cBhvr>
                                        <p:cTn id="77" dur="500" fill="hold"/>
                                        <p:tgtEl>
                                          <p:spTgt spid="16418"/>
                                        </p:tgtEl>
                                        <p:attrNameLst>
                                          <p:attrName>ppt_x</p:attrName>
                                        </p:attrNameLst>
                                      </p:cBhvr>
                                      <p:tavLst>
                                        <p:tav tm="0">
                                          <p:val>
                                            <p:strVal val="1+#ppt_w/2"/>
                                          </p:val>
                                        </p:tav>
                                        <p:tav tm="100000">
                                          <p:val>
                                            <p:strVal val="#ppt_x"/>
                                          </p:val>
                                        </p:tav>
                                      </p:tavLst>
                                    </p:anim>
                                    <p:anim calcmode="lin" valueType="num">
                                      <p:cBhvr>
                                        <p:cTn id="78" dur="500" fill="hold"/>
                                        <p:tgtEl>
                                          <p:spTgt spid="16418"/>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5450"/>
                            </p:stCondLst>
                            <p:childTnLst>
                              <p:par>
                                <p:cTn id="80" presetID="2" presetClass="entr" presetSubtype="6" fill="hold" grpId="0" nodeType="afterEffect">
                                  <p:stCondLst>
                                    <p:cond delay="0"/>
                                  </p:stCondLst>
                                  <p:childTnLst>
                                    <p:set>
                                      <p:cBhvr>
                                        <p:cTn id="81" dur="1" fill="hold">
                                          <p:stCondLst>
                                            <p:cond delay="0"/>
                                          </p:stCondLst>
                                        </p:cTn>
                                        <p:tgtEl>
                                          <p:spTgt spid="16423"/>
                                        </p:tgtEl>
                                        <p:attrNameLst>
                                          <p:attrName>style.visibility</p:attrName>
                                        </p:attrNameLst>
                                      </p:cBhvr>
                                      <p:to>
                                        <p:strVal val="visible"/>
                                      </p:to>
                                    </p:set>
                                    <p:anim calcmode="lin" valueType="num">
                                      <p:cBhvr>
                                        <p:cTn id="82" dur="500" fill="hold"/>
                                        <p:tgtEl>
                                          <p:spTgt spid="16423"/>
                                        </p:tgtEl>
                                        <p:attrNameLst>
                                          <p:attrName>ppt_x</p:attrName>
                                        </p:attrNameLst>
                                      </p:cBhvr>
                                      <p:tavLst>
                                        <p:tav tm="0">
                                          <p:val>
                                            <p:strVal val="1+#ppt_w/2"/>
                                          </p:val>
                                        </p:tav>
                                        <p:tav tm="100000">
                                          <p:val>
                                            <p:strVal val="#ppt_x"/>
                                          </p:val>
                                        </p:tav>
                                      </p:tavLst>
                                    </p:anim>
                                    <p:anim calcmode="lin" valueType="num">
                                      <p:cBhvr>
                                        <p:cTn id="83" dur="500" fill="hold"/>
                                        <p:tgtEl>
                                          <p:spTgt spid="16423"/>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5950"/>
                            </p:stCondLst>
                            <p:childTnLst>
                              <p:par>
                                <p:cTn id="85" presetID="2" presetClass="entr" presetSubtype="6" fill="hold" grpId="0" nodeType="afterEffect">
                                  <p:stCondLst>
                                    <p:cond delay="0"/>
                                  </p:stCondLst>
                                  <p:childTnLst>
                                    <p:set>
                                      <p:cBhvr>
                                        <p:cTn id="86" dur="1" fill="hold">
                                          <p:stCondLst>
                                            <p:cond delay="0"/>
                                          </p:stCondLst>
                                        </p:cTn>
                                        <p:tgtEl>
                                          <p:spTgt spid="16425"/>
                                        </p:tgtEl>
                                        <p:attrNameLst>
                                          <p:attrName>style.visibility</p:attrName>
                                        </p:attrNameLst>
                                      </p:cBhvr>
                                      <p:to>
                                        <p:strVal val="visible"/>
                                      </p:to>
                                    </p:set>
                                    <p:anim calcmode="lin" valueType="num">
                                      <p:cBhvr>
                                        <p:cTn id="87" dur="500" fill="hold"/>
                                        <p:tgtEl>
                                          <p:spTgt spid="16425"/>
                                        </p:tgtEl>
                                        <p:attrNameLst>
                                          <p:attrName>ppt_x</p:attrName>
                                        </p:attrNameLst>
                                      </p:cBhvr>
                                      <p:tavLst>
                                        <p:tav tm="0">
                                          <p:val>
                                            <p:strVal val="1+#ppt_w/2"/>
                                          </p:val>
                                        </p:tav>
                                        <p:tav tm="100000">
                                          <p:val>
                                            <p:strVal val="#ppt_x"/>
                                          </p:val>
                                        </p:tav>
                                      </p:tavLst>
                                    </p:anim>
                                    <p:anim calcmode="lin" valueType="num">
                                      <p:cBhvr>
                                        <p:cTn id="88" dur="500" fill="hold"/>
                                        <p:tgtEl>
                                          <p:spTgt spid="16425"/>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6450"/>
                            </p:stCondLst>
                            <p:childTnLst>
                              <p:par>
                                <p:cTn id="90" presetID="22" presetClass="entr" presetSubtype="1" fill="hold" grpId="0" nodeType="afterEffect">
                                  <p:stCondLst>
                                    <p:cond delay="0"/>
                                  </p:stCondLst>
                                  <p:childTnLst>
                                    <p:set>
                                      <p:cBhvr>
                                        <p:cTn id="91" dur="1" fill="hold">
                                          <p:stCondLst>
                                            <p:cond delay="0"/>
                                          </p:stCondLst>
                                        </p:cTn>
                                        <p:tgtEl>
                                          <p:spTgt spid="16419"/>
                                        </p:tgtEl>
                                        <p:attrNameLst>
                                          <p:attrName>style.visibility</p:attrName>
                                        </p:attrNameLst>
                                      </p:cBhvr>
                                      <p:to>
                                        <p:strVal val="visible"/>
                                      </p:to>
                                    </p:set>
                                    <p:animEffect filter="wipe(up)">
                                      <p:cBhvr>
                                        <p:cTn id="92" dur="500"/>
                                        <p:tgtEl>
                                          <p:spTgt spid="16419"/>
                                        </p:tgtEl>
                                      </p:cBhvr>
                                    </p:animEffect>
                                  </p:childTnLst>
                                </p:cTn>
                              </p:par>
                            </p:childTnLst>
                          </p:cTn>
                        </p:par>
                        <p:par>
                          <p:cTn id="93" fill="hold" nodeType="afterGroup">
                            <p:stCondLst>
                              <p:cond delay="6950"/>
                            </p:stCondLst>
                            <p:childTnLst>
                              <p:par>
                                <p:cTn id="94" presetID="22" presetClass="entr" presetSubtype="1" fill="hold" grpId="0" nodeType="afterEffect">
                                  <p:stCondLst>
                                    <p:cond delay="0"/>
                                  </p:stCondLst>
                                  <p:childTnLst>
                                    <p:set>
                                      <p:cBhvr>
                                        <p:cTn id="95" dur="1" fill="hold">
                                          <p:stCondLst>
                                            <p:cond delay="0"/>
                                          </p:stCondLst>
                                        </p:cTn>
                                        <p:tgtEl>
                                          <p:spTgt spid="16424"/>
                                        </p:tgtEl>
                                        <p:attrNameLst>
                                          <p:attrName>style.visibility</p:attrName>
                                        </p:attrNameLst>
                                      </p:cBhvr>
                                      <p:to>
                                        <p:strVal val="visible"/>
                                      </p:to>
                                    </p:set>
                                    <p:animEffect filter="wipe(up)">
                                      <p:cBhvr>
                                        <p:cTn id="96" dur="500"/>
                                        <p:tgtEl>
                                          <p:spTgt spid="16424"/>
                                        </p:tgtEl>
                                      </p:cBhvr>
                                    </p:animEffect>
                                  </p:childTnLst>
                                </p:cTn>
                              </p:par>
                            </p:childTnLst>
                          </p:cTn>
                        </p:par>
                        <p:par>
                          <p:cTn id="97" fill="hold" nodeType="afterGroup">
                            <p:stCondLst>
                              <p:cond delay="7450"/>
                            </p:stCondLst>
                            <p:childTnLst>
                              <p:par>
                                <p:cTn id="98" presetID="22" presetClass="entr" presetSubtype="1" fill="hold" grpId="0" nodeType="afterEffect">
                                  <p:stCondLst>
                                    <p:cond delay="0"/>
                                  </p:stCondLst>
                                  <p:childTnLst>
                                    <p:set>
                                      <p:cBhvr>
                                        <p:cTn id="99" dur="1" fill="hold">
                                          <p:stCondLst>
                                            <p:cond delay="0"/>
                                          </p:stCondLst>
                                        </p:cTn>
                                        <p:tgtEl>
                                          <p:spTgt spid="16426"/>
                                        </p:tgtEl>
                                        <p:attrNameLst>
                                          <p:attrName>style.visibility</p:attrName>
                                        </p:attrNameLst>
                                      </p:cBhvr>
                                      <p:to>
                                        <p:strVal val="visible"/>
                                      </p:to>
                                    </p:set>
                                    <p:animEffect filter="wipe(up)">
                                      <p:cBhvr>
                                        <p:cTn id="100" dur="500"/>
                                        <p:tgtEl>
                                          <p:spTgt spid="16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8" grpId="0" bldLvl="0"/>
      <p:bldP spid="16409" grpId="0" bldLvl="0" animBg="1"/>
      <p:bldP spid="16411" grpId="0" bldLvl="0" animBg="1"/>
      <p:bldP spid="16412" grpId="0" bldLvl="0" animBg="1"/>
      <p:bldP spid="16413" grpId="0" bldLvl="0" animBg="1"/>
      <p:bldP spid="16414" grpId="0" bldLvl="0" animBg="1"/>
      <p:bldP spid="16415" grpId="0" bldLvl="0" animBg="1"/>
      <p:bldP spid="16416" grpId="0" bldLvl="0" animBg="1"/>
      <p:bldP spid="16417" grpId="0" bldLvl="0" animBg="1"/>
      <p:bldP spid="16418" grpId="0" bldLvl="0"/>
      <p:bldP spid="16419" grpId="0" bldLvl="0"/>
      <p:bldP spid="16420" grpId="0" bldLvl="0"/>
      <p:bldP spid="16421" grpId="0" bldLvl="0"/>
      <p:bldP spid="16422" grpId="0" bldLvl="0"/>
      <p:bldP spid="16423" grpId="0" bldLvl="0"/>
      <p:bldP spid="16424" grpId="0" bldLvl="0"/>
      <p:bldP spid="16425" grpId="0" bldLvl="0"/>
      <p:bldP spid="16426"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4">
            <a:extLst>
              <a:ext uri="{FF2B5EF4-FFF2-40B4-BE49-F238E27FC236}">
                <a16:creationId xmlns:a16="http://schemas.microsoft.com/office/drawing/2014/main" id="{6EE0C100-63CF-4FB4-A8C0-BCE9DF403C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369DEB54-4617-4637-B1D3-88B3C1D857ED}" type="slidenum">
              <a:rPr altLang="en-US" sz="1200">
                <a:solidFill>
                  <a:srgbClr val="898989"/>
                </a:solidFill>
                <a:ea typeface="宋体" panose="02010600030101010101" pitchFamily="2" charset="-122"/>
              </a:rPr>
              <a:pPr/>
              <a:t>15</a:t>
            </a:fld>
            <a:endParaRPr lang="zh-CN" altLang="en-US" sz="1200">
              <a:solidFill>
                <a:srgbClr val="898989"/>
              </a:solidFill>
              <a:ea typeface="宋体" panose="02010600030101010101" pitchFamily="2" charset="-122"/>
            </a:endParaRPr>
          </a:p>
        </p:txBody>
      </p:sp>
      <p:sp>
        <p:nvSpPr>
          <p:cNvPr id="27651" name="矩形 6">
            <a:extLst>
              <a:ext uri="{FF2B5EF4-FFF2-40B4-BE49-F238E27FC236}">
                <a16:creationId xmlns:a16="http://schemas.microsoft.com/office/drawing/2014/main" id="{D122D5AA-5987-4384-8759-0D42CCFC1453}"/>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2" name="矩形 8">
            <a:extLst>
              <a:ext uri="{FF2B5EF4-FFF2-40B4-BE49-F238E27FC236}">
                <a16:creationId xmlns:a16="http://schemas.microsoft.com/office/drawing/2014/main" id="{72E73A37-D40F-4643-AC4F-82C4B7D1ADCD}"/>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27653" name="矩形 27">
            <a:extLst>
              <a:ext uri="{FF2B5EF4-FFF2-40B4-BE49-F238E27FC236}">
                <a16:creationId xmlns:a16="http://schemas.microsoft.com/office/drawing/2014/main" id="{82FD2DDF-6C00-4324-B40A-A1965951B9EF}"/>
              </a:ext>
            </a:extLst>
          </p:cNvPr>
          <p:cNvSpPr>
            <a:spLocks noChangeArrowheads="1"/>
          </p:cNvSpPr>
          <p:nvPr/>
        </p:nvSpPr>
        <p:spPr bwMode="auto">
          <a:xfrm>
            <a:off x="749141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7654" name="矩形 28">
            <a:extLst>
              <a:ext uri="{FF2B5EF4-FFF2-40B4-BE49-F238E27FC236}">
                <a16:creationId xmlns:a16="http://schemas.microsoft.com/office/drawing/2014/main" id="{A8287D04-5B92-4209-99C3-69BA29F422B2}"/>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7655" name="矩形 29">
            <a:extLst>
              <a:ext uri="{FF2B5EF4-FFF2-40B4-BE49-F238E27FC236}">
                <a16:creationId xmlns:a16="http://schemas.microsoft.com/office/drawing/2014/main" id="{6C7D767D-E979-43E1-8203-B2E04B1D84C8}"/>
              </a:ext>
            </a:extLst>
          </p:cNvPr>
          <p:cNvSpPr>
            <a:spLocks noChangeArrowheads="1"/>
          </p:cNvSpPr>
          <p:nvPr/>
        </p:nvSpPr>
        <p:spPr bwMode="auto">
          <a:xfrm>
            <a:off x="99869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7656" name="矩形 1">
            <a:extLst>
              <a:ext uri="{FF2B5EF4-FFF2-40B4-BE49-F238E27FC236}">
                <a16:creationId xmlns:a16="http://schemas.microsoft.com/office/drawing/2014/main" id="{2C4BFA3F-543C-4D15-8475-BA724CA21D8A}"/>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7" name="矩形 3">
            <a:extLst>
              <a:ext uri="{FF2B5EF4-FFF2-40B4-BE49-F238E27FC236}">
                <a16:creationId xmlns:a16="http://schemas.microsoft.com/office/drawing/2014/main" id="{6B29762D-194C-49A1-A5E0-E9819B7905F9}"/>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27658" name="矩形 6">
            <a:extLst>
              <a:ext uri="{FF2B5EF4-FFF2-40B4-BE49-F238E27FC236}">
                <a16:creationId xmlns:a16="http://schemas.microsoft.com/office/drawing/2014/main" id="{73F18BD4-9E0F-4ABC-8F2F-79452E5B2066}"/>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9" name="矩形 8">
            <a:extLst>
              <a:ext uri="{FF2B5EF4-FFF2-40B4-BE49-F238E27FC236}">
                <a16:creationId xmlns:a16="http://schemas.microsoft.com/office/drawing/2014/main" id="{CDA17C69-9969-4DDE-899C-99FAFE414B64}"/>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27660" name="矩形 16">
            <a:extLst>
              <a:ext uri="{FF2B5EF4-FFF2-40B4-BE49-F238E27FC236}">
                <a16:creationId xmlns:a16="http://schemas.microsoft.com/office/drawing/2014/main" id="{91325FAD-CD80-4EFC-9B60-2967030660E3}"/>
              </a:ext>
            </a:extLst>
          </p:cNvPr>
          <p:cNvSpPr>
            <a:spLocks noChangeArrowheads="1"/>
          </p:cNvSpPr>
          <p:nvPr/>
        </p:nvSpPr>
        <p:spPr bwMode="auto">
          <a:xfrm>
            <a:off x="677068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7661" name="矩形 17">
            <a:extLst>
              <a:ext uri="{FF2B5EF4-FFF2-40B4-BE49-F238E27FC236}">
                <a16:creationId xmlns:a16="http://schemas.microsoft.com/office/drawing/2014/main" id="{D21D36FE-C6F8-447F-871E-753E0E5150E7}"/>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7662" name="矩形 18">
            <a:extLst>
              <a:ext uri="{FF2B5EF4-FFF2-40B4-BE49-F238E27FC236}">
                <a16:creationId xmlns:a16="http://schemas.microsoft.com/office/drawing/2014/main" id="{AEA9F0DF-8180-4C50-952D-481D1EC867D3}"/>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7663" name="矩形 1">
            <a:extLst>
              <a:ext uri="{FF2B5EF4-FFF2-40B4-BE49-F238E27FC236}">
                <a16:creationId xmlns:a16="http://schemas.microsoft.com/office/drawing/2014/main" id="{E18B87A3-3F5F-417F-A4D7-1F494DB14F7B}"/>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4" name="矩形 3">
            <a:extLst>
              <a:ext uri="{FF2B5EF4-FFF2-40B4-BE49-F238E27FC236}">
                <a16:creationId xmlns:a16="http://schemas.microsoft.com/office/drawing/2014/main" id="{CD5EFA75-D106-493B-893E-8247FD3A9147}"/>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27665" name="组合 5">
            <a:extLst>
              <a:ext uri="{FF2B5EF4-FFF2-40B4-BE49-F238E27FC236}">
                <a16:creationId xmlns:a16="http://schemas.microsoft.com/office/drawing/2014/main" id="{713327A3-BB33-4C69-B203-58BB6266311F}"/>
              </a:ext>
            </a:extLst>
          </p:cNvPr>
          <p:cNvGrpSpPr>
            <a:grpSpLocks/>
          </p:cNvGrpSpPr>
          <p:nvPr/>
        </p:nvGrpSpPr>
        <p:grpSpPr bwMode="auto">
          <a:xfrm>
            <a:off x="10944225" y="368300"/>
            <a:ext cx="360363" cy="361950"/>
            <a:chOff x="0" y="0"/>
            <a:chExt cx="360000" cy="360000"/>
          </a:xfrm>
        </p:grpSpPr>
        <p:sp>
          <p:nvSpPr>
            <p:cNvPr id="27684" name="椭圆 15">
              <a:extLst>
                <a:ext uri="{FF2B5EF4-FFF2-40B4-BE49-F238E27FC236}">
                  <a16:creationId xmlns:a16="http://schemas.microsoft.com/office/drawing/2014/main" id="{2AC0A18C-1C95-457A-9E75-F662A00A02D5}"/>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5" name="燕尾形 16">
              <a:hlinkClick r:id="" action="ppaction://hlinkshowjump?jump=previousslide"/>
              <a:extLst>
                <a:ext uri="{FF2B5EF4-FFF2-40B4-BE49-F238E27FC236}">
                  <a16:creationId xmlns:a16="http://schemas.microsoft.com/office/drawing/2014/main" id="{52EB2C70-53B9-42D8-9730-A6F599ADA838}"/>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27666" name="组合 4">
            <a:extLst>
              <a:ext uri="{FF2B5EF4-FFF2-40B4-BE49-F238E27FC236}">
                <a16:creationId xmlns:a16="http://schemas.microsoft.com/office/drawing/2014/main" id="{5C055F84-608E-4B9F-BA17-96151E232E56}"/>
              </a:ext>
            </a:extLst>
          </p:cNvPr>
          <p:cNvGrpSpPr>
            <a:grpSpLocks/>
          </p:cNvGrpSpPr>
          <p:nvPr/>
        </p:nvGrpSpPr>
        <p:grpSpPr bwMode="auto">
          <a:xfrm>
            <a:off x="11449050" y="368300"/>
            <a:ext cx="360363" cy="361950"/>
            <a:chOff x="0" y="0"/>
            <a:chExt cx="360000" cy="360000"/>
          </a:xfrm>
        </p:grpSpPr>
        <p:sp>
          <p:nvSpPr>
            <p:cNvPr id="27682" name="椭圆 2">
              <a:extLst>
                <a:ext uri="{FF2B5EF4-FFF2-40B4-BE49-F238E27FC236}">
                  <a16:creationId xmlns:a16="http://schemas.microsoft.com/office/drawing/2014/main" id="{D7A74A4B-3AB6-4797-8E13-C98D0DA6F44C}"/>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83" name="燕尾形 3">
              <a:hlinkClick r:id="" action="ppaction://hlinkshowjump?jump=nextslide"/>
              <a:extLst>
                <a:ext uri="{FF2B5EF4-FFF2-40B4-BE49-F238E27FC236}">
                  <a16:creationId xmlns:a16="http://schemas.microsoft.com/office/drawing/2014/main" id="{231EC3EC-F5D8-431C-95C1-A0A0BB3E17C1}"/>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27667" name="矩形 6">
            <a:extLst>
              <a:ext uri="{FF2B5EF4-FFF2-40B4-BE49-F238E27FC236}">
                <a16:creationId xmlns:a16="http://schemas.microsoft.com/office/drawing/2014/main" id="{C4869946-DAF1-42F8-85CC-B0BA57F598CA}"/>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8" name="矩形 1">
            <a:extLst>
              <a:ext uri="{FF2B5EF4-FFF2-40B4-BE49-F238E27FC236}">
                <a16:creationId xmlns:a16="http://schemas.microsoft.com/office/drawing/2014/main" id="{ACC6EC88-EAE2-4776-8BF0-D4506AFB87AE}"/>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32" name="TextBox 1">
            <a:extLst>
              <a:ext uri="{FF2B5EF4-FFF2-40B4-BE49-F238E27FC236}">
                <a16:creationId xmlns:a16="http://schemas.microsoft.com/office/drawing/2014/main" id="{16B28F35-5762-455A-A303-B866582E185C}"/>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17433" name="矩形 2">
            <a:extLst>
              <a:ext uri="{FF2B5EF4-FFF2-40B4-BE49-F238E27FC236}">
                <a16:creationId xmlns:a16="http://schemas.microsoft.com/office/drawing/2014/main" id="{D8DB0F9A-41A9-4091-BA81-BDBA581AFFB0}"/>
              </a:ext>
            </a:extLst>
          </p:cNvPr>
          <p:cNvSpPr>
            <a:spLocks noChangeArrowheads="1"/>
          </p:cNvSpPr>
          <p:nvPr/>
        </p:nvSpPr>
        <p:spPr bwMode="auto">
          <a:xfrm>
            <a:off x="50800" y="117475"/>
            <a:ext cx="1417638"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34" name="KSO_Shape">
            <a:extLst>
              <a:ext uri="{FF2B5EF4-FFF2-40B4-BE49-F238E27FC236}">
                <a16:creationId xmlns:a16="http://schemas.microsoft.com/office/drawing/2014/main" id="{E028D476-1A5F-462C-AB19-8EFA6DAE2A98}"/>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5" name="矩形 1">
            <a:extLst>
              <a:ext uri="{FF2B5EF4-FFF2-40B4-BE49-F238E27FC236}">
                <a16:creationId xmlns:a16="http://schemas.microsoft.com/office/drawing/2014/main" id="{BEF0D151-CE7E-47CB-9548-99CFBFB779A3}"/>
              </a:ext>
            </a:extLst>
          </p:cNvPr>
          <p:cNvSpPr>
            <a:spLocks noChangeArrowheads="1"/>
          </p:cNvSpPr>
          <p:nvPr/>
        </p:nvSpPr>
        <p:spPr bwMode="auto">
          <a:xfrm>
            <a:off x="1390650" y="1773238"/>
            <a:ext cx="2211388" cy="16557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Arial Narrow" panose="020B0606020202030204" pitchFamily="34" charset="0"/>
              <a:ea typeface="微软雅黑" panose="020B0503020204020204" pitchFamily="34" charset="-122"/>
            </a:endParaRPr>
          </a:p>
        </p:txBody>
      </p:sp>
      <p:sp>
        <p:nvSpPr>
          <p:cNvPr id="17436" name="矩形 4">
            <a:extLst>
              <a:ext uri="{FF2B5EF4-FFF2-40B4-BE49-F238E27FC236}">
                <a16:creationId xmlns:a16="http://schemas.microsoft.com/office/drawing/2014/main" id="{345234E3-A57C-47FC-AABC-DBC00DAADF9D}"/>
              </a:ext>
            </a:extLst>
          </p:cNvPr>
          <p:cNvSpPr>
            <a:spLocks noChangeArrowheads="1"/>
          </p:cNvSpPr>
          <p:nvPr/>
        </p:nvSpPr>
        <p:spPr bwMode="auto">
          <a:xfrm>
            <a:off x="3792538" y="1773238"/>
            <a:ext cx="2211387" cy="165576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Arial Narrow" panose="020B0606020202030204" pitchFamily="34" charset="0"/>
              <a:ea typeface="微软雅黑" panose="020B0503020204020204" pitchFamily="34" charset="-122"/>
            </a:endParaRPr>
          </a:p>
        </p:txBody>
      </p:sp>
      <p:sp>
        <p:nvSpPr>
          <p:cNvPr id="17437" name="矩形 7">
            <a:extLst>
              <a:ext uri="{FF2B5EF4-FFF2-40B4-BE49-F238E27FC236}">
                <a16:creationId xmlns:a16="http://schemas.microsoft.com/office/drawing/2014/main" id="{CE820985-4BD3-40C5-977F-3116C38EB621}"/>
              </a:ext>
            </a:extLst>
          </p:cNvPr>
          <p:cNvSpPr>
            <a:spLocks noChangeArrowheads="1"/>
          </p:cNvSpPr>
          <p:nvPr/>
        </p:nvSpPr>
        <p:spPr bwMode="auto">
          <a:xfrm>
            <a:off x="8594725" y="1773238"/>
            <a:ext cx="2208213" cy="16557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Arial Narrow" panose="020B0606020202030204" pitchFamily="34" charset="0"/>
              <a:ea typeface="微软雅黑" panose="020B0503020204020204" pitchFamily="34" charset="-122"/>
            </a:endParaRPr>
          </a:p>
        </p:txBody>
      </p:sp>
      <p:sp>
        <p:nvSpPr>
          <p:cNvPr id="17438" name="矩形 9">
            <a:extLst>
              <a:ext uri="{FF2B5EF4-FFF2-40B4-BE49-F238E27FC236}">
                <a16:creationId xmlns:a16="http://schemas.microsoft.com/office/drawing/2014/main" id="{4C81C1D2-A225-4FD7-BE18-C0CCC163C73A}"/>
              </a:ext>
            </a:extLst>
          </p:cNvPr>
          <p:cNvSpPr>
            <a:spLocks noChangeArrowheads="1"/>
          </p:cNvSpPr>
          <p:nvPr/>
        </p:nvSpPr>
        <p:spPr bwMode="auto">
          <a:xfrm>
            <a:off x="6192838" y="1773238"/>
            <a:ext cx="2211387" cy="16557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Arial Narrow" panose="020B0606020202030204" pitchFamily="34" charset="0"/>
              <a:ea typeface="微软雅黑" panose="020B0503020204020204" pitchFamily="34" charset="-122"/>
            </a:endParaRPr>
          </a:p>
        </p:txBody>
      </p:sp>
      <p:sp>
        <p:nvSpPr>
          <p:cNvPr id="17439" name="TextBox 15">
            <a:extLst>
              <a:ext uri="{FF2B5EF4-FFF2-40B4-BE49-F238E27FC236}">
                <a16:creationId xmlns:a16="http://schemas.microsoft.com/office/drawing/2014/main" id="{22720D48-97BF-4359-BB7D-1790BD1E3653}"/>
              </a:ext>
            </a:extLst>
          </p:cNvPr>
          <p:cNvSpPr>
            <a:spLocks noChangeArrowheads="1"/>
          </p:cNvSpPr>
          <p:nvPr/>
        </p:nvSpPr>
        <p:spPr bwMode="auto">
          <a:xfrm>
            <a:off x="1390650" y="5086350"/>
            <a:ext cx="51181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29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Indicate the importance or description of the content</a:t>
            </a:r>
          </a:p>
        </p:txBody>
      </p:sp>
      <p:sp>
        <p:nvSpPr>
          <p:cNvPr id="17440" name="矩形 15">
            <a:extLst>
              <a:ext uri="{FF2B5EF4-FFF2-40B4-BE49-F238E27FC236}">
                <a16:creationId xmlns:a16="http://schemas.microsoft.com/office/drawing/2014/main" id="{EBC4FA7E-D4C1-4652-9EC6-51F5C4E85839}"/>
              </a:ext>
            </a:extLst>
          </p:cNvPr>
          <p:cNvSpPr>
            <a:spLocks noChangeArrowheads="1"/>
          </p:cNvSpPr>
          <p:nvPr/>
        </p:nvSpPr>
        <p:spPr bwMode="auto">
          <a:xfrm>
            <a:off x="1390650" y="5662613"/>
            <a:ext cx="9412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lnSpc>
                <a:spcPct val="130000"/>
              </a:lnSpc>
              <a:buFont typeface="Arial" panose="020B0604020202020204" pitchFamily="34" charset="0"/>
              <a:buNone/>
            </a:pPr>
            <a:r>
              <a:rPr lang="zh-CN" altLang="en-US" sz="1200">
                <a:solidFill>
                  <a:srgbClr val="000000"/>
                </a:solidFill>
                <a:latin typeface="宋体" panose="02010600030101010101" pitchFamily="2" charset="-122"/>
                <a:ea typeface="宋体" panose="02010600030101010101" pitchFamily="2" charset="-122"/>
                <a:sym typeface="宋体" panose="02010600030101010101" pitchFamily="2" charset="-122"/>
              </a:rPr>
              <a:t>Please enter your text here, or delete this text box. Please enter your text here, or delete this text box</a:t>
            </a:r>
            <a:endParaRPr lang="en-US" altLang="zh-CN" sz="120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eaLnBrk="1" hangingPunct="1">
              <a:lnSpc>
                <a:spcPct val="130000"/>
              </a:lnSpc>
              <a:buFont typeface="Arial" panose="020B0604020202020204" pitchFamily="34" charset="0"/>
              <a:buNone/>
            </a:pPr>
            <a:r>
              <a:rPr lang="zh-CN" altLang="en-US" sz="1200">
                <a:solidFill>
                  <a:srgbClr val="000000"/>
                </a:solidFill>
                <a:latin typeface="宋体" panose="02010600030101010101" pitchFamily="2" charset="-122"/>
                <a:ea typeface="宋体" panose="02010600030101010101" pitchFamily="2" charset="-122"/>
                <a:sym typeface="宋体" panose="02010600030101010101" pitchFamily="2" charset="-122"/>
              </a:rPr>
              <a:t>Please enter your text here, or delete this text box.</a:t>
            </a:r>
            <a:endParaRPr lang="zh-CN" altLang="en-US" sz="1200">
              <a:ea typeface="宋体" panose="02010600030101010101" pitchFamily="2" charset="-122"/>
            </a:endParaRPr>
          </a:p>
        </p:txBody>
      </p:sp>
      <p:sp>
        <p:nvSpPr>
          <p:cNvPr id="17441" name="矩形 16">
            <a:extLst>
              <a:ext uri="{FF2B5EF4-FFF2-40B4-BE49-F238E27FC236}">
                <a16:creationId xmlns:a16="http://schemas.microsoft.com/office/drawing/2014/main" id="{3EDEA3DA-2B52-457D-954E-23A8598050BB}"/>
              </a:ext>
            </a:extLst>
          </p:cNvPr>
          <p:cNvSpPr>
            <a:spLocks noChangeArrowheads="1"/>
          </p:cNvSpPr>
          <p:nvPr/>
        </p:nvSpPr>
        <p:spPr bwMode="auto">
          <a:xfrm>
            <a:off x="1584325" y="3267075"/>
            <a:ext cx="1825625" cy="1460500"/>
          </a:xfrm>
          <a:prstGeom prst="rect">
            <a:avLst/>
          </a:prstGeom>
          <a:solidFill>
            <a:srgbClr val="4F81BD">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Add text content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Description of Content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To complete the project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p:txBody>
      </p:sp>
      <p:sp>
        <p:nvSpPr>
          <p:cNvPr id="17442" name="矩形 17">
            <a:extLst>
              <a:ext uri="{FF2B5EF4-FFF2-40B4-BE49-F238E27FC236}">
                <a16:creationId xmlns:a16="http://schemas.microsoft.com/office/drawing/2014/main" id="{98BCC3C6-E6A6-4866-8453-09A10AD8BC15}"/>
              </a:ext>
            </a:extLst>
          </p:cNvPr>
          <p:cNvSpPr>
            <a:spLocks noChangeArrowheads="1"/>
          </p:cNvSpPr>
          <p:nvPr/>
        </p:nvSpPr>
        <p:spPr bwMode="auto">
          <a:xfrm>
            <a:off x="3986213" y="3267075"/>
            <a:ext cx="1825625" cy="1460500"/>
          </a:xfrm>
          <a:prstGeom prst="rect">
            <a:avLst/>
          </a:prstGeom>
          <a:solidFill>
            <a:srgbClr val="C0504D">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Add text content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Description of Content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To complete the project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p:txBody>
      </p:sp>
      <p:sp>
        <p:nvSpPr>
          <p:cNvPr id="17443" name="矩形 18">
            <a:extLst>
              <a:ext uri="{FF2B5EF4-FFF2-40B4-BE49-F238E27FC236}">
                <a16:creationId xmlns:a16="http://schemas.microsoft.com/office/drawing/2014/main" id="{172CD7FD-F351-42F3-B7FE-D8C7C254F324}"/>
              </a:ext>
            </a:extLst>
          </p:cNvPr>
          <p:cNvSpPr>
            <a:spLocks noChangeArrowheads="1"/>
          </p:cNvSpPr>
          <p:nvPr/>
        </p:nvSpPr>
        <p:spPr bwMode="auto">
          <a:xfrm>
            <a:off x="8785225" y="3267075"/>
            <a:ext cx="1825625" cy="1460500"/>
          </a:xfrm>
          <a:prstGeom prst="rect">
            <a:avLst/>
          </a:prstGeom>
          <a:solidFill>
            <a:srgbClr val="C0504D">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Add text content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Description of Content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To complete the project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p:txBody>
      </p:sp>
      <p:sp>
        <p:nvSpPr>
          <p:cNvPr id="17444" name="矩形 19">
            <a:extLst>
              <a:ext uri="{FF2B5EF4-FFF2-40B4-BE49-F238E27FC236}">
                <a16:creationId xmlns:a16="http://schemas.microsoft.com/office/drawing/2014/main" id="{D2EE7340-287F-4457-9F20-46ACCE07578B}"/>
              </a:ext>
            </a:extLst>
          </p:cNvPr>
          <p:cNvSpPr>
            <a:spLocks noChangeArrowheads="1"/>
          </p:cNvSpPr>
          <p:nvPr/>
        </p:nvSpPr>
        <p:spPr bwMode="auto">
          <a:xfrm>
            <a:off x="6384925" y="3267075"/>
            <a:ext cx="1825625" cy="1460500"/>
          </a:xfrm>
          <a:prstGeom prst="rect">
            <a:avLst/>
          </a:prstGeom>
          <a:solidFill>
            <a:srgbClr val="4F81BD">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Add text content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Description of Content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a:p>
            <a:pPr algn="ctr" eaLnBrk="1" hangingPunct="1">
              <a:lnSpc>
                <a:spcPct val="130000"/>
              </a:lnSpc>
              <a:buFont typeface="Arial" panose="020B0604020202020204" pitchFamily="34" charset="0"/>
              <a:buNone/>
            </a:pPr>
            <a:r>
              <a:rPr lang="zh-CN" altLang="en-US" sz="1100" b="1">
                <a:solidFill>
                  <a:srgbClr val="F8F8F8"/>
                </a:solidFill>
                <a:latin typeface="宋体" panose="02010600030101010101" pitchFamily="2" charset="-122"/>
                <a:ea typeface="宋体" panose="02010600030101010101" pitchFamily="2" charset="-122"/>
                <a:sym typeface="宋体" panose="02010600030101010101" pitchFamily="2" charset="-122"/>
              </a:rPr>
              <a:t>To complete the project</a:t>
            </a:r>
            <a:endParaRPr lang="en-US" altLang="zh-CN" sz="1100" b="1">
              <a:solidFill>
                <a:srgbClr val="F8F8F8"/>
              </a:solidFill>
              <a:latin typeface="宋体" panose="02010600030101010101" pitchFamily="2" charset="-122"/>
              <a:ea typeface="宋体" panose="02010600030101010101" pitchFamily="2" charset="-122"/>
              <a:sym typeface="宋体" panose="02010600030101010101" pitchFamily="2" charset="-122"/>
            </a:endParaRPr>
          </a:p>
        </p:txBody>
      </p:sp>
    </p:spTree>
    <p:custDataLst>
      <p:tags r:id="rId1"/>
    </p:custDataLst>
  </p:cSld>
  <p:clrMapOvr>
    <a:masterClrMapping/>
  </p:clrMapOvr>
  <p:transition advTm="4781">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33"/>
                                        </p:tgtEl>
                                        <p:attrNameLst>
                                          <p:attrName>style.visibility</p:attrName>
                                        </p:attrNameLst>
                                      </p:cBhvr>
                                      <p:to>
                                        <p:strVal val="visible"/>
                                      </p:to>
                                    </p:set>
                                    <p:anim calcmode="lin" valueType="num">
                                      <p:cBhvr>
                                        <p:cTn id="7" dur="500" fill="hold"/>
                                        <p:tgtEl>
                                          <p:spTgt spid="17433"/>
                                        </p:tgtEl>
                                        <p:attrNameLst>
                                          <p:attrName>ppt_x</p:attrName>
                                        </p:attrNameLst>
                                      </p:cBhvr>
                                      <p:tavLst>
                                        <p:tav tm="0">
                                          <p:val>
                                            <p:strVal val="0-#ppt_w/2"/>
                                          </p:val>
                                        </p:tav>
                                        <p:tav tm="100000">
                                          <p:val>
                                            <p:strVal val="#ppt_x"/>
                                          </p:val>
                                        </p:tav>
                                      </p:tavLst>
                                    </p:anim>
                                    <p:anim calcmode="lin" valueType="num">
                                      <p:cBhvr>
                                        <p:cTn id="8" dur="500" fill="hold"/>
                                        <p:tgtEl>
                                          <p:spTgt spid="174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434"/>
                                        </p:tgtEl>
                                        <p:attrNameLst>
                                          <p:attrName>style.visibility</p:attrName>
                                        </p:attrNameLst>
                                      </p:cBhvr>
                                      <p:to>
                                        <p:strVal val="visible"/>
                                      </p:to>
                                    </p:set>
                                    <p:anim calcmode="lin" valueType="num">
                                      <p:cBhvr>
                                        <p:cTn id="11" dur="500" fill="hold"/>
                                        <p:tgtEl>
                                          <p:spTgt spid="17434"/>
                                        </p:tgtEl>
                                        <p:attrNameLst>
                                          <p:attrName>ppt_x</p:attrName>
                                        </p:attrNameLst>
                                      </p:cBhvr>
                                      <p:tavLst>
                                        <p:tav tm="0">
                                          <p:val>
                                            <p:strVal val="0-#ppt_w/2"/>
                                          </p:val>
                                        </p:tav>
                                        <p:tav tm="100000">
                                          <p:val>
                                            <p:strVal val="#ppt_x"/>
                                          </p:val>
                                        </p:tav>
                                      </p:tavLst>
                                    </p:anim>
                                    <p:anim calcmode="lin" valueType="num">
                                      <p:cBhvr>
                                        <p:cTn id="12" dur="500" fill="hold"/>
                                        <p:tgtEl>
                                          <p:spTgt spid="1743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7432"/>
                                        </p:tgtEl>
                                        <p:attrNameLst>
                                          <p:attrName>style.visibility</p:attrName>
                                        </p:attrNameLst>
                                      </p:cBhvr>
                                      <p:to>
                                        <p:strVal val="visible"/>
                                      </p:to>
                                    </p:set>
                                    <p:anim calcmode="lin" valueType="num">
                                      <p:cBhvr>
                                        <p:cTn id="17" dur="500" fill="hold"/>
                                        <p:tgtEl>
                                          <p:spTgt spid="1743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432"/>
                                        </p:tgtEl>
                                        <p:attrNameLst>
                                          <p:attrName>ppt_y</p:attrName>
                                        </p:attrNameLst>
                                      </p:cBhvr>
                                      <p:tavLst>
                                        <p:tav tm="0">
                                          <p:val>
                                            <p:strVal val="#ppt_y"/>
                                          </p:val>
                                        </p:tav>
                                        <p:tav tm="100000">
                                          <p:val>
                                            <p:strVal val="#ppt_y"/>
                                          </p:val>
                                        </p:tav>
                                      </p:tavLst>
                                    </p:anim>
                                    <p:anim calcmode="lin" valueType="num">
                                      <p:cBhvr>
                                        <p:cTn id="19" dur="500" fill="hold"/>
                                        <p:tgtEl>
                                          <p:spTgt spid="1743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432"/>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174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7435"/>
                                        </p:tgtEl>
                                        <p:attrNameLst>
                                          <p:attrName>style.visibility</p:attrName>
                                        </p:attrNameLst>
                                      </p:cBhvr>
                                      <p:to>
                                        <p:strVal val="visible"/>
                                      </p:to>
                                    </p:set>
                                    <p:anim calcmode="lin" valueType="num">
                                      <p:cBhvr>
                                        <p:cTn id="26" dur="1250" fill="hold"/>
                                        <p:tgtEl>
                                          <p:spTgt spid="17435"/>
                                        </p:tgtEl>
                                        <p:attrNameLst>
                                          <p:attrName>ppt_x</p:attrName>
                                        </p:attrNameLst>
                                      </p:cBhvr>
                                      <p:tavLst>
                                        <p:tav tm="0">
                                          <p:val>
                                            <p:strVal val="0-#ppt_w/2"/>
                                          </p:val>
                                        </p:tav>
                                        <p:tav tm="100000">
                                          <p:val>
                                            <p:strVal val="#ppt_x"/>
                                          </p:val>
                                        </p:tav>
                                      </p:tavLst>
                                    </p:anim>
                                    <p:anim calcmode="lin" valueType="num">
                                      <p:cBhvr>
                                        <p:cTn id="27" dur="1250" fill="hold"/>
                                        <p:tgtEl>
                                          <p:spTgt spid="174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7436"/>
                                        </p:tgtEl>
                                        <p:attrNameLst>
                                          <p:attrName>style.visibility</p:attrName>
                                        </p:attrNameLst>
                                      </p:cBhvr>
                                      <p:to>
                                        <p:strVal val="visible"/>
                                      </p:to>
                                    </p:set>
                                    <p:anim calcmode="lin" valueType="num">
                                      <p:cBhvr>
                                        <p:cTn id="30" dur="1250" fill="hold"/>
                                        <p:tgtEl>
                                          <p:spTgt spid="17436"/>
                                        </p:tgtEl>
                                        <p:attrNameLst>
                                          <p:attrName>ppt_x</p:attrName>
                                        </p:attrNameLst>
                                      </p:cBhvr>
                                      <p:tavLst>
                                        <p:tav tm="0">
                                          <p:val>
                                            <p:strVal val="0-#ppt_w/2"/>
                                          </p:val>
                                        </p:tav>
                                        <p:tav tm="100000">
                                          <p:val>
                                            <p:strVal val="#ppt_x"/>
                                          </p:val>
                                        </p:tav>
                                      </p:tavLst>
                                    </p:anim>
                                    <p:anim calcmode="lin" valueType="num">
                                      <p:cBhvr>
                                        <p:cTn id="31" dur="1250" fill="hold"/>
                                        <p:tgtEl>
                                          <p:spTgt spid="1743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7438"/>
                                        </p:tgtEl>
                                        <p:attrNameLst>
                                          <p:attrName>style.visibility</p:attrName>
                                        </p:attrNameLst>
                                      </p:cBhvr>
                                      <p:to>
                                        <p:strVal val="visible"/>
                                      </p:to>
                                    </p:set>
                                    <p:anim calcmode="lin" valueType="num">
                                      <p:cBhvr>
                                        <p:cTn id="34" dur="1250" fill="hold"/>
                                        <p:tgtEl>
                                          <p:spTgt spid="17438"/>
                                        </p:tgtEl>
                                        <p:attrNameLst>
                                          <p:attrName>ppt_x</p:attrName>
                                        </p:attrNameLst>
                                      </p:cBhvr>
                                      <p:tavLst>
                                        <p:tav tm="0">
                                          <p:val>
                                            <p:strVal val="0-#ppt_w/2"/>
                                          </p:val>
                                        </p:tav>
                                        <p:tav tm="100000">
                                          <p:val>
                                            <p:strVal val="#ppt_x"/>
                                          </p:val>
                                        </p:tav>
                                      </p:tavLst>
                                    </p:anim>
                                    <p:anim calcmode="lin" valueType="num">
                                      <p:cBhvr>
                                        <p:cTn id="35" dur="1250" fill="hold"/>
                                        <p:tgtEl>
                                          <p:spTgt spid="1743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7437"/>
                                        </p:tgtEl>
                                        <p:attrNameLst>
                                          <p:attrName>style.visibility</p:attrName>
                                        </p:attrNameLst>
                                      </p:cBhvr>
                                      <p:to>
                                        <p:strVal val="visible"/>
                                      </p:to>
                                    </p:set>
                                    <p:anim calcmode="lin" valueType="num">
                                      <p:cBhvr>
                                        <p:cTn id="38" dur="1250" fill="hold"/>
                                        <p:tgtEl>
                                          <p:spTgt spid="17437"/>
                                        </p:tgtEl>
                                        <p:attrNameLst>
                                          <p:attrName>ppt_x</p:attrName>
                                        </p:attrNameLst>
                                      </p:cBhvr>
                                      <p:tavLst>
                                        <p:tav tm="0">
                                          <p:val>
                                            <p:strVal val="0-#ppt_w/2"/>
                                          </p:val>
                                        </p:tav>
                                        <p:tav tm="100000">
                                          <p:val>
                                            <p:strVal val="#ppt_x"/>
                                          </p:val>
                                        </p:tav>
                                      </p:tavLst>
                                    </p:anim>
                                    <p:anim calcmode="lin" valueType="num">
                                      <p:cBhvr>
                                        <p:cTn id="39" dur="1250" fill="hold"/>
                                        <p:tgtEl>
                                          <p:spTgt spid="17437"/>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7441"/>
                                        </p:tgtEl>
                                        <p:attrNameLst>
                                          <p:attrName>style.visibility</p:attrName>
                                        </p:attrNameLst>
                                      </p:cBhvr>
                                      <p:to>
                                        <p:strVal val="visible"/>
                                      </p:to>
                                    </p:set>
                                    <p:anim calcmode="lin" valueType="num">
                                      <p:cBhvr>
                                        <p:cTn id="44" dur="1250" fill="hold"/>
                                        <p:tgtEl>
                                          <p:spTgt spid="17441"/>
                                        </p:tgtEl>
                                        <p:attrNameLst>
                                          <p:attrName>ppt_x</p:attrName>
                                        </p:attrNameLst>
                                      </p:cBhvr>
                                      <p:tavLst>
                                        <p:tav tm="0">
                                          <p:val>
                                            <p:strVal val="1+#ppt_w/2"/>
                                          </p:val>
                                        </p:tav>
                                        <p:tav tm="100000">
                                          <p:val>
                                            <p:strVal val="#ppt_x"/>
                                          </p:val>
                                        </p:tav>
                                      </p:tavLst>
                                    </p:anim>
                                    <p:anim calcmode="lin" valueType="num">
                                      <p:cBhvr>
                                        <p:cTn id="45" dur="1250" fill="hold"/>
                                        <p:tgtEl>
                                          <p:spTgt spid="1744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7442"/>
                                        </p:tgtEl>
                                        <p:attrNameLst>
                                          <p:attrName>style.visibility</p:attrName>
                                        </p:attrNameLst>
                                      </p:cBhvr>
                                      <p:to>
                                        <p:strVal val="visible"/>
                                      </p:to>
                                    </p:set>
                                    <p:anim calcmode="lin" valueType="num">
                                      <p:cBhvr>
                                        <p:cTn id="48" dur="1250" fill="hold"/>
                                        <p:tgtEl>
                                          <p:spTgt spid="17442"/>
                                        </p:tgtEl>
                                        <p:attrNameLst>
                                          <p:attrName>ppt_x</p:attrName>
                                        </p:attrNameLst>
                                      </p:cBhvr>
                                      <p:tavLst>
                                        <p:tav tm="0">
                                          <p:val>
                                            <p:strVal val="1+#ppt_w/2"/>
                                          </p:val>
                                        </p:tav>
                                        <p:tav tm="100000">
                                          <p:val>
                                            <p:strVal val="#ppt_x"/>
                                          </p:val>
                                        </p:tav>
                                      </p:tavLst>
                                    </p:anim>
                                    <p:anim calcmode="lin" valueType="num">
                                      <p:cBhvr>
                                        <p:cTn id="49" dur="1250" fill="hold"/>
                                        <p:tgtEl>
                                          <p:spTgt spid="1744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7443"/>
                                        </p:tgtEl>
                                        <p:attrNameLst>
                                          <p:attrName>style.visibility</p:attrName>
                                        </p:attrNameLst>
                                      </p:cBhvr>
                                      <p:to>
                                        <p:strVal val="visible"/>
                                      </p:to>
                                    </p:set>
                                    <p:anim calcmode="lin" valueType="num">
                                      <p:cBhvr>
                                        <p:cTn id="52" dur="1250" fill="hold"/>
                                        <p:tgtEl>
                                          <p:spTgt spid="17443"/>
                                        </p:tgtEl>
                                        <p:attrNameLst>
                                          <p:attrName>ppt_x</p:attrName>
                                        </p:attrNameLst>
                                      </p:cBhvr>
                                      <p:tavLst>
                                        <p:tav tm="0">
                                          <p:val>
                                            <p:strVal val="1+#ppt_w/2"/>
                                          </p:val>
                                        </p:tav>
                                        <p:tav tm="100000">
                                          <p:val>
                                            <p:strVal val="#ppt_x"/>
                                          </p:val>
                                        </p:tav>
                                      </p:tavLst>
                                    </p:anim>
                                    <p:anim calcmode="lin" valueType="num">
                                      <p:cBhvr>
                                        <p:cTn id="53" dur="1250" fill="hold"/>
                                        <p:tgtEl>
                                          <p:spTgt spid="1744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7444"/>
                                        </p:tgtEl>
                                        <p:attrNameLst>
                                          <p:attrName>style.visibility</p:attrName>
                                        </p:attrNameLst>
                                      </p:cBhvr>
                                      <p:to>
                                        <p:strVal val="visible"/>
                                      </p:to>
                                    </p:set>
                                    <p:anim calcmode="lin" valueType="num">
                                      <p:cBhvr>
                                        <p:cTn id="56" dur="1250" fill="hold"/>
                                        <p:tgtEl>
                                          <p:spTgt spid="17444"/>
                                        </p:tgtEl>
                                        <p:attrNameLst>
                                          <p:attrName>ppt_x</p:attrName>
                                        </p:attrNameLst>
                                      </p:cBhvr>
                                      <p:tavLst>
                                        <p:tav tm="0">
                                          <p:val>
                                            <p:strVal val="1+#ppt_w/2"/>
                                          </p:val>
                                        </p:tav>
                                        <p:tav tm="100000">
                                          <p:val>
                                            <p:strVal val="#ppt_x"/>
                                          </p:val>
                                        </p:tav>
                                      </p:tavLst>
                                    </p:anim>
                                    <p:anim calcmode="lin" valueType="num">
                                      <p:cBhvr>
                                        <p:cTn id="57" dur="1250" fill="hold"/>
                                        <p:tgtEl>
                                          <p:spTgt spid="17444"/>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17439"/>
                                        </p:tgtEl>
                                        <p:attrNameLst>
                                          <p:attrName>style.visibility</p:attrName>
                                        </p:attrNameLst>
                                      </p:cBhvr>
                                      <p:to>
                                        <p:strVal val="visible"/>
                                      </p:to>
                                    </p:set>
                                    <p:anim calcmode="lin" valueType="num">
                                      <p:cBhvr>
                                        <p:cTn id="62" dur="500" fill="hold"/>
                                        <p:tgtEl>
                                          <p:spTgt spid="17439"/>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7439"/>
                                        </p:tgtEl>
                                        <p:attrNameLst>
                                          <p:attrName>ppt_y</p:attrName>
                                        </p:attrNameLst>
                                      </p:cBhvr>
                                      <p:tavLst>
                                        <p:tav tm="0">
                                          <p:val>
                                            <p:strVal val="#ppt_y"/>
                                          </p:val>
                                        </p:tav>
                                        <p:tav tm="100000">
                                          <p:val>
                                            <p:strVal val="#ppt_y"/>
                                          </p:val>
                                        </p:tav>
                                      </p:tavLst>
                                    </p:anim>
                                    <p:anim calcmode="lin" valueType="num">
                                      <p:cBhvr>
                                        <p:cTn id="64" dur="500" fill="hold"/>
                                        <p:tgtEl>
                                          <p:spTgt spid="17439"/>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7439"/>
                                        </p:tgtEl>
                                        <p:attrNameLst>
                                          <p:attrName>ppt_w</p:attrName>
                                        </p:attrNameLst>
                                      </p:cBhvr>
                                      <p:tavLst>
                                        <p:tav tm="0">
                                          <p:val>
                                            <p:strVal val="#ppt_w/10"/>
                                          </p:val>
                                        </p:tav>
                                        <p:tav tm="50000">
                                          <p:val>
                                            <p:strVal val="#ppt_w+.01"/>
                                          </p:val>
                                        </p:tav>
                                        <p:tav tm="100000">
                                          <p:val>
                                            <p:strVal val="#ppt_w"/>
                                          </p:val>
                                        </p:tav>
                                      </p:tavLst>
                                    </p:anim>
                                    <p:animEffect filter="fade">
                                      <p:cBhvr>
                                        <p:cTn id="66" dur="500" tmFilter="0,0; .5, 1; 1, 1"/>
                                        <p:tgtEl>
                                          <p:spTgt spid="17439"/>
                                        </p:tgtEl>
                                      </p:cBhvr>
                                    </p:animEffect>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17440"/>
                                        </p:tgtEl>
                                        <p:attrNameLst>
                                          <p:attrName>style.visibility</p:attrName>
                                        </p:attrNameLst>
                                      </p:cBhvr>
                                      <p:to>
                                        <p:strVal val="visible"/>
                                      </p:to>
                                    </p:set>
                                    <p:anim calcmode="lin" valueType="num">
                                      <p:cBhvr>
                                        <p:cTn id="69" dur="500" fill="hold"/>
                                        <p:tgtEl>
                                          <p:spTgt spid="17440"/>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7440"/>
                                        </p:tgtEl>
                                        <p:attrNameLst>
                                          <p:attrName>ppt_y</p:attrName>
                                        </p:attrNameLst>
                                      </p:cBhvr>
                                      <p:tavLst>
                                        <p:tav tm="0">
                                          <p:val>
                                            <p:strVal val="#ppt_y"/>
                                          </p:val>
                                        </p:tav>
                                        <p:tav tm="100000">
                                          <p:val>
                                            <p:strVal val="#ppt_y"/>
                                          </p:val>
                                        </p:tav>
                                      </p:tavLst>
                                    </p:anim>
                                    <p:anim calcmode="lin" valueType="num">
                                      <p:cBhvr>
                                        <p:cTn id="71" dur="500" fill="hold"/>
                                        <p:tgtEl>
                                          <p:spTgt spid="17440"/>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7440"/>
                                        </p:tgtEl>
                                        <p:attrNameLst>
                                          <p:attrName>ppt_w</p:attrName>
                                        </p:attrNameLst>
                                      </p:cBhvr>
                                      <p:tavLst>
                                        <p:tav tm="0">
                                          <p:val>
                                            <p:strVal val="#ppt_w/10"/>
                                          </p:val>
                                        </p:tav>
                                        <p:tav tm="50000">
                                          <p:val>
                                            <p:strVal val="#ppt_w+.01"/>
                                          </p:val>
                                        </p:tav>
                                        <p:tav tm="100000">
                                          <p:val>
                                            <p:strVal val="#ppt_w"/>
                                          </p:val>
                                        </p:tav>
                                      </p:tavLst>
                                    </p:anim>
                                    <p:animEffect filter="fade">
                                      <p:cBhvr>
                                        <p:cTn id="73" dur="500" tmFilter="0,0; .5, 1; 1, 1"/>
                                        <p:tgtEl>
                                          <p:spTgt spid="17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2" grpId="0" bldLvl="0"/>
      <p:bldP spid="17433" grpId="0" bldLvl="0" animBg="1"/>
      <p:bldP spid="17435" grpId="0" bldLvl="0" animBg="1"/>
      <p:bldP spid="17436" grpId="0" bldLvl="0" animBg="1"/>
      <p:bldP spid="17437" grpId="0" bldLvl="0" animBg="1"/>
      <p:bldP spid="17438" grpId="0" bldLvl="0" animBg="1"/>
      <p:bldP spid="17439" grpId="0" bldLvl="0"/>
      <p:bldP spid="17440" grpId="0" bldLvl="0"/>
      <p:bldP spid="17441" grpId="0" bldLvl="0" animBg="1"/>
      <p:bldP spid="17442" grpId="0" bldLvl="0" animBg="1"/>
      <p:bldP spid="17443" grpId="0" bldLvl="0" animBg="1"/>
      <p:bldP spid="1744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4">
            <a:extLst>
              <a:ext uri="{FF2B5EF4-FFF2-40B4-BE49-F238E27FC236}">
                <a16:creationId xmlns:a16="http://schemas.microsoft.com/office/drawing/2014/main" id="{8A1D0628-25D7-4260-B20E-D65E89BCB4A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F0F5F882-A19A-4A75-861F-01EFF33E866F}" type="slidenum">
              <a:rPr altLang="en-US" sz="1400">
                <a:solidFill>
                  <a:srgbClr val="898989"/>
                </a:solidFill>
                <a:ea typeface="宋体" panose="02010600030101010101" pitchFamily="2" charset="-122"/>
              </a:rPr>
              <a:pPr/>
              <a:t>16</a:t>
            </a:fld>
            <a:endParaRPr lang="zh-CN" altLang="en-US" sz="1400">
              <a:solidFill>
                <a:srgbClr val="898989"/>
              </a:solidFill>
              <a:ea typeface="宋体" panose="02010600030101010101" pitchFamily="2" charset="-122"/>
            </a:endParaRPr>
          </a:p>
        </p:txBody>
      </p:sp>
      <p:sp>
        <p:nvSpPr>
          <p:cNvPr id="28675" name="矩形 6">
            <a:extLst>
              <a:ext uri="{FF2B5EF4-FFF2-40B4-BE49-F238E27FC236}">
                <a16:creationId xmlns:a16="http://schemas.microsoft.com/office/drawing/2014/main" id="{9A1A7507-1F16-42A7-853F-D331F4206BA7}"/>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76" name="矩形 8">
            <a:extLst>
              <a:ext uri="{FF2B5EF4-FFF2-40B4-BE49-F238E27FC236}">
                <a16:creationId xmlns:a16="http://schemas.microsoft.com/office/drawing/2014/main" id="{F3EEB015-E325-4379-99BD-6D7796B12020}"/>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Figure</a:t>
            </a:r>
            <a:endParaRPr lang="zh-CN" altLang="en-US" sz="1200">
              <a:ea typeface="宋体" panose="02010600030101010101" pitchFamily="2" charset="-122"/>
            </a:endParaRPr>
          </a:p>
        </p:txBody>
      </p:sp>
      <p:sp>
        <p:nvSpPr>
          <p:cNvPr id="28677" name="矩形 27">
            <a:extLst>
              <a:ext uri="{FF2B5EF4-FFF2-40B4-BE49-F238E27FC236}">
                <a16:creationId xmlns:a16="http://schemas.microsoft.com/office/drawing/2014/main" id="{FD189932-749E-427A-A2A8-4446BB19BDF0}"/>
              </a:ext>
            </a:extLst>
          </p:cNvPr>
          <p:cNvSpPr>
            <a:spLocks noChangeArrowheads="1"/>
          </p:cNvSpPr>
          <p:nvPr/>
        </p:nvSpPr>
        <p:spPr bwMode="auto">
          <a:xfrm>
            <a:off x="749141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8678" name="矩形 28">
            <a:extLst>
              <a:ext uri="{FF2B5EF4-FFF2-40B4-BE49-F238E27FC236}">
                <a16:creationId xmlns:a16="http://schemas.microsoft.com/office/drawing/2014/main" id="{B3FB1F8E-1E68-426F-840B-A997B6504932}"/>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8679" name="矩形 29">
            <a:extLst>
              <a:ext uri="{FF2B5EF4-FFF2-40B4-BE49-F238E27FC236}">
                <a16:creationId xmlns:a16="http://schemas.microsoft.com/office/drawing/2014/main" id="{7E22F6AC-2B3B-4405-BD63-5EE1848B8C6C}"/>
              </a:ext>
            </a:extLst>
          </p:cNvPr>
          <p:cNvSpPr>
            <a:spLocks noChangeArrowheads="1"/>
          </p:cNvSpPr>
          <p:nvPr/>
        </p:nvSpPr>
        <p:spPr bwMode="auto">
          <a:xfrm>
            <a:off x="99869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8680" name="矩形 1">
            <a:extLst>
              <a:ext uri="{FF2B5EF4-FFF2-40B4-BE49-F238E27FC236}">
                <a16:creationId xmlns:a16="http://schemas.microsoft.com/office/drawing/2014/main" id="{0E795176-362D-41F0-A2FC-E8741C2D9CCE}"/>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1" name="矩形 3">
            <a:extLst>
              <a:ext uri="{FF2B5EF4-FFF2-40B4-BE49-F238E27FC236}">
                <a16:creationId xmlns:a16="http://schemas.microsoft.com/office/drawing/2014/main" id="{32F16196-A681-4861-945B-A6A05148981F}"/>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28682" name="矩形 6">
            <a:extLst>
              <a:ext uri="{FF2B5EF4-FFF2-40B4-BE49-F238E27FC236}">
                <a16:creationId xmlns:a16="http://schemas.microsoft.com/office/drawing/2014/main" id="{DDD48237-1FF8-44DC-B1CB-0E98C7897DDC}"/>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3" name="矩形 8">
            <a:extLst>
              <a:ext uri="{FF2B5EF4-FFF2-40B4-BE49-F238E27FC236}">
                <a16:creationId xmlns:a16="http://schemas.microsoft.com/office/drawing/2014/main" id="{27C67A75-9590-43AC-934C-DD7FC770AB89}"/>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Figure</a:t>
            </a:r>
            <a:endParaRPr lang="zh-CN" altLang="en-US" sz="1200">
              <a:ea typeface="宋体" panose="02010600030101010101" pitchFamily="2" charset="-122"/>
            </a:endParaRPr>
          </a:p>
        </p:txBody>
      </p:sp>
      <p:sp>
        <p:nvSpPr>
          <p:cNvPr id="28684" name="矩形 16">
            <a:extLst>
              <a:ext uri="{FF2B5EF4-FFF2-40B4-BE49-F238E27FC236}">
                <a16:creationId xmlns:a16="http://schemas.microsoft.com/office/drawing/2014/main" id="{ABF00313-D75B-445F-826B-D4D9F63240EE}"/>
              </a:ext>
            </a:extLst>
          </p:cNvPr>
          <p:cNvSpPr>
            <a:spLocks noChangeArrowheads="1"/>
          </p:cNvSpPr>
          <p:nvPr/>
        </p:nvSpPr>
        <p:spPr bwMode="auto">
          <a:xfrm>
            <a:off x="677068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8685" name="矩形 17">
            <a:extLst>
              <a:ext uri="{FF2B5EF4-FFF2-40B4-BE49-F238E27FC236}">
                <a16:creationId xmlns:a16="http://schemas.microsoft.com/office/drawing/2014/main" id="{FE76079E-0A98-4FD5-A7A9-0B5ACB1F3349}"/>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8686" name="矩形 18">
            <a:extLst>
              <a:ext uri="{FF2B5EF4-FFF2-40B4-BE49-F238E27FC236}">
                <a16:creationId xmlns:a16="http://schemas.microsoft.com/office/drawing/2014/main" id="{205F110B-8DBA-4BA0-A0E0-A2E36A1FCD00}"/>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8687" name="矩形 1">
            <a:extLst>
              <a:ext uri="{FF2B5EF4-FFF2-40B4-BE49-F238E27FC236}">
                <a16:creationId xmlns:a16="http://schemas.microsoft.com/office/drawing/2014/main" id="{49122490-9D7B-4296-A565-38FB5B338746}"/>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8" name="矩形 3">
            <a:extLst>
              <a:ext uri="{FF2B5EF4-FFF2-40B4-BE49-F238E27FC236}">
                <a16:creationId xmlns:a16="http://schemas.microsoft.com/office/drawing/2014/main" id="{5D214C74-7AAB-4AFD-81E9-2A6F2C71C17F}"/>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28689" name="组合 5">
            <a:extLst>
              <a:ext uri="{FF2B5EF4-FFF2-40B4-BE49-F238E27FC236}">
                <a16:creationId xmlns:a16="http://schemas.microsoft.com/office/drawing/2014/main" id="{1E1AC0C1-73B6-48E6-AB13-81421636ADFA}"/>
              </a:ext>
            </a:extLst>
          </p:cNvPr>
          <p:cNvGrpSpPr>
            <a:grpSpLocks/>
          </p:cNvGrpSpPr>
          <p:nvPr/>
        </p:nvGrpSpPr>
        <p:grpSpPr bwMode="auto">
          <a:xfrm>
            <a:off x="10944225" y="368300"/>
            <a:ext cx="360363" cy="361950"/>
            <a:chOff x="0" y="0"/>
            <a:chExt cx="360000" cy="360000"/>
          </a:xfrm>
        </p:grpSpPr>
        <p:sp>
          <p:nvSpPr>
            <p:cNvPr id="28760" name="椭圆 15">
              <a:extLst>
                <a:ext uri="{FF2B5EF4-FFF2-40B4-BE49-F238E27FC236}">
                  <a16:creationId xmlns:a16="http://schemas.microsoft.com/office/drawing/2014/main" id="{5A0F495D-933D-40D7-9F1C-E4C2CCEE6DCF}"/>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61" name="燕尾形 16">
              <a:hlinkClick r:id="" action="ppaction://hlinkshowjump?jump=previousslide"/>
              <a:extLst>
                <a:ext uri="{FF2B5EF4-FFF2-40B4-BE49-F238E27FC236}">
                  <a16:creationId xmlns:a16="http://schemas.microsoft.com/office/drawing/2014/main" id="{01003814-368C-49D6-A605-3901DAF4643D}"/>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28690" name="组合 4">
            <a:extLst>
              <a:ext uri="{FF2B5EF4-FFF2-40B4-BE49-F238E27FC236}">
                <a16:creationId xmlns:a16="http://schemas.microsoft.com/office/drawing/2014/main" id="{337A727E-590A-4E43-80A3-21FF2D7EDD8D}"/>
              </a:ext>
            </a:extLst>
          </p:cNvPr>
          <p:cNvGrpSpPr>
            <a:grpSpLocks/>
          </p:cNvGrpSpPr>
          <p:nvPr/>
        </p:nvGrpSpPr>
        <p:grpSpPr bwMode="auto">
          <a:xfrm>
            <a:off x="11449050" y="368300"/>
            <a:ext cx="360363" cy="361950"/>
            <a:chOff x="0" y="0"/>
            <a:chExt cx="360000" cy="360000"/>
          </a:xfrm>
        </p:grpSpPr>
        <p:sp>
          <p:nvSpPr>
            <p:cNvPr id="28758" name="椭圆 2">
              <a:extLst>
                <a:ext uri="{FF2B5EF4-FFF2-40B4-BE49-F238E27FC236}">
                  <a16:creationId xmlns:a16="http://schemas.microsoft.com/office/drawing/2014/main" id="{A88E7A55-C82B-437D-83E1-F112413DBCF8}"/>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759" name="燕尾形 3">
              <a:hlinkClick r:id="" action="ppaction://hlinkshowjump?jump=nextslide"/>
              <a:extLst>
                <a:ext uri="{FF2B5EF4-FFF2-40B4-BE49-F238E27FC236}">
                  <a16:creationId xmlns:a16="http://schemas.microsoft.com/office/drawing/2014/main" id="{6705192F-B217-47AB-BCE0-68EC11857776}"/>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28691" name="矩形 6">
            <a:extLst>
              <a:ext uri="{FF2B5EF4-FFF2-40B4-BE49-F238E27FC236}">
                <a16:creationId xmlns:a16="http://schemas.microsoft.com/office/drawing/2014/main" id="{E960A199-80A6-44C3-955D-E0AAED0FDBC6}"/>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2" name="矩形 1">
            <a:extLst>
              <a:ext uri="{FF2B5EF4-FFF2-40B4-BE49-F238E27FC236}">
                <a16:creationId xmlns:a16="http://schemas.microsoft.com/office/drawing/2014/main" id="{9BC9CCA5-96DC-49EF-B02B-F72BDCF505AF}"/>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56" name="TextBox 1">
            <a:extLst>
              <a:ext uri="{FF2B5EF4-FFF2-40B4-BE49-F238E27FC236}">
                <a16:creationId xmlns:a16="http://schemas.microsoft.com/office/drawing/2014/main" id="{897A8434-8D40-4F5B-9DB3-55627245D93B}"/>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18457" name="矩形 2">
            <a:extLst>
              <a:ext uri="{FF2B5EF4-FFF2-40B4-BE49-F238E27FC236}">
                <a16:creationId xmlns:a16="http://schemas.microsoft.com/office/drawing/2014/main" id="{0DDE02C0-BD8C-4226-A9C0-EC861B2820AD}"/>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58" name="KSO_Shape">
            <a:extLst>
              <a:ext uri="{FF2B5EF4-FFF2-40B4-BE49-F238E27FC236}">
                <a16:creationId xmlns:a16="http://schemas.microsoft.com/office/drawing/2014/main" id="{E2902F76-15F5-4776-9318-FFDDA6515704}"/>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9" name="平行四边形 2">
            <a:extLst>
              <a:ext uri="{FF2B5EF4-FFF2-40B4-BE49-F238E27FC236}">
                <a16:creationId xmlns:a16="http://schemas.microsoft.com/office/drawing/2014/main" id="{BC16371A-B6AD-46E2-8B03-B60A516ACAA7}"/>
              </a:ext>
            </a:extLst>
          </p:cNvPr>
          <p:cNvSpPr>
            <a:spLocks noChangeArrowheads="1"/>
          </p:cNvSpPr>
          <p:nvPr/>
        </p:nvSpPr>
        <p:spPr bwMode="auto">
          <a:xfrm rot="747658">
            <a:off x="2403475" y="4213225"/>
            <a:ext cx="9237663" cy="2312988"/>
          </a:xfrm>
          <a:custGeom>
            <a:avLst/>
            <a:gdLst>
              <a:gd name="T0" fmla="*/ 0 w 7595382"/>
              <a:gd name="T1" fmla="*/ 3423339 h 1901232"/>
              <a:gd name="T2" fmla="*/ 9265657 w 7595382"/>
              <a:gd name="T3" fmla="*/ 391947 h 1901232"/>
              <a:gd name="T4" fmla="*/ 13664291 w 7595382"/>
              <a:gd name="T5" fmla="*/ 0 h 1901232"/>
              <a:gd name="T6" fmla="*/ 8938064 w 7595382"/>
              <a:gd name="T7" fmla="*/ 3423339 h 1901232"/>
              <a:gd name="T8" fmla="*/ 0 w 7595382"/>
              <a:gd name="T9" fmla="*/ 3423339 h 1901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95382" h="1901232">
                <a:moveTo>
                  <a:pt x="0" y="1901232"/>
                </a:moveTo>
                <a:lnTo>
                  <a:pt x="5150373" y="217677"/>
                </a:lnTo>
                <a:lnTo>
                  <a:pt x="7595382" y="0"/>
                </a:lnTo>
                <a:lnTo>
                  <a:pt x="4968279" y="1901232"/>
                </a:lnTo>
                <a:lnTo>
                  <a:pt x="0" y="1901232"/>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组合 71">
            <a:extLst>
              <a:ext uri="{FF2B5EF4-FFF2-40B4-BE49-F238E27FC236}">
                <a16:creationId xmlns:a16="http://schemas.microsoft.com/office/drawing/2014/main" id="{CAFED047-7082-4A22-BED1-176644955EAD}"/>
              </a:ext>
            </a:extLst>
          </p:cNvPr>
          <p:cNvGrpSpPr>
            <a:grpSpLocks/>
          </p:cNvGrpSpPr>
          <p:nvPr/>
        </p:nvGrpSpPr>
        <p:grpSpPr bwMode="auto">
          <a:xfrm>
            <a:off x="3586163" y="5137150"/>
            <a:ext cx="6985000" cy="1079500"/>
            <a:chOff x="0" y="0"/>
            <a:chExt cx="6985673" cy="1079499"/>
          </a:xfrm>
        </p:grpSpPr>
        <p:grpSp>
          <p:nvGrpSpPr>
            <p:cNvPr id="28729" name="Group 8">
              <a:extLst>
                <a:ext uri="{FF2B5EF4-FFF2-40B4-BE49-F238E27FC236}">
                  <a16:creationId xmlns:a16="http://schemas.microsoft.com/office/drawing/2014/main" id="{CA907686-36A7-409C-A70E-1164B364233D}"/>
                </a:ext>
              </a:extLst>
            </p:cNvPr>
            <p:cNvGrpSpPr>
              <a:grpSpLocks/>
            </p:cNvGrpSpPr>
            <p:nvPr/>
          </p:nvGrpSpPr>
          <p:grpSpPr bwMode="auto">
            <a:xfrm>
              <a:off x="0" y="388027"/>
              <a:ext cx="532885" cy="139071"/>
              <a:chOff x="0" y="0"/>
              <a:chExt cx="438150" cy="114300"/>
            </a:xfrm>
          </p:grpSpPr>
          <p:sp>
            <p:nvSpPr>
              <p:cNvPr id="28756" name="同心圆 4">
                <a:extLst>
                  <a:ext uri="{FF2B5EF4-FFF2-40B4-BE49-F238E27FC236}">
                    <a16:creationId xmlns:a16="http://schemas.microsoft.com/office/drawing/2014/main" id="{B491485C-00A9-411A-A623-E2A40BAADFFA}"/>
                  </a:ext>
                </a:extLst>
              </p:cNvPr>
              <p:cNvSpPr>
                <a:spLocks noChangeArrowheads="1"/>
              </p:cNvSpPr>
              <p:nvPr/>
            </p:nvSpPr>
            <p:spPr bwMode="auto">
              <a:xfrm>
                <a:off x="0" y="0"/>
                <a:ext cx="438150" cy="114300"/>
              </a:xfrm>
              <a:custGeom>
                <a:avLst/>
                <a:gdLst>
                  <a:gd name="T0" fmla="*/ 0 w 21600"/>
                  <a:gd name="T1" fmla="*/ 1600301 h 21600"/>
                  <a:gd name="T2" fmla="*/ 90142790 w 21600"/>
                  <a:gd name="T3" fmla="*/ 0 h 21600"/>
                  <a:gd name="T4" fmla="*/ 180285560 w 21600"/>
                  <a:gd name="T5" fmla="*/ 1600301 h 21600"/>
                  <a:gd name="T6" fmla="*/ 90142790 w 21600"/>
                  <a:gd name="T7" fmla="*/ 3200601 h 21600"/>
                  <a:gd name="T8" fmla="*/ 0 w 21600"/>
                  <a:gd name="T9" fmla="*/ 1600301 h 21600"/>
                  <a:gd name="T10" fmla="*/ 45071598 w 21600"/>
                  <a:gd name="T11" fmla="*/ 1600301 h 21600"/>
                  <a:gd name="T12" fmla="*/ 90142790 w 21600"/>
                  <a:gd name="T13" fmla="*/ 2400448 h 21600"/>
                  <a:gd name="T14" fmla="*/ 135214368 w 21600"/>
                  <a:gd name="T15" fmla="*/ 1600301 h 21600"/>
                  <a:gd name="T16" fmla="*/ 90142790 w 21600"/>
                  <a:gd name="T17" fmla="*/ 800148 h 21600"/>
                  <a:gd name="T18" fmla="*/ 45071598 w 21600"/>
                  <a:gd name="T19" fmla="*/ 160030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12700">
                <a:solidFill>
                  <a:srgbClr val="42719B"/>
                </a:solidFill>
                <a:miter lim="800000"/>
                <a:headEnd/>
                <a:tailEnd/>
              </a:ln>
            </p:spPr>
            <p:txBody>
              <a:bodyPr/>
              <a:lstStyle/>
              <a:p>
                <a:endParaRPr lang="zh-CN" altLang="en-US"/>
              </a:p>
            </p:txBody>
          </p:sp>
          <p:sp>
            <p:nvSpPr>
              <p:cNvPr id="28757" name="椭圆 5">
                <a:extLst>
                  <a:ext uri="{FF2B5EF4-FFF2-40B4-BE49-F238E27FC236}">
                    <a16:creationId xmlns:a16="http://schemas.microsoft.com/office/drawing/2014/main" id="{D344EF1C-FD25-4A20-8968-5DDD7FB9874A}"/>
                  </a:ext>
                </a:extLst>
              </p:cNvPr>
              <p:cNvSpPr>
                <a:spLocks noChangeArrowheads="1"/>
              </p:cNvSpPr>
              <p:nvPr/>
            </p:nvSpPr>
            <p:spPr bwMode="auto">
              <a:xfrm>
                <a:off x="129075" y="39150"/>
                <a:ext cx="180000" cy="36000"/>
              </a:xfrm>
              <a:prstGeom prst="ellipse">
                <a:avLst/>
              </a:prstGeom>
              <a:solidFill>
                <a:schemeClr val="bg1"/>
              </a:solidFill>
              <a:ln w="12700">
                <a:solidFill>
                  <a:srgbClr val="42719B"/>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28730" name="Group 11">
              <a:extLst>
                <a:ext uri="{FF2B5EF4-FFF2-40B4-BE49-F238E27FC236}">
                  <a16:creationId xmlns:a16="http://schemas.microsoft.com/office/drawing/2014/main" id="{76EA05DC-282F-4687-958A-209A7E7F7455}"/>
                </a:ext>
              </a:extLst>
            </p:cNvPr>
            <p:cNvGrpSpPr>
              <a:grpSpLocks/>
            </p:cNvGrpSpPr>
            <p:nvPr/>
          </p:nvGrpSpPr>
          <p:grpSpPr bwMode="auto">
            <a:xfrm>
              <a:off x="1424888" y="340392"/>
              <a:ext cx="532885" cy="139071"/>
              <a:chOff x="0" y="0"/>
              <a:chExt cx="438150" cy="114300"/>
            </a:xfrm>
          </p:grpSpPr>
          <p:sp>
            <p:nvSpPr>
              <p:cNvPr id="28754" name="同心圆 60">
                <a:extLst>
                  <a:ext uri="{FF2B5EF4-FFF2-40B4-BE49-F238E27FC236}">
                    <a16:creationId xmlns:a16="http://schemas.microsoft.com/office/drawing/2014/main" id="{ACF7D386-7984-4C17-A73D-5DA0A8686152}"/>
                  </a:ext>
                </a:extLst>
              </p:cNvPr>
              <p:cNvSpPr>
                <a:spLocks noChangeArrowheads="1"/>
              </p:cNvSpPr>
              <p:nvPr/>
            </p:nvSpPr>
            <p:spPr bwMode="auto">
              <a:xfrm>
                <a:off x="0" y="0"/>
                <a:ext cx="438150" cy="114300"/>
              </a:xfrm>
              <a:custGeom>
                <a:avLst/>
                <a:gdLst>
                  <a:gd name="T0" fmla="*/ 0 w 21600"/>
                  <a:gd name="T1" fmla="*/ 1600301 h 21600"/>
                  <a:gd name="T2" fmla="*/ 90142790 w 21600"/>
                  <a:gd name="T3" fmla="*/ 0 h 21600"/>
                  <a:gd name="T4" fmla="*/ 180285560 w 21600"/>
                  <a:gd name="T5" fmla="*/ 1600301 h 21600"/>
                  <a:gd name="T6" fmla="*/ 90142790 w 21600"/>
                  <a:gd name="T7" fmla="*/ 3200601 h 21600"/>
                  <a:gd name="T8" fmla="*/ 0 w 21600"/>
                  <a:gd name="T9" fmla="*/ 1600301 h 21600"/>
                  <a:gd name="T10" fmla="*/ 45071598 w 21600"/>
                  <a:gd name="T11" fmla="*/ 1600301 h 21600"/>
                  <a:gd name="T12" fmla="*/ 90142790 w 21600"/>
                  <a:gd name="T13" fmla="*/ 2400448 h 21600"/>
                  <a:gd name="T14" fmla="*/ 135214368 w 21600"/>
                  <a:gd name="T15" fmla="*/ 1600301 h 21600"/>
                  <a:gd name="T16" fmla="*/ 90142790 w 21600"/>
                  <a:gd name="T17" fmla="*/ 800148 h 21600"/>
                  <a:gd name="T18" fmla="*/ 45071598 w 21600"/>
                  <a:gd name="T19" fmla="*/ 160030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12700">
                <a:solidFill>
                  <a:srgbClr val="42719B"/>
                </a:solidFill>
                <a:miter lim="800000"/>
                <a:headEnd/>
                <a:tailEnd/>
              </a:ln>
            </p:spPr>
            <p:txBody>
              <a:bodyPr/>
              <a:lstStyle/>
              <a:p>
                <a:endParaRPr lang="zh-CN" altLang="en-US"/>
              </a:p>
            </p:txBody>
          </p:sp>
          <p:sp>
            <p:nvSpPr>
              <p:cNvPr id="28755" name="椭圆 61">
                <a:extLst>
                  <a:ext uri="{FF2B5EF4-FFF2-40B4-BE49-F238E27FC236}">
                    <a16:creationId xmlns:a16="http://schemas.microsoft.com/office/drawing/2014/main" id="{A3767081-C18D-4833-91B5-973F49F19D60}"/>
                  </a:ext>
                </a:extLst>
              </p:cNvPr>
              <p:cNvSpPr>
                <a:spLocks noChangeArrowheads="1"/>
              </p:cNvSpPr>
              <p:nvPr/>
            </p:nvSpPr>
            <p:spPr bwMode="auto">
              <a:xfrm>
                <a:off x="129075" y="39150"/>
                <a:ext cx="180000" cy="36000"/>
              </a:xfrm>
              <a:prstGeom prst="ellipse">
                <a:avLst/>
              </a:prstGeom>
              <a:solidFill>
                <a:schemeClr val="bg1"/>
              </a:solidFill>
              <a:ln w="12700">
                <a:solidFill>
                  <a:srgbClr val="42719B"/>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28731" name="Group 14">
              <a:extLst>
                <a:ext uri="{FF2B5EF4-FFF2-40B4-BE49-F238E27FC236}">
                  <a16:creationId xmlns:a16="http://schemas.microsoft.com/office/drawing/2014/main" id="{8C3CC2EA-1070-4157-BFD6-5A0CC2101398}"/>
                </a:ext>
              </a:extLst>
            </p:cNvPr>
            <p:cNvGrpSpPr>
              <a:grpSpLocks/>
            </p:cNvGrpSpPr>
            <p:nvPr/>
          </p:nvGrpSpPr>
          <p:grpSpPr bwMode="auto">
            <a:xfrm>
              <a:off x="2282136" y="654582"/>
              <a:ext cx="621704" cy="162251"/>
              <a:chOff x="0" y="0"/>
              <a:chExt cx="438150" cy="114300"/>
            </a:xfrm>
          </p:grpSpPr>
          <p:sp>
            <p:nvSpPr>
              <p:cNvPr id="28752" name="同心圆 64">
                <a:extLst>
                  <a:ext uri="{FF2B5EF4-FFF2-40B4-BE49-F238E27FC236}">
                    <a16:creationId xmlns:a16="http://schemas.microsoft.com/office/drawing/2014/main" id="{95D6C5C4-0EB8-49ED-A9A8-E161C8AF2FFC}"/>
                  </a:ext>
                </a:extLst>
              </p:cNvPr>
              <p:cNvSpPr>
                <a:spLocks noChangeArrowheads="1"/>
              </p:cNvSpPr>
              <p:nvPr/>
            </p:nvSpPr>
            <p:spPr bwMode="auto">
              <a:xfrm>
                <a:off x="0" y="0"/>
                <a:ext cx="438150" cy="114300"/>
              </a:xfrm>
              <a:custGeom>
                <a:avLst/>
                <a:gdLst>
                  <a:gd name="T0" fmla="*/ 0 w 21600"/>
                  <a:gd name="T1" fmla="*/ 1600301 h 21600"/>
                  <a:gd name="T2" fmla="*/ 90142790 w 21600"/>
                  <a:gd name="T3" fmla="*/ 0 h 21600"/>
                  <a:gd name="T4" fmla="*/ 180285560 w 21600"/>
                  <a:gd name="T5" fmla="*/ 1600301 h 21600"/>
                  <a:gd name="T6" fmla="*/ 90142790 w 21600"/>
                  <a:gd name="T7" fmla="*/ 3200601 h 21600"/>
                  <a:gd name="T8" fmla="*/ 0 w 21600"/>
                  <a:gd name="T9" fmla="*/ 1600301 h 21600"/>
                  <a:gd name="T10" fmla="*/ 45071598 w 21600"/>
                  <a:gd name="T11" fmla="*/ 1600301 h 21600"/>
                  <a:gd name="T12" fmla="*/ 90142790 w 21600"/>
                  <a:gd name="T13" fmla="*/ 2400448 h 21600"/>
                  <a:gd name="T14" fmla="*/ 135214368 w 21600"/>
                  <a:gd name="T15" fmla="*/ 1600301 h 21600"/>
                  <a:gd name="T16" fmla="*/ 90142790 w 21600"/>
                  <a:gd name="T17" fmla="*/ 800148 h 21600"/>
                  <a:gd name="T18" fmla="*/ 45071598 w 21600"/>
                  <a:gd name="T19" fmla="*/ 160030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12700">
                <a:solidFill>
                  <a:srgbClr val="42719B"/>
                </a:solidFill>
                <a:miter lim="800000"/>
                <a:headEnd/>
                <a:tailEnd/>
              </a:ln>
            </p:spPr>
            <p:txBody>
              <a:bodyPr/>
              <a:lstStyle/>
              <a:p>
                <a:endParaRPr lang="zh-CN" altLang="en-US"/>
              </a:p>
            </p:txBody>
          </p:sp>
          <p:sp>
            <p:nvSpPr>
              <p:cNvPr id="28753" name="椭圆 66">
                <a:extLst>
                  <a:ext uri="{FF2B5EF4-FFF2-40B4-BE49-F238E27FC236}">
                    <a16:creationId xmlns:a16="http://schemas.microsoft.com/office/drawing/2014/main" id="{0DB92FBF-42ED-4A03-BB75-26E754BC0D57}"/>
                  </a:ext>
                </a:extLst>
              </p:cNvPr>
              <p:cNvSpPr>
                <a:spLocks noChangeArrowheads="1"/>
              </p:cNvSpPr>
              <p:nvPr/>
            </p:nvSpPr>
            <p:spPr bwMode="auto">
              <a:xfrm>
                <a:off x="129075" y="39150"/>
                <a:ext cx="180000" cy="36000"/>
              </a:xfrm>
              <a:prstGeom prst="ellipse">
                <a:avLst/>
              </a:prstGeom>
              <a:solidFill>
                <a:schemeClr val="bg1"/>
              </a:solidFill>
              <a:ln w="12700">
                <a:solidFill>
                  <a:srgbClr val="42719B"/>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28732" name="Group 17">
              <a:extLst>
                <a:ext uri="{FF2B5EF4-FFF2-40B4-BE49-F238E27FC236}">
                  <a16:creationId xmlns:a16="http://schemas.microsoft.com/office/drawing/2014/main" id="{E80E81FF-A581-45C2-8326-9E8561BBD2AA}"/>
                </a:ext>
              </a:extLst>
            </p:cNvPr>
            <p:cNvGrpSpPr>
              <a:grpSpLocks/>
            </p:cNvGrpSpPr>
            <p:nvPr/>
          </p:nvGrpSpPr>
          <p:grpSpPr bwMode="auto">
            <a:xfrm>
              <a:off x="3407904" y="427952"/>
              <a:ext cx="532885" cy="139071"/>
              <a:chOff x="0" y="0"/>
              <a:chExt cx="438150" cy="114300"/>
            </a:xfrm>
          </p:grpSpPr>
          <p:sp>
            <p:nvSpPr>
              <p:cNvPr id="28750" name="同心圆 68">
                <a:extLst>
                  <a:ext uri="{FF2B5EF4-FFF2-40B4-BE49-F238E27FC236}">
                    <a16:creationId xmlns:a16="http://schemas.microsoft.com/office/drawing/2014/main" id="{EEDFC333-84E3-4CBA-8CD1-8ED46008C317}"/>
                  </a:ext>
                </a:extLst>
              </p:cNvPr>
              <p:cNvSpPr>
                <a:spLocks noChangeArrowheads="1"/>
              </p:cNvSpPr>
              <p:nvPr/>
            </p:nvSpPr>
            <p:spPr bwMode="auto">
              <a:xfrm>
                <a:off x="0" y="0"/>
                <a:ext cx="438150" cy="114300"/>
              </a:xfrm>
              <a:custGeom>
                <a:avLst/>
                <a:gdLst>
                  <a:gd name="T0" fmla="*/ 0 w 21600"/>
                  <a:gd name="T1" fmla="*/ 1600301 h 21600"/>
                  <a:gd name="T2" fmla="*/ 90142790 w 21600"/>
                  <a:gd name="T3" fmla="*/ 0 h 21600"/>
                  <a:gd name="T4" fmla="*/ 180285560 w 21600"/>
                  <a:gd name="T5" fmla="*/ 1600301 h 21600"/>
                  <a:gd name="T6" fmla="*/ 90142790 w 21600"/>
                  <a:gd name="T7" fmla="*/ 3200601 h 21600"/>
                  <a:gd name="T8" fmla="*/ 0 w 21600"/>
                  <a:gd name="T9" fmla="*/ 1600301 h 21600"/>
                  <a:gd name="T10" fmla="*/ 45071598 w 21600"/>
                  <a:gd name="T11" fmla="*/ 1600301 h 21600"/>
                  <a:gd name="T12" fmla="*/ 90142790 w 21600"/>
                  <a:gd name="T13" fmla="*/ 2400448 h 21600"/>
                  <a:gd name="T14" fmla="*/ 135214368 w 21600"/>
                  <a:gd name="T15" fmla="*/ 1600301 h 21600"/>
                  <a:gd name="T16" fmla="*/ 90142790 w 21600"/>
                  <a:gd name="T17" fmla="*/ 800148 h 21600"/>
                  <a:gd name="T18" fmla="*/ 45071598 w 21600"/>
                  <a:gd name="T19" fmla="*/ 160030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12700">
                <a:solidFill>
                  <a:srgbClr val="42719B"/>
                </a:solidFill>
                <a:miter lim="800000"/>
                <a:headEnd/>
                <a:tailEnd/>
              </a:ln>
            </p:spPr>
            <p:txBody>
              <a:bodyPr/>
              <a:lstStyle/>
              <a:p>
                <a:endParaRPr lang="zh-CN" altLang="en-US"/>
              </a:p>
            </p:txBody>
          </p:sp>
          <p:sp>
            <p:nvSpPr>
              <p:cNvPr id="28751" name="椭圆 73">
                <a:extLst>
                  <a:ext uri="{FF2B5EF4-FFF2-40B4-BE49-F238E27FC236}">
                    <a16:creationId xmlns:a16="http://schemas.microsoft.com/office/drawing/2014/main" id="{18CC4138-700F-42D7-8CC6-E0C0F6584EA7}"/>
                  </a:ext>
                </a:extLst>
              </p:cNvPr>
              <p:cNvSpPr>
                <a:spLocks noChangeArrowheads="1"/>
              </p:cNvSpPr>
              <p:nvPr/>
            </p:nvSpPr>
            <p:spPr bwMode="auto">
              <a:xfrm>
                <a:off x="129075" y="39150"/>
                <a:ext cx="180000" cy="36000"/>
              </a:xfrm>
              <a:prstGeom prst="ellipse">
                <a:avLst/>
              </a:prstGeom>
              <a:solidFill>
                <a:schemeClr val="bg1"/>
              </a:solidFill>
              <a:ln w="12700">
                <a:solidFill>
                  <a:srgbClr val="42719B"/>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28733" name="Group 20">
              <a:extLst>
                <a:ext uri="{FF2B5EF4-FFF2-40B4-BE49-F238E27FC236}">
                  <a16:creationId xmlns:a16="http://schemas.microsoft.com/office/drawing/2014/main" id="{2CCAEB48-6561-4455-8109-8159331DB809}"/>
                </a:ext>
              </a:extLst>
            </p:cNvPr>
            <p:cNvGrpSpPr>
              <a:grpSpLocks/>
            </p:cNvGrpSpPr>
            <p:nvPr/>
          </p:nvGrpSpPr>
          <p:grpSpPr bwMode="auto">
            <a:xfrm>
              <a:off x="4386436" y="869610"/>
              <a:ext cx="804241" cy="209889"/>
              <a:chOff x="0" y="0"/>
              <a:chExt cx="438150" cy="114300"/>
            </a:xfrm>
          </p:grpSpPr>
          <p:sp>
            <p:nvSpPr>
              <p:cNvPr id="28748" name="同心圆 75">
                <a:extLst>
                  <a:ext uri="{FF2B5EF4-FFF2-40B4-BE49-F238E27FC236}">
                    <a16:creationId xmlns:a16="http://schemas.microsoft.com/office/drawing/2014/main" id="{E980FDAD-8DFA-4AB5-B995-38249F9B3594}"/>
                  </a:ext>
                </a:extLst>
              </p:cNvPr>
              <p:cNvSpPr>
                <a:spLocks noChangeArrowheads="1"/>
              </p:cNvSpPr>
              <p:nvPr/>
            </p:nvSpPr>
            <p:spPr bwMode="auto">
              <a:xfrm>
                <a:off x="0" y="0"/>
                <a:ext cx="438150" cy="114300"/>
              </a:xfrm>
              <a:custGeom>
                <a:avLst/>
                <a:gdLst>
                  <a:gd name="T0" fmla="*/ 0 w 21600"/>
                  <a:gd name="T1" fmla="*/ 1600301 h 21600"/>
                  <a:gd name="T2" fmla="*/ 90142790 w 21600"/>
                  <a:gd name="T3" fmla="*/ 0 h 21600"/>
                  <a:gd name="T4" fmla="*/ 180285560 w 21600"/>
                  <a:gd name="T5" fmla="*/ 1600301 h 21600"/>
                  <a:gd name="T6" fmla="*/ 90142790 w 21600"/>
                  <a:gd name="T7" fmla="*/ 3200601 h 21600"/>
                  <a:gd name="T8" fmla="*/ 0 w 21600"/>
                  <a:gd name="T9" fmla="*/ 1600301 h 21600"/>
                  <a:gd name="T10" fmla="*/ 45071598 w 21600"/>
                  <a:gd name="T11" fmla="*/ 1600301 h 21600"/>
                  <a:gd name="T12" fmla="*/ 90142790 w 21600"/>
                  <a:gd name="T13" fmla="*/ 2400448 h 21600"/>
                  <a:gd name="T14" fmla="*/ 135214368 w 21600"/>
                  <a:gd name="T15" fmla="*/ 1600301 h 21600"/>
                  <a:gd name="T16" fmla="*/ 90142790 w 21600"/>
                  <a:gd name="T17" fmla="*/ 800148 h 21600"/>
                  <a:gd name="T18" fmla="*/ 45071598 w 21600"/>
                  <a:gd name="T19" fmla="*/ 160030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12700">
                <a:solidFill>
                  <a:srgbClr val="42719B"/>
                </a:solidFill>
                <a:miter lim="800000"/>
                <a:headEnd/>
                <a:tailEnd/>
              </a:ln>
            </p:spPr>
            <p:txBody>
              <a:bodyPr/>
              <a:lstStyle/>
              <a:p>
                <a:endParaRPr lang="zh-CN" altLang="en-US"/>
              </a:p>
            </p:txBody>
          </p:sp>
          <p:sp>
            <p:nvSpPr>
              <p:cNvPr id="28749" name="椭圆 77">
                <a:extLst>
                  <a:ext uri="{FF2B5EF4-FFF2-40B4-BE49-F238E27FC236}">
                    <a16:creationId xmlns:a16="http://schemas.microsoft.com/office/drawing/2014/main" id="{6572AC2C-71FF-4944-819D-15CB39A2316A}"/>
                  </a:ext>
                </a:extLst>
              </p:cNvPr>
              <p:cNvSpPr>
                <a:spLocks noChangeArrowheads="1"/>
              </p:cNvSpPr>
              <p:nvPr/>
            </p:nvSpPr>
            <p:spPr bwMode="auto">
              <a:xfrm>
                <a:off x="129075" y="39150"/>
                <a:ext cx="180000" cy="36000"/>
              </a:xfrm>
              <a:prstGeom prst="ellipse">
                <a:avLst/>
              </a:prstGeom>
              <a:solidFill>
                <a:schemeClr val="bg1"/>
              </a:solidFill>
              <a:ln w="12700">
                <a:solidFill>
                  <a:srgbClr val="42719B"/>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28734" name="Group 23">
              <a:extLst>
                <a:ext uri="{FF2B5EF4-FFF2-40B4-BE49-F238E27FC236}">
                  <a16:creationId xmlns:a16="http://schemas.microsoft.com/office/drawing/2014/main" id="{31B586E8-B131-4A1D-A170-59B32ECF7CFB}"/>
                </a:ext>
              </a:extLst>
            </p:cNvPr>
            <p:cNvGrpSpPr>
              <a:grpSpLocks/>
            </p:cNvGrpSpPr>
            <p:nvPr/>
          </p:nvGrpSpPr>
          <p:grpSpPr bwMode="auto">
            <a:xfrm>
              <a:off x="5439149" y="0"/>
              <a:ext cx="532885" cy="139071"/>
              <a:chOff x="0" y="0"/>
              <a:chExt cx="438150" cy="114300"/>
            </a:xfrm>
          </p:grpSpPr>
          <p:sp>
            <p:nvSpPr>
              <p:cNvPr id="28746" name="同心圆 79">
                <a:extLst>
                  <a:ext uri="{FF2B5EF4-FFF2-40B4-BE49-F238E27FC236}">
                    <a16:creationId xmlns:a16="http://schemas.microsoft.com/office/drawing/2014/main" id="{CFCB6FE4-9F37-4E7A-A45F-E883D44B7D40}"/>
                  </a:ext>
                </a:extLst>
              </p:cNvPr>
              <p:cNvSpPr>
                <a:spLocks noChangeArrowheads="1"/>
              </p:cNvSpPr>
              <p:nvPr/>
            </p:nvSpPr>
            <p:spPr bwMode="auto">
              <a:xfrm>
                <a:off x="0" y="0"/>
                <a:ext cx="438150" cy="114300"/>
              </a:xfrm>
              <a:custGeom>
                <a:avLst/>
                <a:gdLst>
                  <a:gd name="T0" fmla="*/ 0 w 21600"/>
                  <a:gd name="T1" fmla="*/ 1600301 h 21600"/>
                  <a:gd name="T2" fmla="*/ 90142790 w 21600"/>
                  <a:gd name="T3" fmla="*/ 0 h 21600"/>
                  <a:gd name="T4" fmla="*/ 180285560 w 21600"/>
                  <a:gd name="T5" fmla="*/ 1600301 h 21600"/>
                  <a:gd name="T6" fmla="*/ 90142790 w 21600"/>
                  <a:gd name="T7" fmla="*/ 3200601 h 21600"/>
                  <a:gd name="T8" fmla="*/ 0 w 21600"/>
                  <a:gd name="T9" fmla="*/ 1600301 h 21600"/>
                  <a:gd name="T10" fmla="*/ 45071598 w 21600"/>
                  <a:gd name="T11" fmla="*/ 1600301 h 21600"/>
                  <a:gd name="T12" fmla="*/ 90142790 w 21600"/>
                  <a:gd name="T13" fmla="*/ 2400448 h 21600"/>
                  <a:gd name="T14" fmla="*/ 135214368 w 21600"/>
                  <a:gd name="T15" fmla="*/ 1600301 h 21600"/>
                  <a:gd name="T16" fmla="*/ 90142790 w 21600"/>
                  <a:gd name="T17" fmla="*/ 800148 h 21600"/>
                  <a:gd name="T18" fmla="*/ 45071598 w 21600"/>
                  <a:gd name="T19" fmla="*/ 160030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12700">
                <a:solidFill>
                  <a:srgbClr val="42719B"/>
                </a:solidFill>
                <a:miter lim="800000"/>
                <a:headEnd/>
                <a:tailEnd/>
              </a:ln>
            </p:spPr>
            <p:txBody>
              <a:bodyPr/>
              <a:lstStyle/>
              <a:p>
                <a:endParaRPr lang="zh-CN" altLang="en-US"/>
              </a:p>
            </p:txBody>
          </p:sp>
          <p:sp>
            <p:nvSpPr>
              <p:cNvPr id="28747" name="椭圆 80">
                <a:extLst>
                  <a:ext uri="{FF2B5EF4-FFF2-40B4-BE49-F238E27FC236}">
                    <a16:creationId xmlns:a16="http://schemas.microsoft.com/office/drawing/2014/main" id="{1DA632CC-3C6B-4674-A15E-E43088A235D1}"/>
                  </a:ext>
                </a:extLst>
              </p:cNvPr>
              <p:cNvSpPr>
                <a:spLocks noChangeArrowheads="1"/>
              </p:cNvSpPr>
              <p:nvPr/>
            </p:nvSpPr>
            <p:spPr bwMode="auto">
              <a:xfrm>
                <a:off x="129075" y="39150"/>
                <a:ext cx="180000" cy="36000"/>
              </a:xfrm>
              <a:prstGeom prst="ellipse">
                <a:avLst/>
              </a:prstGeom>
              <a:solidFill>
                <a:schemeClr val="bg1"/>
              </a:solidFill>
              <a:ln w="12700">
                <a:solidFill>
                  <a:srgbClr val="42719B"/>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28735" name="Group 26">
              <a:extLst>
                <a:ext uri="{FF2B5EF4-FFF2-40B4-BE49-F238E27FC236}">
                  <a16:creationId xmlns:a16="http://schemas.microsoft.com/office/drawing/2014/main" id="{401646E0-6C32-4D0A-BA9A-3731617CC228}"/>
                </a:ext>
              </a:extLst>
            </p:cNvPr>
            <p:cNvGrpSpPr>
              <a:grpSpLocks/>
            </p:cNvGrpSpPr>
            <p:nvPr/>
          </p:nvGrpSpPr>
          <p:grpSpPr bwMode="auto">
            <a:xfrm>
              <a:off x="6452788" y="265271"/>
              <a:ext cx="532885" cy="139071"/>
              <a:chOff x="0" y="0"/>
              <a:chExt cx="438150" cy="114300"/>
            </a:xfrm>
          </p:grpSpPr>
          <p:sp>
            <p:nvSpPr>
              <p:cNvPr id="28744" name="同心圆 82">
                <a:extLst>
                  <a:ext uri="{FF2B5EF4-FFF2-40B4-BE49-F238E27FC236}">
                    <a16:creationId xmlns:a16="http://schemas.microsoft.com/office/drawing/2014/main" id="{85250BBF-7602-4404-9151-323EB05CDBED}"/>
                  </a:ext>
                </a:extLst>
              </p:cNvPr>
              <p:cNvSpPr>
                <a:spLocks noChangeArrowheads="1"/>
              </p:cNvSpPr>
              <p:nvPr/>
            </p:nvSpPr>
            <p:spPr bwMode="auto">
              <a:xfrm>
                <a:off x="0" y="0"/>
                <a:ext cx="438150" cy="114300"/>
              </a:xfrm>
              <a:custGeom>
                <a:avLst/>
                <a:gdLst>
                  <a:gd name="T0" fmla="*/ 0 w 21600"/>
                  <a:gd name="T1" fmla="*/ 1600301 h 21600"/>
                  <a:gd name="T2" fmla="*/ 90142790 w 21600"/>
                  <a:gd name="T3" fmla="*/ 0 h 21600"/>
                  <a:gd name="T4" fmla="*/ 180285560 w 21600"/>
                  <a:gd name="T5" fmla="*/ 1600301 h 21600"/>
                  <a:gd name="T6" fmla="*/ 90142790 w 21600"/>
                  <a:gd name="T7" fmla="*/ 3200601 h 21600"/>
                  <a:gd name="T8" fmla="*/ 0 w 21600"/>
                  <a:gd name="T9" fmla="*/ 1600301 h 21600"/>
                  <a:gd name="T10" fmla="*/ 45071598 w 21600"/>
                  <a:gd name="T11" fmla="*/ 1600301 h 21600"/>
                  <a:gd name="T12" fmla="*/ 90142790 w 21600"/>
                  <a:gd name="T13" fmla="*/ 2400448 h 21600"/>
                  <a:gd name="T14" fmla="*/ 135214368 w 21600"/>
                  <a:gd name="T15" fmla="*/ 1600301 h 21600"/>
                  <a:gd name="T16" fmla="*/ 90142790 w 21600"/>
                  <a:gd name="T17" fmla="*/ 800148 h 21600"/>
                  <a:gd name="T18" fmla="*/ 45071598 w 21600"/>
                  <a:gd name="T19" fmla="*/ 160030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12700">
                <a:solidFill>
                  <a:srgbClr val="42719B"/>
                </a:solidFill>
                <a:miter lim="800000"/>
                <a:headEnd/>
                <a:tailEnd/>
              </a:ln>
            </p:spPr>
            <p:txBody>
              <a:bodyPr/>
              <a:lstStyle/>
              <a:p>
                <a:endParaRPr lang="zh-CN" altLang="en-US"/>
              </a:p>
            </p:txBody>
          </p:sp>
          <p:sp>
            <p:nvSpPr>
              <p:cNvPr id="28745" name="椭圆 83">
                <a:extLst>
                  <a:ext uri="{FF2B5EF4-FFF2-40B4-BE49-F238E27FC236}">
                    <a16:creationId xmlns:a16="http://schemas.microsoft.com/office/drawing/2014/main" id="{354EBA98-321F-481D-93D8-4272025DEBB4}"/>
                  </a:ext>
                </a:extLst>
              </p:cNvPr>
              <p:cNvSpPr>
                <a:spLocks noChangeArrowheads="1"/>
              </p:cNvSpPr>
              <p:nvPr/>
            </p:nvSpPr>
            <p:spPr bwMode="auto">
              <a:xfrm>
                <a:off x="129075" y="39150"/>
                <a:ext cx="180000" cy="36000"/>
              </a:xfrm>
              <a:prstGeom prst="ellipse">
                <a:avLst/>
              </a:prstGeom>
              <a:solidFill>
                <a:schemeClr val="bg1"/>
              </a:solidFill>
              <a:ln w="12700">
                <a:solidFill>
                  <a:srgbClr val="42719B"/>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cxnSp>
          <p:nvCxnSpPr>
            <p:cNvPr id="28736" name="直接连接符 15">
              <a:extLst>
                <a:ext uri="{FF2B5EF4-FFF2-40B4-BE49-F238E27FC236}">
                  <a16:creationId xmlns:a16="http://schemas.microsoft.com/office/drawing/2014/main" id="{C7D65225-1397-4246-88BC-28BF5FD96038}"/>
                </a:ext>
              </a:extLst>
            </p:cNvPr>
            <p:cNvCxnSpPr>
              <a:cxnSpLocks noChangeShapeType="1"/>
              <a:stCxn id="28756" idx="6"/>
              <a:endCxn id="28754" idx="2"/>
            </p:cNvCxnSpPr>
            <p:nvPr/>
          </p:nvCxnSpPr>
          <p:spPr bwMode="auto">
            <a:xfrm flipV="1">
              <a:off x="532885" y="409928"/>
              <a:ext cx="892003" cy="47635"/>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cxnSp>
        <p:cxnSp>
          <p:nvCxnSpPr>
            <p:cNvPr id="28737" name="直接连接符 19">
              <a:extLst>
                <a:ext uri="{FF2B5EF4-FFF2-40B4-BE49-F238E27FC236}">
                  <a16:creationId xmlns:a16="http://schemas.microsoft.com/office/drawing/2014/main" id="{A65167B6-FBC4-45C4-B945-3C7413531C3F}"/>
                </a:ext>
              </a:extLst>
            </p:cNvPr>
            <p:cNvCxnSpPr>
              <a:cxnSpLocks noChangeShapeType="1"/>
              <a:stCxn id="28754" idx="5"/>
              <a:endCxn id="28752" idx="1"/>
            </p:cNvCxnSpPr>
            <p:nvPr/>
          </p:nvCxnSpPr>
          <p:spPr bwMode="auto">
            <a:xfrm>
              <a:off x="1879733" y="459097"/>
              <a:ext cx="493449" cy="219247"/>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cxnSp>
        <p:sp>
          <p:nvSpPr>
            <p:cNvPr id="28738" name="直接连接符 24">
              <a:extLst>
                <a:ext uri="{FF2B5EF4-FFF2-40B4-BE49-F238E27FC236}">
                  <a16:creationId xmlns:a16="http://schemas.microsoft.com/office/drawing/2014/main" id="{B27C8FF8-902E-4B6A-819D-3CE30D47A8D1}"/>
                </a:ext>
              </a:extLst>
            </p:cNvPr>
            <p:cNvSpPr>
              <a:spLocks noChangeShapeType="1"/>
            </p:cNvSpPr>
            <p:nvPr/>
          </p:nvSpPr>
          <p:spPr bwMode="auto">
            <a:xfrm flipV="1">
              <a:off x="2809231" y="546657"/>
              <a:ext cx="676713" cy="131687"/>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39" name="直接连接符 26">
              <a:extLst>
                <a:ext uri="{FF2B5EF4-FFF2-40B4-BE49-F238E27FC236}">
                  <a16:creationId xmlns:a16="http://schemas.microsoft.com/office/drawing/2014/main" id="{B0025B23-44DC-4725-90D4-C3C33EC22EA3}"/>
                </a:ext>
              </a:extLst>
            </p:cNvPr>
            <p:cNvSpPr>
              <a:spLocks noChangeShapeType="1"/>
            </p:cNvSpPr>
            <p:nvPr/>
          </p:nvSpPr>
          <p:spPr bwMode="auto">
            <a:xfrm>
              <a:off x="3862749" y="546657"/>
              <a:ext cx="776661" cy="373629"/>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28740" name="直接连接符 29">
              <a:extLst>
                <a:ext uri="{FF2B5EF4-FFF2-40B4-BE49-F238E27FC236}">
                  <a16:creationId xmlns:a16="http://schemas.microsoft.com/office/drawing/2014/main" id="{6AE87428-7976-4DE6-A1D8-490CBE916D9B}"/>
                </a:ext>
              </a:extLst>
            </p:cNvPr>
            <p:cNvCxnSpPr>
              <a:cxnSpLocks noChangeShapeType="1"/>
              <a:stCxn id="28748" idx="7"/>
              <a:endCxn id="28744" idx="3"/>
            </p:cNvCxnSpPr>
            <p:nvPr/>
          </p:nvCxnSpPr>
          <p:spPr bwMode="auto">
            <a:xfrm flipV="1">
              <a:off x="5072898" y="383975"/>
              <a:ext cx="1457930" cy="516372"/>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cxnSp>
        <p:cxnSp>
          <p:nvCxnSpPr>
            <p:cNvPr id="28741" name="直接连接符 32">
              <a:extLst>
                <a:ext uri="{FF2B5EF4-FFF2-40B4-BE49-F238E27FC236}">
                  <a16:creationId xmlns:a16="http://schemas.microsoft.com/office/drawing/2014/main" id="{B691BB34-A9E1-484C-AE48-AED2A81F0AFF}"/>
                </a:ext>
              </a:extLst>
            </p:cNvPr>
            <p:cNvCxnSpPr>
              <a:cxnSpLocks noChangeShapeType="1"/>
              <a:stCxn id="28744" idx="1"/>
              <a:endCxn id="28746" idx="5"/>
            </p:cNvCxnSpPr>
            <p:nvPr/>
          </p:nvCxnSpPr>
          <p:spPr bwMode="auto">
            <a:xfrm flipH="1" flipV="1">
              <a:off x="5893995" y="118705"/>
              <a:ext cx="636834" cy="166933"/>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cxnSp>
        <p:cxnSp>
          <p:nvCxnSpPr>
            <p:cNvPr id="28742" name="直接连接符 34">
              <a:extLst>
                <a:ext uri="{FF2B5EF4-FFF2-40B4-BE49-F238E27FC236}">
                  <a16:creationId xmlns:a16="http://schemas.microsoft.com/office/drawing/2014/main" id="{D445CCF0-CA5F-41B2-906B-47F4639E40E9}"/>
                </a:ext>
              </a:extLst>
            </p:cNvPr>
            <p:cNvCxnSpPr>
              <a:cxnSpLocks noChangeShapeType="1"/>
              <a:stCxn id="28750" idx="6"/>
              <a:endCxn id="28744" idx="2"/>
            </p:cNvCxnSpPr>
            <p:nvPr/>
          </p:nvCxnSpPr>
          <p:spPr bwMode="auto">
            <a:xfrm flipV="1">
              <a:off x="3940789" y="334806"/>
              <a:ext cx="2511999" cy="162682"/>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cxnSp>
        <p:sp>
          <p:nvSpPr>
            <p:cNvPr id="28743" name="直接连接符 43">
              <a:extLst>
                <a:ext uri="{FF2B5EF4-FFF2-40B4-BE49-F238E27FC236}">
                  <a16:creationId xmlns:a16="http://schemas.microsoft.com/office/drawing/2014/main" id="{FEDE3783-BD8B-4B93-9CD9-1426ACF8F28A}"/>
                </a:ext>
              </a:extLst>
            </p:cNvPr>
            <p:cNvSpPr>
              <a:spLocks noChangeShapeType="1"/>
            </p:cNvSpPr>
            <p:nvPr/>
          </p:nvSpPr>
          <p:spPr bwMode="auto">
            <a:xfrm flipV="1">
              <a:off x="4920562" y="132347"/>
              <a:ext cx="728632" cy="750905"/>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 name="组合 76">
            <a:extLst>
              <a:ext uri="{FF2B5EF4-FFF2-40B4-BE49-F238E27FC236}">
                <a16:creationId xmlns:a16="http://schemas.microsoft.com/office/drawing/2014/main" id="{B2BCE807-5B4A-4B97-A86D-C8BCF1C0165C}"/>
              </a:ext>
            </a:extLst>
          </p:cNvPr>
          <p:cNvGrpSpPr>
            <a:grpSpLocks/>
          </p:cNvGrpSpPr>
          <p:nvPr/>
        </p:nvGrpSpPr>
        <p:grpSpPr bwMode="auto">
          <a:xfrm>
            <a:off x="4694238" y="3563938"/>
            <a:ext cx="1162050" cy="1963737"/>
            <a:chOff x="0" y="0"/>
            <a:chExt cx="1162426" cy="1963768"/>
          </a:xfrm>
        </p:grpSpPr>
        <p:sp>
          <p:nvSpPr>
            <p:cNvPr id="28727" name="直接连接符 84">
              <a:extLst>
                <a:ext uri="{FF2B5EF4-FFF2-40B4-BE49-F238E27FC236}">
                  <a16:creationId xmlns:a16="http://schemas.microsoft.com/office/drawing/2014/main" id="{FA27C165-43EE-4EB5-8FAA-A668D4D8BB34}"/>
                </a:ext>
              </a:extLst>
            </p:cNvPr>
            <p:cNvSpPr>
              <a:spLocks noChangeShapeType="1"/>
            </p:cNvSpPr>
            <p:nvPr/>
          </p:nvSpPr>
          <p:spPr bwMode="auto">
            <a:xfrm flipV="1">
              <a:off x="582258" y="519610"/>
              <a:ext cx="1" cy="1444158"/>
            </a:xfrm>
            <a:prstGeom prst="line">
              <a:avLst/>
            </a:prstGeom>
            <a:noFill/>
            <a:ln w="25400">
              <a:solidFill>
                <a:srgbClr val="0000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28" name="椭圆 90">
              <a:extLst>
                <a:ext uri="{FF2B5EF4-FFF2-40B4-BE49-F238E27FC236}">
                  <a16:creationId xmlns:a16="http://schemas.microsoft.com/office/drawing/2014/main" id="{5B854260-8A91-4F1A-ACC7-FDCB10411D6E}"/>
                </a:ext>
              </a:extLst>
            </p:cNvPr>
            <p:cNvSpPr>
              <a:spLocks noChangeArrowheads="1"/>
            </p:cNvSpPr>
            <p:nvPr/>
          </p:nvSpPr>
          <p:spPr bwMode="auto">
            <a:xfrm>
              <a:off x="0" y="0"/>
              <a:ext cx="1162426" cy="1162083"/>
            </a:xfrm>
            <a:prstGeom prst="ellipse">
              <a:avLst/>
            </a:prstGeom>
            <a:solidFill>
              <a:schemeClr val="bg1"/>
            </a:solidFill>
            <a:ln w="38100">
              <a:solidFill>
                <a:srgbClr val="8ABC1D"/>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8493" name="矩形 111">
            <a:extLst>
              <a:ext uri="{FF2B5EF4-FFF2-40B4-BE49-F238E27FC236}">
                <a16:creationId xmlns:a16="http://schemas.microsoft.com/office/drawing/2014/main" id="{A0C74F31-ABAB-4C4C-A4B4-A608BA59DA9E}"/>
              </a:ext>
            </a:extLst>
          </p:cNvPr>
          <p:cNvSpPr>
            <a:spLocks noChangeArrowheads="1"/>
          </p:cNvSpPr>
          <p:nvPr/>
        </p:nvSpPr>
        <p:spPr bwMode="auto">
          <a:xfrm>
            <a:off x="4690009" y="3852863"/>
            <a:ext cx="1189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Complete the</a:t>
            </a:r>
            <a:endParaRPr lang="en-US" altLang="zh-CN" sz="14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Project name</a:t>
            </a:r>
          </a:p>
        </p:txBody>
      </p:sp>
      <p:grpSp>
        <p:nvGrpSpPr>
          <p:cNvPr id="13" name="组合 75">
            <a:extLst>
              <a:ext uri="{FF2B5EF4-FFF2-40B4-BE49-F238E27FC236}">
                <a16:creationId xmlns:a16="http://schemas.microsoft.com/office/drawing/2014/main" id="{9CD4A6DD-BD6F-4167-90E2-99C46292D841}"/>
              </a:ext>
            </a:extLst>
          </p:cNvPr>
          <p:cNvGrpSpPr>
            <a:grpSpLocks/>
          </p:cNvGrpSpPr>
          <p:nvPr/>
        </p:nvGrpSpPr>
        <p:grpSpPr bwMode="auto">
          <a:xfrm>
            <a:off x="3287713" y="3178175"/>
            <a:ext cx="1131887" cy="2466975"/>
            <a:chOff x="0" y="0"/>
            <a:chExt cx="1131530" cy="2467743"/>
          </a:xfrm>
        </p:grpSpPr>
        <p:sp>
          <p:nvSpPr>
            <p:cNvPr id="28725" name="直接连接符 12">
              <a:extLst>
                <a:ext uri="{FF2B5EF4-FFF2-40B4-BE49-F238E27FC236}">
                  <a16:creationId xmlns:a16="http://schemas.microsoft.com/office/drawing/2014/main" id="{59A0FCE6-372D-4706-8BCD-9BC4AD0D9DF3}"/>
                </a:ext>
              </a:extLst>
            </p:cNvPr>
            <p:cNvSpPr>
              <a:spLocks noChangeShapeType="1"/>
            </p:cNvSpPr>
            <p:nvPr/>
          </p:nvSpPr>
          <p:spPr bwMode="auto">
            <a:xfrm flipV="1">
              <a:off x="564141" y="1022352"/>
              <a:ext cx="1" cy="1445391"/>
            </a:xfrm>
            <a:prstGeom prst="line">
              <a:avLst/>
            </a:prstGeom>
            <a:noFill/>
            <a:ln w="25400">
              <a:solidFill>
                <a:srgbClr val="0000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26" name="椭圆 95">
              <a:extLst>
                <a:ext uri="{FF2B5EF4-FFF2-40B4-BE49-F238E27FC236}">
                  <a16:creationId xmlns:a16="http://schemas.microsoft.com/office/drawing/2014/main" id="{9DE68928-71BC-47F4-A95B-88717E26682F}"/>
                </a:ext>
              </a:extLst>
            </p:cNvPr>
            <p:cNvSpPr>
              <a:spLocks noChangeArrowheads="1"/>
            </p:cNvSpPr>
            <p:nvPr/>
          </p:nvSpPr>
          <p:spPr bwMode="auto">
            <a:xfrm>
              <a:off x="0" y="0"/>
              <a:ext cx="1131530" cy="1130204"/>
            </a:xfrm>
            <a:prstGeom prst="ellipse">
              <a:avLst/>
            </a:prstGeom>
            <a:solidFill>
              <a:schemeClr val="bg1"/>
            </a:solidFill>
            <a:ln w="38100">
              <a:solidFill>
                <a:srgbClr val="005374"/>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8497" name="矩形 112">
            <a:extLst>
              <a:ext uri="{FF2B5EF4-FFF2-40B4-BE49-F238E27FC236}">
                <a16:creationId xmlns:a16="http://schemas.microsoft.com/office/drawing/2014/main" id="{ED0F4C0A-9F7A-4563-B46A-31105DEDAA36}"/>
              </a:ext>
            </a:extLst>
          </p:cNvPr>
          <p:cNvSpPr>
            <a:spLocks noChangeArrowheads="1"/>
          </p:cNvSpPr>
          <p:nvPr/>
        </p:nvSpPr>
        <p:spPr bwMode="auto">
          <a:xfrm>
            <a:off x="3273959" y="3421063"/>
            <a:ext cx="1189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Complete the</a:t>
            </a:r>
            <a:endParaRPr lang="en-US" altLang="zh-CN" sz="14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Project name</a:t>
            </a:r>
          </a:p>
        </p:txBody>
      </p:sp>
      <p:grpSp>
        <p:nvGrpSpPr>
          <p:cNvPr id="14" name="组合 78">
            <a:extLst>
              <a:ext uri="{FF2B5EF4-FFF2-40B4-BE49-F238E27FC236}">
                <a16:creationId xmlns:a16="http://schemas.microsoft.com/office/drawing/2014/main" id="{8DE5DB0C-6D14-405E-89AF-AD6425E76DBA}"/>
              </a:ext>
            </a:extLst>
          </p:cNvPr>
          <p:cNvGrpSpPr>
            <a:grpSpLocks/>
          </p:cNvGrpSpPr>
          <p:nvPr/>
        </p:nvGrpSpPr>
        <p:grpSpPr bwMode="auto">
          <a:xfrm>
            <a:off x="6669088" y="3003550"/>
            <a:ext cx="1163637" cy="2600325"/>
            <a:chOff x="0" y="0"/>
            <a:chExt cx="1162426" cy="2599047"/>
          </a:xfrm>
        </p:grpSpPr>
        <p:sp>
          <p:nvSpPr>
            <p:cNvPr id="28723" name="直接连接符 86">
              <a:extLst>
                <a:ext uri="{FF2B5EF4-FFF2-40B4-BE49-F238E27FC236}">
                  <a16:creationId xmlns:a16="http://schemas.microsoft.com/office/drawing/2014/main" id="{95B6EB56-F931-4692-8A7C-6405C6191E00}"/>
                </a:ext>
              </a:extLst>
            </p:cNvPr>
            <p:cNvSpPr>
              <a:spLocks noChangeShapeType="1"/>
            </p:cNvSpPr>
            <p:nvPr/>
          </p:nvSpPr>
          <p:spPr bwMode="auto">
            <a:xfrm flipV="1">
              <a:off x="586833" y="453309"/>
              <a:ext cx="1" cy="2145738"/>
            </a:xfrm>
            <a:prstGeom prst="line">
              <a:avLst/>
            </a:prstGeom>
            <a:noFill/>
            <a:ln w="25400">
              <a:solidFill>
                <a:srgbClr val="0000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24" name="椭圆 91">
              <a:extLst>
                <a:ext uri="{FF2B5EF4-FFF2-40B4-BE49-F238E27FC236}">
                  <a16:creationId xmlns:a16="http://schemas.microsoft.com/office/drawing/2014/main" id="{4DFD6ED4-A48B-4A53-A7B5-E29216FA976B}"/>
                </a:ext>
              </a:extLst>
            </p:cNvPr>
            <p:cNvSpPr>
              <a:spLocks noChangeArrowheads="1"/>
            </p:cNvSpPr>
            <p:nvPr/>
          </p:nvSpPr>
          <p:spPr bwMode="auto">
            <a:xfrm>
              <a:off x="0" y="0"/>
              <a:ext cx="1162426" cy="1162832"/>
            </a:xfrm>
            <a:prstGeom prst="ellipse">
              <a:avLst/>
            </a:prstGeom>
            <a:solidFill>
              <a:schemeClr val="bg1"/>
            </a:solidFill>
            <a:ln w="38100">
              <a:solidFill>
                <a:srgbClr val="005374"/>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8501" name="矩形 113">
            <a:extLst>
              <a:ext uri="{FF2B5EF4-FFF2-40B4-BE49-F238E27FC236}">
                <a16:creationId xmlns:a16="http://schemas.microsoft.com/office/drawing/2014/main" id="{46B8B985-E9C7-4209-9B26-453304C81F13}"/>
              </a:ext>
            </a:extLst>
          </p:cNvPr>
          <p:cNvSpPr>
            <a:spLocks noChangeArrowheads="1"/>
          </p:cNvSpPr>
          <p:nvPr/>
        </p:nvSpPr>
        <p:spPr bwMode="auto">
          <a:xfrm>
            <a:off x="6664859" y="3286125"/>
            <a:ext cx="1189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Complete the</a:t>
            </a:r>
            <a:endParaRPr lang="en-US" altLang="zh-CN" sz="14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Project name</a:t>
            </a:r>
          </a:p>
        </p:txBody>
      </p:sp>
      <p:grpSp>
        <p:nvGrpSpPr>
          <p:cNvPr id="15" name="组合 81">
            <a:extLst>
              <a:ext uri="{FF2B5EF4-FFF2-40B4-BE49-F238E27FC236}">
                <a16:creationId xmlns:a16="http://schemas.microsoft.com/office/drawing/2014/main" id="{922C3C47-8E45-416E-99DC-CAB7F7670025}"/>
              </a:ext>
            </a:extLst>
          </p:cNvPr>
          <p:cNvGrpSpPr>
            <a:grpSpLocks/>
          </p:cNvGrpSpPr>
          <p:nvPr/>
        </p:nvGrpSpPr>
        <p:grpSpPr bwMode="auto">
          <a:xfrm>
            <a:off x="9702800" y="2184400"/>
            <a:ext cx="1162050" cy="3281363"/>
            <a:chOff x="0" y="0"/>
            <a:chExt cx="1162426" cy="3282600"/>
          </a:xfrm>
        </p:grpSpPr>
        <p:sp>
          <p:nvSpPr>
            <p:cNvPr id="28721" name="直接连接符 89">
              <a:extLst>
                <a:ext uri="{FF2B5EF4-FFF2-40B4-BE49-F238E27FC236}">
                  <a16:creationId xmlns:a16="http://schemas.microsoft.com/office/drawing/2014/main" id="{B1DAADCD-6D7B-411B-9DF3-672C6E310AEA}"/>
                </a:ext>
              </a:extLst>
            </p:cNvPr>
            <p:cNvSpPr>
              <a:spLocks noChangeShapeType="1"/>
            </p:cNvSpPr>
            <p:nvPr/>
          </p:nvSpPr>
          <p:spPr bwMode="auto">
            <a:xfrm flipV="1">
              <a:off x="602778" y="962543"/>
              <a:ext cx="1" cy="2320057"/>
            </a:xfrm>
            <a:prstGeom prst="line">
              <a:avLst/>
            </a:prstGeom>
            <a:noFill/>
            <a:ln w="25400">
              <a:solidFill>
                <a:srgbClr val="000000"/>
              </a:solidFill>
              <a:bevel/>
              <a:headEnd/>
              <a:tailEnd/>
            </a:ln>
            <a:extLst>
              <a:ext uri="{909E8E84-426E-40DD-AFC4-6F175D3DCCD1}">
                <a14:hiddenFill xmlns:a14="http://schemas.microsoft.com/office/drawing/2010/main">
                  <a:noFill/>
                </a14:hiddenFill>
              </a:ext>
            </a:extLst>
          </p:spPr>
          <p:txBody>
            <a:bodyPr/>
            <a:lstStyle/>
            <a:p>
              <a:endParaRPr lang="zh-CN" altLang="en-US" sz="1400"/>
            </a:p>
          </p:txBody>
        </p:sp>
        <p:sp>
          <p:nvSpPr>
            <p:cNvPr id="28722" name="椭圆 94">
              <a:extLst>
                <a:ext uri="{FF2B5EF4-FFF2-40B4-BE49-F238E27FC236}">
                  <a16:creationId xmlns:a16="http://schemas.microsoft.com/office/drawing/2014/main" id="{1FC9249F-2B69-4AD2-822A-28848856A751}"/>
                </a:ext>
              </a:extLst>
            </p:cNvPr>
            <p:cNvSpPr>
              <a:spLocks noChangeArrowheads="1"/>
            </p:cNvSpPr>
            <p:nvPr/>
          </p:nvSpPr>
          <p:spPr bwMode="auto">
            <a:xfrm>
              <a:off x="0" y="0"/>
              <a:ext cx="1162426" cy="1162409"/>
            </a:xfrm>
            <a:prstGeom prst="ellipse">
              <a:avLst/>
            </a:prstGeom>
            <a:solidFill>
              <a:schemeClr val="bg1"/>
            </a:solidFill>
            <a:ln w="38100">
              <a:solidFill>
                <a:srgbClr val="005374"/>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40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8505" name="矩形 114">
            <a:extLst>
              <a:ext uri="{FF2B5EF4-FFF2-40B4-BE49-F238E27FC236}">
                <a16:creationId xmlns:a16="http://schemas.microsoft.com/office/drawing/2014/main" id="{C8732057-160D-45E5-A819-7D875CAFF507}"/>
              </a:ext>
            </a:extLst>
          </p:cNvPr>
          <p:cNvSpPr>
            <a:spLocks noChangeArrowheads="1"/>
          </p:cNvSpPr>
          <p:nvPr/>
        </p:nvSpPr>
        <p:spPr bwMode="auto">
          <a:xfrm>
            <a:off x="9679522" y="2422525"/>
            <a:ext cx="1189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Complete the</a:t>
            </a:r>
            <a:endParaRPr lang="en-US" altLang="zh-CN" sz="14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Project name</a:t>
            </a:r>
          </a:p>
        </p:txBody>
      </p:sp>
      <p:grpSp>
        <p:nvGrpSpPr>
          <p:cNvPr id="16" name="组合 79">
            <a:extLst>
              <a:ext uri="{FF2B5EF4-FFF2-40B4-BE49-F238E27FC236}">
                <a16:creationId xmlns:a16="http://schemas.microsoft.com/office/drawing/2014/main" id="{6490E4A4-0A2C-4D2C-92A4-DD1EDB312788}"/>
              </a:ext>
            </a:extLst>
          </p:cNvPr>
          <p:cNvGrpSpPr>
            <a:grpSpLocks/>
          </p:cNvGrpSpPr>
          <p:nvPr/>
        </p:nvGrpSpPr>
        <p:grpSpPr bwMode="auto">
          <a:xfrm>
            <a:off x="7678738" y="1341438"/>
            <a:ext cx="1346200" cy="4772025"/>
            <a:chOff x="0" y="0"/>
            <a:chExt cx="1345866" cy="4771355"/>
          </a:xfrm>
        </p:grpSpPr>
        <p:sp>
          <p:nvSpPr>
            <p:cNvPr id="28719" name="直接连接符 87">
              <a:extLst>
                <a:ext uri="{FF2B5EF4-FFF2-40B4-BE49-F238E27FC236}">
                  <a16:creationId xmlns:a16="http://schemas.microsoft.com/office/drawing/2014/main" id="{A479311E-6073-4F49-8358-374695B141CD}"/>
                </a:ext>
              </a:extLst>
            </p:cNvPr>
            <p:cNvSpPr>
              <a:spLocks noChangeShapeType="1"/>
            </p:cNvSpPr>
            <p:nvPr/>
          </p:nvSpPr>
          <p:spPr bwMode="auto">
            <a:xfrm flipV="1">
              <a:off x="682198" y="1225640"/>
              <a:ext cx="1" cy="3545715"/>
            </a:xfrm>
            <a:prstGeom prst="line">
              <a:avLst/>
            </a:prstGeom>
            <a:noFill/>
            <a:ln w="25400">
              <a:solidFill>
                <a:srgbClr val="0000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20" name="椭圆 13">
              <a:extLst>
                <a:ext uri="{FF2B5EF4-FFF2-40B4-BE49-F238E27FC236}">
                  <a16:creationId xmlns:a16="http://schemas.microsoft.com/office/drawing/2014/main" id="{213BB85C-5FE9-444F-A8F9-FD9DDD520317}"/>
                </a:ext>
              </a:extLst>
            </p:cNvPr>
            <p:cNvSpPr>
              <a:spLocks noChangeArrowheads="1"/>
            </p:cNvSpPr>
            <p:nvPr/>
          </p:nvSpPr>
          <p:spPr bwMode="auto">
            <a:xfrm>
              <a:off x="0" y="0"/>
              <a:ext cx="1345866" cy="1346173"/>
            </a:xfrm>
            <a:prstGeom prst="ellipse">
              <a:avLst/>
            </a:prstGeom>
            <a:solidFill>
              <a:schemeClr val="bg1"/>
            </a:solidFill>
            <a:ln w="38100">
              <a:solidFill>
                <a:srgbClr val="005374"/>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80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8509" name="矩形 118">
            <a:extLst>
              <a:ext uri="{FF2B5EF4-FFF2-40B4-BE49-F238E27FC236}">
                <a16:creationId xmlns:a16="http://schemas.microsoft.com/office/drawing/2014/main" id="{31537CA6-A635-48D5-8794-AF9294756834}"/>
              </a:ext>
            </a:extLst>
          </p:cNvPr>
          <p:cNvSpPr>
            <a:spLocks noChangeArrowheads="1"/>
          </p:cNvSpPr>
          <p:nvPr/>
        </p:nvSpPr>
        <p:spPr bwMode="auto">
          <a:xfrm>
            <a:off x="7779284" y="1641475"/>
            <a:ext cx="1189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Complete the</a:t>
            </a:r>
            <a:endParaRPr lang="en-US" altLang="zh-CN" sz="14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r>
              <a:rPr lang="zh-CN" altLang="en-US" sz="14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Project name</a:t>
            </a:r>
          </a:p>
        </p:txBody>
      </p:sp>
      <p:grpSp>
        <p:nvGrpSpPr>
          <p:cNvPr id="17" name="组合 77">
            <a:extLst>
              <a:ext uri="{FF2B5EF4-FFF2-40B4-BE49-F238E27FC236}">
                <a16:creationId xmlns:a16="http://schemas.microsoft.com/office/drawing/2014/main" id="{C3B8984F-2410-4F2B-A2DE-53724BD191F9}"/>
              </a:ext>
            </a:extLst>
          </p:cNvPr>
          <p:cNvGrpSpPr>
            <a:grpSpLocks/>
          </p:cNvGrpSpPr>
          <p:nvPr/>
        </p:nvGrpSpPr>
        <p:grpSpPr bwMode="auto">
          <a:xfrm>
            <a:off x="5610225" y="2170113"/>
            <a:ext cx="1163638" cy="3684587"/>
            <a:chOff x="0" y="0"/>
            <a:chExt cx="1162426" cy="3684235"/>
          </a:xfrm>
        </p:grpSpPr>
        <p:sp>
          <p:nvSpPr>
            <p:cNvPr id="28717" name="直接连接符 85">
              <a:extLst>
                <a:ext uri="{FF2B5EF4-FFF2-40B4-BE49-F238E27FC236}">
                  <a16:creationId xmlns:a16="http://schemas.microsoft.com/office/drawing/2014/main" id="{AC453658-16F4-4284-BF16-7EE7CC031A67}"/>
                </a:ext>
              </a:extLst>
            </p:cNvPr>
            <p:cNvSpPr>
              <a:spLocks noChangeShapeType="1"/>
            </p:cNvSpPr>
            <p:nvPr/>
          </p:nvSpPr>
          <p:spPr bwMode="auto">
            <a:xfrm flipV="1">
              <a:off x="567986" y="182561"/>
              <a:ext cx="1" cy="3501674"/>
            </a:xfrm>
            <a:prstGeom prst="line">
              <a:avLst/>
            </a:prstGeom>
            <a:noFill/>
            <a:ln w="25400">
              <a:solidFill>
                <a:srgbClr val="0000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8" name="椭圆 93">
              <a:extLst>
                <a:ext uri="{FF2B5EF4-FFF2-40B4-BE49-F238E27FC236}">
                  <a16:creationId xmlns:a16="http://schemas.microsoft.com/office/drawing/2014/main" id="{51BC7FF8-4661-46CE-BAEE-C78AA00E2035}"/>
                </a:ext>
              </a:extLst>
            </p:cNvPr>
            <p:cNvSpPr>
              <a:spLocks noChangeArrowheads="1"/>
            </p:cNvSpPr>
            <p:nvPr/>
          </p:nvSpPr>
          <p:spPr bwMode="auto">
            <a:xfrm>
              <a:off x="0" y="0"/>
              <a:ext cx="1162426" cy="1162310"/>
            </a:xfrm>
            <a:prstGeom prst="ellipse">
              <a:avLst/>
            </a:prstGeom>
            <a:solidFill>
              <a:schemeClr val="bg1"/>
            </a:solidFill>
            <a:ln w="38100">
              <a:solidFill>
                <a:srgbClr val="8ABC1D"/>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8513" name="矩形 119">
            <a:extLst>
              <a:ext uri="{FF2B5EF4-FFF2-40B4-BE49-F238E27FC236}">
                <a16:creationId xmlns:a16="http://schemas.microsoft.com/office/drawing/2014/main" id="{007521FE-C6E7-45BB-9C40-9F93DA4CB1EE}"/>
              </a:ext>
            </a:extLst>
          </p:cNvPr>
          <p:cNvSpPr>
            <a:spLocks noChangeArrowheads="1"/>
          </p:cNvSpPr>
          <p:nvPr/>
        </p:nvSpPr>
        <p:spPr bwMode="auto">
          <a:xfrm>
            <a:off x="5598059" y="2484438"/>
            <a:ext cx="1189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Complete the</a:t>
            </a:r>
            <a:endParaRPr lang="en-US" altLang="zh-CN" sz="14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Project name</a:t>
            </a:r>
          </a:p>
        </p:txBody>
      </p:sp>
      <p:grpSp>
        <p:nvGrpSpPr>
          <p:cNvPr id="18" name="组合 80">
            <a:extLst>
              <a:ext uri="{FF2B5EF4-FFF2-40B4-BE49-F238E27FC236}">
                <a16:creationId xmlns:a16="http://schemas.microsoft.com/office/drawing/2014/main" id="{6B9A7273-E514-466F-86E7-FA867BF79583}"/>
              </a:ext>
            </a:extLst>
          </p:cNvPr>
          <p:cNvGrpSpPr>
            <a:grpSpLocks/>
          </p:cNvGrpSpPr>
          <p:nvPr/>
        </p:nvGrpSpPr>
        <p:grpSpPr bwMode="auto">
          <a:xfrm>
            <a:off x="8642350" y="3222625"/>
            <a:ext cx="1273175" cy="1976438"/>
            <a:chOff x="0" y="0"/>
            <a:chExt cx="1272489" cy="1977284"/>
          </a:xfrm>
        </p:grpSpPr>
        <p:sp>
          <p:nvSpPr>
            <p:cNvPr id="28715" name="直接连接符 88">
              <a:extLst>
                <a:ext uri="{FF2B5EF4-FFF2-40B4-BE49-F238E27FC236}">
                  <a16:creationId xmlns:a16="http://schemas.microsoft.com/office/drawing/2014/main" id="{7D794F54-5534-4713-AC59-8BE2836ECA0D}"/>
                </a:ext>
              </a:extLst>
            </p:cNvPr>
            <p:cNvSpPr>
              <a:spLocks noChangeShapeType="1"/>
            </p:cNvSpPr>
            <p:nvPr/>
          </p:nvSpPr>
          <p:spPr bwMode="auto">
            <a:xfrm flipV="1">
              <a:off x="643386" y="794798"/>
              <a:ext cx="1" cy="1182486"/>
            </a:xfrm>
            <a:prstGeom prst="line">
              <a:avLst/>
            </a:prstGeom>
            <a:noFill/>
            <a:ln w="25400">
              <a:solidFill>
                <a:srgbClr val="000000"/>
              </a:solidFill>
              <a:bevel/>
              <a:headEnd/>
              <a:tailEnd/>
            </a:ln>
            <a:extLst>
              <a:ext uri="{909E8E84-426E-40DD-AFC4-6F175D3DCCD1}">
                <a14:hiddenFill xmlns:a14="http://schemas.microsoft.com/office/drawing/2010/main">
                  <a:noFill/>
                </a14:hiddenFill>
              </a:ext>
            </a:extLst>
          </p:spPr>
          <p:txBody>
            <a:bodyPr/>
            <a:lstStyle/>
            <a:p>
              <a:endParaRPr lang="zh-CN" altLang="en-US" sz="1400"/>
            </a:p>
          </p:txBody>
        </p:sp>
        <p:sp>
          <p:nvSpPr>
            <p:cNvPr id="28716" name="椭圆 92">
              <a:extLst>
                <a:ext uri="{FF2B5EF4-FFF2-40B4-BE49-F238E27FC236}">
                  <a16:creationId xmlns:a16="http://schemas.microsoft.com/office/drawing/2014/main" id="{E5FDD8F5-A42A-4470-A851-8ADB7A481756}"/>
                </a:ext>
              </a:extLst>
            </p:cNvPr>
            <p:cNvSpPr>
              <a:spLocks noChangeArrowheads="1"/>
            </p:cNvSpPr>
            <p:nvPr/>
          </p:nvSpPr>
          <p:spPr bwMode="auto">
            <a:xfrm>
              <a:off x="0" y="0"/>
              <a:ext cx="1272489" cy="1271587"/>
            </a:xfrm>
            <a:prstGeom prst="ellipse">
              <a:avLst/>
            </a:prstGeom>
            <a:solidFill>
              <a:schemeClr val="bg1"/>
            </a:solidFill>
            <a:ln w="38100">
              <a:solidFill>
                <a:srgbClr val="8ABC1D"/>
              </a:solidFill>
              <a:miter lim="800000"/>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40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8517" name="矩形 120">
            <a:extLst>
              <a:ext uri="{FF2B5EF4-FFF2-40B4-BE49-F238E27FC236}">
                <a16:creationId xmlns:a16="http://schemas.microsoft.com/office/drawing/2014/main" id="{659573E2-BE24-4C7E-ADA5-88BB3D24AC13}"/>
              </a:ext>
            </a:extLst>
          </p:cNvPr>
          <p:cNvSpPr>
            <a:spLocks noChangeArrowheads="1"/>
          </p:cNvSpPr>
          <p:nvPr/>
        </p:nvSpPr>
        <p:spPr bwMode="auto">
          <a:xfrm>
            <a:off x="8695272" y="3502025"/>
            <a:ext cx="1189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Complete the</a:t>
            </a:r>
            <a:endParaRPr lang="en-US" altLang="zh-CN" sz="14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Project name</a:t>
            </a:r>
          </a:p>
        </p:txBody>
      </p:sp>
      <p:sp>
        <p:nvSpPr>
          <p:cNvPr id="18518" name="矩形 72">
            <a:extLst>
              <a:ext uri="{FF2B5EF4-FFF2-40B4-BE49-F238E27FC236}">
                <a16:creationId xmlns:a16="http://schemas.microsoft.com/office/drawing/2014/main" id="{31DA79B0-C9F5-47E3-AD09-0C85C5EF7B7C}"/>
              </a:ext>
            </a:extLst>
          </p:cNvPr>
          <p:cNvSpPr>
            <a:spLocks noChangeArrowheads="1"/>
          </p:cNvSpPr>
          <p:nvPr/>
        </p:nvSpPr>
        <p:spPr bwMode="auto">
          <a:xfrm>
            <a:off x="434975" y="2133600"/>
            <a:ext cx="2568575" cy="26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20000"/>
              </a:lnSpc>
              <a:buFont typeface="Arial" panose="020B0604020202020204" pitchFamily="34" charset="0"/>
              <a:buNone/>
            </a:pPr>
            <a:r>
              <a:rPr lang="zh-CN" altLang="en-US" sz="1400">
                <a:solidFill>
                  <a:srgbClr val="000000"/>
                </a:solidFill>
                <a:latin typeface="Adobe 黑体 Std R" pitchFamily="34" charset="-122"/>
                <a:ea typeface="Adobe 黑体 Std R" pitchFamily="34" charset="-122"/>
                <a:sym typeface="Adobe 黑体 Std R" pitchFamily="34" charset="-122"/>
              </a:rPr>
              <a:t>Enter your text here, or copy your text to paste here</a:t>
            </a:r>
            <a:r>
              <a:rPr lang="en-US" altLang="zh-CN" sz="1400">
                <a:solidFill>
                  <a:srgbClr val="000000"/>
                </a:solidFill>
                <a:latin typeface="Adobe 黑体 Std R" pitchFamily="34" charset="-122"/>
                <a:ea typeface="Adobe 黑体 Std R" pitchFamily="34" charset="-122"/>
                <a:sym typeface="Adobe 黑体 Std R" pitchFamily="34" charset="-122"/>
              </a:rPr>
              <a:t>.</a:t>
            </a:r>
            <a:r>
              <a:rPr lang="zh-CN" altLang="en-US" sz="1400">
                <a:solidFill>
                  <a:srgbClr val="000000"/>
                </a:solidFill>
                <a:latin typeface="Adobe 黑体 Std R" pitchFamily="34" charset="-122"/>
                <a:ea typeface="Adobe 黑体 Std R" pitchFamily="34" charset="-122"/>
                <a:sym typeface="Adobe 黑体 Std R" pitchFamily="34" charset="-122"/>
              </a:rPr>
              <a:t>Enter your text here, or copy your text to paste here</a:t>
            </a:r>
            <a:r>
              <a:rPr lang="en-US" altLang="zh-CN" sz="1400">
                <a:solidFill>
                  <a:srgbClr val="000000"/>
                </a:solidFill>
                <a:latin typeface="Adobe 黑体 Std R" pitchFamily="34" charset="-122"/>
                <a:ea typeface="Adobe 黑体 Std R" pitchFamily="34" charset="-122"/>
                <a:sym typeface="Adobe 黑体 Std R" pitchFamily="34" charset="-122"/>
              </a:rPr>
              <a:t>.</a:t>
            </a:r>
            <a:r>
              <a:rPr lang="zh-CN" altLang="en-US" sz="1400">
                <a:solidFill>
                  <a:srgbClr val="000000"/>
                </a:solidFill>
                <a:latin typeface="Adobe 黑体 Std R" pitchFamily="34" charset="-122"/>
                <a:ea typeface="Adobe 黑体 Std R" pitchFamily="34" charset="-122"/>
                <a:sym typeface="Adobe 黑体 Std R" pitchFamily="34" charset="-122"/>
              </a:rPr>
              <a:t>Enter your text here</a:t>
            </a:r>
            <a:r>
              <a:rPr lang="en-US" altLang="zh-CN" sz="1400">
                <a:solidFill>
                  <a:srgbClr val="000000"/>
                </a:solidFill>
                <a:latin typeface="Adobe 黑体 Std R" pitchFamily="34" charset="-122"/>
                <a:ea typeface="Adobe 黑体 Std R" pitchFamily="34" charset="-122"/>
                <a:sym typeface="Adobe 黑体 Std R" pitchFamily="34" charset="-122"/>
              </a:rPr>
              <a:t>.</a:t>
            </a:r>
            <a:endParaRPr lang="zh-CN" altLang="en-US" sz="1400">
              <a:solidFill>
                <a:srgbClr val="000000"/>
              </a:solidFill>
              <a:latin typeface="Adobe 黑体 Std R" pitchFamily="34" charset="-122"/>
              <a:ea typeface="Adobe 黑体 Std R" pitchFamily="34" charset="-122"/>
              <a:sym typeface="Adobe 黑体 Std R" pitchFamily="34" charset="-122"/>
            </a:endParaRPr>
          </a:p>
          <a:p>
            <a:pPr algn="just" eaLnBrk="1" hangingPunct="1">
              <a:lnSpc>
                <a:spcPct val="120000"/>
              </a:lnSpc>
              <a:buFont typeface="Arial" panose="020B0604020202020204" pitchFamily="34" charset="0"/>
              <a:buNone/>
            </a:pPr>
            <a:r>
              <a:rPr lang="zh-CN" altLang="en-US" sz="1400">
                <a:solidFill>
                  <a:srgbClr val="000000"/>
                </a:solidFill>
                <a:latin typeface="Adobe 黑体 Std R" pitchFamily="34" charset="-122"/>
                <a:ea typeface="Adobe 黑体 Std R" pitchFamily="34" charset="-122"/>
                <a:sym typeface="Adobe 黑体 Std R" pitchFamily="34" charset="-122"/>
              </a:rPr>
              <a:t>Enter your text here, or copy your text to paste here</a:t>
            </a:r>
            <a:r>
              <a:rPr lang="en-US" altLang="zh-CN" sz="1400">
                <a:solidFill>
                  <a:srgbClr val="000000"/>
                </a:solidFill>
                <a:latin typeface="Adobe 黑体 Std R" pitchFamily="34" charset="-122"/>
                <a:ea typeface="Adobe 黑体 Std R" pitchFamily="34" charset="-122"/>
                <a:sym typeface="Adobe 黑体 Std R" pitchFamily="34" charset="-122"/>
              </a:rPr>
              <a:t>.</a:t>
            </a:r>
            <a:r>
              <a:rPr lang="zh-CN" altLang="en-US" sz="1400">
                <a:solidFill>
                  <a:srgbClr val="000000"/>
                </a:solidFill>
                <a:latin typeface="Adobe 黑体 Std R" pitchFamily="34" charset="-122"/>
                <a:ea typeface="Adobe 黑体 Std R" pitchFamily="34" charset="-122"/>
                <a:sym typeface="Adobe 黑体 Std R" pitchFamily="34" charset="-122"/>
              </a:rPr>
              <a:t>Enter your text here, or copy your text to paste here</a:t>
            </a:r>
            <a:r>
              <a:rPr lang="en-US" altLang="zh-CN" sz="1400">
                <a:solidFill>
                  <a:srgbClr val="000000"/>
                </a:solidFill>
                <a:latin typeface="Adobe 黑体 Std R" pitchFamily="34" charset="-122"/>
                <a:ea typeface="Adobe 黑体 Std R" pitchFamily="34" charset="-122"/>
                <a:sym typeface="Adobe 黑体 Std R" pitchFamily="34" charset="-122"/>
              </a:rPr>
              <a:t>.</a:t>
            </a:r>
            <a:r>
              <a:rPr lang="zh-CN" altLang="en-US" sz="1400">
                <a:solidFill>
                  <a:srgbClr val="000000"/>
                </a:solidFill>
                <a:latin typeface="Adobe 黑体 Std R" pitchFamily="34" charset="-122"/>
                <a:ea typeface="Adobe 黑体 Std R" pitchFamily="34" charset="-122"/>
                <a:sym typeface="Adobe 黑体 Std R" pitchFamily="34" charset="-122"/>
              </a:rPr>
              <a:t>Enter your text here</a:t>
            </a:r>
            <a:r>
              <a:rPr lang="en-US" altLang="zh-CN" sz="1400">
                <a:solidFill>
                  <a:srgbClr val="000000"/>
                </a:solidFill>
                <a:latin typeface="Adobe 黑体 Std R" pitchFamily="34" charset="-122"/>
                <a:ea typeface="Adobe 黑体 Std R" pitchFamily="34" charset="-122"/>
                <a:sym typeface="Adobe 黑体 Std R" pitchFamily="34" charset="-122"/>
              </a:rPr>
              <a:t>.</a:t>
            </a:r>
            <a:endParaRPr lang="zh-CN" altLang="en-US" sz="1400">
              <a:solidFill>
                <a:srgbClr val="000000"/>
              </a:solidFill>
              <a:latin typeface="Adobe 黑体 Std R" pitchFamily="34" charset="-122"/>
              <a:ea typeface="Adobe 黑体 Std R" pitchFamily="34" charset="-122"/>
              <a:sym typeface="Adobe 黑体 Std R" pitchFamily="34" charset="-122"/>
            </a:endParaRPr>
          </a:p>
        </p:txBody>
      </p:sp>
      <p:sp>
        <p:nvSpPr>
          <p:cNvPr id="18519" name="矩形 73">
            <a:extLst>
              <a:ext uri="{FF2B5EF4-FFF2-40B4-BE49-F238E27FC236}">
                <a16:creationId xmlns:a16="http://schemas.microsoft.com/office/drawing/2014/main" id="{16AA1AC3-9FD2-42D8-9569-B3176A19273D}"/>
              </a:ext>
            </a:extLst>
          </p:cNvPr>
          <p:cNvSpPr>
            <a:spLocks noChangeArrowheads="1"/>
          </p:cNvSpPr>
          <p:nvPr/>
        </p:nvSpPr>
        <p:spPr bwMode="auto">
          <a:xfrm>
            <a:off x="0" y="1641475"/>
            <a:ext cx="3680066" cy="3730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520" name="TextBox 74">
            <a:extLst>
              <a:ext uri="{FF2B5EF4-FFF2-40B4-BE49-F238E27FC236}">
                <a16:creationId xmlns:a16="http://schemas.microsoft.com/office/drawing/2014/main" id="{F7A0D34D-4EF9-471A-9D09-F26E81B9016A}"/>
              </a:ext>
            </a:extLst>
          </p:cNvPr>
          <p:cNvSpPr>
            <a:spLocks noChangeArrowheads="1"/>
          </p:cNvSpPr>
          <p:nvPr/>
        </p:nvSpPr>
        <p:spPr bwMode="auto">
          <a:xfrm>
            <a:off x="363132" y="1663652"/>
            <a:ext cx="33169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100" dirty="0">
                <a:solidFill>
                  <a:schemeClr val="bg1"/>
                </a:solidFill>
                <a:latin typeface="方正兰亭粗黑简体" pitchFamily="2" charset="-122"/>
                <a:ea typeface="方正兰亭粗黑简体" pitchFamily="2" charset="-122"/>
                <a:sym typeface="方正兰亭粗黑简体" pitchFamily="2" charset="-122"/>
              </a:rPr>
              <a:t>Click to enter important content of the project</a:t>
            </a:r>
          </a:p>
        </p:txBody>
      </p:sp>
    </p:spTree>
    <p:custDataLst>
      <p:tags r:id="rId1"/>
    </p:custDataLst>
  </p:cSld>
  <p:clrMapOvr>
    <a:masterClrMapping/>
  </p:clrMapOvr>
  <p:transition advTm="11531">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57"/>
                                        </p:tgtEl>
                                        <p:attrNameLst>
                                          <p:attrName>style.visibility</p:attrName>
                                        </p:attrNameLst>
                                      </p:cBhvr>
                                      <p:to>
                                        <p:strVal val="visible"/>
                                      </p:to>
                                    </p:set>
                                    <p:anim calcmode="lin" valueType="num">
                                      <p:cBhvr>
                                        <p:cTn id="7" dur="500" fill="hold"/>
                                        <p:tgtEl>
                                          <p:spTgt spid="18457"/>
                                        </p:tgtEl>
                                        <p:attrNameLst>
                                          <p:attrName>ppt_x</p:attrName>
                                        </p:attrNameLst>
                                      </p:cBhvr>
                                      <p:tavLst>
                                        <p:tav tm="0">
                                          <p:val>
                                            <p:strVal val="0-#ppt_w/2"/>
                                          </p:val>
                                        </p:tav>
                                        <p:tav tm="100000">
                                          <p:val>
                                            <p:strVal val="#ppt_x"/>
                                          </p:val>
                                        </p:tav>
                                      </p:tavLst>
                                    </p:anim>
                                    <p:anim calcmode="lin" valueType="num">
                                      <p:cBhvr>
                                        <p:cTn id="8" dur="500" fill="hold"/>
                                        <p:tgtEl>
                                          <p:spTgt spid="1845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458"/>
                                        </p:tgtEl>
                                        <p:attrNameLst>
                                          <p:attrName>style.visibility</p:attrName>
                                        </p:attrNameLst>
                                      </p:cBhvr>
                                      <p:to>
                                        <p:strVal val="visible"/>
                                      </p:to>
                                    </p:set>
                                    <p:anim calcmode="lin" valueType="num">
                                      <p:cBhvr>
                                        <p:cTn id="11" dur="500" fill="hold"/>
                                        <p:tgtEl>
                                          <p:spTgt spid="18458"/>
                                        </p:tgtEl>
                                        <p:attrNameLst>
                                          <p:attrName>ppt_x</p:attrName>
                                        </p:attrNameLst>
                                      </p:cBhvr>
                                      <p:tavLst>
                                        <p:tav tm="0">
                                          <p:val>
                                            <p:strVal val="0-#ppt_w/2"/>
                                          </p:val>
                                        </p:tav>
                                        <p:tav tm="100000">
                                          <p:val>
                                            <p:strVal val="#ppt_x"/>
                                          </p:val>
                                        </p:tav>
                                      </p:tavLst>
                                    </p:anim>
                                    <p:anim calcmode="lin" valueType="num">
                                      <p:cBhvr>
                                        <p:cTn id="12" dur="500" fill="hold"/>
                                        <p:tgtEl>
                                          <p:spTgt spid="1845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8456"/>
                                        </p:tgtEl>
                                        <p:attrNameLst>
                                          <p:attrName>style.visibility</p:attrName>
                                        </p:attrNameLst>
                                      </p:cBhvr>
                                      <p:to>
                                        <p:strVal val="visible"/>
                                      </p:to>
                                    </p:set>
                                    <p:anim calcmode="lin" valueType="num">
                                      <p:cBhvr>
                                        <p:cTn id="17" dur="500" fill="hold"/>
                                        <p:tgtEl>
                                          <p:spTgt spid="1845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8456"/>
                                        </p:tgtEl>
                                        <p:attrNameLst>
                                          <p:attrName>ppt_y</p:attrName>
                                        </p:attrNameLst>
                                      </p:cBhvr>
                                      <p:tavLst>
                                        <p:tav tm="0">
                                          <p:val>
                                            <p:strVal val="#ppt_y"/>
                                          </p:val>
                                        </p:tav>
                                        <p:tav tm="100000">
                                          <p:val>
                                            <p:strVal val="#ppt_y"/>
                                          </p:val>
                                        </p:tav>
                                      </p:tavLst>
                                    </p:anim>
                                    <p:anim calcmode="lin" valueType="num">
                                      <p:cBhvr>
                                        <p:cTn id="19" dur="500" fill="hold"/>
                                        <p:tgtEl>
                                          <p:spTgt spid="1845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8456"/>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184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8519"/>
                                        </p:tgtEl>
                                        <p:attrNameLst>
                                          <p:attrName>style.visibility</p:attrName>
                                        </p:attrNameLst>
                                      </p:cBhvr>
                                      <p:to>
                                        <p:strVal val="visible"/>
                                      </p:to>
                                    </p:set>
                                    <p:anim calcmode="lin" valueType="num">
                                      <p:cBhvr>
                                        <p:cTn id="26" dur="500" fill="hold"/>
                                        <p:tgtEl>
                                          <p:spTgt spid="18519"/>
                                        </p:tgtEl>
                                        <p:attrNameLst>
                                          <p:attrName>ppt_x</p:attrName>
                                        </p:attrNameLst>
                                      </p:cBhvr>
                                      <p:tavLst>
                                        <p:tav tm="0">
                                          <p:val>
                                            <p:strVal val="0-#ppt_w/2"/>
                                          </p:val>
                                        </p:tav>
                                        <p:tav tm="100000">
                                          <p:val>
                                            <p:strVal val="#ppt_x"/>
                                          </p:val>
                                        </p:tav>
                                      </p:tavLst>
                                    </p:anim>
                                    <p:anim calcmode="lin" valueType="num">
                                      <p:cBhvr>
                                        <p:cTn id="27" dur="500" fill="hold"/>
                                        <p:tgtEl>
                                          <p:spTgt spid="18519"/>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8520"/>
                                        </p:tgtEl>
                                        <p:attrNameLst>
                                          <p:attrName>style.visibility</p:attrName>
                                        </p:attrNameLst>
                                      </p:cBhvr>
                                      <p:to>
                                        <p:strVal val="visible"/>
                                      </p:to>
                                    </p:set>
                                    <p:anim calcmode="lin" valueType="num">
                                      <p:cBhvr>
                                        <p:cTn id="32" dur="500" fill="hold"/>
                                        <p:tgtEl>
                                          <p:spTgt spid="18520"/>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520"/>
                                        </p:tgtEl>
                                        <p:attrNameLst>
                                          <p:attrName>ppt_y</p:attrName>
                                        </p:attrNameLst>
                                      </p:cBhvr>
                                      <p:tavLst>
                                        <p:tav tm="0">
                                          <p:val>
                                            <p:strVal val="#ppt_y"/>
                                          </p:val>
                                        </p:tav>
                                        <p:tav tm="100000">
                                          <p:val>
                                            <p:strVal val="#ppt_y"/>
                                          </p:val>
                                        </p:tav>
                                      </p:tavLst>
                                    </p:anim>
                                    <p:anim calcmode="lin" valueType="num">
                                      <p:cBhvr>
                                        <p:cTn id="34" dur="500" fill="hold"/>
                                        <p:tgtEl>
                                          <p:spTgt spid="18520"/>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520"/>
                                        </p:tgtEl>
                                        <p:attrNameLst>
                                          <p:attrName>ppt_w</p:attrName>
                                        </p:attrNameLst>
                                      </p:cBhvr>
                                      <p:tavLst>
                                        <p:tav tm="0">
                                          <p:val>
                                            <p:strVal val="#ppt_w/10"/>
                                          </p:val>
                                        </p:tav>
                                        <p:tav tm="50000">
                                          <p:val>
                                            <p:strVal val="#ppt_w+.01"/>
                                          </p:val>
                                        </p:tav>
                                        <p:tav tm="100000">
                                          <p:val>
                                            <p:strVal val="#ppt_w"/>
                                          </p:val>
                                        </p:tav>
                                      </p:tavLst>
                                    </p:anim>
                                    <p:animEffect filter="fade">
                                      <p:cBhvr>
                                        <p:cTn id="36" dur="500" tmFilter="0,0; .5, 1; 1, 1"/>
                                        <p:tgtEl>
                                          <p:spTgt spid="185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518"/>
                                        </p:tgtEl>
                                        <p:attrNameLst>
                                          <p:attrName>style.visibility</p:attrName>
                                        </p:attrNameLst>
                                      </p:cBhvr>
                                      <p:to>
                                        <p:strVal val="visible"/>
                                      </p:to>
                                    </p:set>
                                    <p:animEffect filter="fade">
                                      <p:cBhvr>
                                        <p:cTn id="41" dur="1000"/>
                                        <p:tgtEl>
                                          <p:spTgt spid="18518"/>
                                        </p:tgtEl>
                                      </p:cBhvr>
                                    </p:animEffect>
                                    <p:anim calcmode="lin" valueType="num">
                                      <p:cBhvr>
                                        <p:cTn id="42" dur="1000" fill="hold"/>
                                        <p:tgtEl>
                                          <p:spTgt spid="18518"/>
                                        </p:tgtEl>
                                        <p:attrNameLst>
                                          <p:attrName>ppt_x</p:attrName>
                                        </p:attrNameLst>
                                      </p:cBhvr>
                                      <p:tavLst>
                                        <p:tav tm="0">
                                          <p:val>
                                            <p:strVal val="#ppt_x"/>
                                          </p:val>
                                        </p:tav>
                                        <p:tav tm="100000">
                                          <p:val>
                                            <p:strVal val="#ppt_x"/>
                                          </p:val>
                                        </p:tav>
                                      </p:tavLst>
                                    </p:anim>
                                    <p:anim calcmode="lin" valueType="num">
                                      <p:cBhvr>
                                        <p:cTn id="43" dur="1000" fill="hold"/>
                                        <p:tgtEl>
                                          <p:spTgt spid="18518"/>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1" presetClass="entr" presetSubtype="0" fill="hold" nodeType="clickEffect">
                                  <p:stCondLst>
                                    <p:cond delay="0"/>
                                  </p:stCondLst>
                                  <p:childTnLst>
                                    <p:set>
                                      <p:cBhvr>
                                        <p:cTn id="47" dur="1" fill="hold">
                                          <p:stCondLst>
                                            <p:cond delay="0"/>
                                          </p:stCondLst>
                                        </p:cTn>
                                        <p:tgtEl>
                                          <p:spTgt spid="18459"/>
                                        </p:tgtEl>
                                        <p:attrNameLst>
                                          <p:attrName>style.visibility</p:attrName>
                                        </p:attrNameLst>
                                      </p:cBhvr>
                                      <p:to>
                                        <p:strVal val="visible"/>
                                      </p:to>
                                    </p:set>
                                    <p:anim calcmode="lin" valueType="num">
                                      <p:cBhvr>
                                        <p:cTn id="48" dur="1000" fill="hold"/>
                                        <p:tgtEl>
                                          <p:spTgt spid="18459"/>
                                        </p:tgtEl>
                                        <p:attrNameLst>
                                          <p:attrName>ppt_w</p:attrName>
                                        </p:attrNameLst>
                                      </p:cBhvr>
                                      <p:tavLst>
                                        <p:tav tm="0">
                                          <p:val>
                                            <p:fltVal val="0"/>
                                          </p:val>
                                        </p:tav>
                                        <p:tav tm="100000">
                                          <p:val>
                                            <p:strVal val="#ppt_w"/>
                                          </p:val>
                                        </p:tav>
                                      </p:tavLst>
                                    </p:anim>
                                    <p:anim calcmode="lin" valueType="num">
                                      <p:cBhvr>
                                        <p:cTn id="49" dur="1000" fill="hold"/>
                                        <p:tgtEl>
                                          <p:spTgt spid="18459"/>
                                        </p:tgtEl>
                                        <p:attrNameLst>
                                          <p:attrName>ppt_h</p:attrName>
                                        </p:attrNameLst>
                                      </p:cBhvr>
                                      <p:tavLst>
                                        <p:tav tm="0">
                                          <p:val>
                                            <p:fltVal val="0"/>
                                          </p:val>
                                        </p:tav>
                                        <p:tav tm="100000">
                                          <p:val>
                                            <p:strVal val="#ppt_h"/>
                                          </p:val>
                                        </p:tav>
                                      </p:tavLst>
                                    </p:anim>
                                    <p:anim calcmode="lin" valueType="num">
                                      <p:cBhvr>
                                        <p:cTn id="50" dur="1000" fill="hold"/>
                                        <p:tgtEl>
                                          <p:spTgt spid="18459"/>
                                        </p:tgtEl>
                                        <p:attrNameLst>
                                          <p:attrName>style.rotation</p:attrName>
                                        </p:attrNameLst>
                                      </p:cBhvr>
                                      <p:tavLst>
                                        <p:tav tm="0">
                                          <p:val>
                                            <p:fltVal val="90"/>
                                          </p:val>
                                        </p:tav>
                                        <p:tav tm="100000">
                                          <p:val>
                                            <p:fltVal val="0"/>
                                          </p:val>
                                        </p:tav>
                                      </p:tavLst>
                                    </p:anim>
                                    <p:animEffect filter="fade">
                                      <p:cBhvr>
                                        <p:cTn id="51" dur="1000"/>
                                        <p:tgtEl>
                                          <p:spTgt spid="184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filter="wipe(left)">
                                      <p:cBhvr>
                                        <p:cTn id="56" dur="500"/>
                                        <p:tgtEl>
                                          <p:spTgt spid="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filter="wipe(down)">
                                      <p:cBhvr>
                                        <p:cTn id="61" dur="500"/>
                                        <p:tgtEl>
                                          <p:spTgt spid="1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8497"/>
                                        </p:tgtEl>
                                        <p:attrNameLst>
                                          <p:attrName>style.visibility</p:attrName>
                                        </p:attrNameLst>
                                      </p:cBhvr>
                                      <p:to>
                                        <p:strVal val="visible"/>
                                      </p:to>
                                    </p:set>
                                    <p:anim calcmode="lin" valueType="num">
                                      <p:cBhvr>
                                        <p:cTn id="66" dur="500" fill="hold"/>
                                        <p:tgtEl>
                                          <p:spTgt spid="18497"/>
                                        </p:tgtEl>
                                        <p:attrNameLst>
                                          <p:attrName>ppt_w</p:attrName>
                                        </p:attrNameLst>
                                      </p:cBhvr>
                                      <p:tavLst>
                                        <p:tav tm="0">
                                          <p:val>
                                            <p:fltVal val="0"/>
                                          </p:val>
                                        </p:tav>
                                        <p:tav tm="100000">
                                          <p:val>
                                            <p:strVal val="#ppt_w"/>
                                          </p:val>
                                        </p:tav>
                                      </p:tavLst>
                                    </p:anim>
                                    <p:anim calcmode="lin" valueType="num">
                                      <p:cBhvr>
                                        <p:cTn id="67" dur="500" fill="hold"/>
                                        <p:tgtEl>
                                          <p:spTgt spid="18497"/>
                                        </p:tgtEl>
                                        <p:attrNameLst>
                                          <p:attrName>ppt_h</p:attrName>
                                        </p:attrNameLst>
                                      </p:cBhvr>
                                      <p:tavLst>
                                        <p:tav tm="0">
                                          <p:val>
                                            <p:fltVal val="0"/>
                                          </p:val>
                                        </p:tav>
                                        <p:tav tm="100000">
                                          <p:val>
                                            <p:strVal val="#ppt_h"/>
                                          </p:val>
                                        </p:tav>
                                      </p:tavLst>
                                    </p:anim>
                                    <p:animEffect filter="fade">
                                      <p:cBhvr>
                                        <p:cTn id="68" dur="500"/>
                                        <p:tgtEl>
                                          <p:spTgt spid="1849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filter="wipe(down)">
                                      <p:cBhvr>
                                        <p:cTn id="73" dur="500"/>
                                        <p:tgtEl>
                                          <p:spTgt spid="1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493"/>
                                        </p:tgtEl>
                                        <p:attrNameLst>
                                          <p:attrName>style.visibility</p:attrName>
                                        </p:attrNameLst>
                                      </p:cBhvr>
                                      <p:to>
                                        <p:strVal val="visible"/>
                                      </p:to>
                                    </p:set>
                                    <p:anim calcmode="lin" valueType="num">
                                      <p:cBhvr>
                                        <p:cTn id="78" dur="500" fill="hold"/>
                                        <p:tgtEl>
                                          <p:spTgt spid="18493"/>
                                        </p:tgtEl>
                                        <p:attrNameLst>
                                          <p:attrName>ppt_w</p:attrName>
                                        </p:attrNameLst>
                                      </p:cBhvr>
                                      <p:tavLst>
                                        <p:tav tm="0">
                                          <p:val>
                                            <p:fltVal val="0"/>
                                          </p:val>
                                        </p:tav>
                                        <p:tav tm="100000">
                                          <p:val>
                                            <p:strVal val="#ppt_w"/>
                                          </p:val>
                                        </p:tav>
                                      </p:tavLst>
                                    </p:anim>
                                    <p:anim calcmode="lin" valueType="num">
                                      <p:cBhvr>
                                        <p:cTn id="79" dur="500" fill="hold"/>
                                        <p:tgtEl>
                                          <p:spTgt spid="18493"/>
                                        </p:tgtEl>
                                        <p:attrNameLst>
                                          <p:attrName>ppt_h</p:attrName>
                                        </p:attrNameLst>
                                      </p:cBhvr>
                                      <p:tavLst>
                                        <p:tav tm="0">
                                          <p:val>
                                            <p:fltVal val="0"/>
                                          </p:val>
                                        </p:tav>
                                        <p:tav tm="100000">
                                          <p:val>
                                            <p:strVal val="#ppt_h"/>
                                          </p:val>
                                        </p:tav>
                                      </p:tavLst>
                                    </p:anim>
                                    <p:animEffect filter="fade">
                                      <p:cBhvr>
                                        <p:cTn id="80" dur="500"/>
                                        <p:tgtEl>
                                          <p:spTgt spid="1849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filter="wipe(down)">
                                      <p:cBhvr>
                                        <p:cTn id="85" dur="500"/>
                                        <p:tgtEl>
                                          <p:spTgt spid="1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8513"/>
                                        </p:tgtEl>
                                        <p:attrNameLst>
                                          <p:attrName>style.visibility</p:attrName>
                                        </p:attrNameLst>
                                      </p:cBhvr>
                                      <p:to>
                                        <p:strVal val="visible"/>
                                      </p:to>
                                    </p:set>
                                    <p:anim calcmode="lin" valueType="num">
                                      <p:cBhvr>
                                        <p:cTn id="90" dur="500" fill="hold"/>
                                        <p:tgtEl>
                                          <p:spTgt spid="18513"/>
                                        </p:tgtEl>
                                        <p:attrNameLst>
                                          <p:attrName>ppt_w</p:attrName>
                                        </p:attrNameLst>
                                      </p:cBhvr>
                                      <p:tavLst>
                                        <p:tav tm="0">
                                          <p:val>
                                            <p:fltVal val="0"/>
                                          </p:val>
                                        </p:tav>
                                        <p:tav tm="100000">
                                          <p:val>
                                            <p:strVal val="#ppt_w"/>
                                          </p:val>
                                        </p:tav>
                                      </p:tavLst>
                                    </p:anim>
                                    <p:anim calcmode="lin" valueType="num">
                                      <p:cBhvr>
                                        <p:cTn id="91" dur="500" fill="hold"/>
                                        <p:tgtEl>
                                          <p:spTgt spid="18513"/>
                                        </p:tgtEl>
                                        <p:attrNameLst>
                                          <p:attrName>ppt_h</p:attrName>
                                        </p:attrNameLst>
                                      </p:cBhvr>
                                      <p:tavLst>
                                        <p:tav tm="0">
                                          <p:val>
                                            <p:fltVal val="0"/>
                                          </p:val>
                                        </p:tav>
                                        <p:tav tm="100000">
                                          <p:val>
                                            <p:strVal val="#ppt_h"/>
                                          </p:val>
                                        </p:tav>
                                      </p:tavLst>
                                    </p:anim>
                                    <p:animEffect filter="fade">
                                      <p:cBhvr>
                                        <p:cTn id="92" dur="500"/>
                                        <p:tgtEl>
                                          <p:spTgt spid="1851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filter="wipe(down)">
                                      <p:cBhvr>
                                        <p:cTn id="97" dur="500"/>
                                        <p:tgtEl>
                                          <p:spTgt spid="1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8501"/>
                                        </p:tgtEl>
                                        <p:attrNameLst>
                                          <p:attrName>style.visibility</p:attrName>
                                        </p:attrNameLst>
                                      </p:cBhvr>
                                      <p:to>
                                        <p:strVal val="visible"/>
                                      </p:to>
                                    </p:set>
                                    <p:anim calcmode="lin" valueType="num">
                                      <p:cBhvr>
                                        <p:cTn id="102" dur="500" fill="hold"/>
                                        <p:tgtEl>
                                          <p:spTgt spid="18501"/>
                                        </p:tgtEl>
                                        <p:attrNameLst>
                                          <p:attrName>ppt_w</p:attrName>
                                        </p:attrNameLst>
                                      </p:cBhvr>
                                      <p:tavLst>
                                        <p:tav tm="0">
                                          <p:val>
                                            <p:fltVal val="0"/>
                                          </p:val>
                                        </p:tav>
                                        <p:tav tm="100000">
                                          <p:val>
                                            <p:strVal val="#ppt_w"/>
                                          </p:val>
                                        </p:tav>
                                      </p:tavLst>
                                    </p:anim>
                                    <p:anim calcmode="lin" valueType="num">
                                      <p:cBhvr>
                                        <p:cTn id="103" dur="500" fill="hold"/>
                                        <p:tgtEl>
                                          <p:spTgt spid="18501"/>
                                        </p:tgtEl>
                                        <p:attrNameLst>
                                          <p:attrName>ppt_h</p:attrName>
                                        </p:attrNameLst>
                                      </p:cBhvr>
                                      <p:tavLst>
                                        <p:tav tm="0">
                                          <p:val>
                                            <p:fltVal val="0"/>
                                          </p:val>
                                        </p:tav>
                                        <p:tav tm="100000">
                                          <p:val>
                                            <p:strVal val="#ppt_h"/>
                                          </p:val>
                                        </p:tav>
                                      </p:tavLst>
                                    </p:anim>
                                    <p:animEffect filter="fade">
                                      <p:cBhvr>
                                        <p:cTn id="104" dur="500"/>
                                        <p:tgtEl>
                                          <p:spTgt spid="1850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4" fill="hold"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filter="wipe(down)">
                                      <p:cBhvr>
                                        <p:cTn id="109" dur="500"/>
                                        <p:tgtEl>
                                          <p:spTgt spid="1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8509"/>
                                        </p:tgtEl>
                                        <p:attrNameLst>
                                          <p:attrName>style.visibility</p:attrName>
                                        </p:attrNameLst>
                                      </p:cBhvr>
                                      <p:to>
                                        <p:strVal val="visible"/>
                                      </p:to>
                                    </p:set>
                                    <p:anim calcmode="lin" valueType="num">
                                      <p:cBhvr>
                                        <p:cTn id="114" dur="500" fill="hold"/>
                                        <p:tgtEl>
                                          <p:spTgt spid="18509"/>
                                        </p:tgtEl>
                                        <p:attrNameLst>
                                          <p:attrName>ppt_w</p:attrName>
                                        </p:attrNameLst>
                                      </p:cBhvr>
                                      <p:tavLst>
                                        <p:tav tm="0">
                                          <p:val>
                                            <p:fltVal val="0"/>
                                          </p:val>
                                        </p:tav>
                                        <p:tav tm="100000">
                                          <p:val>
                                            <p:strVal val="#ppt_w"/>
                                          </p:val>
                                        </p:tav>
                                      </p:tavLst>
                                    </p:anim>
                                    <p:anim calcmode="lin" valueType="num">
                                      <p:cBhvr>
                                        <p:cTn id="115" dur="500" fill="hold"/>
                                        <p:tgtEl>
                                          <p:spTgt spid="18509"/>
                                        </p:tgtEl>
                                        <p:attrNameLst>
                                          <p:attrName>ppt_h</p:attrName>
                                        </p:attrNameLst>
                                      </p:cBhvr>
                                      <p:tavLst>
                                        <p:tav tm="0">
                                          <p:val>
                                            <p:fltVal val="0"/>
                                          </p:val>
                                        </p:tav>
                                        <p:tav tm="100000">
                                          <p:val>
                                            <p:strVal val="#ppt_h"/>
                                          </p:val>
                                        </p:tav>
                                      </p:tavLst>
                                    </p:anim>
                                    <p:animEffect filter="fade">
                                      <p:cBhvr>
                                        <p:cTn id="116" dur="500"/>
                                        <p:tgtEl>
                                          <p:spTgt spid="1850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nodeType="clickEffect">
                                  <p:stCondLst>
                                    <p:cond delay="0"/>
                                  </p:stCondLst>
                                  <p:childTnLst>
                                    <p:set>
                                      <p:cBhvr>
                                        <p:cTn id="120" dur="1" fill="hold">
                                          <p:stCondLst>
                                            <p:cond delay="0"/>
                                          </p:stCondLst>
                                        </p:cTn>
                                        <p:tgtEl>
                                          <p:spTgt spid="18"/>
                                        </p:tgtEl>
                                        <p:attrNameLst>
                                          <p:attrName>style.visibility</p:attrName>
                                        </p:attrNameLst>
                                      </p:cBhvr>
                                      <p:to>
                                        <p:strVal val="visible"/>
                                      </p:to>
                                    </p:set>
                                    <p:animEffect filter="wipe(down)">
                                      <p:cBhvr>
                                        <p:cTn id="121" dur="500"/>
                                        <p:tgtEl>
                                          <p:spTgt spid="1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8517"/>
                                        </p:tgtEl>
                                        <p:attrNameLst>
                                          <p:attrName>style.visibility</p:attrName>
                                        </p:attrNameLst>
                                      </p:cBhvr>
                                      <p:to>
                                        <p:strVal val="visible"/>
                                      </p:to>
                                    </p:set>
                                    <p:anim calcmode="lin" valueType="num">
                                      <p:cBhvr>
                                        <p:cTn id="126" dur="500" fill="hold"/>
                                        <p:tgtEl>
                                          <p:spTgt spid="18517"/>
                                        </p:tgtEl>
                                        <p:attrNameLst>
                                          <p:attrName>ppt_w</p:attrName>
                                        </p:attrNameLst>
                                      </p:cBhvr>
                                      <p:tavLst>
                                        <p:tav tm="0">
                                          <p:val>
                                            <p:fltVal val="0"/>
                                          </p:val>
                                        </p:tav>
                                        <p:tav tm="100000">
                                          <p:val>
                                            <p:strVal val="#ppt_w"/>
                                          </p:val>
                                        </p:tav>
                                      </p:tavLst>
                                    </p:anim>
                                    <p:anim calcmode="lin" valueType="num">
                                      <p:cBhvr>
                                        <p:cTn id="127" dur="500" fill="hold"/>
                                        <p:tgtEl>
                                          <p:spTgt spid="18517"/>
                                        </p:tgtEl>
                                        <p:attrNameLst>
                                          <p:attrName>ppt_h</p:attrName>
                                        </p:attrNameLst>
                                      </p:cBhvr>
                                      <p:tavLst>
                                        <p:tav tm="0">
                                          <p:val>
                                            <p:fltVal val="0"/>
                                          </p:val>
                                        </p:tav>
                                        <p:tav tm="100000">
                                          <p:val>
                                            <p:strVal val="#ppt_h"/>
                                          </p:val>
                                        </p:tav>
                                      </p:tavLst>
                                    </p:anim>
                                    <p:animEffect filter="fade">
                                      <p:cBhvr>
                                        <p:cTn id="128" dur="500"/>
                                        <p:tgtEl>
                                          <p:spTgt spid="18517"/>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4" fill="hold"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filter="wipe(down)">
                                      <p:cBhvr>
                                        <p:cTn id="133" dur="500"/>
                                        <p:tgtEl>
                                          <p:spTgt spid="1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8505"/>
                                        </p:tgtEl>
                                        <p:attrNameLst>
                                          <p:attrName>style.visibility</p:attrName>
                                        </p:attrNameLst>
                                      </p:cBhvr>
                                      <p:to>
                                        <p:strVal val="visible"/>
                                      </p:to>
                                    </p:set>
                                    <p:anim calcmode="lin" valueType="num">
                                      <p:cBhvr>
                                        <p:cTn id="138" dur="500" fill="hold"/>
                                        <p:tgtEl>
                                          <p:spTgt spid="18505"/>
                                        </p:tgtEl>
                                        <p:attrNameLst>
                                          <p:attrName>ppt_w</p:attrName>
                                        </p:attrNameLst>
                                      </p:cBhvr>
                                      <p:tavLst>
                                        <p:tav tm="0">
                                          <p:val>
                                            <p:fltVal val="0"/>
                                          </p:val>
                                        </p:tav>
                                        <p:tav tm="100000">
                                          <p:val>
                                            <p:strVal val="#ppt_w"/>
                                          </p:val>
                                        </p:tav>
                                      </p:tavLst>
                                    </p:anim>
                                    <p:anim calcmode="lin" valueType="num">
                                      <p:cBhvr>
                                        <p:cTn id="139" dur="500" fill="hold"/>
                                        <p:tgtEl>
                                          <p:spTgt spid="18505"/>
                                        </p:tgtEl>
                                        <p:attrNameLst>
                                          <p:attrName>ppt_h</p:attrName>
                                        </p:attrNameLst>
                                      </p:cBhvr>
                                      <p:tavLst>
                                        <p:tav tm="0">
                                          <p:val>
                                            <p:fltVal val="0"/>
                                          </p:val>
                                        </p:tav>
                                        <p:tav tm="100000">
                                          <p:val>
                                            <p:strVal val="#ppt_h"/>
                                          </p:val>
                                        </p:tav>
                                      </p:tavLst>
                                    </p:anim>
                                    <p:animEffect filter="fade">
                                      <p:cBhvr>
                                        <p:cTn id="140" dur="500"/>
                                        <p:tgtEl>
                                          <p:spTgt spid="18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6" grpId="0" bldLvl="0"/>
      <p:bldP spid="18457" grpId="0" bldLvl="0" animBg="1"/>
      <p:bldP spid="18493" grpId="0" bldLvl="0"/>
      <p:bldP spid="18497" grpId="0" bldLvl="0"/>
      <p:bldP spid="18501" grpId="0" bldLvl="0"/>
      <p:bldP spid="18505" grpId="0" bldLvl="0"/>
      <p:bldP spid="18509" grpId="0" bldLvl="0"/>
      <p:bldP spid="18513" grpId="0" bldLvl="0"/>
      <p:bldP spid="18517" grpId="0" bldLvl="0"/>
      <p:bldP spid="18518" grpId="0" bldLvl="0"/>
      <p:bldP spid="18519" grpId="0" bldLvl="0" animBg="1"/>
      <p:bldP spid="18520"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4">
            <a:extLst>
              <a:ext uri="{FF2B5EF4-FFF2-40B4-BE49-F238E27FC236}">
                <a16:creationId xmlns:a16="http://schemas.microsoft.com/office/drawing/2014/main" id="{0C18F364-5017-4F2F-B57D-33C53F62C7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B0CB0469-E13D-4563-9452-9FD148BD3A37}" type="slidenum">
              <a:rPr altLang="en-US" sz="1400">
                <a:solidFill>
                  <a:srgbClr val="898989"/>
                </a:solidFill>
                <a:ea typeface="宋体" panose="02010600030101010101" pitchFamily="2" charset="-122"/>
              </a:rPr>
              <a:pPr/>
              <a:t>17</a:t>
            </a:fld>
            <a:endParaRPr lang="zh-CN" altLang="en-US" sz="1400">
              <a:solidFill>
                <a:srgbClr val="898989"/>
              </a:solidFill>
              <a:ea typeface="宋体" panose="02010600030101010101" pitchFamily="2" charset="-122"/>
            </a:endParaRPr>
          </a:p>
        </p:txBody>
      </p:sp>
      <p:pic>
        <p:nvPicPr>
          <p:cNvPr id="19458" name="图片 7">
            <a:extLst>
              <a:ext uri="{FF2B5EF4-FFF2-40B4-BE49-F238E27FC236}">
                <a16:creationId xmlns:a16="http://schemas.microsoft.com/office/drawing/2014/main" id="{958FA3EA-E6EC-4BFE-BFB0-AA73B8B40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3500438"/>
            <a:ext cx="48037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椭圆 8">
            <a:extLst>
              <a:ext uri="{FF2B5EF4-FFF2-40B4-BE49-F238E27FC236}">
                <a16:creationId xmlns:a16="http://schemas.microsoft.com/office/drawing/2014/main" id="{3CE8A88C-E857-4450-89B3-8940675223E9}"/>
              </a:ext>
            </a:extLst>
          </p:cNvPr>
          <p:cNvSpPr>
            <a:spLocks noChangeArrowheads="1"/>
          </p:cNvSpPr>
          <p:nvPr/>
        </p:nvSpPr>
        <p:spPr bwMode="auto">
          <a:xfrm>
            <a:off x="2174875" y="865188"/>
            <a:ext cx="1698626"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sp>
        <p:nvSpPr>
          <p:cNvPr id="19460" name="椭圆 9">
            <a:extLst>
              <a:ext uri="{FF2B5EF4-FFF2-40B4-BE49-F238E27FC236}">
                <a16:creationId xmlns:a16="http://schemas.microsoft.com/office/drawing/2014/main" id="{0474E412-D102-4802-A7D0-60B12357968B}"/>
              </a:ext>
            </a:extLst>
          </p:cNvPr>
          <p:cNvSpPr>
            <a:spLocks noChangeArrowheads="1"/>
          </p:cNvSpPr>
          <p:nvPr/>
        </p:nvSpPr>
        <p:spPr bwMode="auto">
          <a:xfrm>
            <a:off x="4203700" y="865188"/>
            <a:ext cx="1698626"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a:t>
            </a:r>
            <a:endParaRPr lang="en-US" altLang="zh-CN"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Case </a:t>
            </a:r>
          </a:p>
        </p:txBody>
      </p:sp>
      <p:sp>
        <p:nvSpPr>
          <p:cNvPr id="19461" name="椭圆 10">
            <a:extLst>
              <a:ext uri="{FF2B5EF4-FFF2-40B4-BE49-F238E27FC236}">
                <a16:creationId xmlns:a16="http://schemas.microsoft.com/office/drawing/2014/main" id="{DE964927-E05C-450A-8213-F5534759AE3A}"/>
              </a:ext>
            </a:extLst>
          </p:cNvPr>
          <p:cNvSpPr>
            <a:spLocks noChangeArrowheads="1"/>
          </p:cNvSpPr>
          <p:nvPr/>
        </p:nvSpPr>
        <p:spPr bwMode="auto">
          <a:xfrm>
            <a:off x="6230937" y="865188"/>
            <a:ext cx="1698625"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Job</a:t>
            </a:r>
            <a:endParaRPr lang="en-US" altLang="zh-CN"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a:t>
            </a:r>
          </a:p>
        </p:txBody>
      </p:sp>
      <p:sp>
        <p:nvSpPr>
          <p:cNvPr id="19462" name="椭圆 11">
            <a:extLst>
              <a:ext uri="{FF2B5EF4-FFF2-40B4-BE49-F238E27FC236}">
                <a16:creationId xmlns:a16="http://schemas.microsoft.com/office/drawing/2014/main" id="{2B9A58DD-8BA8-4AD2-9AAA-61C434B15BE0}"/>
              </a:ext>
            </a:extLst>
          </p:cNvPr>
          <p:cNvSpPr>
            <a:spLocks noChangeArrowheads="1"/>
          </p:cNvSpPr>
          <p:nvPr/>
        </p:nvSpPr>
        <p:spPr bwMode="auto">
          <a:xfrm>
            <a:off x="8259762" y="865188"/>
            <a:ext cx="1698625"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a:t>
            </a:r>
            <a:endParaRPr lang="en-US" altLang="zh-CN"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Plan</a:t>
            </a:r>
          </a:p>
        </p:txBody>
      </p:sp>
      <p:grpSp>
        <p:nvGrpSpPr>
          <p:cNvPr id="2" name="组合 12">
            <a:extLst>
              <a:ext uri="{FF2B5EF4-FFF2-40B4-BE49-F238E27FC236}">
                <a16:creationId xmlns:a16="http://schemas.microsoft.com/office/drawing/2014/main" id="{52BF3705-139A-44DF-8CA8-C5B531DE3670}"/>
              </a:ext>
            </a:extLst>
          </p:cNvPr>
          <p:cNvGrpSpPr>
            <a:grpSpLocks/>
          </p:cNvGrpSpPr>
          <p:nvPr/>
        </p:nvGrpSpPr>
        <p:grpSpPr bwMode="auto">
          <a:xfrm>
            <a:off x="3562350" y="4740275"/>
            <a:ext cx="692150" cy="692150"/>
            <a:chOff x="0" y="0"/>
            <a:chExt cx="692150" cy="692150"/>
          </a:xfrm>
        </p:grpSpPr>
        <p:sp>
          <p:nvSpPr>
            <p:cNvPr id="29724" name="椭圆 13">
              <a:extLst>
                <a:ext uri="{FF2B5EF4-FFF2-40B4-BE49-F238E27FC236}">
                  <a16:creationId xmlns:a16="http://schemas.microsoft.com/office/drawing/2014/main" id="{1EE8A2F4-A2BE-4300-B20D-F29C5754D9B9}"/>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29725" name="椭圆 14">
              <a:extLst>
                <a:ext uri="{FF2B5EF4-FFF2-40B4-BE49-F238E27FC236}">
                  <a16:creationId xmlns:a16="http://schemas.microsoft.com/office/drawing/2014/main" id="{5D90005F-74F5-4C78-89EF-2692E79423E2}"/>
                </a:ext>
              </a:extLst>
            </p:cNvPr>
            <p:cNvSpPr>
              <a:spLocks noChangeArrowheads="1"/>
            </p:cNvSpPr>
            <p:nvPr/>
          </p:nvSpPr>
          <p:spPr bwMode="auto">
            <a:xfrm>
              <a:off x="76200" y="76200"/>
              <a:ext cx="539750" cy="539750"/>
            </a:xfrm>
            <a:prstGeom prst="ellipse">
              <a:avLst/>
            </a:prstGeom>
            <a:solidFill>
              <a:srgbClr val="009999"/>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1</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3" name="组合 15">
            <a:extLst>
              <a:ext uri="{FF2B5EF4-FFF2-40B4-BE49-F238E27FC236}">
                <a16:creationId xmlns:a16="http://schemas.microsoft.com/office/drawing/2014/main" id="{FCA832FC-4985-4006-A106-A93D11E9BEB2}"/>
              </a:ext>
            </a:extLst>
          </p:cNvPr>
          <p:cNvGrpSpPr>
            <a:grpSpLocks/>
          </p:cNvGrpSpPr>
          <p:nvPr/>
        </p:nvGrpSpPr>
        <p:grpSpPr bwMode="auto">
          <a:xfrm>
            <a:off x="4903788" y="3411538"/>
            <a:ext cx="692150" cy="692150"/>
            <a:chOff x="0" y="0"/>
            <a:chExt cx="692150" cy="692150"/>
          </a:xfrm>
        </p:grpSpPr>
        <p:sp>
          <p:nvSpPr>
            <p:cNvPr id="29722" name="椭圆 16">
              <a:extLst>
                <a:ext uri="{FF2B5EF4-FFF2-40B4-BE49-F238E27FC236}">
                  <a16:creationId xmlns:a16="http://schemas.microsoft.com/office/drawing/2014/main" id="{643DDAB3-46D6-46E1-830B-241F85994561}"/>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29723" name="椭圆 17">
              <a:extLst>
                <a:ext uri="{FF2B5EF4-FFF2-40B4-BE49-F238E27FC236}">
                  <a16:creationId xmlns:a16="http://schemas.microsoft.com/office/drawing/2014/main" id="{29DF2D31-285F-4169-BA18-9A621FA9B3C9}"/>
                </a:ext>
              </a:extLst>
            </p:cNvPr>
            <p:cNvSpPr>
              <a:spLocks noChangeArrowheads="1"/>
            </p:cNvSpPr>
            <p:nvPr/>
          </p:nvSpPr>
          <p:spPr bwMode="auto">
            <a:xfrm>
              <a:off x="76200" y="76200"/>
              <a:ext cx="539750" cy="539750"/>
            </a:xfrm>
            <a:prstGeom prst="ellipse">
              <a:avLst/>
            </a:prstGeom>
            <a:solidFill>
              <a:srgbClr val="009999"/>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2</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4" name="组合 18">
            <a:extLst>
              <a:ext uri="{FF2B5EF4-FFF2-40B4-BE49-F238E27FC236}">
                <a16:creationId xmlns:a16="http://schemas.microsoft.com/office/drawing/2014/main" id="{A8BF6E49-5A29-4DD9-95F1-423A83D79B24}"/>
              </a:ext>
            </a:extLst>
          </p:cNvPr>
          <p:cNvGrpSpPr>
            <a:grpSpLocks/>
          </p:cNvGrpSpPr>
          <p:nvPr/>
        </p:nvGrpSpPr>
        <p:grpSpPr bwMode="auto">
          <a:xfrm>
            <a:off x="6519863" y="3411538"/>
            <a:ext cx="692150" cy="692150"/>
            <a:chOff x="0" y="0"/>
            <a:chExt cx="692150" cy="692150"/>
          </a:xfrm>
        </p:grpSpPr>
        <p:sp>
          <p:nvSpPr>
            <p:cNvPr id="29720" name="椭圆 19">
              <a:extLst>
                <a:ext uri="{FF2B5EF4-FFF2-40B4-BE49-F238E27FC236}">
                  <a16:creationId xmlns:a16="http://schemas.microsoft.com/office/drawing/2014/main" id="{F3A75E26-FE71-4343-8063-939EB20ABFED}"/>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29721" name="椭圆 20">
              <a:extLst>
                <a:ext uri="{FF2B5EF4-FFF2-40B4-BE49-F238E27FC236}">
                  <a16:creationId xmlns:a16="http://schemas.microsoft.com/office/drawing/2014/main" id="{597B2D81-F284-4DB8-B63F-42A05577BDD6}"/>
                </a:ext>
              </a:extLst>
            </p:cNvPr>
            <p:cNvSpPr>
              <a:spLocks noChangeArrowheads="1"/>
            </p:cNvSpPr>
            <p:nvPr/>
          </p:nvSpPr>
          <p:spPr bwMode="auto">
            <a:xfrm>
              <a:off x="73025" y="76200"/>
              <a:ext cx="539750" cy="539750"/>
            </a:xfrm>
            <a:prstGeom prst="ellipse">
              <a:avLst/>
            </a:prstGeom>
            <a:solidFill>
              <a:srgbClr val="009999"/>
            </a:solidFill>
            <a:ln>
              <a:noFill/>
            </a:ln>
            <a:extLst>
              <a:ext uri="{91240B29-F687-4F45-9708-019B960494DF}">
                <a14:hiddenLine xmlns:a14="http://schemas.microsoft.com/office/drawing/2010/main" w="635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3</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5" name="组合 21">
            <a:extLst>
              <a:ext uri="{FF2B5EF4-FFF2-40B4-BE49-F238E27FC236}">
                <a16:creationId xmlns:a16="http://schemas.microsoft.com/office/drawing/2014/main" id="{03C3C600-3D96-430C-A58B-48926D27B179}"/>
              </a:ext>
            </a:extLst>
          </p:cNvPr>
          <p:cNvGrpSpPr>
            <a:grpSpLocks/>
          </p:cNvGrpSpPr>
          <p:nvPr/>
        </p:nvGrpSpPr>
        <p:grpSpPr bwMode="auto">
          <a:xfrm>
            <a:off x="7853363" y="4740275"/>
            <a:ext cx="693737" cy="692150"/>
            <a:chOff x="0" y="0"/>
            <a:chExt cx="693737" cy="692150"/>
          </a:xfrm>
        </p:grpSpPr>
        <p:sp>
          <p:nvSpPr>
            <p:cNvPr id="29718" name="椭圆 22">
              <a:extLst>
                <a:ext uri="{FF2B5EF4-FFF2-40B4-BE49-F238E27FC236}">
                  <a16:creationId xmlns:a16="http://schemas.microsoft.com/office/drawing/2014/main" id="{4EEFC0EC-5249-488C-AA51-7F437FA8D50E}"/>
                </a:ext>
              </a:extLst>
            </p:cNvPr>
            <p:cNvSpPr>
              <a:spLocks noChangeArrowheads="1"/>
            </p:cNvSpPr>
            <p:nvPr/>
          </p:nvSpPr>
          <p:spPr bwMode="auto">
            <a:xfrm>
              <a:off x="0" y="0"/>
              <a:ext cx="693737"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29719" name="椭圆 23">
              <a:extLst>
                <a:ext uri="{FF2B5EF4-FFF2-40B4-BE49-F238E27FC236}">
                  <a16:creationId xmlns:a16="http://schemas.microsoft.com/office/drawing/2014/main" id="{93DDFD4E-058B-4E75-98C3-9D8CA13CC2DB}"/>
                </a:ext>
              </a:extLst>
            </p:cNvPr>
            <p:cNvSpPr>
              <a:spLocks noChangeArrowheads="1"/>
            </p:cNvSpPr>
            <p:nvPr/>
          </p:nvSpPr>
          <p:spPr bwMode="auto">
            <a:xfrm>
              <a:off x="76200" y="76200"/>
              <a:ext cx="539750" cy="539750"/>
            </a:xfrm>
            <a:prstGeom prst="ellipse">
              <a:avLst/>
            </a:prstGeom>
            <a:solidFill>
              <a:srgbClr val="009999"/>
            </a:solidFill>
            <a:ln>
              <a:noFill/>
            </a:ln>
            <a:extLst>
              <a:ext uri="{91240B29-F687-4F45-9708-019B960494DF}">
                <a14:hiddenLine xmlns:a14="http://schemas.microsoft.com/office/drawing/2010/main" w="635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4</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sp>
        <p:nvSpPr>
          <p:cNvPr id="19475" name="任意多边形 24">
            <a:extLst>
              <a:ext uri="{FF2B5EF4-FFF2-40B4-BE49-F238E27FC236}">
                <a16:creationId xmlns:a16="http://schemas.microsoft.com/office/drawing/2014/main" id="{9DD7A748-818C-4191-864E-D8A9425E35CC}"/>
              </a:ext>
            </a:extLst>
          </p:cNvPr>
          <p:cNvSpPr>
            <a:spLocks noChangeArrowheads="1"/>
          </p:cNvSpPr>
          <p:nvPr/>
        </p:nvSpPr>
        <p:spPr bwMode="auto">
          <a:xfrm rot="5400000">
            <a:off x="7694613" y="3519487"/>
            <a:ext cx="2374900" cy="523875"/>
          </a:xfrm>
          <a:custGeom>
            <a:avLst/>
            <a:gdLst>
              <a:gd name="T0" fmla="*/ 4135243 w 1799772"/>
              <a:gd name="T1" fmla="*/ 2665961 h 232228"/>
              <a:gd name="T2" fmla="*/ 3501615 w 1799772"/>
              <a:gd name="T3" fmla="*/ 0 h 232228"/>
              <a:gd name="T4" fmla="*/ 0 w 1799772"/>
              <a:gd name="T5" fmla="*/ 0 h 232228"/>
              <a:gd name="T6" fmla="*/ 0 60000 65536"/>
              <a:gd name="T7" fmla="*/ 0 60000 65536"/>
              <a:gd name="T8" fmla="*/ 0 60000 65536"/>
            </a:gdLst>
            <a:ahLst/>
            <a:cxnLst>
              <a:cxn ang="T6">
                <a:pos x="T0" y="T1"/>
              </a:cxn>
              <a:cxn ang="T7">
                <a:pos x="T2" y="T3"/>
              </a:cxn>
              <a:cxn ang="T8">
                <a:pos x="T4" y="T5"/>
              </a:cxn>
            </a:cxnLst>
            <a:rect l="0" t="0" r="r" b="b"/>
            <a:pathLst>
              <a:path w="1799772" h="232228">
                <a:moveTo>
                  <a:pt x="1799772" y="232228"/>
                </a:moveTo>
                <a:lnTo>
                  <a:pt x="1524000" y="0"/>
                </a:lnTo>
                <a:lnTo>
                  <a:pt x="0" y="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476" name="任意多边形 25">
            <a:extLst>
              <a:ext uri="{FF2B5EF4-FFF2-40B4-BE49-F238E27FC236}">
                <a16:creationId xmlns:a16="http://schemas.microsoft.com/office/drawing/2014/main" id="{B09B9BC0-A384-4658-8BDC-8DB692333A5C}"/>
              </a:ext>
            </a:extLst>
          </p:cNvPr>
          <p:cNvSpPr>
            <a:spLocks noChangeArrowheads="1"/>
          </p:cNvSpPr>
          <p:nvPr/>
        </p:nvSpPr>
        <p:spPr bwMode="auto">
          <a:xfrm rot="5400000">
            <a:off x="4660900" y="2930526"/>
            <a:ext cx="739775" cy="107950"/>
          </a:xfrm>
          <a:custGeom>
            <a:avLst/>
            <a:gdLst>
              <a:gd name="T0" fmla="*/ 738868 w 740229"/>
              <a:gd name="T1" fmla="*/ 0 h 406400"/>
              <a:gd name="T2" fmla="*/ 579504 w 740229"/>
              <a:gd name="T3" fmla="*/ 7617 h 406400"/>
              <a:gd name="T4" fmla="*/ 0 w 740229"/>
              <a:gd name="T5" fmla="*/ 7617 h 406400"/>
              <a:gd name="T6" fmla="*/ 0 60000 65536"/>
              <a:gd name="T7" fmla="*/ 0 60000 65536"/>
              <a:gd name="T8" fmla="*/ 0 60000 65536"/>
            </a:gdLst>
            <a:ahLst/>
            <a:cxnLst>
              <a:cxn ang="T6">
                <a:pos x="T0" y="T1"/>
              </a:cxn>
              <a:cxn ang="T7">
                <a:pos x="T2" y="T3"/>
              </a:cxn>
              <a:cxn ang="T8">
                <a:pos x="T4" y="T5"/>
              </a:cxn>
            </a:cxnLst>
            <a:rect l="0" t="0" r="r" b="b"/>
            <a:pathLst>
              <a:path w="740229" h="406400">
                <a:moveTo>
                  <a:pt x="740229" y="0"/>
                </a:moveTo>
                <a:lnTo>
                  <a:pt x="580572" y="406400"/>
                </a:lnTo>
                <a:lnTo>
                  <a:pt x="0" y="40640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477" name="任意多边形 27">
            <a:extLst>
              <a:ext uri="{FF2B5EF4-FFF2-40B4-BE49-F238E27FC236}">
                <a16:creationId xmlns:a16="http://schemas.microsoft.com/office/drawing/2014/main" id="{A404E036-3C54-4F58-BE86-E95612C05B5B}"/>
              </a:ext>
            </a:extLst>
          </p:cNvPr>
          <p:cNvSpPr>
            <a:spLocks noChangeArrowheads="1"/>
          </p:cNvSpPr>
          <p:nvPr/>
        </p:nvSpPr>
        <p:spPr bwMode="auto">
          <a:xfrm rot="5400000" flipV="1">
            <a:off x="2011362" y="3494088"/>
            <a:ext cx="2384425" cy="565150"/>
          </a:xfrm>
          <a:custGeom>
            <a:avLst/>
            <a:gdLst>
              <a:gd name="T0" fmla="*/ 4185199 w 1799772"/>
              <a:gd name="T1" fmla="*/ 3347049 h 232228"/>
              <a:gd name="T2" fmla="*/ 3543916 w 1799772"/>
              <a:gd name="T3" fmla="*/ 0 h 232228"/>
              <a:gd name="T4" fmla="*/ 0 w 1799772"/>
              <a:gd name="T5" fmla="*/ 0 h 232228"/>
              <a:gd name="T6" fmla="*/ 0 60000 65536"/>
              <a:gd name="T7" fmla="*/ 0 60000 65536"/>
              <a:gd name="T8" fmla="*/ 0 60000 65536"/>
            </a:gdLst>
            <a:ahLst/>
            <a:cxnLst>
              <a:cxn ang="T6">
                <a:pos x="T0" y="T1"/>
              </a:cxn>
              <a:cxn ang="T7">
                <a:pos x="T2" y="T3"/>
              </a:cxn>
              <a:cxn ang="T8">
                <a:pos x="T4" y="T5"/>
              </a:cxn>
            </a:cxnLst>
            <a:rect l="0" t="0" r="r" b="b"/>
            <a:pathLst>
              <a:path w="1799772" h="232228">
                <a:moveTo>
                  <a:pt x="1799772" y="232228"/>
                </a:moveTo>
                <a:lnTo>
                  <a:pt x="1524000" y="0"/>
                </a:lnTo>
                <a:lnTo>
                  <a:pt x="0" y="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478" name="TextBox 15">
            <a:extLst>
              <a:ext uri="{FF2B5EF4-FFF2-40B4-BE49-F238E27FC236}">
                <a16:creationId xmlns:a16="http://schemas.microsoft.com/office/drawing/2014/main" id="{192C065A-E0F7-44E2-9379-9F7A7D24422D}"/>
              </a:ext>
            </a:extLst>
          </p:cNvPr>
          <p:cNvSpPr>
            <a:spLocks noChangeArrowheads="1"/>
          </p:cNvSpPr>
          <p:nvPr/>
        </p:nvSpPr>
        <p:spPr bwMode="auto">
          <a:xfrm>
            <a:off x="5249863" y="4978400"/>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595959"/>
                </a:solidFill>
                <a:latin typeface="Agency FB" panose="020B0503020202020204" pitchFamily="34" charset="0"/>
                <a:ea typeface="Adobe 宋体 Std L" pitchFamily="18" charset="-122"/>
                <a:sym typeface="Agency FB" panose="020B0503020202020204" pitchFamily="34" charset="0"/>
              </a:rPr>
              <a:t>Contents Page</a:t>
            </a:r>
            <a:endParaRPr lang="zh-CN" altLang="en-US" sz="1600">
              <a:solidFill>
                <a:srgbClr val="595959"/>
              </a:solidFill>
              <a:latin typeface="Agency FB" panose="020B0503020202020204" pitchFamily="34" charset="0"/>
              <a:ea typeface="Adobe 宋体 Std L" pitchFamily="18" charset="-122"/>
              <a:sym typeface="Agency FB" panose="020B0503020202020204" pitchFamily="34" charset="0"/>
            </a:endParaRPr>
          </a:p>
        </p:txBody>
      </p:sp>
      <p:sp>
        <p:nvSpPr>
          <p:cNvPr id="19479" name="文本框 13">
            <a:extLst>
              <a:ext uri="{FF2B5EF4-FFF2-40B4-BE49-F238E27FC236}">
                <a16:creationId xmlns:a16="http://schemas.microsoft.com/office/drawing/2014/main" id="{1CCF41B5-BDE7-4F6C-A0EC-8E0EC3A89B36}"/>
              </a:ext>
            </a:extLst>
          </p:cNvPr>
          <p:cNvSpPr>
            <a:spLocks noChangeArrowheads="1"/>
          </p:cNvSpPr>
          <p:nvPr/>
        </p:nvSpPr>
        <p:spPr bwMode="auto">
          <a:xfrm>
            <a:off x="5054909" y="4564075"/>
            <a:ext cx="214540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400" b="1" dirty="0">
                <a:solidFill>
                  <a:srgbClr val="595959"/>
                </a:solidFill>
                <a:latin typeface="Calibri" panose="020F0502020204030204" pitchFamily="34" charset="0"/>
                <a:ea typeface="微软雅黑" panose="020B0503020204020204" pitchFamily="34" charset="-122"/>
                <a:sym typeface="Calibri" panose="020F0502020204030204" pitchFamily="34" charset="0"/>
              </a:rPr>
              <a:t>Catalog page</a:t>
            </a:r>
            <a:endParaRPr lang="zh-CN" altLang="en-US" dirty="0">
              <a:ea typeface="宋体" panose="02010600030101010101" pitchFamily="2" charset="-122"/>
            </a:endParaRPr>
          </a:p>
        </p:txBody>
      </p:sp>
      <p:sp>
        <p:nvSpPr>
          <p:cNvPr id="19480" name="任意多边形 32">
            <a:extLst>
              <a:ext uri="{FF2B5EF4-FFF2-40B4-BE49-F238E27FC236}">
                <a16:creationId xmlns:a16="http://schemas.microsoft.com/office/drawing/2014/main" id="{7CDBAD3F-338A-4DD8-A72C-8F39082D509A}"/>
              </a:ext>
            </a:extLst>
          </p:cNvPr>
          <p:cNvSpPr>
            <a:spLocks noChangeArrowheads="1"/>
          </p:cNvSpPr>
          <p:nvPr/>
        </p:nvSpPr>
        <p:spPr bwMode="auto">
          <a:xfrm rot="5400000" flipV="1">
            <a:off x="6689725" y="2930526"/>
            <a:ext cx="739775" cy="107950"/>
          </a:xfrm>
          <a:custGeom>
            <a:avLst/>
            <a:gdLst>
              <a:gd name="T0" fmla="*/ 738868 w 740229"/>
              <a:gd name="T1" fmla="*/ 0 h 406400"/>
              <a:gd name="T2" fmla="*/ 579504 w 740229"/>
              <a:gd name="T3" fmla="*/ 7617 h 406400"/>
              <a:gd name="T4" fmla="*/ 0 w 740229"/>
              <a:gd name="T5" fmla="*/ 7617 h 406400"/>
              <a:gd name="T6" fmla="*/ 0 60000 65536"/>
              <a:gd name="T7" fmla="*/ 0 60000 65536"/>
              <a:gd name="T8" fmla="*/ 0 60000 65536"/>
            </a:gdLst>
            <a:ahLst/>
            <a:cxnLst>
              <a:cxn ang="T6">
                <a:pos x="T0" y="T1"/>
              </a:cxn>
              <a:cxn ang="T7">
                <a:pos x="T2" y="T3"/>
              </a:cxn>
              <a:cxn ang="T8">
                <a:pos x="T4" y="T5"/>
              </a:cxn>
            </a:cxnLst>
            <a:rect l="0" t="0" r="r" b="b"/>
            <a:pathLst>
              <a:path w="740229" h="406400">
                <a:moveTo>
                  <a:pt x="740229" y="0"/>
                </a:moveTo>
                <a:lnTo>
                  <a:pt x="580572" y="406400"/>
                </a:lnTo>
                <a:lnTo>
                  <a:pt x="0" y="40640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481" name="椭圆 1">
            <a:extLst>
              <a:ext uri="{FF2B5EF4-FFF2-40B4-BE49-F238E27FC236}">
                <a16:creationId xmlns:a16="http://schemas.microsoft.com/office/drawing/2014/main" id="{427A913D-F31E-47AF-809C-BC7178F49374}"/>
              </a:ext>
            </a:extLst>
          </p:cNvPr>
          <p:cNvSpPr>
            <a:spLocks noChangeArrowheads="1"/>
          </p:cNvSpPr>
          <p:nvPr/>
        </p:nvSpPr>
        <p:spPr bwMode="auto">
          <a:xfrm>
            <a:off x="5703888" y="5473700"/>
            <a:ext cx="790575" cy="403225"/>
          </a:xfrm>
          <a:custGeom>
            <a:avLst/>
            <a:gdLst>
              <a:gd name="T0" fmla="*/ 393779 w 792088"/>
              <a:gd name="T1" fmla="*/ 0 h 404664"/>
              <a:gd name="T2" fmla="*/ 787558 w 792088"/>
              <a:gd name="T3" fmla="*/ 391835 h 404664"/>
              <a:gd name="T4" fmla="*/ 786694 w 792088"/>
              <a:gd name="T5" fmla="*/ 400362 h 404664"/>
              <a:gd name="T6" fmla="*/ 863 w 792088"/>
              <a:gd name="T7" fmla="*/ 400362 h 404664"/>
              <a:gd name="T8" fmla="*/ 0 w 792088"/>
              <a:gd name="T9" fmla="*/ 391835 h 404664"/>
              <a:gd name="T10" fmla="*/ 393779 w 792088"/>
              <a:gd name="T11" fmla="*/ 0 h 4046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rgbClr val="7F7F7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zh-CN" altLang="en-US"/>
          </a:p>
        </p:txBody>
      </p:sp>
      <p:sp>
        <p:nvSpPr>
          <p:cNvPr id="19482" name="矩形 25">
            <a:extLst>
              <a:ext uri="{FF2B5EF4-FFF2-40B4-BE49-F238E27FC236}">
                <a16:creationId xmlns:a16="http://schemas.microsoft.com/office/drawing/2014/main" id="{DD824EDD-0E40-4B3F-B333-3697362C7D4F}"/>
              </a:ext>
            </a:extLst>
          </p:cNvPr>
          <p:cNvSpPr>
            <a:spLocks noChangeArrowheads="1"/>
          </p:cNvSpPr>
          <p:nvPr/>
        </p:nvSpPr>
        <p:spPr bwMode="auto">
          <a:xfrm flipV="1">
            <a:off x="0" y="406400"/>
            <a:ext cx="12198350" cy="142875"/>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83" name="矩形 26">
            <a:extLst>
              <a:ext uri="{FF2B5EF4-FFF2-40B4-BE49-F238E27FC236}">
                <a16:creationId xmlns:a16="http://schemas.microsoft.com/office/drawing/2014/main" id="{5255E847-4C63-4305-B7EE-0DC1E07C8C22}"/>
              </a:ext>
            </a:extLst>
          </p:cNvPr>
          <p:cNvSpPr>
            <a:spLocks noChangeArrowheads="1"/>
          </p:cNvSpPr>
          <p:nvPr/>
        </p:nvSpPr>
        <p:spPr bwMode="auto">
          <a:xfrm>
            <a:off x="0" y="5889625"/>
            <a:ext cx="12198350" cy="574675"/>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84" name="椭圆 8">
            <a:extLst>
              <a:ext uri="{FF2B5EF4-FFF2-40B4-BE49-F238E27FC236}">
                <a16:creationId xmlns:a16="http://schemas.microsoft.com/office/drawing/2014/main" id="{9BAE9BD6-09FF-4931-BAE7-25CD6C1F4B1A}"/>
              </a:ext>
            </a:extLst>
          </p:cNvPr>
          <p:cNvSpPr>
            <a:spLocks noChangeArrowheads="1"/>
          </p:cNvSpPr>
          <p:nvPr/>
        </p:nvSpPr>
        <p:spPr bwMode="auto">
          <a:xfrm>
            <a:off x="5270500" y="6958013"/>
            <a:ext cx="1657350"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Tree>
    <p:custDataLst>
      <p:tags r:id="rId1"/>
    </p:custDataLst>
  </p:cSld>
  <p:clrMapOvr>
    <a:masterClrMapping/>
  </p:clrMapOvr>
  <p:transition advTm="4453">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82"/>
                                        </p:tgtEl>
                                        <p:attrNameLst>
                                          <p:attrName>style.visibility</p:attrName>
                                        </p:attrNameLst>
                                      </p:cBhvr>
                                      <p:to>
                                        <p:strVal val="visible"/>
                                      </p:to>
                                    </p:set>
                                    <p:animEffect filter="wipe(left)">
                                      <p:cBhvr>
                                        <p:cTn id="7" dur="500"/>
                                        <p:tgtEl>
                                          <p:spTgt spid="1948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9483"/>
                                        </p:tgtEl>
                                        <p:attrNameLst>
                                          <p:attrName>style.visibility</p:attrName>
                                        </p:attrNameLst>
                                      </p:cBhvr>
                                      <p:to>
                                        <p:strVal val="visible"/>
                                      </p:to>
                                    </p:set>
                                    <p:animEffect filter="wipe(right)">
                                      <p:cBhvr>
                                        <p:cTn id="10" dur="500"/>
                                        <p:tgtEl>
                                          <p:spTgt spid="194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478"/>
                                        </p:tgtEl>
                                        <p:attrNameLst>
                                          <p:attrName>style.visibility</p:attrName>
                                        </p:attrNameLst>
                                      </p:cBhvr>
                                      <p:to>
                                        <p:strVal val="visible"/>
                                      </p:to>
                                    </p:set>
                                    <p:anim calcmode="lin" valueType="num">
                                      <p:cBhvr>
                                        <p:cTn id="15" dur="500" fill="hold"/>
                                        <p:tgtEl>
                                          <p:spTgt spid="19478"/>
                                        </p:tgtEl>
                                        <p:attrNameLst>
                                          <p:attrName>ppt_x</p:attrName>
                                        </p:attrNameLst>
                                      </p:cBhvr>
                                      <p:tavLst>
                                        <p:tav tm="0">
                                          <p:val>
                                            <p:strVal val="#ppt_x"/>
                                          </p:val>
                                        </p:tav>
                                        <p:tav tm="100000">
                                          <p:val>
                                            <p:strVal val="#ppt_x"/>
                                          </p:val>
                                        </p:tav>
                                      </p:tavLst>
                                    </p:anim>
                                    <p:anim calcmode="lin" valueType="num">
                                      <p:cBhvr>
                                        <p:cTn id="16" dur="500" fill="hold"/>
                                        <p:tgtEl>
                                          <p:spTgt spid="1947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479"/>
                                        </p:tgtEl>
                                        <p:attrNameLst>
                                          <p:attrName>style.visibility</p:attrName>
                                        </p:attrNameLst>
                                      </p:cBhvr>
                                      <p:to>
                                        <p:strVal val="visible"/>
                                      </p:to>
                                    </p:set>
                                    <p:anim calcmode="lin" valueType="num">
                                      <p:cBhvr>
                                        <p:cTn id="19" dur="500" fill="hold"/>
                                        <p:tgtEl>
                                          <p:spTgt spid="19479"/>
                                        </p:tgtEl>
                                        <p:attrNameLst>
                                          <p:attrName>ppt_x</p:attrName>
                                        </p:attrNameLst>
                                      </p:cBhvr>
                                      <p:tavLst>
                                        <p:tav tm="0">
                                          <p:val>
                                            <p:strVal val="#ppt_x"/>
                                          </p:val>
                                        </p:tav>
                                        <p:tav tm="100000">
                                          <p:val>
                                            <p:strVal val="#ppt_x"/>
                                          </p:val>
                                        </p:tav>
                                      </p:tavLst>
                                    </p:anim>
                                    <p:anim calcmode="lin" valueType="num">
                                      <p:cBhvr>
                                        <p:cTn id="20" dur="500" fill="hold"/>
                                        <p:tgtEl>
                                          <p:spTgt spid="1947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481"/>
                                        </p:tgtEl>
                                        <p:attrNameLst>
                                          <p:attrName>style.visibility</p:attrName>
                                        </p:attrNameLst>
                                      </p:cBhvr>
                                      <p:to>
                                        <p:strVal val="visible"/>
                                      </p:to>
                                    </p:set>
                                    <p:anim calcmode="lin" valueType="num">
                                      <p:cBhvr>
                                        <p:cTn id="23" dur="500" fill="hold"/>
                                        <p:tgtEl>
                                          <p:spTgt spid="19481"/>
                                        </p:tgtEl>
                                        <p:attrNameLst>
                                          <p:attrName>ppt_x</p:attrName>
                                        </p:attrNameLst>
                                      </p:cBhvr>
                                      <p:tavLst>
                                        <p:tav tm="0">
                                          <p:val>
                                            <p:strVal val="#ppt_x"/>
                                          </p:val>
                                        </p:tav>
                                        <p:tav tm="100000">
                                          <p:val>
                                            <p:strVal val="#ppt_x"/>
                                          </p:val>
                                        </p:tav>
                                      </p:tavLst>
                                    </p:anim>
                                    <p:anim calcmode="lin" valueType="num">
                                      <p:cBhvr>
                                        <p:cTn id="24" dur="500" fill="hold"/>
                                        <p:tgtEl>
                                          <p:spTgt spid="1948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9458"/>
                                        </p:tgtEl>
                                        <p:attrNameLst>
                                          <p:attrName>style.visibility</p:attrName>
                                        </p:attrNameLst>
                                      </p:cBhvr>
                                      <p:to>
                                        <p:strVal val="visible"/>
                                      </p:to>
                                    </p:set>
                                    <p:anim calcmode="lin" valueType="num">
                                      <p:cBhvr>
                                        <p:cTn id="29" dur="500" fill="hold"/>
                                        <p:tgtEl>
                                          <p:spTgt spid="19458"/>
                                        </p:tgtEl>
                                        <p:attrNameLst>
                                          <p:attrName>ppt_w</p:attrName>
                                        </p:attrNameLst>
                                      </p:cBhvr>
                                      <p:tavLst>
                                        <p:tav tm="0">
                                          <p:val>
                                            <p:fltVal val="0"/>
                                          </p:val>
                                        </p:tav>
                                        <p:tav tm="100000">
                                          <p:val>
                                            <p:strVal val="#ppt_w"/>
                                          </p:val>
                                        </p:tav>
                                      </p:tavLst>
                                    </p:anim>
                                    <p:anim calcmode="lin" valueType="num">
                                      <p:cBhvr>
                                        <p:cTn id="30" dur="500" fill="hold"/>
                                        <p:tgtEl>
                                          <p:spTgt spid="19458"/>
                                        </p:tgtEl>
                                        <p:attrNameLst>
                                          <p:attrName>ppt_h</p:attrName>
                                        </p:attrNameLst>
                                      </p:cBhvr>
                                      <p:tavLst>
                                        <p:tav tm="0">
                                          <p:val>
                                            <p:fltVal val="0"/>
                                          </p:val>
                                        </p:tav>
                                        <p:tav tm="100000">
                                          <p:val>
                                            <p:strVal val="#ppt_h"/>
                                          </p:val>
                                        </p:tav>
                                      </p:tavLst>
                                    </p:anim>
                                    <p:animEffect filter="fade">
                                      <p:cBhvr>
                                        <p:cTn id="31" dur="500"/>
                                        <p:tgtEl>
                                          <p:spTgt spid="1945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100000">
                                          <p:val>
                                            <p:strVal val="#ppt_x"/>
                                          </p:val>
                                        </p:tav>
                                      </p:tavLst>
                                    </p:anim>
                                    <p:anim calcmode="lin" valueType="num">
                                      <p:cBhvr>
                                        <p:cTn id="37" dur="5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500" fill="hold"/>
                                        <p:tgtEl>
                                          <p:spTgt spid="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ppt_x</p:attrName>
                                        </p:attrNameLst>
                                      </p:cBhvr>
                                      <p:tavLst>
                                        <p:tav tm="0">
                                          <p:val>
                                            <p:strVal val="#ppt_x"/>
                                          </p:val>
                                        </p:tav>
                                        <p:tav tm="100000">
                                          <p:val>
                                            <p:strVal val="#ppt_x"/>
                                          </p:val>
                                        </p:tav>
                                      </p:tavLst>
                                    </p:anim>
                                    <p:anim calcmode="lin" valueType="num">
                                      <p:cBhvr>
                                        <p:cTn id="49" dur="500" fill="hold"/>
                                        <p:tgtEl>
                                          <p:spTgt spid="5"/>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500"/>
                            </p:stCondLst>
                            <p:childTnLst>
                              <p:par>
                                <p:cTn id="51" presetID="22" presetClass="entr" presetSubtype="4" fill="hold" nodeType="afterEffect">
                                  <p:stCondLst>
                                    <p:cond delay="0"/>
                                  </p:stCondLst>
                                  <p:childTnLst>
                                    <p:set>
                                      <p:cBhvr>
                                        <p:cTn id="52" dur="1" fill="hold">
                                          <p:stCondLst>
                                            <p:cond delay="0"/>
                                          </p:stCondLst>
                                        </p:cTn>
                                        <p:tgtEl>
                                          <p:spTgt spid="19477"/>
                                        </p:tgtEl>
                                        <p:attrNameLst>
                                          <p:attrName>style.visibility</p:attrName>
                                        </p:attrNameLst>
                                      </p:cBhvr>
                                      <p:to>
                                        <p:strVal val="visible"/>
                                      </p:to>
                                    </p:set>
                                    <p:animEffect filter="wipe(down)">
                                      <p:cBhvr>
                                        <p:cTn id="53" dur="500"/>
                                        <p:tgtEl>
                                          <p:spTgt spid="19477"/>
                                        </p:tgtEl>
                                      </p:cBhvr>
                                    </p:animEffect>
                                  </p:childTnLst>
                                </p:cTn>
                              </p:par>
                              <p:par>
                                <p:cTn id="54" presetID="22" presetClass="entr" presetSubtype="4" fill="hold" nodeType="withEffect">
                                  <p:stCondLst>
                                    <p:cond delay="0"/>
                                  </p:stCondLst>
                                  <p:childTnLst>
                                    <p:set>
                                      <p:cBhvr>
                                        <p:cTn id="55" dur="1" fill="hold">
                                          <p:stCondLst>
                                            <p:cond delay="0"/>
                                          </p:stCondLst>
                                        </p:cTn>
                                        <p:tgtEl>
                                          <p:spTgt spid="19476"/>
                                        </p:tgtEl>
                                        <p:attrNameLst>
                                          <p:attrName>style.visibility</p:attrName>
                                        </p:attrNameLst>
                                      </p:cBhvr>
                                      <p:to>
                                        <p:strVal val="visible"/>
                                      </p:to>
                                    </p:set>
                                    <p:animEffect filter="wipe(down)">
                                      <p:cBhvr>
                                        <p:cTn id="56" dur="500"/>
                                        <p:tgtEl>
                                          <p:spTgt spid="19476"/>
                                        </p:tgtEl>
                                      </p:cBhvr>
                                    </p:animEffect>
                                  </p:childTnLst>
                                </p:cTn>
                              </p:par>
                              <p:par>
                                <p:cTn id="57" presetID="22" presetClass="entr" presetSubtype="4" fill="hold" nodeType="withEffect">
                                  <p:stCondLst>
                                    <p:cond delay="0"/>
                                  </p:stCondLst>
                                  <p:childTnLst>
                                    <p:set>
                                      <p:cBhvr>
                                        <p:cTn id="58" dur="1" fill="hold">
                                          <p:stCondLst>
                                            <p:cond delay="0"/>
                                          </p:stCondLst>
                                        </p:cTn>
                                        <p:tgtEl>
                                          <p:spTgt spid="19480"/>
                                        </p:tgtEl>
                                        <p:attrNameLst>
                                          <p:attrName>style.visibility</p:attrName>
                                        </p:attrNameLst>
                                      </p:cBhvr>
                                      <p:to>
                                        <p:strVal val="visible"/>
                                      </p:to>
                                    </p:set>
                                    <p:animEffect filter="wipe(down)">
                                      <p:cBhvr>
                                        <p:cTn id="59" dur="500"/>
                                        <p:tgtEl>
                                          <p:spTgt spid="19480"/>
                                        </p:tgtEl>
                                      </p:cBhvr>
                                    </p:animEffect>
                                  </p:childTnLst>
                                </p:cTn>
                              </p:par>
                              <p:par>
                                <p:cTn id="60" presetID="22" presetClass="entr" presetSubtype="4" fill="hold" nodeType="withEffect">
                                  <p:stCondLst>
                                    <p:cond delay="0"/>
                                  </p:stCondLst>
                                  <p:childTnLst>
                                    <p:set>
                                      <p:cBhvr>
                                        <p:cTn id="61" dur="1" fill="hold">
                                          <p:stCondLst>
                                            <p:cond delay="0"/>
                                          </p:stCondLst>
                                        </p:cTn>
                                        <p:tgtEl>
                                          <p:spTgt spid="19475"/>
                                        </p:tgtEl>
                                        <p:attrNameLst>
                                          <p:attrName>style.visibility</p:attrName>
                                        </p:attrNameLst>
                                      </p:cBhvr>
                                      <p:to>
                                        <p:strVal val="visible"/>
                                      </p:to>
                                    </p:set>
                                    <p:animEffect filter="wipe(down)">
                                      <p:cBhvr>
                                        <p:cTn id="62" dur="500"/>
                                        <p:tgtEl>
                                          <p:spTgt spid="19475"/>
                                        </p:tgtEl>
                                      </p:cBhvr>
                                    </p:animEffect>
                                  </p:childTnLst>
                                </p:cTn>
                              </p:par>
                            </p:childTnLst>
                          </p:cTn>
                        </p:par>
                        <p:par>
                          <p:cTn id="63" fill="hold" nodeType="afterGroup">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9459"/>
                                        </p:tgtEl>
                                        <p:attrNameLst>
                                          <p:attrName>style.visibility</p:attrName>
                                        </p:attrNameLst>
                                      </p:cBhvr>
                                      <p:to>
                                        <p:strVal val="visible"/>
                                      </p:to>
                                    </p:set>
                                    <p:anim calcmode="lin" valueType="num">
                                      <p:cBhvr>
                                        <p:cTn id="66" dur="500" fill="hold"/>
                                        <p:tgtEl>
                                          <p:spTgt spid="19459"/>
                                        </p:tgtEl>
                                        <p:attrNameLst>
                                          <p:attrName>ppt_w</p:attrName>
                                        </p:attrNameLst>
                                      </p:cBhvr>
                                      <p:tavLst>
                                        <p:tav tm="0">
                                          <p:val>
                                            <p:fltVal val="0"/>
                                          </p:val>
                                        </p:tav>
                                        <p:tav tm="100000">
                                          <p:val>
                                            <p:strVal val="#ppt_w"/>
                                          </p:val>
                                        </p:tav>
                                      </p:tavLst>
                                    </p:anim>
                                    <p:anim calcmode="lin" valueType="num">
                                      <p:cBhvr>
                                        <p:cTn id="67" dur="500" fill="hold"/>
                                        <p:tgtEl>
                                          <p:spTgt spid="19459"/>
                                        </p:tgtEl>
                                        <p:attrNameLst>
                                          <p:attrName>ppt_h</p:attrName>
                                        </p:attrNameLst>
                                      </p:cBhvr>
                                      <p:tavLst>
                                        <p:tav tm="0">
                                          <p:val>
                                            <p:fltVal val="0"/>
                                          </p:val>
                                        </p:tav>
                                        <p:tav tm="100000">
                                          <p:val>
                                            <p:strVal val="#ppt_h"/>
                                          </p:val>
                                        </p:tav>
                                      </p:tavLst>
                                    </p:anim>
                                    <p:animEffect filter="fade">
                                      <p:cBhvr>
                                        <p:cTn id="68" dur="500"/>
                                        <p:tgtEl>
                                          <p:spTgt spid="19459"/>
                                        </p:tgtEl>
                                      </p:cBhvr>
                                    </p:animEffect>
                                  </p:childTnLst>
                                </p:cTn>
                              </p:par>
                            </p:childTnLst>
                          </p:cTn>
                        </p:par>
                        <p:par>
                          <p:cTn id="69" fill="hold" nodeType="afterGroup">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19460"/>
                                        </p:tgtEl>
                                        <p:attrNameLst>
                                          <p:attrName>style.visibility</p:attrName>
                                        </p:attrNameLst>
                                      </p:cBhvr>
                                      <p:to>
                                        <p:strVal val="visible"/>
                                      </p:to>
                                    </p:set>
                                    <p:anim calcmode="lin" valueType="num">
                                      <p:cBhvr>
                                        <p:cTn id="72" dur="500" fill="hold"/>
                                        <p:tgtEl>
                                          <p:spTgt spid="19460"/>
                                        </p:tgtEl>
                                        <p:attrNameLst>
                                          <p:attrName>ppt_w</p:attrName>
                                        </p:attrNameLst>
                                      </p:cBhvr>
                                      <p:tavLst>
                                        <p:tav tm="0">
                                          <p:val>
                                            <p:fltVal val="0"/>
                                          </p:val>
                                        </p:tav>
                                        <p:tav tm="100000">
                                          <p:val>
                                            <p:strVal val="#ppt_w"/>
                                          </p:val>
                                        </p:tav>
                                      </p:tavLst>
                                    </p:anim>
                                    <p:anim calcmode="lin" valueType="num">
                                      <p:cBhvr>
                                        <p:cTn id="73" dur="500" fill="hold"/>
                                        <p:tgtEl>
                                          <p:spTgt spid="19460"/>
                                        </p:tgtEl>
                                        <p:attrNameLst>
                                          <p:attrName>ppt_h</p:attrName>
                                        </p:attrNameLst>
                                      </p:cBhvr>
                                      <p:tavLst>
                                        <p:tav tm="0">
                                          <p:val>
                                            <p:fltVal val="0"/>
                                          </p:val>
                                        </p:tav>
                                        <p:tav tm="100000">
                                          <p:val>
                                            <p:strVal val="#ppt_h"/>
                                          </p:val>
                                        </p:tav>
                                      </p:tavLst>
                                    </p:anim>
                                    <p:animEffect filter="fade">
                                      <p:cBhvr>
                                        <p:cTn id="74" dur="500"/>
                                        <p:tgtEl>
                                          <p:spTgt spid="19460"/>
                                        </p:tgtEl>
                                      </p:cBhvr>
                                    </p:animEffect>
                                  </p:childTnLst>
                                </p:cTn>
                              </p:par>
                            </p:childTnLst>
                          </p:cTn>
                        </p:par>
                        <p:par>
                          <p:cTn id="75" fill="hold" nodeType="afterGroup">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19461"/>
                                        </p:tgtEl>
                                        <p:attrNameLst>
                                          <p:attrName>style.visibility</p:attrName>
                                        </p:attrNameLst>
                                      </p:cBhvr>
                                      <p:to>
                                        <p:strVal val="visible"/>
                                      </p:to>
                                    </p:set>
                                    <p:anim calcmode="lin" valueType="num">
                                      <p:cBhvr>
                                        <p:cTn id="78" dur="500" fill="hold"/>
                                        <p:tgtEl>
                                          <p:spTgt spid="19461"/>
                                        </p:tgtEl>
                                        <p:attrNameLst>
                                          <p:attrName>ppt_w</p:attrName>
                                        </p:attrNameLst>
                                      </p:cBhvr>
                                      <p:tavLst>
                                        <p:tav tm="0">
                                          <p:val>
                                            <p:fltVal val="0"/>
                                          </p:val>
                                        </p:tav>
                                        <p:tav tm="100000">
                                          <p:val>
                                            <p:strVal val="#ppt_w"/>
                                          </p:val>
                                        </p:tav>
                                      </p:tavLst>
                                    </p:anim>
                                    <p:anim calcmode="lin" valueType="num">
                                      <p:cBhvr>
                                        <p:cTn id="79" dur="500" fill="hold"/>
                                        <p:tgtEl>
                                          <p:spTgt spid="19461"/>
                                        </p:tgtEl>
                                        <p:attrNameLst>
                                          <p:attrName>ppt_h</p:attrName>
                                        </p:attrNameLst>
                                      </p:cBhvr>
                                      <p:tavLst>
                                        <p:tav tm="0">
                                          <p:val>
                                            <p:fltVal val="0"/>
                                          </p:val>
                                        </p:tav>
                                        <p:tav tm="100000">
                                          <p:val>
                                            <p:strVal val="#ppt_h"/>
                                          </p:val>
                                        </p:tav>
                                      </p:tavLst>
                                    </p:anim>
                                    <p:animEffect filter="fade">
                                      <p:cBhvr>
                                        <p:cTn id="80" dur="500"/>
                                        <p:tgtEl>
                                          <p:spTgt spid="19461"/>
                                        </p:tgtEl>
                                      </p:cBhvr>
                                    </p:animEffect>
                                  </p:childTnLst>
                                </p:cTn>
                              </p:par>
                            </p:childTnLst>
                          </p:cTn>
                        </p:par>
                        <p:par>
                          <p:cTn id="81" fill="hold" nodeType="afterGroup">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19462"/>
                                        </p:tgtEl>
                                        <p:attrNameLst>
                                          <p:attrName>style.visibility</p:attrName>
                                        </p:attrNameLst>
                                      </p:cBhvr>
                                      <p:to>
                                        <p:strVal val="visible"/>
                                      </p:to>
                                    </p:set>
                                    <p:anim calcmode="lin" valueType="num">
                                      <p:cBhvr>
                                        <p:cTn id="84" dur="500" fill="hold"/>
                                        <p:tgtEl>
                                          <p:spTgt spid="19462"/>
                                        </p:tgtEl>
                                        <p:attrNameLst>
                                          <p:attrName>ppt_w</p:attrName>
                                        </p:attrNameLst>
                                      </p:cBhvr>
                                      <p:tavLst>
                                        <p:tav tm="0">
                                          <p:val>
                                            <p:fltVal val="0"/>
                                          </p:val>
                                        </p:tav>
                                        <p:tav tm="100000">
                                          <p:val>
                                            <p:strVal val="#ppt_w"/>
                                          </p:val>
                                        </p:tav>
                                      </p:tavLst>
                                    </p:anim>
                                    <p:anim calcmode="lin" valueType="num">
                                      <p:cBhvr>
                                        <p:cTn id="85" dur="500" fill="hold"/>
                                        <p:tgtEl>
                                          <p:spTgt spid="19462"/>
                                        </p:tgtEl>
                                        <p:attrNameLst>
                                          <p:attrName>ppt_h</p:attrName>
                                        </p:attrNameLst>
                                      </p:cBhvr>
                                      <p:tavLst>
                                        <p:tav tm="0">
                                          <p:val>
                                            <p:fltVal val="0"/>
                                          </p:val>
                                        </p:tav>
                                        <p:tav tm="100000">
                                          <p:val>
                                            <p:strVal val="#ppt_h"/>
                                          </p:val>
                                        </p:tav>
                                      </p:tavLst>
                                    </p:anim>
                                    <p:animEffect filter="fade">
                                      <p:cBhvr>
                                        <p:cTn id="86" dur="500"/>
                                        <p:tgtEl>
                                          <p:spTgt spid="1946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1" nodeType="clickEffect">
                                  <p:stCondLst>
                                    <p:cond delay="0"/>
                                  </p:stCondLst>
                                  <p:childTnLst>
                                    <p:set>
                                      <p:cBhvr>
                                        <p:cTn id="90" dur="1" fill="hold">
                                          <p:stCondLst>
                                            <p:cond delay="999"/>
                                          </p:stCondLst>
                                        </p:cTn>
                                        <p:tgtEl>
                                          <p:spTgt spid="1946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xit" presetSubtype="1" fill="hold" grpId="1" nodeType="clickEffect">
                                  <p:stCondLst>
                                    <p:cond delay="0"/>
                                  </p:stCondLst>
                                  <p:childTnLst>
                                    <p:anim calcmode="lin" valueType="num">
                                      <p:cBhvr>
                                        <p:cTn id="94" dur="500"/>
                                        <p:tgtEl>
                                          <p:spTgt spid="19482"/>
                                        </p:tgtEl>
                                        <p:attrNameLst>
                                          <p:attrName>ppt_x</p:attrName>
                                        </p:attrNameLst>
                                      </p:cBhvr>
                                      <p:tavLst>
                                        <p:tav tm="0">
                                          <p:val>
                                            <p:strVal val="ppt_x"/>
                                          </p:val>
                                        </p:tav>
                                        <p:tav tm="100000">
                                          <p:val>
                                            <p:strVal val="ppt_x"/>
                                          </p:val>
                                        </p:tav>
                                      </p:tavLst>
                                    </p:anim>
                                    <p:anim calcmode="lin" valueType="num">
                                      <p:cBhvr>
                                        <p:cTn id="95" dur="500"/>
                                        <p:tgtEl>
                                          <p:spTgt spid="19482"/>
                                        </p:tgtEl>
                                        <p:attrNameLst>
                                          <p:attrName>ppt_y</p:attrName>
                                        </p:attrNameLst>
                                      </p:cBhvr>
                                      <p:tavLst>
                                        <p:tav tm="0">
                                          <p:val>
                                            <p:strVal val="ppt_y"/>
                                          </p:val>
                                        </p:tav>
                                        <p:tav tm="100000">
                                          <p:val>
                                            <p:strVal val="0-ppt_h/2"/>
                                          </p:val>
                                        </p:tav>
                                      </p:tavLst>
                                    </p:anim>
                                    <p:set>
                                      <p:cBhvr>
                                        <p:cTn id="96" dur="1" fill="hold">
                                          <p:stCondLst>
                                            <p:cond delay="499"/>
                                          </p:stCondLst>
                                        </p:cTn>
                                        <p:tgtEl>
                                          <p:spTgt spid="19482"/>
                                        </p:tgtEl>
                                        <p:attrNameLst>
                                          <p:attrName>style.visibility</p:attrName>
                                        </p:attrNameLst>
                                      </p:cBhvr>
                                      <p:to>
                                        <p:strVal val="hidden"/>
                                      </p:to>
                                    </p:set>
                                  </p:childTnLst>
                                </p:cTn>
                              </p:par>
                              <p:par>
                                <p:cTn id="97" presetID="2" presetClass="exit" presetSubtype="1" fill="hold" grpId="1" nodeType="withEffect">
                                  <p:stCondLst>
                                    <p:cond delay="0"/>
                                  </p:stCondLst>
                                  <p:childTnLst>
                                    <p:anim calcmode="lin" valueType="num">
                                      <p:cBhvr>
                                        <p:cTn id="98" dur="500"/>
                                        <p:tgtEl>
                                          <p:spTgt spid="19459"/>
                                        </p:tgtEl>
                                        <p:attrNameLst>
                                          <p:attrName>ppt_x</p:attrName>
                                        </p:attrNameLst>
                                      </p:cBhvr>
                                      <p:tavLst>
                                        <p:tav tm="0">
                                          <p:val>
                                            <p:strVal val="ppt_x"/>
                                          </p:val>
                                        </p:tav>
                                        <p:tav tm="100000">
                                          <p:val>
                                            <p:strVal val="ppt_x"/>
                                          </p:val>
                                        </p:tav>
                                      </p:tavLst>
                                    </p:anim>
                                    <p:anim calcmode="lin" valueType="num">
                                      <p:cBhvr>
                                        <p:cTn id="99" dur="500"/>
                                        <p:tgtEl>
                                          <p:spTgt spid="19459"/>
                                        </p:tgtEl>
                                        <p:attrNameLst>
                                          <p:attrName>ppt_y</p:attrName>
                                        </p:attrNameLst>
                                      </p:cBhvr>
                                      <p:tavLst>
                                        <p:tav tm="0">
                                          <p:val>
                                            <p:strVal val="ppt_y"/>
                                          </p:val>
                                        </p:tav>
                                        <p:tav tm="100000">
                                          <p:val>
                                            <p:strVal val="0-ppt_h/2"/>
                                          </p:val>
                                        </p:tav>
                                      </p:tavLst>
                                    </p:anim>
                                    <p:set>
                                      <p:cBhvr>
                                        <p:cTn id="100" dur="1" fill="hold">
                                          <p:stCondLst>
                                            <p:cond delay="499"/>
                                          </p:stCondLst>
                                        </p:cTn>
                                        <p:tgtEl>
                                          <p:spTgt spid="19459"/>
                                        </p:tgtEl>
                                        <p:attrNameLst>
                                          <p:attrName>style.visibility</p:attrName>
                                        </p:attrNameLst>
                                      </p:cBhvr>
                                      <p:to>
                                        <p:strVal val="hidden"/>
                                      </p:to>
                                    </p:set>
                                  </p:childTnLst>
                                </p:cTn>
                              </p:par>
                              <p:par>
                                <p:cTn id="101" presetID="2" presetClass="exit" presetSubtype="1" fill="hold" grpId="1" nodeType="withEffect">
                                  <p:stCondLst>
                                    <p:cond delay="0"/>
                                  </p:stCondLst>
                                  <p:childTnLst>
                                    <p:anim calcmode="lin" valueType="num">
                                      <p:cBhvr>
                                        <p:cTn id="102" dur="500"/>
                                        <p:tgtEl>
                                          <p:spTgt spid="19460"/>
                                        </p:tgtEl>
                                        <p:attrNameLst>
                                          <p:attrName>ppt_x</p:attrName>
                                        </p:attrNameLst>
                                      </p:cBhvr>
                                      <p:tavLst>
                                        <p:tav tm="0">
                                          <p:val>
                                            <p:strVal val="ppt_x"/>
                                          </p:val>
                                        </p:tav>
                                        <p:tav tm="100000">
                                          <p:val>
                                            <p:strVal val="ppt_x"/>
                                          </p:val>
                                        </p:tav>
                                      </p:tavLst>
                                    </p:anim>
                                    <p:anim calcmode="lin" valueType="num">
                                      <p:cBhvr>
                                        <p:cTn id="103" dur="500"/>
                                        <p:tgtEl>
                                          <p:spTgt spid="19460"/>
                                        </p:tgtEl>
                                        <p:attrNameLst>
                                          <p:attrName>ppt_y</p:attrName>
                                        </p:attrNameLst>
                                      </p:cBhvr>
                                      <p:tavLst>
                                        <p:tav tm="0">
                                          <p:val>
                                            <p:strVal val="ppt_y"/>
                                          </p:val>
                                        </p:tav>
                                        <p:tav tm="100000">
                                          <p:val>
                                            <p:strVal val="0-ppt_h/2"/>
                                          </p:val>
                                        </p:tav>
                                      </p:tavLst>
                                    </p:anim>
                                    <p:set>
                                      <p:cBhvr>
                                        <p:cTn id="104" dur="1" fill="hold">
                                          <p:stCondLst>
                                            <p:cond delay="499"/>
                                          </p:stCondLst>
                                        </p:cTn>
                                        <p:tgtEl>
                                          <p:spTgt spid="19460"/>
                                        </p:tgtEl>
                                        <p:attrNameLst>
                                          <p:attrName>style.visibility</p:attrName>
                                        </p:attrNameLst>
                                      </p:cBhvr>
                                      <p:to>
                                        <p:strVal val="hidden"/>
                                      </p:to>
                                    </p:set>
                                  </p:childTnLst>
                                </p:cTn>
                              </p:par>
                              <p:par>
                                <p:cTn id="105" presetID="2" presetClass="exit" presetSubtype="1" fill="hold" grpId="1" nodeType="withEffect">
                                  <p:stCondLst>
                                    <p:cond delay="0"/>
                                  </p:stCondLst>
                                  <p:childTnLst>
                                    <p:anim calcmode="lin" valueType="num">
                                      <p:cBhvr>
                                        <p:cTn id="106" dur="500"/>
                                        <p:tgtEl>
                                          <p:spTgt spid="19461"/>
                                        </p:tgtEl>
                                        <p:attrNameLst>
                                          <p:attrName>ppt_x</p:attrName>
                                        </p:attrNameLst>
                                      </p:cBhvr>
                                      <p:tavLst>
                                        <p:tav tm="0">
                                          <p:val>
                                            <p:strVal val="ppt_x"/>
                                          </p:val>
                                        </p:tav>
                                        <p:tav tm="100000">
                                          <p:val>
                                            <p:strVal val="ppt_x"/>
                                          </p:val>
                                        </p:tav>
                                      </p:tavLst>
                                    </p:anim>
                                    <p:anim calcmode="lin" valueType="num">
                                      <p:cBhvr>
                                        <p:cTn id="107" dur="500"/>
                                        <p:tgtEl>
                                          <p:spTgt spid="19461"/>
                                        </p:tgtEl>
                                        <p:attrNameLst>
                                          <p:attrName>ppt_y</p:attrName>
                                        </p:attrNameLst>
                                      </p:cBhvr>
                                      <p:tavLst>
                                        <p:tav tm="0">
                                          <p:val>
                                            <p:strVal val="ppt_y"/>
                                          </p:val>
                                        </p:tav>
                                        <p:tav tm="100000">
                                          <p:val>
                                            <p:strVal val="0-ppt_h/2"/>
                                          </p:val>
                                        </p:tav>
                                      </p:tavLst>
                                    </p:anim>
                                    <p:set>
                                      <p:cBhvr>
                                        <p:cTn id="108" dur="1" fill="hold">
                                          <p:stCondLst>
                                            <p:cond delay="499"/>
                                          </p:stCondLst>
                                        </p:cTn>
                                        <p:tgtEl>
                                          <p:spTgt spid="19461"/>
                                        </p:tgtEl>
                                        <p:attrNameLst>
                                          <p:attrName>style.visibility</p:attrName>
                                        </p:attrNameLst>
                                      </p:cBhvr>
                                      <p:to>
                                        <p:strVal val="hidden"/>
                                      </p:to>
                                    </p:set>
                                  </p:childTnLst>
                                </p:cTn>
                              </p:par>
                              <p:par>
                                <p:cTn id="109" presetID="2" presetClass="exit" presetSubtype="1" fill="hold" grpId="2" nodeType="withEffect">
                                  <p:stCondLst>
                                    <p:cond delay="0"/>
                                  </p:stCondLst>
                                  <p:childTnLst>
                                    <p:anim calcmode="lin" valueType="num">
                                      <p:cBhvr>
                                        <p:cTn id="110" dur="500"/>
                                        <p:tgtEl>
                                          <p:spTgt spid="19462"/>
                                        </p:tgtEl>
                                        <p:attrNameLst>
                                          <p:attrName>ppt_x</p:attrName>
                                        </p:attrNameLst>
                                      </p:cBhvr>
                                      <p:tavLst>
                                        <p:tav tm="0">
                                          <p:val>
                                            <p:strVal val="ppt_x"/>
                                          </p:val>
                                        </p:tav>
                                        <p:tav tm="100000">
                                          <p:val>
                                            <p:strVal val="ppt_x"/>
                                          </p:val>
                                        </p:tav>
                                      </p:tavLst>
                                    </p:anim>
                                    <p:anim calcmode="lin" valueType="num">
                                      <p:cBhvr>
                                        <p:cTn id="111" dur="500"/>
                                        <p:tgtEl>
                                          <p:spTgt spid="19462"/>
                                        </p:tgtEl>
                                        <p:attrNameLst>
                                          <p:attrName>ppt_y</p:attrName>
                                        </p:attrNameLst>
                                      </p:cBhvr>
                                      <p:tavLst>
                                        <p:tav tm="0">
                                          <p:val>
                                            <p:strVal val="ppt_y"/>
                                          </p:val>
                                        </p:tav>
                                        <p:tav tm="100000">
                                          <p:val>
                                            <p:strVal val="0-ppt_h/2"/>
                                          </p:val>
                                        </p:tav>
                                      </p:tavLst>
                                    </p:anim>
                                    <p:set>
                                      <p:cBhvr>
                                        <p:cTn id="112" dur="1" fill="hold">
                                          <p:stCondLst>
                                            <p:cond delay="499"/>
                                          </p:stCondLst>
                                        </p:cTn>
                                        <p:tgtEl>
                                          <p:spTgt spid="19462"/>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p:cTn id="114" dur="500"/>
                                        <p:tgtEl>
                                          <p:spTgt spid="19483"/>
                                        </p:tgtEl>
                                        <p:attrNameLst>
                                          <p:attrName>ppt_x</p:attrName>
                                        </p:attrNameLst>
                                      </p:cBhvr>
                                      <p:tavLst>
                                        <p:tav tm="0">
                                          <p:val>
                                            <p:strVal val="ppt_x"/>
                                          </p:val>
                                        </p:tav>
                                        <p:tav tm="100000">
                                          <p:val>
                                            <p:strVal val="ppt_x"/>
                                          </p:val>
                                        </p:tav>
                                      </p:tavLst>
                                    </p:anim>
                                    <p:anim calcmode="lin" valueType="num">
                                      <p:cBhvr>
                                        <p:cTn id="115" dur="500"/>
                                        <p:tgtEl>
                                          <p:spTgt spid="19483"/>
                                        </p:tgtEl>
                                        <p:attrNameLst>
                                          <p:attrName>ppt_y</p:attrName>
                                        </p:attrNameLst>
                                      </p:cBhvr>
                                      <p:tavLst>
                                        <p:tav tm="0">
                                          <p:val>
                                            <p:strVal val="ppt_y"/>
                                          </p:val>
                                        </p:tav>
                                        <p:tav tm="100000">
                                          <p:val>
                                            <p:strVal val="1+ppt_h/2"/>
                                          </p:val>
                                        </p:tav>
                                      </p:tavLst>
                                    </p:anim>
                                    <p:set>
                                      <p:cBhvr>
                                        <p:cTn id="116" dur="1" fill="hold">
                                          <p:stCondLst>
                                            <p:cond delay="499"/>
                                          </p:stCondLst>
                                        </p:cTn>
                                        <p:tgtEl>
                                          <p:spTgt spid="19483"/>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p:cTn id="118" dur="500"/>
                                        <p:tgtEl>
                                          <p:spTgt spid="19478"/>
                                        </p:tgtEl>
                                        <p:attrNameLst>
                                          <p:attrName>ppt_x</p:attrName>
                                        </p:attrNameLst>
                                      </p:cBhvr>
                                      <p:tavLst>
                                        <p:tav tm="0">
                                          <p:val>
                                            <p:strVal val="ppt_x"/>
                                          </p:val>
                                        </p:tav>
                                        <p:tav tm="100000">
                                          <p:val>
                                            <p:strVal val="ppt_x"/>
                                          </p:val>
                                        </p:tav>
                                      </p:tavLst>
                                    </p:anim>
                                    <p:anim calcmode="lin" valueType="num">
                                      <p:cBhvr>
                                        <p:cTn id="119" dur="500"/>
                                        <p:tgtEl>
                                          <p:spTgt spid="19478"/>
                                        </p:tgtEl>
                                        <p:attrNameLst>
                                          <p:attrName>ppt_y</p:attrName>
                                        </p:attrNameLst>
                                      </p:cBhvr>
                                      <p:tavLst>
                                        <p:tav tm="0">
                                          <p:val>
                                            <p:strVal val="ppt_y"/>
                                          </p:val>
                                        </p:tav>
                                        <p:tav tm="100000">
                                          <p:val>
                                            <p:strVal val="1+ppt_h/2"/>
                                          </p:val>
                                        </p:tav>
                                      </p:tavLst>
                                    </p:anim>
                                    <p:set>
                                      <p:cBhvr>
                                        <p:cTn id="120" dur="1" fill="hold">
                                          <p:stCondLst>
                                            <p:cond delay="499"/>
                                          </p:stCondLst>
                                        </p:cTn>
                                        <p:tgtEl>
                                          <p:spTgt spid="19478"/>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p:cTn id="122" dur="500"/>
                                        <p:tgtEl>
                                          <p:spTgt spid="19479"/>
                                        </p:tgtEl>
                                        <p:attrNameLst>
                                          <p:attrName>ppt_x</p:attrName>
                                        </p:attrNameLst>
                                      </p:cBhvr>
                                      <p:tavLst>
                                        <p:tav tm="0">
                                          <p:val>
                                            <p:strVal val="ppt_x"/>
                                          </p:val>
                                        </p:tav>
                                        <p:tav tm="100000">
                                          <p:val>
                                            <p:strVal val="ppt_x"/>
                                          </p:val>
                                        </p:tav>
                                      </p:tavLst>
                                    </p:anim>
                                    <p:anim calcmode="lin" valueType="num">
                                      <p:cBhvr>
                                        <p:cTn id="123" dur="500"/>
                                        <p:tgtEl>
                                          <p:spTgt spid="19479"/>
                                        </p:tgtEl>
                                        <p:attrNameLst>
                                          <p:attrName>ppt_y</p:attrName>
                                        </p:attrNameLst>
                                      </p:cBhvr>
                                      <p:tavLst>
                                        <p:tav tm="0">
                                          <p:val>
                                            <p:strVal val="ppt_y"/>
                                          </p:val>
                                        </p:tav>
                                        <p:tav tm="100000">
                                          <p:val>
                                            <p:strVal val="1+ppt_h/2"/>
                                          </p:val>
                                        </p:tav>
                                      </p:tavLst>
                                    </p:anim>
                                    <p:set>
                                      <p:cBhvr>
                                        <p:cTn id="124" dur="1" fill="hold">
                                          <p:stCondLst>
                                            <p:cond delay="499"/>
                                          </p:stCondLst>
                                        </p:cTn>
                                        <p:tgtEl>
                                          <p:spTgt spid="19479"/>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p:cTn id="126" dur="500"/>
                                        <p:tgtEl>
                                          <p:spTgt spid="19481"/>
                                        </p:tgtEl>
                                        <p:attrNameLst>
                                          <p:attrName>ppt_x</p:attrName>
                                        </p:attrNameLst>
                                      </p:cBhvr>
                                      <p:tavLst>
                                        <p:tav tm="0">
                                          <p:val>
                                            <p:strVal val="ppt_x"/>
                                          </p:val>
                                        </p:tav>
                                        <p:tav tm="100000">
                                          <p:val>
                                            <p:strVal val="ppt_x"/>
                                          </p:val>
                                        </p:tav>
                                      </p:tavLst>
                                    </p:anim>
                                    <p:anim calcmode="lin" valueType="num">
                                      <p:cBhvr>
                                        <p:cTn id="127" dur="500"/>
                                        <p:tgtEl>
                                          <p:spTgt spid="19481"/>
                                        </p:tgtEl>
                                        <p:attrNameLst>
                                          <p:attrName>ppt_y</p:attrName>
                                        </p:attrNameLst>
                                      </p:cBhvr>
                                      <p:tavLst>
                                        <p:tav tm="0">
                                          <p:val>
                                            <p:strVal val="ppt_y"/>
                                          </p:val>
                                        </p:tav>
                                        <p:tav tm="100000">
                                          <p:val>
                                            <p:strVal val="1+ppt_h/2"/>
                                          </p:val>
                                        </p:tav>
                                      </p:tavLst>
                                    </p:anim>
                                    <p:set>
                                      <p:cBhvr>
                                        <p:cTn id="128" dur="1" fill="hold">
                                          <p:stCondLst>
                                            <p:cond delay="499"/>
                                          </p:stCondLst>
                                        </p:cTn>
                                        <p:tgtEl>
                                          <p:spTgt spid="19481"/>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p:cTn id="130" dur="500"/>
                                        <p:tgtEl>
                                          <p:spTgt spid="19458"/>
                                        </p:tgtEl>
                                        <p:attrNameLst>
                                          <p:attrName>ppt_x</p:attrName>
                                        </p:attrNameLst>
                                      </p:cBhvr>
                                      <p:tavLst>
                                        <p:tav tm="0">
                                          <p:val>
                                            <p:strVal val="ppt_x"/>
                                          </p:val>
                                        </p:tav>
                                        <p:tav tm="100000">
                                          <p:val>
                                            <p:strVal val="ppt_x"/>
                                          </p:val>
                                        </p:tav>
                                      </p:tavLst>
                                    </p:anim>
                                    <p:anim calcmode="lin" valueType="num">
                                      <p:cBhvr>
                                        <p:cTn id="131" dur="500"/>
                                        <p:tgtEl>
                                          <p:spTgt spid="19458"/>
                                        </p:tgtEl>
                                        <p:attrNameLst>
                                          <p:attrName>ppt_y</p:attrName>
                                        </p:attrNameLst>
                                      </p:cBhvr>
                                      <p:tavLst>
                                        <p:tav tm="0">
                                          <p:val>
                                            <p:strVal val="ppt_y"/>
                                          </p:val>
                                        </p:tav>
                                        <p:tav tm="100000">
                                          <p:val>
                                            <p:strVal val="1+ppt_h/2"/>
                                          </p:val>
                                        </p:tav>
                                      </p:tavLst>
                                    </p:anim>
                                    <p:set>
                                      <p:cBhvr>
                                        <p:cTn id="132" dur="1" fill="hold">
                                          <p:stCondLst>
                                            <p:cond delay="499"/>
                                          </p:stCondLst>
                                        </p:cTn>
                                        <p:tgtEl>
                                          <p:spTgt spid="19458"/>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p:cTn id="134" dur="500"/>
                                        <p:tgtEl>
                                          <p:spTgt spid="2"/>
                                        </p:tgtEl>
                                        <p:attrNameLst>
                                          <p:attrName>ppt_x</p:attrName>
                                        </p:attrNameLst>
                                      </p:cBhvr>
                                      <p:tavLst>
                                        <p:tav tm="0">
                                          <p:val>
                                            <p:strVal val="ppt_x"/>
                                          </p:val>
                                        </p:tav>
                                        <p:tav tm="100000">
                                          <p:val>
                                            <p:strVal val="ppt_x"/>
                                          </p:val>
                                        </p:tav>
                                      </p:tavLst>
                                    </p:anim>
                                    <p:anim calcmode="lin" valueType="num">
                                      <p:cBhvr>
                                        <p:cTn id="135" dur="500"/>
                                        <p:tgtEl>
                                          <p:spTgt spid="2"/>
                                        </p:tgtEl>
                                        <p:attrNameLst>
                                          <p:attrName>ppt_y</p:attrName>
                                        </p:attrNameLst>
                                      </p:cBhvr>
                                      <p:tavLst>
                                        <p:tav tm="0">
                                          <p:val>
                                            <p:strVal val="ppt_y"/>
                                          </p:val>
                                        </p:tav>
                                        <p:tav tm="100000">
                                          <p:val>
                                            <p:strVal val="1+ppt_h/2"/>
                                          </p:val>
                                        </p:tav>
                                      </p:tavLst>
                                    </p:anim>
                                    <p:set>
                                      <p:cBhvr>
                                        <p:cTn id="136" dur="1" fill="hold">
                                          <p:stCondLst>
                                            <p:cond delay="499"/>
                                          </p:stCondLst>
                                        </p:cTn>
                                        <p:tgtEl>
                                          <p:spTgt spid="2"/>
                                        </p:tgtEl>
                                        <p:attrNameLst>
                                          <p:attrName>style.visibility</p:attrName>
                                        </p:attrNameLst>
                                      </p:cBhvr>
                                      <p:to>
                                        <p:strVal val="hidden"/>
                                      </p:to>
                                    </p:set>
                                  </p:childTnLst>
                                </p:cTn>
                              </p:par>
                              <p:par>
                                <p:cTn id="137" presetID="2" presetClass="exit" presetSubtype="4" fill="hold" nodeType="withEffect">
                                  <p:stCondLst>
                                    <p:cond delay="0"/>
                                  </p:stCondLst>
                                  <p:childTnLst>
                                    <p:anim calcmode="lin" valueType="num">
                                      <p:cBhvr>
                                        <p:cTn id="138" dur="500"/>
                                        <p:tgtEl>
                                          <p:spTgt spid="3"/>
                                        </p:tgtEl>
                                        <p:attrNameLst>
                                          <p:attrName>ppt_x</p:attrName>
                                        </p:attrNameLst>
                                      </p:cBhvr>
                                      <p:tavLst>
                                        <p:tav tm="0">
                                          <p:val>
                                            <p:strVal val="ppt_x"/>
                                          </p:val>
                                        </p:tav>
                                        <p:tav tm="100000">
                                          <p:val>
                                            <p:strVal val="ppt_x"/>
                                          </p:val>
                                        </p:tav>
                                      </p:tavLst>
                                    </p:anim>
                                    <p:anim calcmode="lin" valueType="num">
                                      <p:cBhvr>
                                        <p:cTn id="139" dur="500"/>
                                        <p:tgtEl>
                                          <p:spTgt spid="3"/>
                                        </p:tgtEl>
                                        <p:attrNameLst>
                                          <p:attrName>ppt_y</p:attrName>
                                        </p:attrNameLst>
                                      </p:cBhvr>
                                      <p:tavLst>
                                        <p:tav tm="0">
                                          <p:val>
                                            <p:strVal val="ppt_y"/>
                                          </p:val>
                                        </p:tav>
                                        <p:tav tm="100000">
                                          <p:val>
                                            <p:strVal val="1+ppt_h/2"/>
                                          </p:val>
                                        </p:tav>
                                      </p:tavLst>
                                    </p:anim>
                                    <p:set>
                                      <p:cBhvr>
                                        <p:cTn id="140" dur="1" fill="hold">
                                          <p:stCondLst>
                                            <p:cond delay="499"/>
                                          </p:stCondLst>
                                        </p:cTn>
                                        <p:tgtEl>
                                          <p:spTgt spid="3"/>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p:cTn id="142" dur="500"/>
                                        <p:tgtEl>
                                          <p:spTgt spid="4"/>
                                        </p:tgtEl>
                                        <p:attrNameLst>
                                          <p:attrName>ppt_x</p:attrName>
                                        </p:attrNameLst>
                                      </p:cBhvr>
                                      <p:tavLst>
                                        <p:tav tm="0">
                                          <p:val>
                                            <p:strVal val="ppt_x"/>
                                          </p:val>
                                        </p:tav>
                                        <p:tav tm="100000">
                                          <p:val>
                                            <p:strVal val="ppt_x"/>
                                          </p:val>
                                        </p:tav>
                                      </p:tavLst>
                                    </p:anim>
                                    <p:anim calcmode="lin" valueType="num">
                                      <p:cBhvr>
                                        <p:cTn id="143" dur="500"/>
                                        <p:tgtEl>
                                          <p:spTgt spid="4"/>
                                        </p:tgtEl>
                                        <p:attrNameLst>
                                          <p:attrName>ppt_y</p:attrName>
                                        </p:attrNameLst>
                                      </p:cBhvr>
                                      <p:tavLst>
                                        <p:tav tm="0">
                                          <p:val>
                                            <p:strVal val="ppt_y"/>
                                          </p:val>
                                        </p:tav>
                                        <p:tav tm="100000">
                                          <p:val>
                                            <p:strVal val="1+ppt_h/2"/>
                                          </p:val>
                                        </p:tav>
                                      </p:tavLst>
                                    </p:anim>
                                    <p:set>
                                      <p:cBhvr>
                                        <p:cTn id="144" dur="1" fill="hold">
                                          <p:stCondLst>
                                            <p:cond delay="499"/>
                                          </p:stCondLst>
                                        </p:cTn>
                                        <p:tgtEl>
                                          <p:spTgt spid="4"/>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p:cTn id="146" dur="500"/>
                                        <p:tgtEl>
                                          <p:spTgt spid="5"/>
                                        </p:tgtEl>
                                        <p:attrNameLst>
                                          <p:attrName>ppt_x</p:attrName>
                                        </p:attrNameLst>
                                      </p:cBhvr>
                                      <p:tavLst>
                                        <p:tav tm="0">
                                          <p:val>
                                            <p:strVal val="ppt_x"/>
                                          </p:val>
                                        </p:tav>
                                        <p:tav tm="100000">
                                          <p:val>
                                            <p:strVal val="ppt_x"/>
                                          </p:val>
                                        </p:tav>
                                      </p:tavLst>
                                    </p:anim>
                                    <p:anim calcmode="lin" valueType="num">
                                      <p:cBhvr>
                                        <p:cTn id="147" dur="500"/>
                                        <p:tgtEl>
                                          <p:spTgt spid="5"/>
                                        </p:tgtEl>
                                        <p:attrNameLst>
                                          <p:attrName>ppt_y</p:attrName>
                                        </p:attrNameLst>
                                      </p:cBhvr>
                                      <p:tavLst>
                                        <p:tav tm="0">
                                          <p:val>
                                            <p:strVal val="ppt_y"/>
                                          </p:val>
                                        </p:tav>
                                        <p:tav tm="100000">
                                          <p:val>
                                            <p:strVal val="1+ppt_h/2"/>
                                          </p:val>
                                        </p:tav>
                                      </p:tavLst>
                                    </p:anim>
                                    <p:set>
                                      <p:cBhvr>
                                        <p:cTn id="148" dur="1" fill="hold">
                                          <p:stCondLst>
                                            <p:cond delay="499"/>
                                          </p:stCondLst>
                                        </p:cTn>
                                        <p:tgtEl>
                                          <p:spTgt spid="5"/>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p:cTn id="150" dur="500"/>
                                        <p:tgtEl>
                                          <p:spTgt spid="19477"/>
                                        </p:tgtEl>
                                        <p:attrNameLst>
                                          <p:attrName>ppt_x</p:attrName>
                                        </p:attrNameLst>
                                      </p:cBhvr>
                                      <p:tavLst>
                                        <p:tav tm="0">
                                          <p:val>
                                            <p:strVal val="ppt_x"/>
                                          </p:val>
                                        </p:tav>
                                        <p:tav tm="100000">
                                          <p:val>
                                            <p:strVal val="ppt_x"/>
                                          </p:val>
                                        </p:tav>
                                      </p:tavLst>
                                    </p:anim>
                                    <p:anim calcmode="lin" valueType="num">
                                      <p:cBhvr>
                                        <p:cTn id="151" dur="500"/>
                                        <p:tgtEl>
                                          <p:spTgt spid="19477"/>
                                        </p:tgtEl>
                                        <p:attrNameLst>
                                          <p:attrName>ppt_y</p:attrName>
                                        </p:attrNameLst>
                                      </p:cBhvr>
                                      <p:tavLst>
                                        <p:tav tm="0">
                                          <p:val>
                                            <p:strVal val="ppt_y"/>
                                          </p:val>
                                        </p:tav>
                                        <p:tav tm="100000">
                                          <p:val>
                                            <p:strVal val="1+ppt_h/2"/>
                                          </p:val>
                                        </p:tav>
                                      </p:tavLst>
                                    </p:anim>
                                    <p:set>
                                      <p:cBhvr>
                                        <p:cTn id="152" dur="1" fill="hold">
                                          <p:stCondLst>
                                            <p:cond delay="499"/>
                                          </p:stCondLst>
                                        </p:cTn>
                                        <p:tgtEl>
                                          <p:spTgt spid="19477"/>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p:cTn id="154" dur="500"/>
                                        <p:tgtEl>
                                          <p:spTgt spid="19476"/>
                                        </p:tgtEl>
                                        <p:attrNameLst>
                                          <p:attrName>ppt_x</p:attrName>
                                        </p:attrNameLst>
                                      </p:cBhvr>
                                      <p:tavLst>
                                        <p:tav tm="0">
                                          <p:val>
                                            <p:strVal val="ppt_x"/>
                                          </p:val>
                                        </p:tav>
                                        <p:tav tm="100000">
                                          <p:val>
                                            <p:strVal val="ppt_x"/>
                                          </p:val>
                                        </p:tav>
                                      </p:tavLst>
                                    </p:anim>
                                    <p:anim calcmode="lin" valueType="num">
                                      <p:cBhvr>
                                        <p:cTn id="155" dur="500"/>
                                        <p:tgtEl>
                                          <p:spTgt spid="19476"/>
                                        </p:tgtEl>
                                        <p:attrNameLst>
                                          <p:attrName>ppt_y</p:attrName>
                                        </p:attrNameLst>
                                      </p:cBhvr>
                                      <p:tavLst>
                                        <p:tav tm="0">
                                          <p:val>
                                            <p:strVal val="ppt_y"/>
                                          </p:val>
                                        </p:tav>
                                        <p:tav tm="100000">
                                          <p:val>
                                            <p:strVal val="1+ppt_h/2"/>
                                          </p:val>
                                        </p:tav>
                                      </p:tavLst>
                                    </p:anim>
                                    <p:set>
                                      <p:cBhvr>
                                        <p:cTn id="156" dur="1" fill="hold">
                                          <p:stCondLst>
                                            <p:cond delay="499"/>
                                          </p:stCondLst>
                                        </p:cTn>
                                        <p:tgtEl>
                                          <p:spTgt spid="19476"/>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p:cTn id="158" dur="500"/>
                                        <p:tgtEl>
                                          <p:spTgt spid="19480"/>
                                        </p:tgtEl>
                                        <p:attrNameLst>
                                          <p:attrName>ppt_x</p:attrName>
                                        </p:attrNameLst>
                                      </p:cBhvr>
                                      <p:tavLst>
                                        <p:tav tm="0">
                                          <p:val>
                                            <p:strVal val="ppt_x"/>
                                          </p:val>
                                        </p:tav>
                                        <p:tav tm="100000">
                                          <p:val>
                                            <p:strVal val="ppt_x"/>
                                          </p:val>
                                        </p:tav>
                                      </p:tavLst>
                                    </p:anim>
                                    <p:anim calcmode="lin" valueType="num">
                                      <p:cBhvr>
                                        <p:cTn id="159" dur="500"/>
                                        <p:tgtEl>
                                          <p:spTgt spid="19480"/>
                                        </p:tgtEl>
                                        <p:attrNameLst>
                                          <p:attrName>ppt_y</p:attrName>
                                        </p:attrNameLst>
                                      </p:cBhvr>
                                      <p:tavLst>
                                        <p:tav tm="0">
                                          <p:val>
                                            <p:strVal val="ppt_y"/>
                                          </p:val>
                                        </p:tav>
                                        <p:tav tm="100000">
                                          <p:val>
                                            <p:strVal val="1+ppt_h/2"/>
                                          </p:val>
                                        </p:tav>
                                      </p:tavLst>
                                    </p:anim>
                                    <p:set>
                                      <p:cBhvr>
                                        <p:cTn id="160" dur="1" fill="hold">
                                          <p:stCondLst>
                                            <p:cond delay="499"/>
                                          </p:stCondLst>
                                        </p:cTn>
                                        <p:tgtEl>
                                          <p:spTgt spid="19480"/>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p:cTn id="162" dur="500"/>
                                        <p:tgtEl>
                                          <p:spTgt spid="19475"/>
                                        </p:tgtEl>
                                        <p:attrNameLst>
                                          <p:attrName>ppt_x</p:attrName>
                                        </p:attrNameLst>
                                      </p:cBhvr>
                                      <p:tavLst>
                                        <p:tav tm="0">
                                          <p:val>
                                            <p:strVal val="ppt_x"/>
                                          </p:val>
                                        </p:tav>
                                        <p:tav tm="100000">
                                          <p:val>
                                            <p:strVal val="ppt_x"/>
                                          </p:val>
                                        </p:tav>
                                      </p:tavLst>
                                    </p:anim>
                                    <p:anim calcmode="lin" valueType="num">
                                      <p:cBhvr>
                                        <p:cTn id="163" dur="500"/>
                                        <p:tgtEl>
                                          <p:spTgt spid="19475"/>
                                        </p:tgtEl>
                                        <p:attrNameLst>
                                          <p:attrName>ppt_y</p:attrName>
                                        </p:attrNameLst>
                                      </p:cBhvr>
                                      <p:tavLst>
                                        <p:tav tm="0">
                                          <p:val>
                                            <p:strVal val="ppt_y"/>
                                          </p:val>
                                        </p:tav>
                                        <p:tav tm="100000">
                                          <p:val>
                                            <p:strVal val="1+ppt_h/2"/>
                                          </p:val>
                                        </p:tav>
                                      </p:tavLst>
                                    </p:anim>
                                    <p:set>
                                      <p:cBhvr>
                                        <p:cTn id="164" dur="1" fill="hold">
                                          <p:stCondLst>
                                            <p:cond delay="499"/>
                                          </p:stCondLst>
                                        </p:cTn>
                                        <p:tgtEl>
                                          <p:spTgt spid="19475"/>
                                        </p:tgtEl>
                                        <p:attrNameLst>
                                          <p:attrName>style.visibility</p:attrName>
                                        </p:attrNameLst>
                                      </p:cBhvr>
                                      <p:to>
                                        <p:strVal val="hidden"/>
                                      </p:to>
                                    </p:set>
                                  </p:childTnLst>
                                </p:cTn>
                              </p:par>
                            </p:childTnLst>
                          </p:cTn>
                        </p:par>
                        <p:par>
                          <p:cTn id="165" fill="hold" nodeType="afterGroup">
                            <p:stCondLst>
                              <p:cond delay="500"/>
                            </p:stCondLst>
                            <p:childTnLst>
                              <p:par>
                                <p:cTn id="166" presetID="64" presetClass="path" presetSubtype="0" accel="50000" decel="50000" fill="hold" grpId="0" nodeType="afterEffect">
                                  <p:stCondLst>
                                    <p:cond delay="0"/>
                                  </p:stCondLst>
                                  <p:childTnLst>
                                    <p:animMotion origin="layout" path="M -2.08333E-7 4.81481E-6 L -2.08333E-7 -0.66667 " pathEditMode="relative" rAng="0" ptsTypes="AA">
                                      <p:cBhvr>
                                        <p:cTn id="167" dur="2000" fill="hold"/>
                                        <p:tgtEl>
                                          <p:spTgt spid="19484"/>
                                        </p:tgtEl>
                                        <p:attrNameLst>
                                          <p:attrName>ppt_x,ppt_y</p:attrName>
                                        </p:attrNameLst>
                                      </p:cBhvr>
                                      <p:rCtr x="0" y="-3333300"/>
                                    </p:animMotion>
                                  </p:childTnLst>
                                </p:cTn>
                              </p:par>
                              <p:par>
                                <p:cTn id="168" presetID="6" presetClass="emph" presetSubtype="0" fill="hold" grpId="1" nodeType="withEffect">
                                  <p:stCondLst>
                                    <p:cond delay="0"/>
                                  </p:stCondLst>
                                  <p:childTnLst>
                                    <p:animScale>
                                      <p:cBhvr>
                                        <p:cTn id="169" dur="1000" fill="hold"/>
                                        <p:tgtEl>
                                          <p:spTgt spid="19484"/>
                                        </p:tgtEl>
                                      </p:cBhvr>
                                      <p:by x="150000" y="150000"/>
                                    </p:animScale>
                                  </p:childTnLst>
                                </p:cTn>
                              </p:par>
                            </p:childTnLst>
                          </p:cTn>
                        </p:par>
                        <p:par>
                          <p:cTn id="170" fill="hold" nodeType="afterGroup">
                            <p:stCondLst>
                              <p:cond delay="2500"/>
                            </p:stCondLst>
                            <p:childTnLst>
                              <p:par>
                                <p:cTn id="171" presetID="6" presetClass="emph" presetSubtype="0" fill="hold" grpId="2" nodeType="afterEffect">
                                  <p:stCondLst>
                                    <p:cond delay="0"/>
                                  </p:stCondLst>
                                  <p:childTnLst>
                                    <p:animScale>
                                      <p:cBhvr>
                                        <p:cTn id="172" dur="1000" fill="hold"/>
                                        <p:tgtEl>
                                          <p:spTgt spid="19484"/>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ldLvl="0" animBg="1"/>
      <p:bldP spid="19459" grpId="1" bldLvl="0" animBg="1"/>
      <p:bldP spid="19460" grpId="0" bldLvl="0" animBg="1"/>
      <p:bldP spid="19460" grpId="1" bldLvl="0" animBg="1"/>
      <p:bldP spid="19461" grpId="0" bldLvl="0" animBg="1"/>
      <p:bldP spid="19461" grpId="1" bldLvl="0" animBg="1"/>
      <p:bldP spid="19462" grpId="0" bldLvl="0" animBg="1"/>
      <p:bldP spid="19462" grpId="1" bldLvl="0" animBg="1"/>
      <p:bldP spid="19462" grpId="2" bldLvl="0" animBg="1"/>
      <p:bldP spid="19478" grpId="0" bldLvl="0"/>
      <p:bldP spid="19478" grpId="1" bldLvl="0"/>
      <p:bldP spid="19479" grpId="0" bldLvl="0"/>
      <p:bldP spid="19479" grpId="1" bldLvl="0"/>
      <p:bldP spid="19482" grpId="0" bldLvl="0" animBg="1"/>
      <p:bldP spid="19482" grpId="1" bldLvl="0" animBg="1"/>
      <p:bldP spid="19483" grpId="0" bldLvl="0" animBg="1"/>
      <p:bldP spid="19483" grpId="1" bldLvl="0" animBg="1"/>
      <p:bldP spid="19484" grpId="0" bldLvl="0" animBg="1"/>
      <p:bldP spid="19484" grpId="1" bldLvl="0" animBg="1"/>
      <p:bldP spid="19484" grpId="2"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4">
            <a:extLst>
              <a:ext uri="{FF2B5EF4-FFF2-40B4-BE49-F238E27FC236}">
                <a16:creationId xmlns:a16="http://schemas.microsoft.com/office/drawing/2014/main" id="{E4CA2EC5-789C-4322-B01D-821AF79CE9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5334AD34-8C19-4F09-9A36-379C53BD18FF}" type="slidenum">
              <a:rPr altLang="en-US" sz="1400">
                <a:solidFill>
                  <a:srgbClr val="898989"/>
                </a:solidFill>
                <a:ea typeface="宋体" panose="02010600030101010101" pitchFamily="2" charset="-122"/>
              </a:rPr>
              <a:pPr/>
              <a:t>18</a:t>
            </a:fld>
            <a:endParaRPr lang="zh-CN" altLang="en-US" sz="1400">
              <a:solidFill>
                <a:srgbClr val="898989"/>
              </a:solidFill>
              <a:ea typeface="宋体" panose="02010600030101010101" pitchFamily="2" charset="-122"/>
            </a:endParaRPr>
          </a:p>
        </p:txBody>
      </p:sp>
      <p:sp>
        <p:nvSpPr>
          <p:cNvPr id="30723" name="矩形 6">
            <a:extLst>
              <a:ext uri="{FF2B5EF4-FFF2-40B4-BE49-F238E27FC236}">
                <a16:creationId xmlns:a16="http://schemas.microsoft.com/office/drawing/2014/main" id="{AF422CDA-745A-41AB-9990-D1B09643919C}"/>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24" name="矩形 8">
            <a:extLst>
              <a:ext uri="{FF2B5EF4-FFF2-40B4-BE49-F238E27FC236}">
                <a16:creationId xmlns:a16="http://schemas.microsoft.com/office/drawing/2014/main" id="{C2F54736-382F-4F68-B103-E5E2731993B2}"/>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0725" name="矩形 12">
            <a:extLst>
              <a:ext uri="{FF2B5EF4-FFF2-40B4-BE49-F238E27FC236}">
                <a16:creationId xmlns:a16="http://schemas.microsoft.com/office/drawing/2014/main" id="{D40C7464-B0F2-4D69-9FC7-84D841FF6705}"/>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0726" name="矩形 13">
            <a:extLst>
              <a:ext uri="{FF2B5EF4-FFF2-40B4-BE49-F238E27FC236}">
                <a16:creationId xmlns:a16="http://schemas.microsoft.com/office/drawing/2014/main" id="{544B810E-67CC-4E49-8530-CE4B9A7D405C}"/>
              </a:ext>
            </a:extLst>
          </p:cNvPr>
          <p:cNvSpPr>
            <a:spLocks noChangeArrowheads="1"/>
          </p:cNvSpPr>
          <p:nvPr/>
        </p:nvSpPr>
        <p:spPr bwMode="auto">
          <a:xfrm>
            <a:off x="8739188"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0727" name="矩形 14">
            <a:extLst>
              <a:ext uri="{FF2B5EF4-FFF2-40B4-BE49-F238E27FC236}">
                <a16:creationId xmlns:a16="http://schemas.microsoft.com/office/drawing/2014/main" id="{BBE8B809-4653-4EE7-AD04-24A3E577EE90}"/>
              </a:ext>
            </a:extLst>
          </p:cNvPr>
          <p:cNvSpPr>
            <a:spLocks noChangeArrowheads="1"/>
          </p:cNvSpPr>
          <p:nvPr/>
        </p:nvSpPr>
        <p:spPr bwMode="auto">
          <a:xfrm>
            <a:off x="99869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0728" name="矩形 1">
            <a:extLst>
              <a:ext uri="{FF2B5EF4-FFF2-40B4-BE49-F238E27FC236}">
                <a16:creationId xmlns:a16="http://schemas.microsoft.com/office/drawing/2014/main" id="{FB01E2B8-ACB7-4F06-B6BC-0209909305F2}"/>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29" name="矩形 3">
            <a:extLst>
              <a:ext uri="{FF2B5EF4-FFF2-40B4-BE49-F238E27FC236}">
                <a16:creationId xmlns:a16="http://schemas.microsoft.com/office/drawing/2014/main" id="{51577E3D-CA2A-4F40-A077-9BAE75CF177A}"/>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30730" name="矩形 6">
            <a:extLst>
              <a:ext uri="{FF2B5EF4-FFF2-40B4-BE49-F238E27FC236}">
                <a16:creationId xmlns:a16="http://schemas.microsoft.com/office/drawing/2014/main" id="{78C4E3A4-82F8-4DDA-98F4-8BCFD4FA35D3}"/>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31" name="矩形 8">
            <a:extLst>
              <a:ext uri="{FF2B5EF4-FFF2-40B4-BE49-F238E27FC236}">
                <a16:creationId xmlns:a16="http://schemas.microsoft.com/office/drawing/2014/main" id="{0221CFDA-7D42-425B-84D2-D31B28AD6516}"/>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System</a:t>
            </a:r>
            <a:endParaRPr lang="zh-CN" altLang="en-US" sz="1200">
              <a:ea typeface="宋体" panose="02010600030101010101" pitchFamily="2" charset="-122"/>
            </a:endParaRPr>
          </a:p>
        </p:txBody>
      </p:sp>
      <p:sp>
        <p:nvSpPr>
          <p:cNvPr id="30732" name="矩形 22">
            <a:extLst>
              <a:ext uri="{FF2B5EF4-FFF2-40B4-BE49-F238E27FC236}">
                <a16:creationId xmlns:a16="http://schemas.microsoft.com/office/drawing/2014/main" id="{F83B53CF-1637-4ED5-AFC9-D9ADD38A70C9}"/>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0733" name="矩形 23">
            <a:extLst>
              <a:ext uri="{FF2B5EF4-FFF2-40B4-BE49-F238E27FC236}">
                <a16:creationId xmlns:a16="http://schemas.microsoft.com/office/drawing/2014/main" id="{6BE1EA40-F40C-4386-99A6-32F83AC33B7B}"/>
              </a:ext>
            </a:extLst>
          </p:cNvPr>
          <p:cNvSpPr>
            <a:spLocks noChangeArrowheads="1"/>
          </p:cNvSpPr>
          <p:nvPr/>
        </p:nvSpPr>
        <p:spPr bwMode="auto">
          <a:xfrm>
            <a:off x="8018463"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0734" name="矩形 24">
            <a:extLst>
              <a:ext uri="{FF2B5EF4-FFF2-40B4-BE49-F238E27FC236}">
                <a16:creationId xmlns:a16="http://schemas.microsoft.com/office/drawing/2014/main" id="{5124B193-7993-467C-8279-EA46EDA4E750}"/>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0735" name="矩形 1">
            <a:extLst>
              <a:ext uri="{FF2B5EF4-FFF2-40B4-BE49-F238E27FC236}">
                <a16:creationId xmlns:a16="http://schemas.microsoft.com/office/drawing/2014/main" id="{42B759EE-24CE-4099-BAF6-F73EE4D348FB}"/>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36" name="矩形 3">
            <a:extLst>
              <a:ext uri="{FF2B5EF4-FFF2-40B4-BE49-F238E27FC236}">
                <a16:creationId xmlns:a16="http://schemas.microsoft.com/office/drawing/2014/main" id="{338EA10E-75A9-41A5-BDE3-E83868EF128E}"/>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30737" name="组合 5">
            <a:extLst>
              <a:ext uri="{FF2B5EF4-FFF2-40B4-BE49-F238E27FC236}">
                <a16:creationId xmlns:a16="http://schemas.microsoft.com/office/drawing/2014/main" id="{E6B66BE0-8B01-4DAF-A78D-A9C819628C51}"/>
              </a:ext>
            </a:extLst>
          </p:cNvPr>
          <p:cNvGrpSpPr>
            <a:grpSpLocks/>
          </p:cNvGrpSpPr>
          <p:nvPr/>
        </p:nvGrpSpPr>
        <p:grpSpPr bwMode="auto">
          <a:xfrm>
            <a:off x="10944225" y="368300"/>
            <a:ext cx="360363" cy="361950"/>
            <a:chOff x="0" y="0"/>
            <a:chExt cx="360000" cy="360000"/>
          </a:xfrm>
        </p:grpSpPr>
        <p:sp>
          <p:nvSpPr>
            <p:cNvPr id="30766" name="椭圆 15">
              <a:extLst>
                <a:ext uri="{FF2B5EF4-FFF2-40B4-BE49-F238E27FC236}">
                  <a16:creationId xmlns:a16="http://schemas.microsoft.com/office/drawing/2014/main" id="{0391ABA9-2C87-4218-BDBA-7A9DE8C71E0D}"/>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67" name="燕尾形 16">
              <a:hlinkClick r:id="" action="ppaction://hlinkshowjump?jump=previousslide"/>
              <a:extLst>
                <a:ext uri="{FF2B5EF4-FFF2-40B4-BE49-F238E27FC236}">
                  <a16:creationId xmlns:a16="http://schemas.microsoft.com/office/drawing/2014/main" id="{C55D1C06-E314-4FB5-9A3F-CE5F0E10D908}"/>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30738" name="组合 4">
            <a:extLst>
              <a:ext uri="{FF2B5EF4-FFF2-40B4-BE49-F238E27FC236}">
                <a16:creationId xmlns:a16="http://schemas.microsoft.com/office/drawing/2014/main" id="{C74DA45E-FC14-4641-963B-3FF73B512B1F}"/>
              </a:ext>
            </a:extLst>
          </p:cNvPr>
          <p:cNvGrpSpPr>
            <a:grpSpLocks/>
          </p:cNvGrpSpPr>
          <p:nvPr/>
        </p:nvGrpSpPr>
        <p:grpSpPr bwMode="auto">
          <a:xfrm>
            <a:off x="11449050" y="368300"/>
            <a:ext cx="360363" cy="361950"/>
            <a:chOff x="0" y="0"/>
            <a:chExt cx="360000" cy="360000"/>
          </a:xfrm>
        </p:grpSpPr>
        <p:sp>
          <p:nvSpPr>
            <p:cNvPr id="30764" name="椭圆 2">
              <a:extLst>
                <a:ext uri="{FF2B5EF4-FFF2-40B4-BE49-F238E27FC236}">
                  <a16:creationId xmlns:a16="http://schemas.microsoft.com/office/drawing/2014/main" id="{5DA94132-4D47-4F1E-99B9-BEF14E818DA6}"/>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65" name="燕尾形 3">
              <a:hlinkClick r:id="" action="ppaction://hlinkshowjump?jump=nextslide"/>
              <a:extLst>
                <a:ext uri="{FF2B5EF4-FFF2-40B4-BE49-F238E27FC236}">
                  <a16:creationId xmlns:a16="http://schemas.microsoft.com/office/drawing/2014/main" id="{B5280395-41E5-4227-8928-95A9F93675A6}"/>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30739" name="矩形 6">
            <a:extLst>
              <a:ext uri="{FF2B5EF4-FFF2-40B4-BE49-F238E27FC236}">
                <a16:creationId xmlns:a16="http://schemas.microsoft.com/office/drawing/2014/main" id="{46B984DA-8EBA-4258-9373-58BEA5F68AF3}"/>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40" name="矩形 1">
            <a:extLst>
              <a:ext uri="{FF2B5EF4-FFF2-40B4-BE49-F238E27FC236}">
                <a16:creationId xmlns:a16="http://schemas.microsoft.com/office/drawing/2014/main" id="{D88F65A3-68F8-4E3B-827B-5D15CD4D4B25}"/>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4" name="TextBox 1">
            <a:extLst>
              <a:ext uri="{FF2B5EF4-FFF2-40B4-BE49-F238E27FC236}">
                <a16:creationId xmlns:a16="http://schemas.microsoft.com/office/drawing/2014/main" id="{AC5892F6-D8D0-4C49-A4CE-91B53787F560}"/>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20505" name="矩形 2">
            <a:extLst>
              <a:ext uri="{FF2B5EF4-FFF2-40B4-BE49-F238E27FC236}">
                <a16:creationId xmlns:a16="http://schemas.microsoft.com/office/drawing/2014/main" id="{392FF25D-C002-4EE8-88AC-0F6A8553CAC6}"/>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6" name="KSO_Shape">
            <a:extLst>
              <a:ext uri="{FF2B5EF4-FFF2-40B4-BE49-F238E27FC236}">
                <a16:creationId xmlns:a16="http://schemas.microsoft.com/office/drawing/2014/main" id="{076F2E55-02DB-477F-8D31-8737A6D06808}"/>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7" name="矩形 3">
            <a:extLst>
              <a:ext uri="{FF2B5EF4-FFF2-40B4-BE49-F238E27FC236}">
                <a16:creationId xmlns:a16="http://schemas.microsoft.com/office/drawing/2014/main" id="{5F0DB6A3-A63B-465A-864F-79CA7512696F}"/>
              </a:ext>
            </a:extLst>
          </p:cNvPr>
          <p:cNvSpPr>
            <a:spLocks noChangeArrowheads="1"/>
          </p:cNvSpPr>
          <p:nvPr/>
        </p:nvSpPr>
        <p:spPr bwMode="auto">
          <a:xfrm>
            <a:off x="3708400" y="1516063"/>
            <a:ext cx="7431088" cy="7508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08" name="右箭头 4">
            <a:extLst>
              <a:ext uri="{FF2B5EF4-FFF2-40B4-BE49-F238E27FC236}">
                <a16:creationId xmlns:a16="http://schemas.microsoft.com/office/drawing/2014/main" id="{0CA57EA7-C7FD-4F25-8748-02C65C34CCC5}"/>
              </a:ext>
            </a:extLst>
          </p:cNvPr>
          <p:cNvSpPr>
            <a:spLocks noChangeArrowheads="1"/>
          </p:cNvSpPr>
          <p:nvPr/>
        </p:nvSpPr>
        <p:spPr bwMode="auto">
          <a:xfrm>
            <a:off x="3636963" y="1660525"/>
            <a:ext cx="576262" cy="461963"/>
          </a:xfrm>
          <a:prstGeom prst="rightArrow">
            <a:avLst>
              <a:gd name="adj1" fmla="val 50000"/>
              <a:gd name="adj2" fmla="val 49989"/>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09" name="矩形 5">
            <a:extLst>
              <a:ext uri="{FF2B5EF4-FFF2-40B4-BE49-F238E27FC236}">
                <a16:creationId xmlns:a16="http://schemas.microsoft.com/office/drawing/2014/main" id="{5CD4D145-E770-4A75-9E31-EBA1C1569DDA}"/>
              </a:ext>
            </a:extLst>
          </p:cNvPr>
          <p:cNvSpPr>
            <a:spLocks noChangeArrowheads="1"/>
          </p:cNvSpPr>
          <p:nvPr/>
        </p:nvSpPr>
        <p:spPr bwMode="auto">
          <a:xfrm>
            <a:off x="1308100" y="1516063"/>
            <a:ext cx="2447925" cy="750887"/>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10" name="矩形 6">
            <a:extLst>
              <a:ext uri="{FF2B5EF4-FFF2-40B4-BE49-F238E27FC236}">
                <a16:creationId xmlns:a16="http://schemas.microsoft.com/office/drawing/2014/main" id="{7AA68B02-F8C2-4C92-9F9A-132D004C375E}"/>
              </a:ext>
            </a:extLst>
          </p:cNvPr>
          <p:cNvSpPr>
            <a:spLocks noChangeArrowheads="1"/>
          </p:cNvSpPr>
          <p:nvPr/>
        </p:nvSpPr>
        <p:spPr bwMode="auto">
          <a:xfrm>
            <a:off x="3708400" y="2635250"/>
            <a:ext cx="7431088" cy="7508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11" name="右箭头 7">
            <a:extLst>
              <a:ext uri="{FF2B5EF4-FFF2-40B4-BE49-F238E27FC236}">
                <a16:creationId xmlns:a16="http://schemas.microsoft.com/office/drawing/2014/main" id="{927E0E72-5A31-4E7B-ABB3-D43304301C71}"/>
              </a:ext>
            </a:extLst>
          </p:cNvPr>
          <p:cNvSpPr>
            <a:spLocks noChangeArrowheads="1"/>
          </p:cNvSpPr>
          <p:nvPr/>
        </p:nvSpPr>
        <p:spPr bwMode="auto">
          <a:xfrm>
            <a:off x="3636963" y="2779713"/>
            <a:ext cx="576262" cy="461962"/>
          </a:xfrm>
          <a:prstGeom prst="rightArrow">
            <a:avLst>
              <a:gd name="adj1" fmla="val 50000"/>
              <a:gd name="adj2" fmla="val 49920"/>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12" name="矩形 8">
            <a:extLst>
              <a:ext uri="{FF2B5EF4-FFF2-40B4-BE49-F238E27FC236}">
                <a16:creationId xmlns:a16="http://schemas.microsoft.com/office/drawing/2014/main" id="{D8A9F64B-E3BA-4AE4-8BDE-B5F5A18B8B32}"/>
              </a:ext>
            </a:extLst>
          </p:cNvPr>
          <p:cNvSpPr>
            <a:spLocks noChangeArrowheads="1"/>
          </p:cNvSpPr>
          <p:nvPr/>
        </p:nvSpPr>
        <p:spPr bwMode="auto">
          <a:xfrm>
            <a:off x="1308100" y="2635250"/>
            <a:ext cx="2447925" cy="750888"/>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13" name="矩形 9">
            <a:extLst>
              <a:ext uri="{FF2B5EF4-FFF2-40B4-BE49-F238E27FC236}">
                <a16:creationId xmlns:a16="http://schemas.microsoft.com/office/drawing/2014/main" id="{109F7452-4C47-4441-8342-48909CD27CA4}"/>
              </a:ext>
            </a:extLst>
          </p:cNvPr>
          <p:cNvSpPr>
            <a:spLocks noChangeArrowheads="1"/>
          </p:cNvSpPr>
          <p:nvPr/>
        </p:nvSpPr>
        <p:spPr bwMode="auto">
          <a:xfrm>
            <a:off x="3708400" y="3786188"/>
            <a:ext cx="7431088" cy="7508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14" name="右箭头 10">
            <a:extLst>
              <a:ext uri="{FF2B5EF4-FFF2-40B4-BE49-F238E27FC236}">
                <a16:creationId xmlns:a16="http://schemas.microsoft.com/office/drawing/2014/main" id="{9227C902-6917-4421-8AC6-0B827B0D199D}"/>
              </a:ext>
            </a:extLst>
          </p:cNvPr>
          <p:cNvSpPr>
            <a:spLocks noChangeArrowheads="1"/>
          </p:cNvSpPr>
          <p:nvPr/>
        </p:nvSpPr>
        <p:spPr bwMode="auto">
          <a:xfrm>
            <a:off x="3636963" y="3930650"/>
            <a:ext cx="576262" cy="461963"/>
          </a:xfrm>
          <a:prstGeom prst="rightArrow">
            <a:avLst>
              <a:gd name="adj1" fmla="val 50000"/>
              <a:gd name="adj2" fmla="val 49989"/>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15" name="矩形 11">
            <a:extLst>
              <a:ext uri="{FF2B5EF4-FFF2-40B4-BE49-F238E27FC236}">
                <a16:creationId xmlns:a16="http://schemas.microsoft.com/office/drawing/2014/main" id="{2D0E144D-15B6-4AF9-B19D-18172F400E91}"/>
              </a:ext>
            </a:extLst>
          </p:cNvPr>
          <p:cNvSpPr>
            <a:spLocks noChangeArrowheads="1"/>
          </p:cNvSpPr>
          <p:nvPr/>
        </p:nvSpPr>
        <p:spPr bwMode="auto">
          <a:xfrm>
            <a:off x="1308100" y="3786188"/>
            <a:ext cx="2447925" cy="750887"/>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16" name="矩形 12">
            <a:extLst>
              <a:ext uri="{FF2B5EF4-FFF2-40B4-BE49-F238E27FC236}">
                <a16:creationId xmlns:a16="http://schemas.microsoft.com/office/drawing/2014/main" id="{545272BB-94A1-4F5C-8F9B-77FF62CFC61D}"/>
              </a:ext>
            </a:extLst>
          </p:cNvPr>
          <p:cNvSpPr>
            <a:spLocks noChangeArrowheads="1"/>
          </p:cNvSpPr>
          <p:nvPr/>
        </p:nvSpPr>
        <p:spPr bwMode="auto">
          <a:xfrm>
            <a:off x="3708400" y="4984750"/>
            <a:ext cx="7431088" cy="7493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17" name="右箭头 14">
            <a:extLst>
              <a:ext uri="{FF2B5EF4-FFF2-40B4-BE49-F238E27FC236}">
                <a16:creationId xmlns:a16="http://schemas.microsoft.com/office/drawing/2014/main" id="{329CA69B-F614-4179-A708-BE4043C1C53C}"/>
              </a:ext>
            </a:extLst>
          </p:cNvPr>
          <p:cNvSpPr>
            <a:spLocks noChangeArrowheads="1"/>
          </p:cNvSpPr>
          <p:nvPr/>
        </p:nvSpPr>
        <p:spPr bwMode="auto">
          <a:xfrm>
            <a:off x="3636963" y="5129213"/>
            <a:ext cx="576262" cy="461962"/>
          </a:xfrm>
          <a:prstGeom prst="rightArrow">
            <a:avLst>
              <a:gd name="adj1" fmla="val 50000"/>
              <a:gd name="adj2" fmla="val 49920"/>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18" name="矩形 15">
            <a:extLst>
              <a:ext uri="{FF2B5EF4-FFF2-40B4-BE49-F238E27FC236}">
                <a16:creationId xmlns:a16="http://schemas.microsoft.com/office/drawing/2014/main" id="{04C8D80F-22AF-4266-B890-A88FD9CBD11E}"/>
              </a:ext>
            </a:extLst>
          </p:cNvPr>
          <p:cNvSpPr>
            <a:spLocks noChangeArrowheads="1"/>
          </p:cNvSpPr>
          <p:nvPr/>
        </p:nvSpPr>
        <p:spPr bwMode="auto">
          <a:xfrm>
            <a:off x="1308100" y="4984750"/>
            <a:ext cx="2447925" cy="7493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ea typeface="宋体" panose="02010600030101010101" pitchFamily="2" charset="-122"/>
            </a:endParaRPr>
          </a:p>
        </p:txBody>
      </p:sp>
      <p:sp>
        <p:nvSpPr>
          <p:cNvPr id="20519" name="TextBox 16">
            <a:extLst>
              <a:ext uri="{FF2B5EF4-FFF2-40B4-BE49-F238E27FC236}">
                <a16:creationId xmlns:a16="http://schemas.microsoft.com/office/drawing/2014/main" id="{968BE307-E0AB-414C-894A-4575176C6A3D}"/>
              </a:ext>
            </a:extLst>
          </p:cNvPr>
          <p:cNvSpPr>
            <a:spLocks noChangeArrowheads="1"/>
          </p:cNvSpPr>
          <p:nvPr/>
        </p:nvSpPr>
        <p:spPr bwMode="auto">
          <a:xfrm>
            <a:off x="1698625" y="1676400"/>
            <a:ext cx="1671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Text One</a:t>
            </a:r>
            <a:endParaRPr lang="zh-CN" altLang="en-US" sz="1400">
              <a:ea typeface="宋体" panose="02010600030101010101" pitchFamily="2" charset="-122"/>
            </a:endParaRPr>
          </a:p>
        </p:txBody>
      </p:sp>
      <p:sp>
        <p:nvSpPr>
          <p:cNvPr id="20520" name="TextBox 17">
            <a:extLst>
              <a:ext uri="{FF2B5EF4-FFF2-40B4-BE49-F238E27FC236}">
                <a16:creationId xmlns:a16="http://schemas.microsoft.com/office/drawing/2014/main" id="{531E5071-F8E6-49A4-9D06-623FA0A2D344}"/>
              </a:ext>
            </a:extLst>
          </p:cNvPr>
          <p:cNvSpPr>
            <a:spLocks noChangeArrowheads="1"/>
          </p:cNvSpPr>
          <p:nvPr/>
        </p:nvSpPr>
        <p:spPr bwMode="auto">
          <a:xfrm>
            <a:off x="4370388" y="1589088"/>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Text content text content text content text contents text content text content text content text content text content text content content text</a:t>
            </a:r>
            <a:endParaRPr lang="zh-CN" altLang="en-US" sz="1400">
              <a:ea typeface="宋体" panose="02010600030101010101" pitchFamily="2" charset="-122"/>
            </a:endParaRPr>
          </a:p>
        </p:txBody>
      </p:sp>
      <p:sp>
        <p:nvSpPr>
          <p:cNvPr id="20521" name="TextBox 18">
            <a:extLst>
              <a:ext uri="{FF2B5EF4-FFF2-40B4-BE49-F238E27FC236}">
                <a16:creationId xmlns:a16="http://schemas.microsoft.com/office/drawing/2014/main" id="{F220F440-4858-4DF2-99D3-8ED47B2534DE}"/>
              </a:ext>
            </a:extLst>
          </p:cNvPr>
          <p:cNvSpPr>
            <a:spLocks noChangeArrowheads="1"/>
          </p:cNvSpPr>
          <p:nvPr/>
        </p:nvSpPr>
        <p:spPr bwMode="auto">
          <a:xfrm>
            <a:off x="1711325" y="2779713"/>
            <a:ext cx="1671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Text Two</a:t>
            </a:r>
            <a:endParaRPr lang="zh-CN" altLang="en-US" sz="1400">
              <a:ea typeface="宋体" panose="02010600030101010101" pitchFamily="2" charset="-122"/>
            </a:endParaRPr>
          </a:p>
        </p:txBody>
      </p:sp>
      <p:sp>
        <p:nvSpPr>
          <p:cNvPr id="20522" name="TextBox 19">
            <a:extLst>
              <a:ext uri="{FF2B5EF4-FFF2-40B4-BE49-F238E27FC236}">
                <a16:creationId xmlns:a16="http://schemas.microsoft.com/office/drawing/2014/main" id="{4146966D-F743-4389-864E-E5B24E00B229}"/>
              </a:ext>
            </a:extLst>
          </p:cNvPr>
          <p:cNvSpPr>
            <a:spLocks noChangeArrowheads="1"/>
          </p:cNvSpPr>
          <p:nvPr/>
        </p:nvSpPr>
        <p:spPr bwMode="auto">
          <a:xfrm>
            <a:off x="4370388" y="2692400"/>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Text content text content text content text contents text content text content text content text content text content text content content text</a:t>
            </a:r>
            <a:endParaRPr lang="zh-CN" altLang="en-US" sz="1400">
              <a:ea typeface="宋体" panose="02010600030101010101" pitchFamily="2" charset="-122"/>
            </a:endParaRPr>
          </a:p>
        </p:txBody>
      </p:sp>
      <p:sp>
        <p:nvSpPr>
          <p:cNvPr id="20523" name="TextBox 20">
            <a:extLst>
              <a:ext uri="{FF2B5EF4-FFF2-40B4-BE49-F238E27FC236}">
                <a16:creationId xmlns:a16="http://schemas.microsoft.com/office/drawing/2014/main" id="{13401708-86B1-49F3-AF56-1592AABC3235}"/>
              </a:ext>
            </a:extLst>
          </p:cNvPr>
          <p:cNvSpPr>
            <a:spLocks noChangeArrowheads="1"/>
          </p:cNvSpPr>
          <p:nvPr/>
        </p:nvSpPr>
        <p:spPr bwMode="auto">
          <a:xfrm>
            <a:off x="1711325" y="3930650"/>
            <a:ext cx="1671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Text Three</a:t>
            </a:r>
            <a:endParaRPr lang="zh-CN" altLang="en-US" sz="1400">
              <a:ea typeface="宋体" panose="02010600030101010101" pitchFamily="2" charset="-122"/>
            </a:endParaRPr>
          </a:p>
        </p:txBody>
      </p:sp>
      <p:sp>
        <p:nvSpPr>
          <p:cNvPr id="20524" name="TextBox 21">
            <a:extLst>
              <a:ext uri="{FF2B5EF4-FFF2-40B4-BE49-F238E27FC236}">
                <a16:creationId xmlns:a16="http://schemas.microsoft.com/office/drawing/2014/main" id="{512737DD-A17B-4772-8958-6B24109F7274}"/>
              </a:ext>
            </a:extLst>
          </p:cNvPr>
          <p:cNvSpPr>
            <a:spLocks noChangeArrowheads="1"/>
          </p:cNvSpPr>
          <p:nvPr/>
        </p:nvSpPr>
        <p:spPr bwMode="auto">
          <a:xfrm>
            <a:off x="4370388" y="3843338"/>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Text content text content text content text contents text content text content text content text content text content text content content text</a:t>
            </a:r>
            <a:endParaRPr lang="zh-CN" altLang="en-US" sz="1400">
              <a:ea typeface="宋体" panose="02010600030101010101" pitchFamily="2" charset="-122"/>
            </a:endParaRPr>
          </a:p>
        </p:txBody>
      </p:sp>
      <p:sp>
        <p:nvSpPr>
          <p:cNvPr id="20525" name="TextBox 22">
            <a:extLst>
              <a:ext uri="{FF2B5EF4-FFF2-40B4-BE49-F238E27FC236}">
                <a16:creationId xmlns:a16="http://schemas.microsoft.com/office/drawing/2014/main" id="{0577E66A-4F04-4B07-9C0D-B46F2BBDFB28}"/>
              </a:ext>
            </a:extLst>
          </p:cNvPr>
          <p:cNvSpPr>
            <a:spLocks noChangeArrowheads="1"/>
          </p:cNvSpPr>
          <p:nvPr/>
        </p:nvSpPr>
        <p:spPr bwMode="auto">
          <a:xfrm>
            <a:off x="1711325" y="5129213"/>
            <a:ext cx="1671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Text Four</a:t>
            </a:r>
            <a:endParaRPr lang="zh-CN" altLang="en-US" sz="1400">
              <a:ea typeface="宋体" panose="02010600030101010101" pitchFamily="2" charset="-122"/>
            </a:endParaRPr>
          </a:p>
        </p:txBody>
      </p:sp>
      <p:sp>
        <p:nvSpPr>
          <p:cNvPr id="20526" name="TextBox 23">
            <a:extLst>
              <a:ext uri="{FF2B5EF4-FFF2-40B4-BE49-F238E27FC236}">
                <a16:creationId xmlns:a16="http://schemas.microsoft.com/office/drawing/2014/main" id="{E9FBE716-6A14-4C9D-9D22-1B13097A720E}"/>
              </a:ext>
            </a:extLst>
          </p:cNvPr>
          <p:cNvSpPr>
            <a:spLocks noChangeArrowheads="1"/>
          </p:cNvSpPr>
          <p:nvPr/>
        </p:nvSpPr>
        <p:spPr bwMode="auto">
          <a:xfrm>
            <a:off x="4370388" y="5041900"/>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4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Text content text content text content text contents text content text content text content text content text content text content content text</a:t>
            </a:r>
            <a:endParaRPr lang="zh-CN" altLang="en-US" sz="1400">
              <a:ea typeface="宋体" panose="02010600030101010101" pitchFamily="2" charset="-122"/>
            </a:endParaRPr>
          </a:p>
        </p:txBody>
      </p:sp>
    </p:spTree>
    <p:custDataLst>
      <p:tags r:id="rId1"/>
    </p:custDataLst>
  </p:cSld>
  <p:clrMapOvr>
    <a:masterClrMapping/>
  </p:clrMapOvr>
  <p:transition advTm="2203">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05"/>
                                        </p:tgtEl>
                                        <p:attrNameLst>
                                          <p:attrName>style.visibility</p:attrName>
                                        </p:attrNameLst>
                                      </p:cBhvr>
                                      <p:to>
                                        <p:strVal val="visible"/>
                                      </p:to>
                                    </p:set>
                                    <p:anim calcmode="lin" valueType="num">
                                      <p:cBhvr>
                                        <p:cTn id="7" dur="500" fill="hold"/>
                                        <p:tgtEl>
                                          <p:spTgt spid="20505"/>
                                        </p:tgtEl>
                                        <p:attrNameLst>
                                          <p:attrName>ppt_x</p:attrName>
                                        </p:attrNameLst>
                                      </p:cBhvr>
                                      <p:tavLst>
                                        <p:tav tm="0">
                                          <p:val>
                                            <p:strVal val="0-#ppt_w/2"/>
                                          </p:val>
                                        </p:tav>
                                        <p:tav tm="100000">
                                          <p:val>
                                            <p:strVal val="#ppt_x"/>
                                          </p:val>
                                        </p:tav>
                                      </p:tavLst>
                                    </p:anim>
                                    <p:anim calcmode="lin" valueType="num">
                                      <p:cBhvr>
                                        <p:cTn id="8" dur="500" fill="hold"/>
                                        <p:tgtEl>
                                          <p:spTgt spid="2050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06"/>
                                        </p:tgtEl>
                                        <p:attrNameLst>
                                          <p:attrName>style.visibility</p:attrName>
                                        </p:attrNameLst>
                                      </p:cBhvr>
                                      <p:to>
                                        <p:strVal val="visible"/>
                                      </p:to>
                                    </p:set>
                                    <p:anim calcmode="lin" valueType="num">
                                      <p:cBhvr>
                                        <p:cTn id="11" dur="500" fill="hold"/>
                                        <p:tgtEl>
                                          <p:spTgt spid="20506"/>
                                        </p:tgtEl>
                                        <p:attrNameLst>
                                          <p:attrName>ppt_x</p:attrName>
                                        </p:attrNameLst>
                                      </p:cBhvr>
                                      <p:tavLst>
                                        <p:tav tm="0">
                                          <p:val>
                                            <p:strVal val="0-#ppt_w/2"/>
                                          </p:val>
                                        </p:tav>
                                        <p:tav tm="100000">
                                          <p:val>
                                            <p:strVal val="#ppt_x"/>
                                          </p:val>
                                        </p:tav>
                                      </p:tavLst>
                                    </p:anim>
                                    <p:anim calcmode="lin" valueType="num">
                                      <p:cBhvr>
                                        <p:cTn id="12" dur="500" fill="hold"/>
                                        <p:tgtEl>
                                          <p:spTgt spid="2050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0504"/>
                                        </p:tgtEl>
                                        <p:attrNameLst>
                                          <p:attrName>style.visibility</p:attrName>
                                        </p:attrNameLst>
                                      </p:cBhvr>
                                      <p:to>
                                        <p:strVal val="visible"/>
                                      </p:to>
                                    </p:set>
                                    <p:anim calcmode="lin" valueType="num">
                                      <p:cBhvr>
                                        <p:cTn id="17" dur="500" fill="hold"/>
                                        <p:tgtEl>
                                          <p:spTgt spid="2050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0504"/>
                                        </p:tgtEl>
                                        <p:attrNameLst>
                                          <p:attrName>ppt_y</p:attrName>
                                        </p:attrNameLst>
                                      </p:cBhvr>
                                      <p:tavLst>
                                        <p:tav tm="0">
                                          <p:val>
                                            <p:strVal val="#ppt_y"/>
                                          </p:val>
                                        </p:tav>
                                        <p:tav tm="100000">
                                          <p:val>
                                            <p:strVal val="#ppt_y"/>
                                          </p:val>
                                        </p:tav>
                                      </p:tavLst>
                                    </p:anim>
                                    <p:anim calcmode="lin" valueType="num">
                                      <p:cBhvr>
                                        <p:cTn id="19" dur="500" fill="hold"/>
                                        <p:tgtEl>
                                          <p:spTgt spid="2050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0504"/>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20504"/>
                                        </p:tgtEl>
                                      </p:cBhvr>
                                    </p:animEffect>
                                  </p:childTnLst>
                                </p:cTn>
                              </p:par>
                            </p:childTnLst>
                          </p:cTn>
                        </p:par>
                        <p:par>
                          <p:cTn id="22" fill="hold" nodeType="afterGroup">
                            <p:stCondLst>
                              <p:cond delay="950"/>
                            </p:stCondLst>
                            <p:childTnLst>
                              <p:par>
                                <p:cTn id="23" presetID="2" presetClass="entr" presetSubtype="8" fill="hold" grpId="0" nodeType="afterEffect">
                                  <p:stCondLst>
                                    <p:cond delay="0"/>
                                  </p:stCondLst>
                                  <p:childTnLst>
                                    <p:set>
                                      <p:cBhvr>
                                        <p:cTn id="24" dur="1" fill="hold">
                                          <p:stCondLst>
                                            <p:cond delay="0"/>
                                          </p:stCondLst>
                                        </p:cTn>
                                        <p:tgtEl>
                                          <p:spTgt spid="20508"/>
                                        </p:tgtEl>
                                        <p:attrNameLst>
                                          <p:attrName>style.visibility</p:attrName>
                                        </p:attrNameLst>
                                      </p:cBhvr>
                                      <p:to>
                                        <p:strVal val="visible"/>
                                      </p:to>
                                    </p:set>
                                    <p:anim calcmode="lin" valueType="num">
                                      <p:cBhvr>
                                        <p:cTn id="25" dur="500" fill="hold"/>
                                        <p:tgtEl>
                                          <p:spTgt spid="20508"/>
                                        </p:tgtEl>
                                        <p:attrNameLst>
                                          <p:attrName>ppt_x</p:attrName>
                                        </p:attrNameLst>
                                      </p:cBhvr>
                                      <p:tavLst>
                                        <p:tav tm="0">
                                          <p:val>
                                            <p:strVal val="0-#ppt_w/2"/>
                                          </p:val>
                                        </p:tav>
                                        <p:tav tm="100000">
                                          <p:val>
                                            <p:strVal val="#ppt_x"/>
                                          </p:val>
                                        </p:tav>
                                      </p:tavLst>
                                    </p:anim>
                                    <p:anim calcmode="lin" valueType="num">
                                      <p:cBhvr>
                                        <p:cTn id="26" dur="500" fill="hold"/>
                                        <p:tgtEl>
                                          <p:spTgt spid="2050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09"/>
                                        </p:tgtEl>
                                        <p:attrNameLst>
                                          <p:attrName>style.visibility</p:attrName>
                                        </p:attrNameLst>
                                      </p:cBhvr>
                                      <p:to>
                                        <p:strVal val="visible"/>
                                      </p:to>
                                    </p:set>
                                    <p:anim calcmode="lin" valueType="num">
                                      <p:cBhvr>
                                        <p:cTn id="29" dur="500" fill="hold"/>
                                        <p:tgtEl>
                                          <p:spTgt spid="20509"/>
                                        </p:tgtEl>
                                        <p:attrNameLst>
                                          <p:attrName>ppt_x</p:attrName>
                                        </p:attrNameLst>
                                      </p:cBhvr>
                                      <p:tavLst>
                                        <p:tav tm="0">
                                          <p:val>
                                            <p:strVal val="0-#ppt_w/2"/>
                                          </p:val>
                                        </p:tav>
                                        <p:tav tm="100000">
                                          <p:val>
                                            <p:strVal val="#ppt_x"/>
                                          </p:val>
                                        </p:tav>
                                      </p:tavLst>
                                    </p:anim>
                                    <p:anim calcmode="lin" valueType="num">
                                      <p:cBhvr>
                                        <p:cTn id="30" dur="500" fill="hold"/>
                                        <p:tgtEl>
                                          <p:spTgt spid="2050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00"/>
                                  </p:stCondLst>
                                  <p:childTnLst>
                                    <p:set>
                                      <p:cBhvr>
                                        <p:cTn id="32" dur="1" fill="hold">
                                          <p:stCondLst>
                                            <p:cond delay="0"/>
                                          </p:stCondLst>
                                        </p:cTn>
                                        <p:tgtEl>
                                          <p:spTgt spid="20511"/>
                                        </p:tgtEl>
                                        <p:attrNameLst>
                                          <p:attrName>style.visibility</p:attrName>
                                        </p:attrNameLst>
                                      </p:cBhvr>
                                      <p:to>
                                        <p:strVal val="visible"/>
                                      </p:to>
                                    </p:set>
                                    <p:anim calcmode="lin" valueType="num">
                                      <p:cBhvr>
                                        <p:cTn id="33" dur="500" fill="hold"/>
                                        <p:tgtEl>
                                          <p:spTgt spid="20511"/>
                                        </p:tgtEl>
                                        <p:attrNameLst>
                                          <p:attrName>ppt_x</p:attrName>
                                        </p:attrNameLst>
                                      </p:cBhvr>
                                      <p:tavLst>
                                        <p:tav tm="0">
                                          <p:val>
                                            <p:strVal val="0-#ppt_w/2"/>
                                          </p:val>
                                        </p:tav>
                                        <p:tav tm="100000">
                                          <p:val>
                                            <p:strVal val="#ppt_x"/>
                                          </p:val>
                                        </p:tav>
                                      </p:tavLst>
                                    </p:anim>
                                    <p:anim calcmode="lin" valueType="num">
                                      <p:cBhvr>
                                        <p:cTn id="34" dur="500" fill="hold"/>
                                        <p:tgtEl>
                                          <p:spTgt spid="205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00"/>
                                  </p:stCondLst>
                                  <p:childTnLst>
                                    <p:set>
                                      <p:cBhvr>
                                        <p:cTn id="36" dur="1" fill="hold">
                                          <p:stCondLst>
                                            <p:cond delay="0"/>
                                          </p:stCondLst>
                                        </p:cTn>
                                        <p:tgtEl>
                                          <p:spTgt spid="20512"/>
                                        </p:tgtEl>
                                        <p:attrNameLst>
                                          <p:attrName>style.visibility</p:attrName>
                                        </p:attrNameLst>
                                      </p:cBhvr>
                                      <p:to>
                                        <p:strVal val="visible"/>
                                      </p:to>
                                    </p:set>
                                    <p:anim calcmode="lin" valueType="num">
                                      <p:cBhvr>
                                        <p:cTn id="37" dur="500" fill="hold"/>
                                        <p:tgtEl>
                                          <p:spTgt spid="20512"/>
                                        </p:tgtEl>
                                        <p:attrNameLst>
                                          <p:attrName>ppt_x</p:attrName>
                                        </p:attrNameLst>
                                      </p:cBhvr>
                                      <p:tavLst>
                                        <p:tav tm="0">
                                          <p:val>
                                            <p:strVal val="0-#ppt_w/2"/>
                                          </p:val>
                                        </p:tav>
                                        <p:tav tm="100000">
                                          <p:val>
                                            <p:strVal val="#ppt_x"/>
                                          </p:val>
                                        </p:tav>
                                      </p:tavLst>
                                    </p:anim>
                                    <p:anim calcmode="lin" valueType="num">
                                      <p:cBhvr>
                                        <p:cTn id="38" dur="500" fill="hold"/>
                                        <p:tgtEl>
                                          <p:spTgt spid="205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400"/>
                                  </p:stCondLst>
                                  <p:childTnLst>
                                    <p:set>
                                      <p:cBhvr>
                                        <p:cTn id="40" dur="1" fill="hold">
                                          <p:stCondLst>
                                            <p:cond delay="0"/>
                                          </p:stCondLst>
                                        </p:cTn>
                                        <p:tgtEl>
                                          <p:spTgt spid="20514"/>
                                        </p:tgtEl>
                                        <p:attrNameLst>
                                          <p:attrName>style.visibility</p:attrName>
                                        </p:attrNameLst>
                                      </p:cBhvr>
                                      <p:to>
                                        <p:strVal val="visible"/>
                                      </p:to>
                                    </p:set>
                                    <p:anim calcmode="lin" valueType="num">
                                      <p:cBhvr>
                                        <p:cTn id="41" dur="500" fill="hold"/>
                                        <p:tgtEl>
                                          <p:spTgt spid="20514"/>
                                        </p:tgtEl>
                                        <p:attrNameLst>
                                          <p:attrName>ppt_x</p:attrName>
                                        </p:attrNameLst>
                                      </p:cBhvr>
                                      <p:tavLst>
                                        <p:tav tm="0">
                                          <p:val>
                                            <p:strVal val="0-#ppt_w/2"/>
                                          </p:val>
                                        </p:tav>
                                        <p:tav tm="100000">
                                          <p:val>
                                            <p:strVal val="#ppt_x"/>
                                          </p:val>
                                        </p:tav>
                                      </p:tavLst>
                                    </p:anim>
                                    <p:anim calcmode="lin" valueType="num">
                                      <p:cBhvr>
                                        <p:cTn id="42" dur="500" fill="hold"/>
                                        <p:tgtEl>
                                          <p:spTgt spid="2051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400"/>
                                  </p:stCondLst>
                                  <p:childTnLst>
                                    <p:set>
                                      <p:cBhvr>
                                        <p:cTn id="44" dur="1" fill="hold">
                                          <p:stCondLst>
                                            <p:cond delay="0"/>
                                          </p:stCondLst>
                                        </p:cTn>
                                        <p:tgtEl>
                                          <p:spTgt spid="20515"/>
                                        </p:tgtEl>
                                        <p:attrNameLst>
                                          <p:attrName>style.visibility</p:attrName>
                                        </p:attrNameLst>
                                      </p:cBhvr>
                                      <p:to>
                                        <p:strVal val="visible"/>
                                      </p:to>
                                    </p:set>
                                    <p:anim calcmode="lin" valueType="num">
                                      <p:cBhvr>
                                        <p:cTn id="45" dur="500" fill="hold"/>
                                        <p:tgtEl>
                                          <p:spTgt spid="20515"/>
                                        </p:tgtEl>
                                        <p:attrNameLst>
                                          <p:attrName>ppt_x</p:attrName>
                                        </p:attrNameLst>
                                      </p:cBhvr>
                                      <p:tavLst>
                                        <p:tav tm="0">
                                          <p:val>
                                            <p:strVal val="0-#ppt_w/2"/>
                                          </p:val>
                                        </p:tav>
                                        <p:tav tm="100000">
                                          <p:val>
                                            <p:strVal val="#ppt_x"/>
                                          </p:val>
                                        </p:tav>
                                      </p:tavLst>
                                    </p:anim>
                                    <p:anim calcmode="lin" valueType="num">
                                      <p:cBhvr>
                                        <p:cTn id="46" dur="500" fill="hold"/>
                                        <p:tgtEl>
                                          <p:spTgt spid="2051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600"/>
                                  </p:stCondLst>
                                  <p:childTnLst>
                                    <p:set>
                                      <p:cBhvr>
                                        <p:cTn id="48" dur="1" fill="hold">
                                          <p:stCondLst>
                                            <p:cond delay="0"/>
                                          </p:stCondLst>
                                        </p:cTn>
                                        <p:tgtEl>
                                          <p:spTgt spid="20517"/>
                                        </p:tgtEl>
                                        <p:attrNameLst>
                                          <p:attrName>style.visibility</p:attrName>
                                        </p:attrNameLst>
                                      </p:cBhvr>
                                      <p:to>
                                        <p:strVal val="visible"/>
                                      </p:to>
                                    </p:set>
                                    <p:anim calcmode="lin" valueType="num">
                                      <p:cBhvr>
                                        <p:cTn id="49" dur="500" fill="hold"/>
                                        <p:tgtEl>
                                          <p:spTgt spid="20517"/>
                                        </p:tgtEl>
                                        <p:attrNameLst>
                                          <p:attrName>ppt_x</p:attrName>
                                        </p:attrNameLst>
                                      </p:cBhvr>
                                      <p:tavLst>
                                        <p:tav tm="0">
                                          <p:val>
                                            <p:strVal val="0-#ppt_w/2"/>
                                          </p:val>
                                        </p:tav>
                                        <p:tav tm="100000">
                                          <p:val>
                                            <p:strVal val="#ppt_x"/>
                                          </p:val>
                                        </p:tav>
                                      </p:tavLst>
                                    </p:anim>
                                    <p:anim calcmode="lin" valueType="num">
                                      <p:cBhvr>
                                        <p:cTn id="50" dur="500" fill="hold"/>
                                        <p:tgtEl>
                                          <p:spTgt spid="2051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600"/>
                                  </p:stCondLst>
                                  <p:childTnLst>
                                    <p:set>
                                      <p:cBhvr>
                                        <p:cTn id="52" dur="1" fill="hold">
                                          <p:stCondLst>
                                            <p:cond delay="0"/>
                                          </p:stCondLst>
                                        </p:cTn>
                                        <p:tgtEl>
                                          <p:spTgt spid="20518"/>
                                        </p:tgtEl>
                                        <p:attrNameLst>
                                          <p:attrName>style.visibility</p:attrName>
                                        </p:attrNameLst>
                                      </p:cBhvr>
                                      <p:to>
                                        <p:strVal val="visible"/>
                                      </p:to>
                                    </p:set>
                                    <p:anim calcmode="lin" valueType="num">
                                      <p:cBhvr>
                                        <p:cTn id="53" dur="500" fill="hold"/>
                                        <p:tgtEl>
                                          <p:spTgt spid="20518"/>
                                        </p:tgtEl>
                                        <p:attrNameLst>
                                          <p:attrName>ppt_x</p:attrName>
                                        </p:attrNameLst>
                                      </p:cBhvr>
                                      <p:tavLst>
                                        <p:tav tm="0">
                                          <p:val>
                                            <p:strVal val="0-#ppt_w/2"/>
                                          </p:val>
                                        </p:tav>
                                        <p:tav tm="100000">
                                          <p:val>
                                            <p:strVal val="#ppt_x"/>
                                          </p:val>
                                        </p:tav>
                                      </p:tavLst>
                                    </p:anim>
                                    <p:anim calcmode="lin" valueType="num">
                                      <p:cBhvr>
                                        <p:cTn id="54" dur="500" fill="hold"/>
                                        <p:tgtEl>
                                          <p:spTgt spid="20518"/>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2050"/>
                            </p:stCondLst>
                            <p:childTnLst>
                              <p:par>
                                <p:cTn id="56" presetID="31" presetClass="entr" presetSubtype="0" fill="hold" grpId="0" nodeType="afterEffect">
                                  <p:stCondLst>
                                    <p:cond delay="0"/>
                                  </p:stCondLst>
                                  <p:childTnLst>
                                    <p:set>
                                      <p:cBhvr>
                                        <p:cTn id="57" dur="1" fill="hold">
                                          <p:stCondLst>
                                            <p:cond delay="0"/>
                                          </p:stCondLst>
                                        </p:cTn>
                                        <p:tgtEl>
                                          <p:spTgt spid="20519"/>
                                        </p:tgtEl>
                                        <p:attrNameLst>
                                          <p:attrName>style.visibility</p:attrName>
                                        </p:attrNameLst>
                                      </p:cBhvr>
                                      <p:to>
                                        <p:strVal val="visible"/>
                                      </p:to>
                                    </p:set>
                                    <p:anim calcmode="lin" valueType="num">
                                      <p:cBhvr>
                                        <p:cTn id="58" dur="500" fill="hold"/>
                                        <p:tgtEl>
                                          <p:spTgt spid="20519"/>
                                        </p:tgtEl>
                                        <p:attrNameLst>
                                          <p:attrName>ppt_w</p:attrName>
                                        </p:attrNameLst>
                                      </p:cBhvr>
                                      <p:tavLst>
                                        <p:tav tm="0">
                                          <p:val>
                                            <p:fltVal val="0"/>
                                          </p:val>
                                        </p:tav>
                                        <p:tav tm="100000">
                                          <p:val>
                                            <p:strVal val="#ppt_w"/>
                                          </p:val>
                                        </p:tav>
                                      </p:tavLst>
                                    </p:anim>
                                    <p:anim calcmode="lin" valueType="num">
                                      <p:cBhvr>
                                        <p:cTn id="59" dur="500" fill="hold"/>
                                        <p:tgtEl>
                                          <p:spTgt spid="20519"/>
                                        </p:tgtEl>
                                        <p:attrNameLst>
                                          <p:attrName>ppt_h</p:attrName>
                                        </p:attrNameLst>
                                      </p:cBhvr>
                                      <p:tavLst>
                                        <p:tav tm="0">
                                          <p:val>
                                            <p:fltVal val="0"/>
                                          </p:val>
                                        </p:tav>
                                        <p:tav tm="100000">
                                          <p:val>
                                            <p:strVal val="#ppt_h"/>
                                          </p:val>
                                        </p:tav>
                                      </p:tavLst>
                                    </p:anim>
                                    <p:anim calcmode="lin" valueType="num">
                                      <p:cBhvr>
                                        <p:cTn id="60" dur="500" fill="hold"/>
                                        <p:tgtEl>
                                          <p:spTgt spid="20519"/>
                                        </p:tgtEl>
                                        <p:attrNameLst>
                                          <p:attrName>style.rotation</p:attrName>
                                        </p:attrNameLst>
                                      </p:cBhvr>
                                      <p:tavLst>
                                        <p:tav tm="0">
                                          <p:val>
                                            <p:fltVal val="90"/>
                                          </p:val>
                                        </p:tav>
                                        <p:tav tm="100000">
                                          <p:val>
                                            <p:fltVal val="0"/>
                                          </p:val>
                                        </p:tav>
                                      </p:tavLst>
                                    </p:anim>
                                    <p:animEffect filter="fade">
                                      <p:cBhvr>
                                        <p:cTn id="61" dur="500"/>
                                        <p:tgtEl>
                                          <p:spTgt spid="20519"/>
                                        </p:tgtEl>
                                      </p:cBhvr>
                                    </p:animEffect>
                                  </p:childTnLst>
                                </p:cTn>
                              </p:par>
                            </p:childTnLst>
                          </p:cTn>
                        </p:par>
                        <p:par>
                          <p:cTn id="62" fill="hold" nodeType="afterGroup">
                            <p:stCondLst>
                              <p:cond delay="2550"/>
                            </p:stCondLst>
                            <p:childTnLst>
                              <p:par>
                                <p:cTn id="63" presetID="22" presetClass="entr" presetSubtype="8" fill="hold" grpId="0" nodeType="afterEffect">
                                  <p:stCondLst>
                                    <p:cond delay="0"/>
                                  </p:stCondLst>
                                  <p:childTnLst>
                                    <p:set>
                                      <p:cBhvr>
                                        <p:cTn id="64" dur="1" fill="hold">
                                          <p:stCondLst>
                                            <p:cond delay="0"/>
                                          </p:stCondLst>
                                        </p:cTn>
                                        <p:tgtEl>
                                          <p:spTgt spid="20520"/>
                                        </p:tgtEl>
                                        <p:attrNameLst>
                                          <p:attrName>style.visibility</p:attrName>
                                        </p:attrNameLst>
                                      </p:cBhvr>
                                      <p:to>
                                        <p:strVal val="visible"/>
                                      </p:to>
                                    </p:set>
                                    <p:animEffect filter="wipe(left)">
                                      <p:cBhvr>
                                        <p:cTn id="65" dur="500"/>
                                        <p:tgtEl>
                                          <p:spTgt spid="205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0507"/>
                                        </p:tgtEl>
                                        <p:attrNameLst>
                                          <p:attrName>style.visibility</p:attrName>
                                        </p:attrNameLst>
                                      </p:cBhvr>
                                      <p:to>
                                        <p:strVal val="visible"/>
                                      </p:to>
                                    </p:set>
                                    <p:animEffect filter="wipe(left)">
                                      <p:cBhvr>
                                        <p:cTn id="68" dur="500"/>
                                        <p:tgtEl>
                                          <p:spTgt spid="20507"/>
                                        </p:tgtEl>
                                      </p:cBhvr>
                                    </p:animEffect>
                                  </p:childTnLst>
                                </p:cTn>
                              </p:par>
                            </p:childTnLst>
                          </p:cTn>
                        </p:par>
                        <p:par>
                          <p:cTn id="69" fill="hold" nodeType="afterGroup">
                            <p:stCondLst>
                              <p:cond delay="3050"/>
                            </p:stCondLst>
                            <p:childTnLst>
                              <p:par>
                                <p:cTn id="70" presetID="31" presetClass="entr" presetSubtype="0" fill="hold" grpId="0" nodeType="afterEffect">
                                  <p:stCondLst>
                                    <p:cond delay="0"/>
                                  </p:stCondLst>
                                  <p:childTnLst>
                                    <p:set>
                                      <p:cBhvr>
                                        <p:cTn id="71" dur="1" fill="hold">
                                          <p:stCondLst>
                                            <p:cond delay="0"/>
                                          </p:stCondLst>
                                        </p:cTn>
                                        <p:tgtEl>
                                          <p:spTgt spid="20521"/>
                                        </p:tgtEl>
                                        <p:attrNameLst>
                                          <p:attrName>style.visibility</p:attrName>
                                        </p:attrNameLst>
                                      </p:cBhvr>
                                      <p:to>
                                        <p:strVal val="visible"/>
                                      </p:to>
                                    </p:set>
                                    <p:anim calcmode="lin" valueType="num">
                                      <p:cBhvr>
                                        <p:cTn id="72" dur="500" fill="hold"/>
                                        <p:tgtEl>
                                          <p:spTgt spid="20521"/>
                                        </p:tgtEl>
                                        <p:attrNameLst>
                                          <p:attrName>ppt_w</p:attrName>
                                        </p:attrNameLst>
                                      </p:cBhvr>
                                      <p:tavLst>
                                        <p:tav tm="0">
                                          <p:val>
                                            <p:fltVal val="0"/>
                                          </p:val>
                                        </p:tav>
                                        <p:tav tm="100000">
                                          <p:val>
                                            <p:strVal val="#ppt_w"/>
                                          </p:val>
                                        </p:tav>
                                      </p:tavLst>
                                    </p:anim>
                                    <p:anim calcmode="lin" valueType="num">
                                      <p:cBhvr>
                                        <p:cTn id="73" dur="500" fill="hold"/>
                                        <p:tgtEl>
                                          <p:spTgt spid="20521"/>
                                        </p:tgtEl>
                                        <p:attrNameLst>
                                          <p:attrName>ppt_h</p:attrName>
                                        </p:attrNameLst>
                                      </p:cBhvr>
                                      <p:tavLst>
                                        <p:tav tm="0">
                                          <p:val>
                                            <p:fltVal val="0"/>
                                          </p:val>
                                        </p:tav>
                                        <p:tav tm="100000">
                                          <p:val>
                                            <p:strVal val="#ppt_h"/>
                                          </p:val>
                                        </p:tav>
                                      </p:tavLst>
                                    </p:anim>
                                    <p:anim calcmode="lin" valueType="num">
                                      <p:cBhvr>
                                        <p:cTn id="74" dur="500" fill="hold"/>
                                        <p:tgtEl>
                                          <p:spTgt spid="20521"/>
                                        </p:tgtEl>
                                        <p:attrNameLst>
                                          <p:attrName>style.rotation</p:attrName>
                                        </p:attrNameLst>
                                      </p:cBhvr>
                                      <p:tavLst>
                                        <p:tav tm="0">
                                          <p:val>
                                            <p:fltVal val="90"/>
                                          </p:val>
                                        </p:tav>
                                        <p:tav tm="100000">
                                          <p:val>
                                            <p:fltVal val="0"/>
                                          </p:val>
                                        </p:tav>
                                      </p:tavLst>
                                    </p:anim>
                                    <p:animEffect filter="fade">
                                      <p:cBhvr>
                                        <p:cTn id="75" dur="500"/>
                                        <p:tgtEl>
                                          <p:spTgt spid="20521"/>
                                        </p:tgtEl>
                                      </p:cBhvr>
                                    </p:animEffect>
                                  </p:childTnLst>
                                </p:cTn>
                              </p:par>
                            </p:childTnLst>
                          </p:cTn>
                        </p:par>
                        <p:par>
                          <p:cTn id="76" fill="hold" nodeType="afterGroup">
                            <p:stCondLst>
                              <p:cond delay="3550"/>
                            </p:stCondLst>
                            <p:childTnLst>
                              <p:par>
                                <p:cTn id="77" presetID="22" presetClass="entr" presetSubtype="8" fill="hold" grpId="0" nodeType="afterEffect">
                                  <p:stCondLst>
                                    <p:cond delay="0"/>
                                  </p:stCondLst>
                                  <p:childTnLst>
                                    <p:set>
                                      <p:cBhvr>
                                        <p:cTn id="78" dur="1" fill="hold">
                                          <p:stCondLst>
                                            <p:cond delay="0"/>
                                          </p:stCondLst>
                                        </p:cTn>
                                        <p:tgtEl>
                                          <p:spTgt spid="20522"/>
                                        </p:tgtEl>
                                        <p:attrNameLst>
                                          <p:attrName>style.visibility</p:attrName>
                                        </p:attrNameLst>
                                      </p:cBhvr>
                                      <p:to>
                                        <p:strVal val="visible"/>
                                      </p:to>
                                    </p:set>
                                    <p:animEffect filter="wipe(left)">
                                      <p:cBhvr>
                                        <p:cTn id="79" dur="500"/>
                                        <p:tgtEl>
                                          <p:spTgt spid="205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0510"/>
                                        </p:tgtEl>
                                        <p:attrNameLst>
                                          <p:attrName>style.visibility</p:attrName>
                                        </p:attrNameLst>
                                      </p:cBhvr>
                                      <p:to>
                                        <p:strVal val="visible"/>
                                      </p:to>
                                    </p:set>
                                    <p:animEffect filter="wipe(left)">
                                      <p:cBhvr>
                                        <p:cTn id="82" dur="500"/>
                                        <p:tgtEl>
                                          <p:spTgt spid="20510"/>
                                        </p:tgtEl>
                                      </p:cBhvr>
                                    </p:animEffect>
                                  </p:childTnLst>
                                </p:cTn>
                              </p:par>
                            </p:childTnLst>
                          </p:cTn>
                        </p:par>
                        <p:par>
                          <p:cTn id="83" fill="hold" nodeType="afterGroup">
                            <p:stCondLst>
                              <p:cond delay="4050"/>
                            </p:stCondLst>
                            <p:childTnLst>
                              <p:par>
                                <p:cTn id="84" presetID="31" presetClass="entr" presetSubtype="0" fill="hold" grpId="0" nodeType="afterEffect">
                                  <p:stCondLst>
                                    <p:cond delay="0"/>
                                  </p:stCondLst>
                                  <p:childTnLst>
                                    <p:set>
                                      <p:cBhvr>
                                        <p:cTn id="85" dur="1" fill="hold">
                                          <p:stCondLst>
                                            <p:cond delay="0"/>
                                          </p:stCondLst>
                                        </p:cTn>
                                        <p:tgtEl>
                                          <p:spTgt spid="20523"/>
                                        </p:tgtEl>
                                        <p:attrNameLst>
                                          <p:attrName>style.visibility</p:attrName>
                                        </p:attrNameLst>
                                      </p:cBhvr>
                                      <p:to>
                                        <p:strVal val="visible"/>
                                      </p:to>
                                    </p:set>
                                    <p:anim calcmode="lin" valueType="num">
                                      <p:cBhvr>
                                        <p:cTn id="86" dur="500" fill="hold"/>
                                        <p:tgtEl>
                                          <p:spTgt spid="20523"/>
                                        </p:tgtEl>
                                        <p:attrNameLst>
                                          <p:attrName>ppt_w</p:attrName>
                                        </p:attrNameLst>
                                      </p:cBhvr>
                                      <p:tavLst>
                                        <p:tav tm="0">
                                          <p:val>
                                            <p:fltVal val="0"/>
                                          </p:val>
                                        </p:tav>
                                        <p:tav tm="100000">
                                          <p:val>
                                            <p:strVal val="#ppt_w"/>
                                          </p:val>
                                        </p:tav>
                                      </p:tavLst>
                                    </p:anim>
                                    <p:anim calcmode="lin" valueType="num">
                                      <p:cBhvr>
                                        <p:cTn id="87" dur="500" fill="hold"/>
                                        <p:tgtEl>
                                          <p:spTgt spid="20523"/>
                                        </p:tgtEl>
                                        <p:attrNameLst>
                                          <p:attrName>ppt_h</p:attrName>
                                        </p:attrNameLst>
                                      </p:cBhvr>
                                      <p:tavLst>
                                        <p:tav tm="0">
                                          <p:val>
                                            <p:fltVal val="0"/>
                                          </p:val>
                                        </p:tav>
                                        <p:tav tm="100000">
                                          <p:val>
                                            <p:strVal val="#ppt_h"/>
                                          </p:val>
                                        </p:tav>
                                      </p:tavLst>
                                    </p:anim>
                                    <p:anim calcmode="lin" valueType="num">
                                      <p:cBhvr>
                                        <p:cTn id="88" dur="500" fill="hold"/>
                                        <p:tgtEl>
                                          <p:spTgt spid="20523"/>
                                        </p:tgtEl>
                                        <p:attrNameLst>
                                          <p:attrName>style.rotation</p:attrName>
                                        </p:attrNameLst>
                                      </p:cBhvr>
                                      <p:tavLst>
                                        <p:tav tm="0">
                                          <p:val>
                                            <p:fltVal val="90"/>
                                          </p:val>
                                        </p:tav>
                                        <p:tav tm="100000">
                                          <p:val>
                                            <p:fltVal val="0"/>
                                          </p:val>
                                        </p:tav>
                                      </p:tavLst>
                                    </p:anim>
                                    <p:animEffect filter="fade">
                                      <p:cBhvr>
                                        <p:cTn id="89" dur="500"/>
                                        <p:tgtEl>
                                          <p:spTgt spid="20523"/>
                                        </p:tgtEl>
                                      </p:cBhvr>
                                    </p:animEffect>
                                  </p:childTnLst>
                                </p:cTn>
                              </p:par>
                            </p:childTnLst>
                          </p:cTn>
                        </p:par>
                        <p:par>
                          <p:cTn id="90" fill="hold" nodeType="afterGroup">
                            <p:stCondLst>
                              <p:cond delay="4550"/>
                            </p:stCondLst>
                            <p:childTnLst>
                              <p:par>
                                <p:cTn id="91" presetID="22" presetClass="entr" presetSubtype="8" fill="hold" grpId="0" nodeType="afterEffect">
                                  <p:stCondLst>
                                    <p:cond delay="0"/>
                                  </p:stCondLst>
                                  <p:childTnLst>
                                    <p:set>
                                      <p:cBhvr>
                                        <p:cTn id="92" dur="1" fill="hold">
                                          <p:stCondLst>
                                            <p:cond delay="0"/>
                                          </p:stCondLst>
                                        </p:cTn>
                                        <p:tgtEl>
                                          <p:spTgt spid="20524"/>
                                        </p:tgtEl>
                                        <p:attrNameLst>
                                          <p:attrName>style.visibility</p:attrName>
                                        </p:attrNameLst>
                                      </p:cBhvr>
                                      <p:to>
                                        <p:strVal val="visible"/>
                                      </p:to>
                                    </p:set>
                                    <p:animEffect filter="wipe(left)">
                                      <p:cBhvr>
                                        <p:cTn id="93" dur="500"/>
                                        <p:tgtEl>
                                          <p:spTgt spid="205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0513"/>
                                        </p:tgtEl>
                                        <p:attrNameLst>
                                          <p:attrName>style.visibility</p:attrName>
                                        </p:attrNameLst>
                                      </p:cBhvr>
                                      <p:to>
                                        <p:strVal val="visible"/>
                                      </p:to>
                                    </p:set>
                                    <p:animEffect filter="wipe(left)">
                                      <p:cBhvr>
                                        <p:cTn id="96" dur="500"/>
                                        <p:tgtEl>
                                          <p:spTgt spid="20513"/>
                                        </p:tgtEl>
                                      </p:cBhvr>
                                    </p:animEffect>
                                  </p:childTnLst>
                                </p:cTn>
                              </p:par>
                            </p:childTnLst>
                          </p:cTn>
                        </p:par>
                        <p:par>
                          <p:cTn id="97" fill="hold" nodeType="afterGroup">
                            <p:stCondLst>
                              <p:cond delay="5050"/>
                            </p:stCondLst>
                            <p:childTnLst>
                              <p:par>
                                <p:cTn id="98" presetID="31" presetClass="entr" presetSubtype="0" fill="hold" grpId="0" nodeType="afterEffect">
                                  <p:stCondLst>
                                    <p:cond delay="0"/>
                                  </p:stCondLst>
                                  <p:childTnLst>
                                    <p:set>
                                      <p:cBhvr>
                                        <p:cTn id="99" dur="1" fill="hold">
                                          <p:stCondLst>
                                            <p:cond delay="0"/>
                                          </p:stCondLst>
                                        </p:cTn>
                                        <p:tgtEl>
                                          <p:spTgt spid="20525"/>
                                        </p:tgtEl>
                                        <p:attrNameLst>
                                          <p:attrName>style.visibility</p:attrName>
                                        </p:attrNameLst>
                                      </p:cBhvr>
                                      <p:to>
                                        <p:strVal val="visible"/>
                                      </p:to>
                                    </p:set>
                                    <p:anim calcmode="lin" valueType="num">
                                      <p:cBhvr>
                                        <p:cTn id="100" dur="500" fill="hold"/>
                                        <p:tgtEl>
                                          <p:spTgt spid="20525"/>
                                        </p:tgtEl>
                                        <p:attrNameLst>
                                          <p:attrName>ppt_w</p:attrName>
                                        </p:attrNameLst>
                                      </p:cBhvr>
                                      <p:tavLst>
                                        <p:tav tm="0">
                                          <p:val>
                                            <p:fltVal val="0"/>
                                          </p:val>
                                        </p:tav>
                                        <p:tav tm="100000">
                                          <p:val>
                                            <p:strVal val="#ppt_w"/>
                                          </p:val>
                                        </p:tav>
                                      </p:tavLst>
                                    </p:anim>
                                    <p:anim calcmode="lin" valueType="num">
                                      <p:cBhvr>
                                        <p:cTn id="101" dur="500" fill="hold"/>
                                        <p:tgtEl>
                                          <p:spTgt spid="20525"/>
                                        </p:tgtEl>
                                        <p:attrNameLst>
                                          <p:attrName>ppt_h</p:attrName>
                                        </p:attrNameLst>
                                      </p:cBhvr>
                                      <p:tavLst>
                                        <p:tav tm="0">
                                          <p:val>
                                            <p:fltVal val="0"/>
                                          </p:val>
                                        </p:tav>
                                        <p:tav tm="100000">
                                          <p:val>
                                            <p:strVal val="#ppt_h"/>
                                          </p:val>
                                        </p:tav>
                                      </p:tavLst>
                                    </p:anim>
                                    <p:anim calcmode="lin" valueType="num">
                                      <p:cBhvr>
                                        <p:cTn id="102" dur="500" fill="hold"/>
                                        <p:tgtEl>
                                          <p:spTgt spid="20525"/>
                                        </p:tgtEl>
                                        <p:attrNameLst>
                                          <p:attrName>style.rotation</p:attrName>
                                        </p:attrNameLst>
                                      </p:cBhvr>
                                      <p:tavLst>
                                        <p:tav tm="0">
                                          <p:val>
                                            <p:fltVal val="90"/>
                                          </p:val>
                                        </p:tav>
                                        <p:tav tm="100000">
                                          <p:val>
                                            <p:fltVal val="0"/>
                                          </p:val>
                                        </p:tav>
                                      </p:tavLst>
                                    </p:anim>
                                    <p:animEffect filter="fade">
                                      <p:cBhvr>
                                        <p:cTn id="103" dur="500"/>
                                        <p:tgtEl>
                                          <p:spTgt spid="20525"/>
                                        </p:tgtEl>
                                      </p:cBhvr>
                                    </p:animEffect>
                                  </p:childTnLst>
                                </p:cTn>
                              </p:par>
                            </p:childTnLst>
                          </p:cTn>
                        </p:par>
                        <p:par>
                          <p:cTn id="104" fill="hold" nodeType="afterGroup">
                            <p:stCondLst>
                              <p:cond delay="5550"/>
                            </p:stCondLst>
                            <p:childTnLst>
                              <p:par>
                                <p:cTn id="105" presetID="22" presetClass="entr" presetSubtype="8" fill="hold" grpId="0" nodeType="afterEffect">
                                  <p:stCondLst>
                                    <p:cond delay="0"/>
                                  </p:stCondLst>
                                  <p:childTnLst>
                                    <p:set>
                                      <p:cBhvr>
                                        <p:cTn id="106" dur="1" fill="hold">
                                          <p:stCondLst>
                                            <p:cond delay="0"/>
                                          </p:stCondLst>
                                        </p:cTn>
                                        <p:tgtEl>
                                          <p:spTgt spid="20526"/>
                                        </p:tgtEl>
                                        <p:attrNameLst>
                                          <p:attrName>style.visibility</p:attrName>
                                        </p:attrNameLst>
                                      </p:cBhvr>
                                      <p:to>
                                        <p:strVal val="visible"/>
                                      </p:to>
                                    </p:set>
                                    <p:animEffect filter="wipe(left)">
                                      <p:cBhvr>
                                        <p:cTn id="107" dur="500"/>
                                        <p:tgtEl>
                                          <p:spTgt spid="20526"/>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0516"/>
                                        </p:tgtEl>
                                        <p:attrNameLst>
                                          <p:attrName>style.visibility</p:attrName>
                                        </p:attrNameLst>
                                      </p:cBhvr>
                                      <p:to>
                                        <p:strVal val="visible"/>
                                      </p:to>
                                    </p:set>
                                    <p:animEffect filter="wipe(left)">
                                      <p:cBhvr>
                                        <p:cTn id="110" dur="500"/>
                                        <p:tgtEl>
                                          <p:spTgt spid="2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4" grpId="0" bldLvl="0"/>
      <p:bldP spid="20505" grpId="0" bldLvl="0" animBg="1"/>
      <p:bldP spid="20507" grpId="0" bldLvl="0" animBg="1"/>
      <p:bldP spid="20508" grpId="0" bldLvl="0" animBg="1"/>
      <p:bldP spid="20509" grpId="0" bldLvl="0" animBg="1"/>
      <p:bldP spid="20510" grpId="0" bldLvl="0" animBg="1"/>
      <p:bldP spid="20511" grpId="0" bldLvl="0" animBg="1"/>
      <p:bldP spid="20512" grpId="0" bldLvl="0" animBg="1"/>
      <p:bldP spid="20513" grpId="0" bldLvl="0" animBg="1"/>
      <p:bldP spid="20514" grpId="0" bldLvl="0" animBg="1"/>
      <p:bldP spid="20515" grpId="0" bldLvl="0" animBg="1"/>
      <p:bldP spid="20516" grpId="0" bldLvl="0" animBg="1"/>
      <p:bldP spid="20517" grpId="0" bldLvl="0" animBg="1"/>
      <p:bldP spid="20518" grpId="0" bldLvl="0" animBg="1"/>
      <p:bldP spid="20519" grpId="0" bldLvl="0"/>
      <p:bldP spid="20520" grpId="0" bldLvl="0"/>
      <p:bldP spid="20521" grpId="0" bldLvl="0"/>
      <p:bldP spid="20522" grpId="0" bldLvl="0"/>
      <p:bldP spid="20523" grpId="0" bldLvl="0"/>
      <p:bldP spid="20524" grpId="0" bldLvl="0"/>
      <p:bldP spid="20525" grpId="0" bldLvl="0"/>
      <p:bldP spid="20526"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4">
            <a:extLst>
              <a:ext uri="{FF2B5EF4-FFF2-40B4-BE49-F238E27FC236}">
                <a16:creationId xmlns:a16="http://schemas.microsoft.com/office/drawing/2014/main" id="{4132A788-28AD-4EDA-A53F-45AB902044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C7DB6458-481B-4A44-BDC6-971290BCC619}" type="slidenum">
              <a:rPr altLang="en-US" sz="1000">
                <a:solidFill>
                  <a:srgbClr val="898989"/>
                </a:solidFill>
                <a:ea typeface="宋体" panose="02010600030101010101" pitchFamily="2" charset="-122"/>
              </a:rPr>
              <a:pPr/>
              <a:t>19</a:t>
            </a:fld>
            <a:endParaRPr lang="zh-CN" altLang="en-US" sz="1000">
              <a:solidFill>
                <a:srgbClr val="898989"/>
              </a:solidFill>
              <a:ea typeface="宋体" panose="02010600030101010101" pitchFamily="2" charset="-122"/>
            </a:endParaRPr>
          </a:p>
        </p:txBody>
      </p:sp>
      <p:sp>
        <p:nvSpPr>
          <p:cNvPr id="31747" name="矩形 6">
            <a:extLst>
              <a:ext uri="{FF2B5EF4-FFF2-40B4-BE49-F238E27FC236}">
                <a16:creationId xmlns:a16="http://schemas.microsoft.com/office/drawing/2014/main" id="{E9049FAC-A736-4B95-9FF5-FEEF7B8286CE}"/>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48" name="矩形 8">
            <a:extLst>
              <a:ext uri="{FF2B5EF4-FFF2-40B4-BE49-F238E27FC236}">
                <a16:creationId xmlns:a16="http://schemas.microsoft.com/office/drawing/2014/main" id="{9F47C046-3EA8-4595-A030-CCA105D8C02F}"/>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1749" name="矩形 12">
            <a:extLst>
              <a:ext uri="{FF2B5EF4-FFF2-40B4-BE49-F238E27FC236}">
                <a16:creationId xmlns:a16="http://schemas.microsoft.com/office/drawing/2014/main" id="{6F90A0FD-77A2-4FDD-834B-52A5FD49EAEC}"/>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1750" name="矩形 13">
            <a:extLst>
              <a:ext uri="{FF2B5EF4-FFF2-40B4-BE49-F238E27FC236}">
                <a16:creationId xmlns:a16="http://schemas.microsoft.com/office/drawing/2014/main" id="{739BA375-890C-467C-B709-EACB97DE7B7F}"/>
              </a:ext>
            </a:extLst>
          </p:cNvPr>
          <p:cNvSpPr>
            <a:spLocks noChangeArrowheads="1"/>
          </p:cNvSpPr>
          <p:nvPr/>
        </p:nvSpPr>
        <p:spPr bwMode="auto">
          <a:xfrm>
            <a:off x="8739188"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1751" name="矩形 14">
            <a:extLst>
              <a:ext uri="{FF2B5EF4-FFF2-40B4-BE49-F238E27FC236}">
                <a16:creationId xmlns:a16="http://schemas.microsoft.com/office/drawing/2014/main" id="{36CA2806-4B57-4460-91FC-7A2138CF8EC2}"/>
              </a:ext>
            </a:extLst>
          </p:cNvPr>
          <p:cNvSpPr>
            <a:spLocks noChangeArrowheads="1"/>
          </p:cNvSpPr>
          <p:nvPr/>
        </p:nvSpPr>
        <p:spPr bwMode="auto">
          <a:xfrm>
            <a:off x="99869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1752" name="矩形 1">
            <a:extLst>
              <a:ext uri="{FF2B5EF4-FFF2-40B4-BE49-F238E27FC236}">
                <a16:creationId xmlns:a16="http://schemas.microsoft.com/office/drawing/2014/main" id="{DA338A60-3DCB-4DFF-853C-1FDB2E943A68}"/>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53" name="矩形 3">
            <a:extLst>
              <a:ext uri="{FF2B5EF4-FFF2-40B4-BE49-F238E27FC236}">
                <a16:creationId xmlns:a16="http://schemas.microsoft.com/office/drawing/2014/main" id="{C924D2A1-7359-485B-8278-6C7E97D998A5}"/>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31754" name="矩形 6">
            <a:extLst>
              <a:ext uri="{FF2B5EF4-FFF2-40B4-BE49-F238E27FC236}">
                <a16:creationId xmlns:a16="http://schemas.microsoft.com/office/drawing/2014/main" id="{9A0EC521-F4C2-4B44-8CD9-81EFBC78205B}"/>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55" name="矩形 8">
            <a:extLst>
              <a:ext uri="{FF2B5EF4-FFF2-40B4-BE49-F238E27FC236}">
                <a16:creationId xmlns:a16="http://schemas.microsoft.com/office/drawing/2014/main" id="{9975F258-1AE3-4EE1-9162-F489A3AAF587}"/>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1756" name="矩形 22">
            <a:extLst>
              <a:ext uri="{FF2B5EF4-FFF2-40B4-BE49-F238E27FC236}">
                <a16:creationId xmlns:a16="http://schemas.microsoft.com/office/drawing/2014/main" id="{FFE546C3-D513-4FA2-A5D6-6573451CA0E1}"/>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1757" name="矩形 23">
            <a:extLst>
              <a:ext uri="{FF2B5EF4-FFF2-40B4-BE49-F238E27FC236}">
                <a16:creationId xmlns:a16="http://schemas.microsoft.com/office/drawing/2014/main" id="{F54A47C8-C348-4837-AB82-4A506BDD1050}"/>
              </a:ext>
            </a:extLst>
          </p:cNvPr>
          <p:cNvSpPr>
            <a:spLocks noChangeArrowheads="1"/>
          </p:cNvSpPr>
          <p:nvPr/>
        </p:nvSpPr>
        <p:spPr bwMode="auto">
          <a:xfrm>
            <a:off x="8018463"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1758" name="矩形 24">
            <a:extLst>
              <a:ext uri="{FF2B5EF4-FFF2-40B4-BE49-F238E27FC236}">
                <a16:creationId xmlns:a16="http://schemas.microsoft.com/office/drawing/2014/main" id="{E11EF079-066B-4AEC-B4D1-EEA67677D276}"/>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1759" name="矩形 1">
            <a:extLst>
              <a:ext uri="{FF2B5EF4-FFF2-40B4-BE49-F238E27FC236}">
                <a16:creationId xmlns:a16="http://schemas.microsoft.com/office/drawing/2014/main" id="{A7D69143-CF89-40F8-B1C1-85752FADB7D1}"/>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60" name="矩形 3">
            <a:extLst>
              <a:ext uri="{FF2B5EF4-FFF2-40B4-BE49-F238E27FC236}">
                <a16:creationId xmlns:a16="http://schemas.microsoft.com/office/drawing/2014/main" id="{DE86BAE6-7EC4-443E-80BA-3DB41E23D70E}"/>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31761" name="组合 5">
            <a:extLst>
              <a:ext uri="{FF2B5EF4-FFF2-40B4-BE49-F238E27FC236}">
                <a16:creationId xmlns:a16="http://schemas.microsoft.com/office/drawing/2014/main" id="{2E07FE75-155B-4C7C-BF91-6E6456B3BD4C}"/>
              </a:ext>
            </a:extLst>
          </p:cNvPr>
          <p:cNvGrpSpPr>
            <a:grpSpLocks/>
          </p:cNvGrpSpPr>
          <p:nvPr/>
        </p:nvGrpSpPr>
        <p:grpSpPr bwMode="auto">
          <a:xfrm>
            <a:off x="10944225" y="368300"/>
            <a:ext cx="360363" cy="361950"/>
            <a:chOff x="0" y="0"/>
            <a:chExt cx="360000" cy="360000"/>
          </a:xfrm>
        </p:grpSpPr>
        <p:sp>
          <p:nvSpPr>
            <p:cNvPr id="31804" name="椭圆 15">
              <a:extLst>
                <a:ext uri="{FF2B5EF4-FFF2-40B4-BE49-F238E27FC236}">
                  <a16:creationId xmlns:a16="http://schemas.microsoft.com/office/drawing/2014/main" id="{176A7816-A738-483D-8052-F1D98420680E}"/>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805" name="燕尾形 16">
              <a:hlinkClick r:id="" action="ppaction://hlinkshowjump?jump=previousslide"/>
              <a:extLst>
                <a:ext uri="{FF2B5EF4-FFF2-40B4-BE49-F238E27FC236}">
                  <a16:creationId xmlns:a16="http://schemas.microsoft.com/office/drawing/2014/main" id="{B4597242-7760-4574-A9B0-A3C87137FB35}"/>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31762" name="组合 4">
            <a:extLst>
              <a:ext uri="{FF2B5EF4-FFF2-40B4-BE49-F238E27FC236}">
                <a16:creationId xmlns:a16="http://schemas.microsoft.com/office/drawing/2014/main" id="{CA1FC757-08F3-46D5-91EA-2B12E3F925B4}"/>
              </a:ext>
            </a:extLst>
          </p:cNvPr>
          <p:cNvGrpSpPr>
            <a:grpSpLocks/>
          </p:cNvGrpSpPr>
          <p:nvPr/>
        </p:nvGrpSpPr>
        <p:grpSpPr bwMode="auto">
          <a:xfrm>
            <a:off x="11449050" y="368300"/>
            <a:ext cx="360363" cy="361950"/>
            <a:chOff x="0" y="0"/>
            <a:chExt cx="360000" cy="360000"/>
          </a:xfrm>
        </p:grpSpPr>
        <p:sp>
          <p:nvSpPr>
            <p:cNvPr id="31802" name="椭圆 2">
              <a:extLst>
                <a:ext uri="{FF2B5EF4-FFF2-40B4-BE49-F238E27FC236}">
                  <a16:creationId xmlns:a16="http://schemas.microsoft.com/office/drawing/2014/main" id="{F3DF4CE1-75CC-486E-A559-AF283243B45C}"/>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803" name="燕尾形 3">
              <a:hlinkClick r:id="" action="ppaction://hlinkshowjump?jump=nextslide"/>
              <a:extLst>
                <a:ext uri="{FF2B5EF4-FFF2-40B4-BE49-F238E27FC236}">
                  <a16:creationId xmlns:a16="http://schemas.microsoft.com/office/drawing/2014/main" id="{E10BC171-0EC8-498B-8711-C9B2323DEF23}"/>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31763" name="矩形 6">
            <a:extLst>
              <a:ext uri="{FF2B5EF4-FFF2-40B4-BE49-F238E27FC236}">
                <a16:creationId xmlns:a16="http://schemas.microsoft.com/office/drawing/2014/main" id="{6E7C1807-A460-4345-A79E-338E94C6CA70}"/>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64" name="矩形 1">
            <a:extLst>
              <a:ext uri="{FF2B5EF4-FFF2-40B4-BE49-F238E27FC236}">
                <a16:creationId xmlns:a16="http://schemas.microsoft.com/office/drawing/2014/main" id="{DE2207F6-A8AF-40AD-AABB-BC1042A66611}"/>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8" name="TextBox 1">
            <a:extLst>
              <a:ext uri="{FF2B5EF4-FFF2-40B4-BE49-F238E27FC236}">
                <a16:creationId xmlns:a16="http://schemas.microsoft.com/office/drawing/2014/main" id="{DD7F7B55-B1C5-41B7-8E0A-9FE882307BAE}"/>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21529" name="矩形 2">
            <a:extLst>
              <a:ext uri="{FF2B5EF4-FFF2-40B4-BE49-F238E27FC236}">
                <a16:creationId xmlns:a16="http://schemas.microsoft.com/office/drawing/2014/main" id="{A517EED2-2B6E-45A5-8D9D-3BDA02EC26C7}"/>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0" name="KSO_Shape">
            <a:extLst>
              <a:ext uri="{FF2B5EF4-FFF2-40B4-BE49-F238E27FC236}">
                <a16:creationId xmlns:a16="http://schemas.microsoft.com/office/drawing/2014/main" id="{E372E796-2504-40D3-8629-C01EFC3CC528}"/>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1" name="Freeform 24">
            <a:extLst>
              <a:ext uri="{FF2B5EF4-FFF2-40B4-BE49-F238E27FC236}">
                <a16:creationId xmlns:a16="http://schemas.microsoft.com/office/drawing/2014/main" id="{5156E913-C438-4836-BB72-5A3A7B9D4D78}"/>
              </a:ext>
            </a:extLst>
          </p:cNvPr>
          <p:cNvSpPr>
            <a:spLocks noChangeArrowheads="1"/>
          </p:cNvSpPr>
          <p:nvPr/>
        </p:nvSpPr>
        <p:spPr bwMode="auto">
          <a:xfrm>
            <a:off x="8586788" y="2890838"/>
            <a:ext cx="936625" cy="267017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9" name="Oval 25">
            <a:extLst>
              <a:ext uri="{FF2B5EF4-FFF2-40B4-BE49-F238E27FC236}">
                <a16:creationId xmlns:a16="http://schemas.microsoft.com/office/drawing/2014/main" id="{186967CF-039D-4768-857D-123FB86B0527}"/>
              </a:ext>
            </a:extLst>
          </p:cNvPr>
          <p:cNvSpPr>
            <a:spLocks noChangeArrowheads="1"/>
          </p:cNvSpPr>
          <p:nvPr/>
        </p:nvSpPr>
        <p:spPr bwMode="auto">
          <a:xfrm>
            <a:off x="8593138" y="2892425"/>
            <a:ext cx="930275" cy="257175"/>
          </a:xfrm>
          <a:prstGeom prst="ellipse">
            <a:avLst/>
          </a:prstGeom>
          <a:solidFill>
            <a:srgbClr val="FFFFFF">
              <a:alpha val="2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770" name="Oval 26">
            <a:extLst>
              <a:ext uri="{FF2B5EF4-FFF2-40B4-BE49-F238E27FC236}">
                <a16:creationId xmlns:a16="http://schemas.microsoft.com/office/drawing/2014/main" id="{28A1DCBB-6AC7-429D-B619-D136F746E8CC}"/>
              </a:ext>
            </a:extLst>
          </p:cNvPr>
          <p:cNvSpPr>
            <a:spLocks noChangeArrowheads="1"/>
          </p:cNvSpPr>
          <p:nvPr/>
        </p:nvSpPr>
        <p:spPr bwMode="auto">
          <a:xfrm>
            <a:off x="8593138" y="5303838"/>
            <a:ext cx="930275" cy="257175"/>
          </a:xfrm>
          <a:prstGeom prst="ellipse">
            <a:avLst/>
          </a:prstGeom>
          <a:solidFill>
            <a:srgbClr val="FFFFFF">
              <a:alpha val="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0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34" name="AutoShape 36">
            <a:extLst>
              <a:ext uri="{FF2B5EF4-FFF2-40B4-BE49-F238E27FC236}">
                <a16:creationId xmlns:a16="http://schemas.microsoft.com/office/drawing/2014/main" id="{147859A2-3362-4F5C-A0FB-6825096C55EA}"/>
              </a:ext>
            </a:extLst>
          </p:cNvPr>
          <p:cNvSpPr>
            <a:spLocks noChangeArrowheads="1"/>
          </p:cNvSpPr>
          <p:nvPr/>
        </p:nvSpPr>
        <p:spPr bwMode="auto">
          <a:xfrm>
            <a:off x="8588375" y="3638550"/>
            <a:ext cx="930275" cy="1920875"/>
          </a:xfrm>
          <a:prstGeom prst="can">
            <a:avLst>
              <a:gd name="adj" fmla="val 29988"/>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5" name="Text Box 39">
            <a:extLst>
              <a:ext uri="{FF2B5EF4-FFF2-40B4-BE49-F238E27FC236}">
                <a16:creationId xmlns:a16="http://schemas.microsoft.com/office/drawing/2014/main" id="{4A2FDC90-E57F-4E9C-8DA0-02848EFFF593}"/>
              </a:ext>
            </a:extLst>
          </p:cNvPr>
          <p:cNvSpPr>
            <a:spLocks noChangeArrowheads="1"/>
          </p:cNvSpPr>
          <p:nvPr/>
        </p:nvSpPr>
        <p:spPr bwMode="auto">
          <a:xfrm>
            <a:off x="8636000" y="3905250"/>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80%</a:t>
            </a:r>
            <a:endParaRPr lang="zh-CN" altLang="en-US">
              <a:ea typeface="宋体" panose="02010600030101010101" pitchFamily="2" charset="-122"/>
            </a:endParaRPr>
          </a:p>
        </p:txBody>
      </p:sp>
      <p:sp>
        <p:nvSpPr>
          <p:cNvPr id="21536" name="Rectangle 41">
            <a:extLst>
              <a:ext uri="{FF2B5EF4-FFF2-40B4-BE49-F238E27FC236}">
                <a16:creationId xmlns:a16="http://schemas.microsoft.com/office/drawing/2014/main" id="{C4E0F867-D3F8-4180-B4D7-91BCAB7947B1}"/>
              </a:ext>
            </a:extLst>
          </p:cNvPr>
          <p:cNvSpPr>
            <a:spLocks noChangeArrowheads="1"/>
          </p:cNvSpPr>
          <p:nvPr/>
        </p:nvSpPr>
        <p:spPr bwMode="auto">
          <a:xfrm>
            <a:off x="8593138" y="5594350"/>
            <a:ext cx="938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90000"/>
              </a:lnSpc>
              <a:buFont typeface="Arial" panose="020B0604020202020204" pitchFamily="34" charset="0"/>
              <a:buNone/>
            </a:pPr>
            <a:r>
              <a:rPr lang="zh-CN" altLang="en-US"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Complete</a:t>
            </a:r>
            <a:endParaRPr lang="en-US" altLang="zh-CN"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90000"/>
              </a:lnSpc>
              <a:buFont typeface="Arial" panose="020B0604020202020204" pitchFamily="34" charset="0"/>
              <a:buNone/>
            </a:pPr>
            <a:r>
              <a:rPr lang="zh-CN" altLang="en-US"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Proportion</a:t>
            </a:r>
            <a:endParaRPr lang="en-US" altLang="zh-CN"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7" name="AutoShape 43">
            <a:extLst>
              <a:ext uri="{FF2B5EF4-FFF2-40B4-BE49-F238E27FC236}">
                <a16:creationId xmlns:a16="http://schemas.microsoft.com/office/drawing/2014/main" id="{7DCD9764-0758-403A-94CE-C8E60FBFAE69}"/>
              </a:ext>
            </a:extLst>
          </p:cNvPr>
          <p:cNvSpPr>
            <a:spLocks/>
          </p:cNvSpPr>
          <p:nvPr/>
        </p:nvSpPr>
        <p:spPr bwMode="auto">
          <a:xfrm>
            <a:off x="3563938" y="2835275"/>
            <a:ext cx="2006600" cy="311150"/>
          </a:xfrm>
          <a:prstGeom prst="accentCallout2">
            <a:avLst>
              <a:gd name="adj1" fmla="val 36727"/>
              <a:gd name="adj2" fmla="val 103792"/>
              <a:gd name="adj3" fmla="val 36727"/>
              <a:gd name="adj4" fmla="val 133542"/>
              <a:gd name="adj5" fmla="val 136218"/>
              <a:gd name="adj6" fmla="val 153477"/>
            </a:avLst>
          </a:prstGeom>
          <a:noFill/>
          <a:ln w="9525">
            <a:solidFill>
              <a:srgbClr val="C5C5C5"/>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lnSpc>
                <a:spcPct val="90000"/>
              </a:lnSpc>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Click here to add text</a:t>
            </a:r>
            <a:r>
              <a:rPr lang="en-US" altLang="zh-CN"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a:ea typeface="宋体" panose="02010600030101010101" pitchFamily="2" charset="-122"/>
            </a:endParaRPr>
          </a:p>
        </p:txBody>
      </p:sp>
      <p:sp>
        <p:nvSpPr>
          <p:cNvPr id="21538" name="AutoShape 44">
            <a:extLst>
              <a:ext uri="{FF2B5EF4-FFF2-40B4-BE49-F238E27FC236}">
                <a16:creationId xmlns:a16="http://schemas.microsoft.com/office/drawing/2014/main" id="{C8B3E0AE-DC98-4164-8DF2-0A0DFD27BA70}"/>
              </a:ext>
            </a:extLst>
          </p:cNvPr>
          <p:cNvSpPr>
            <a:spLocks/>
          </p:cNvSpPr>
          <p:nvPr/>
        </p:nvSpPr>
        <p:spPr bwMode="auto">
          <a:xfrm>
            <a:off x="5087938" y="2322513"/>
            <a:ext cx="2006600" cy="311150"/>
          </a:xfrm>
          <a:prstGeom prst="accentCallout2">
            <a:avLst>
              <a:gd name="adj1" fmla="val 36727"/>
              <a:gd name="adj2" fmla="val 103792"/>
              <a:gd name="adj3" fmla="val 36727"/>
              <a:gd name="adj4" fmla="val 130528"/>
              <a:gd name="adj5" fmla="val 264278"/>
              <a:gd name="adj6" fmla="val 145880"/>
            </a:avLst>
          </a:prstGeom>
          <a:noFill/>
          <a:ln w="9525">
            <a:solidFill>
              <a:srgbClr val="C5C5C5"/>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lnSpc>
                <a:spcPct val="90000"/>
              </a:lnSpc>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Click here to add text</a:t>
            </a:r>
            <a:r>
              <a:rPr lang="en-US" altLang="zh-CN"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a:ea typeface="宋体" panose="02010600030101010101" pitchFamily="2" charset="-122"/>
            </a:endParaRPr>
          </a:p>
        </p:txBody>
      </p:sp>
      <p:sp>
        <p:nvSpPr>
          <p:cNvPr id="21539" name="AutoShape 45">
            <a:extLst>
              <a:ext uri="{FF2B5EF4-FFF2-40B4-BE49-F238E27FC236}">
                <a16:creationId xmlns:a16="http://schemas.microsoft.com/office/drawing/2014/main" id="{0E59F93D-3834-49F6-8920-7B1824D648FF}"/>
              </a:ext>
            </a:extLst>
          </p:cNvPr>
          <p:cNvSpPr>
            <a:spLocks/>
          </p:cNvSpPr>
          <p:nvPr/>
        </p:nvSpPr>
        <p:spPr bwMode="auto">
          <a:xfrm>
            <a:off x="7602538" y="1484313"/>
            <a:ext cx="2057400" cy="330200"/>
          </a:xfrm>
          <a:prstGeom prst="accentCallout2">
            <a:avLst>
              <a:gd name="adj1" fmla="val 34616"/>
              <a:gd name="adj2" fmla="val 103704"/>
              <a:gd name="adj3" fmla="val 34616"/>
              <a:gd name="adj4" fmla="val 117051"/>
              <a:gd name="adj5" fmla="val 399028"/>
              <a:gd name="adj6" fmla="val 129241"/>
            </a:avLst>
          </a:prstGeom>
          <a:noFill/>
          <a:ln w="9525">
            <a:solidFill>
              <a:srgbClr val="C5C5C5"/>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lnSpc>
                <a:spcPct val="90000"/>
              </a:lnSpc>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Click here to add text</a:t>
            </a:r>
            <a:r>
              <a:rPr lang="en-US" altLang="zh-CN"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a:ea typeface="宋体" panose="02010600030101010101" pitchFamily="2" charset="-122"/>
            </a:endParaRPr>
          </a:p>
        </p:txBody>
      </p:sp>
      <p:grpSp>
        <p:nvGrpSpPr>
          <p:cNvPr id="4" name="Group 14">
            <a:extLst>
              <a:ext uri="{FF2B5EF4-FFF2-40B4-BE49-F238E27FC236}">
                <a16:creationId xmlns:a16="http://schemas.microsoft.com/office/drawing/2014/main" id="{5D0E846D-5696-4FD8-AAA6-96928AD48E7D}"/>
              </a:ext>
            </a:extLst>
          </p:cNvPr>
          <p:cNvGrpSpPr>
            <a:grpSpLocks/>
          </p:cNvGrpSpPr>
          <p:nvPr/>
        </p:nvGrpSpPr>
        <p:grpSpPr bwMode="auto">
          <a:xfrm>
            <a:off x="7391400" y="3067050"/>
            <a:ext cx="938213" cy="2295525"/>
            <a:chOff x="0" y="0"/>
            <a:chExt cx="919" cy="1497"/>
          </a:xfrm>
        </p:grpSpPr>
        <p:sp>
          <p:nvSpPr>
            <p:cNvPr id="31799" name="Freeform 21">
              <a:extLst>
                <a:ext uri="{FF2B5EF4-FFF2-40B4-BE49-F238E27FC236}">
                  <a16:creationId xmlns:a16="http://schemas.microsoft.com/office/drawing/2014/main" id="{25B80085-E33E-4306-9A99-A41492530D21}"/>
                </a:ext>
              </a:extLst>
            </p:cNvPr>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0" name="Oval 22">
              <a:extLst>
                <a:ext uri="{FF2B5EF4-FFF2-40B4-BE49-F238E27FC236}">
                  <a16:creationId xmlns:a16="http://schemas.microsoft.com/office/drawing/2014/main" id="{4F5805F3-2ADB-452E-A27B-A0B4E0314850}"/>
                </a:ext>
              </a:extLst>
            </p:cNvPr>
            <p:cNvSpPr>
              <a:spLocks noChangeArrowheads="1"/>
            </p:cNvSpPr>
            <p:nvPr/>
          </p:nvSpPr>
          <p:spPr bwMode="auto">
            <a:xfrm>
              <a:off x="7" y="1"/>
              <a:ext cx="912" cy="144"/>
            </a:xfrm>
            <a:prstGeom prst="ellipse">
              <a:avLst/>
            </a:prstGeom>
            <a:solidFill>
              <a:srgbClr val="FFFFFF">
                <a:alpha val="2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801" name="Oval 23">
              <a:extLst>
                <a:ext uri="{FF2B5EF4-FFF2-40B4-BE49-F238E27FC236}">
                  <a16:creationId xmlns:a16="http://schemas.microsoft.com/office/drawing/2014/main" id="{92D2B899-F6A5-4888-B42A-CC316E02F6D5}"/>
                </a:ext>
              </a:extLst>
            </p:cNvPr>
            <p:cNvSpPr>
              <a:spLocks noChangeArrowheads="1"/>
            </p:cNvSpPr>
            <p:nvPr/>
          </p:nvSpPr>
          <p:spPr bwMode="auto">
            <a:xfrm>
              <a:off x="7" y="1353"/>
              <a:ext cx="912" cy="144"/>
            </a:xfrm>
            <a:prstGeom prst="ellipse">
              <a:avLst/>
            </a:prstGeom>
            <a:solidFill>
              <a:srgbClr val="FFFFFF">
                <a:alpha val="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1544" name="AutoShape 35">
            <a:extLst>
              <a:ext uri="{FF2B5EF4-FFF2-40B4-BE49-F238E27FC236}">
                <a16:creationId xmlns:a16="http://schemas.microsoft.com/office/drawing/2014/main" id="{31D665EC-3D7F-4736-840B-E85CA5CB4209}"/>
              </a:ext>
            </a:extLst>
          </p:cNvPr>
          <p:cNvSpPr>
            <a:spLocks noChangeArrowheads="1"/>
          </p:cNvSpPr>
          <p:nvPr/>
        </p:nvSpPr>
        <p:spPr bwMode="auto">
          <a:xfrm>
            <a:off x="7402513" y="4081463"/>
            <a:ext cx="930275" cy="1285875"/>
          </a:xfrm>
          <a:prstGeom prst="can">
            <a:avLst>
              <a:gd name="adj" fmla="val 26922"/>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45" name="Text Box 38">
            <a:extLst>
              <a:ext uri="{FF2B5EF4-FFF2-40B4-BE49-F238E27FC236}">
                <a16:creationId xmlns:a16="http://schemas.microsoft.com/office/drawing/2014/main" id="{31B29AED-31F5-4431-A58A-4F517F8D910C}"/>
              </a:ext>
            </a:extLst>
          </p:cNvPr>
          <p:cNvSpPr>
            <a:spLocks noChangeArrowheads="1"/>
          </p:cNvSpPr>
          <p:nvPr/>
        </p:nvSpPr>
        <p:spPr bwMode="auto">
          <a:xfrm>
            <a:off x="7454900" y="4311650"/>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a:ea typeface="宋体" panose="02010600030101010101" pitchFamily="2" charset="-122"/>
            </a:endParaRPr>
          </a:p>
        </p:txBody>
      </p:sp>
      <p:sp>
        <p:nvSpPr>
          <p:cNvPr id="21546" name="Rectangle 46">
            <a:extLst>
              <a:ext uri="{FF2B5EF4-FFF2-40B4-BE49-F238E27FC236}">
                <a16:creationId xmlns:a16="http://schemas.microsoft.com/office/drawing/2014/main" id="{CE9259B9-F6DE-4E24-9DEA-F214736E06EB}"/>
              </a:ext>
            </a:extLst>
          </p:cNvPr>
          <p:cNvSpPr>
            <a:spLocks noChangeArrowheads="1"/>
          </p:cNvSpPr>
          <p:nvPr/>
        </p:nvSpPr>
        <p:spPr bwMode="auto">
          <a:xfrm>
            <a:off x="7373938" y="5407025"/>
            <a:ext cx="938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90000"/>
              </a:lnSpc>
              <a:buFont typeface="Arial" panose="020B0604020202020204" pitchFamily="34" charset="0"/>
              <a:buNone/>
            </a:pPr>
            <a:r>
              <a:rPr lang="zh-CN" altLang="en-US"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Complete</a:t>
            </a:r>
            <a:endParaRPr lang="en-US" altLang="zh-CN"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90000"/>
              </a:lnSpc>
              <a:buFont typeface="Arial" panose="020B0604020202020204" pitchFamily="34" charset="0"/>
              <a:buNone/>
            </a:pPr>
            <a:r>
              <a:rPr lang="zh-CN" altLang="en-US"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Proportion</a:t>
            </a:r>
            <a:endParaRPr lang="en-US" altLang="zh-CN"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23">
            <a:extLst>
              <a:ext uri="{FF2B5EF4-FFF2-40B4-BE49-F238E27FC236}">
                <a16:creationId xmlns:a16="http://schemas.microsoft.com/office/drawing/2014/main" id="{AF9C8268-EB39-49B3-8844-212490CE32F7}"/>
              </a:ext>
            </a:extLst>
          </p:cNvPr>
          <p:cNvGrpSpPr>
            <a:grpSpLocks/>
          </p:cNvGrpSpPr>
          <p:nvPr/>
        </p:nvGrpSpPr>
        <p:grpSpPr bwMode="auto">
          <a:xfrm>
            <a:off x="6230938" y="3192463"/>
            <a:ext cx="938212" cy="1944687"/>
            <a:chOff x="0" y="0"/>
            <a:chExt cx="919" cy="1497"/>
          </a:xfrm>
        </p:grpSpPr>
        <p:sp>
          <p:nvSpPr>
            <p:cNvPr id="31796" name="Freeform 28">
              <a:extLst>
                <a:ext uri="{FF2B5EF4-FFF2-40B4-BE49-F238E27FC236}">
                  <a16:creationId xmlns:a16="http://schemas.microsoft.com/office/drawing/2014/main" id="{EA5BEA04-1DBA-4540-BD94-FDD4415D0718}"/>
                </a:ext>
              </a:extLst>
            </p:cNvPr>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7" name="Oval 29">
              <a:extLst>
                <a:ext uri="{FF2B5EF4-FFF2-40B4-BE49-F238E27FC236}">
                  <a16:creationId xmlns:a16="http://schemas.microsoft.com/office/drawing/2014/main" id="{CB436357-FF6C-42B6-A2AD-9B3F3964D03D}"/>
                </a:ext>
              </a:extLst>
            </p:cNvPr>
            <p:cNvSpPr>
              <a:spLocks noChangeArrowheads="1"/>
            </p:cNvSpPr>
            <p:nvPr/>
          </p:nvSpPr>
          <p:spPr bwMode="auto">
            <a:xfrm>
              <a:off x="7" y="1"/>
              <a:ext cx="912" cy="144"/>
            </a:xfrm>
            <a:prstGeom prst="ellipse">
              <a:avLst/>
            </a:prstGeom>
            <a:solidFill>
              <a:srgbClr val="FFFFFF">
                <a:alpha val="2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798" name="Oval 30">
              <a:extLst>
                <a:ext uri="{FF2B5EF4-FFF2-40B4-BE49-F238E27FC236}">
                  <a16:creationId xmlns:a16="http://schemas.microsoft.com/office/drawing/2014/main" id="{97250F86-D6C9-4CC0-8D8D-18425F8BD4EC}"/>
                </a:ext>
              </a:extLst>
            </p:cNvPr>
            <p:cNvSpPr>
              <a:spLocks noChangeArrowheads="1"/>
            </p:cNvSpPr>
            <p:nvPr/>
          </p:nvSpPr>
          <p:spPr bwMode="auto">
            <a:xfrm>
              <a:off x="7" y="1353"/>
              <a:ext cx="912" cy="144"/>
            </a:xfrm>
            <a:prstGeom prst="ellipse">
              <a:avLst/>
            </a:prstGeom>
            <a:solidFill>
              <a:srgbClr val="FFFFFF">
                <a:alpha val="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1551" name="AutoShape 34">
            <a:extLst>
              <a:ext uri="{FF2B5EF4-FFF2-40B4-BE49-F238E27FC236}">
                <a16:creationId xmlns:a16="http://schemas.microsoft.com/office/drawing/2014/main" id="{26F41733-5509-4B38-84A9-2E0E29802B7B}"/>
              </a:ext>
            </a:extLst>
          </p:cNvPr>
          <p:cNvSpPr>
            <a:spLocks noChangeArrowheads="1"/>
          </p:cNvSpPr>
          <p:nvPr/>
        </p:nvSpPr>
        <p:spPr bwMode="auto">
          <a:xfrm>
            <a:off x="6238875" y="4511675"/>
            <a:ext cx="930275" cy="622300"/>
          </a:xfrm>
          <a:prstGeom prst="can">
            <a:avLst>
              <a:gd name="adj" fmla="val 30417"/>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52" name="Text Box 37">
            <a:extLst>
              <a:ext uri="{FF2B5EF4-FFF2-40B4-BE49-F238E27FC236}">
                <a16:creationId xmlns:a16="http://schemas.microsoft.com/office/drawing/2014/main" id="{ED610DD5-F4A4-4495-B6E1-FFD1E5F72A34}"/>
              </a:ext>
            </a:extLst>
          </p:cNvPr>
          <p:cNvSpPr>
            <a:spLocks noChangeArrowheads="1"/>
          </p:cNvSpPr>
          <p:nvPr/>
        </p:nvSpPr>
        <p:spPr bwMode="auto">
          <a:xfrm>
            <a:off x="6273800" y="4727575"/>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30%</a:t>
            </a:r>
            <a:endParaRPr lang="zh-CN" altLang="en-US">
              <a:ea typeface="宋体" panose="02010600030101010101" pitchFamily="2" charset="-122"/>
            </a:endParaRPr>
          </a:p>
        </p:txBody>
      </p:sp>
      <p:sp>
        <p:nvSpPr>
          <p:cNvPr id="21553" name="Rectangle 47">
            <a:extLst>
              <a:ext uri="{FF2B5EF4-FFF2-40B4-BE49-F238E27FC236}">
                <a16:creationId xmlns:a16="http://schemas.microsoft.com/office/drawing/2014/main" id="{CDC25143-F572-429E-88F6-E475B2B8CBD8}"/>
              </a:ext>
            </a:extLst>
          </p:cNvPr>
          <p:cNvSpPr>
            <a:spLocks noChangeArrowheads="1"/>
          </p:cNvSpPr>
          <p:nvPr/>
        </p:nvSpPr>
        <p:spPr bwMode="auto">
          <a:xfrm>
            <a:off x="6230938" y="5219700"/>
            <a:ext cx="938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90000"/>
              </a:lnSpc>
              <a:buFont typeface="Arial" panose="020B0604020202020204" pitchFamily="34" charset="0"/>
              <a:buNone/>
            </a:pPr>
            <a:r>
              <a:rPr lang="zh-CN" altLang="en-US"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Complete</a:t>
            </a:r>
            <a:endParaRPr lang="en-US" altLang="zh-CN"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90000"/>
              </a:lnSpc>
              <a:buFont typeface="Arial" panose="020B0604020202020204" pitchFamily="34" charset="0"/>
              <a:buNone/>
            </a:pPr>
            <a:r>
              <a:rPr lang="zh-CN" altLang="en-US"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Proportion</a:t>
            </a:r>
            <a:endParaRPr lang="en-US" altLang="zh-CN"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54" name="AutoShape 48">
            <a:extLst>
              <a:ext uri="{FF2B5EF4-FFF2-40B4-BE49-F238E27FC236}">
                <a16:creationId xmlns:a16="http://schemas.microsoft.com/office/drawing/2014/main" id="{D7884039-C868-4014-9685-0E253CC1BD76}"/>
              </a:ext>
            </a:extLst>
          </p:cNvPr>
          <p:cNvSpPr>
            <a:spLocks/>
          </p:cNvSpPr>
          <p:nvPr/>
        </p:nvSpPr>
        <p:spPr bwMode="auto">
          <a:xfrm>
            <a:off x="6230938" y="1865313"/>
            <a:ext cx="2068512" cy="311150"/>
          </a:xfrm>
          <a:prstGeom prst="accentCallout2">
            <a:avLst>
              <a:gd name="adj1" fmla="val 36727"/>
              <a:gd name="adj2" fmla="val 103681"/>
              <a:gd name="adj3" fmla="val 36727"/>
              <a:gd name="adj4" fmla="val 126704"/>
              <a:gd name="adj5" fmla="val 362755"/>
              <a:gd name="adj6" fmla="val 140977"/>
            </a:avLst>
          </a:prstGeom>
          <a:noFill/>
          <a:ln w="9525">
            <a:solidFill>
              <a:srgbClr val="C5C5C5"/>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lnSpc>
                <a:spcPct val="90000"/>
              </a:lnSpc>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Click here to add text</a:t>
            </a:r>
            <a:r>
              <a:rPr lang="en-US" altLang="zh-CN"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a:ea typeface="宋体" panose="02010600030101010101" pitchFamily="2" charset="-122"/>
            </a:endParaRPr>
          </a:p>
        </p:txBody>
      </p:sp>
      <p:sp>
        <p:nvSpPr>
          <p:cNvPr id="21555" name="Freeform 31">
            <a:extLst>
              <a:ext uri="{FF2B5EF4-FFF2-40B4-BE49-F238E27FC236}">
                <a16:creationId xmlns:a16="http://schemas.microsoft.com/office/drawing/2014/main" id="{11CB08CB-2ED0-44CB-B808-092BC3DEBC55}"/>
              </a:ext>
            </a:extLst>
          </p:cNvPr>
          <p:cNvSpPr>
            <a:spLocks noChangeArrowheads="1"/>
          </p:cNvSpPr>
          <p:nvPr/>
        </p:nvSpPr>
        <p:spPr bwMode="auto">
          <a:xfrm>
            <a:off x="9785350" y="2705100"/>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7" name="Oval 32">
            <a:extLst>
              <a:ext uri="{FF2B5EF4-FFF2-40B4-BE49-F238E27FC236}">
                <a16:creationId xmlns:a16="http://schemas.microsoft.com/office/drawing/2014/main" id="{B39688E3-4BED-46A3-8717-94C0FA6FE69B}"/>
              </a:ext>
            </a:extLst>
          </p:cNvPr>
          <p:cNvSpPr>
            <a:spLocks noChangeArrowheads="1"/>
          </p:cNvSpPr>
          <p:nvPr/>
        </p:nvSpPr>
        <p:spPr bwMode="auto">
          <a:xfrm>
            <a:off x="9791700" y="5457825"/>
            <a:ext cx="930275" cy="292100"/>
          </a:xfrm>
          <a:prstGeom prst="ellipse">
            <a:avLst/>
          </a:prstGeom>
          <a:solidFill>
            <a:srgbClr val="FFFFFF">
              <a:alpha val="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0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57" name="AutoShape 33">
            <a:extLst>
              <a:ext uri="{FF2B5EF4-FFF2-40B4-BE49-F238E27FC236}">
                <a16:creationId xmlns:a16="http://schemas.microsoft.com/office/drawing/2014/main" id="{72C23AD9-3391-4481-9C29-C42A6FD45578}"/>
              </a:ext>
            </a:extLst>
          </p:cNvPr>
          <p:cNvSpPr>
            <a:spLocks noChangeArrowheads="1"/>
          </p:cNvSpPr>
          <p:nvPr/>
        </p:nvSpPr>
        <p:spPr bwMode="auto">
          <a:xfrm>
            <a:off x="9798050" y="4451350"/>
            <a:ext cx="930275" cy="1285875"/>
          </a:xfrm>
          <a:prstGeom prst="can">
            <a:avLst>
              <a:gd name="adj" fmla="val 26954"/>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58" name="Text Box 40">
            <a:extLst>
              <a:ext uri="{FF2B5EF4-FFF2-40B4-BE49-F238E27FC236}">
                <a16:creationId xmlns:a16="http://schemas.microsoft.com/office/drawing/2014/main" id="{256D6818-9B59-4C92-A4B0-ACECFA61B700}"/>
              </a:ext>
            </a:extLst>
          </p:cNvPr>
          <p:cNvSpPr>
            <a:spLocks noChangeArrowheads="1"/>
          </p:cNvSpPr>
          <p:nvPr/>
        </p:nvSpPr>
        <p:spPr bwMode="auto">
          <a:xfrm>
            <a:off x="9855200" y="4686300"/>
            <a:ext cx="763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a:ea typeface="宋体" panose="02010600030101010101" pitchFamily="2" charset="-122"/>
            </a:endParaRPr>
          </a:p>
        </p:txBody>
      </p:sp>
      <p:sp>
        <p:nvSpPr>
          <p:cNvPr id="21559" name="Rectangle 42">
            <a:extLst>
              <a:ext uri="{FF2B5EF4-FFF2-40B4-BE49-F238E27FC236}">
                <a16:creationId xmlns:a16="http://schemas.microsoft.com/office/drawing/2014/main" id="{68038B32-1AA8-4FC2-96F1-875B516BAFD3}"/>
              </a:ext>
            </a:extLst>
          </p:cNvPr>
          <p:cNvSpPr>
            <a:spLocks noChangeArrowheads="1"/>
          </p:cNvSpPr>
          <p:nvPr/>
        </p:nvSpPr>
        <p:spPr bwMode="auto">
          <a:xfrm>
            <a:off x="9812338" y="5781675"/>
            <a:ext cx="1001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90000"/>
              </a:lnSpc>
              <a:buFont typeface="Arial" panose="020B0604020202020204" pitchFamily="34" charset="0"/>
              <a:buNone/>
            </a:pPr>
            <a:r>
              <a:rPr lang="zh-CN" altLang="en-US"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Complete</a:t>
            </a:r>
            <a:endParaRPr lang="en-US" altLang="zh-CN"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90000"/>
              </a:lnSpc>
              <a:buFont typeface="Arial" panose="020B0604020202020204" pitchFamily="34" charset="0"/>
              <a:buNone/>
            </a:pPr>
            <a:r>
              <a:rPr lang="zh-CN" altLang="en-US"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Proportion</a:t>
            </a:r>
            <a:endParaRPr lang="en-US" altLang="zh-CN" sz="10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91" name="Oval 49">
            <a:extLst>
              <a:ext uri="{FF2B5EF4-FFF2-40B4-BE49-F238E27FC236}">
                <a16:creationId xmlns:a16="http://schemas.microsoft.com/office/drawing/2014/main" id="{D1725C10-836F-4759-8BDC-CF591D3392D2}"/>
              </a:ext>
            </a:extLst>
          </p:cNvPr>
          <p:cNvSpPr>
            <a:spLocks noChangeArrowheads="1"/>
          </p:cNvSpPr>
          <p:nvPr/>
        </p:nvSpPr>
        <p:spPr bwMode="auto">
          <a:xfrm>
            <a:off x="9780588" y="2714625"/>
            <a:ext cx="931862" cy="257175"/>
          </a:xfrm>
          <a:prstGeom prst="ellipse">
            <a:avLst/>
          </a:prstGeom>
          <a:solidFill>
            <a:srgbClr val="FFFFFF">
              <a:alpha val="2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61" name="文本框 74">
            <a:extLst>
              <a:ext uri="{FF2B5EF4-FFF2-40B4-BE49-F238E27FC236}">
                <a16:creationId xmlns:a16="http://schemas.microsoft.com/office/drawing/2014/main" id="{39E47D0C-6354-4C91-B03B-71A130882342}"/>
              </a:ext>
            </a:extLst>
          </p:cNvPr>
          <p:cNvSpPr>
            <a:spLocks noChangeArrowheads="1"/>
          </p:cNvSpPr>
          <p:nvPr/>
        </p:nvSpPr>
        <p:spPr bwMode="auto">
          <a:xfrm>
            <a:off x="914400" y="3683000"/>
            <a:ext cx="437991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20000"/>
              </a:lnSpc>
              <a:buFont typeface="Arial" panose="020B0604020202020204" pitchFamily="34" charset="0"/>
              <a:buNone/>
            </a:pPr>
            <a:r>
              <a:rPr lang="zh-CN" altLang="en-US" sz="1600">
                <a:solidFill>
                  <a:srgbClr val="000000"/>
                </a:solidFill>
                <a:latin typeface="Adobe 黑体 Std R" pitchFamily="34" charset="-122"/>
                <a:ea typeface="Adobe 黑体 Std R" pitchFamily="34" charset="-122"/>
                <a:sym typeface="Adobe 黑体 Std R" pitchFamily="34" charset="-122"/>
              </a:rPr>
              <a:t>Enter your text here, or copy your text to paste here</a:t>
            </a:r>
            <a:r>
              <a:rPr lang="en-US" altLang="zh-CN" sz="1600">
                <a:solidFill>
                  <a:srgbClr val="000000"/>
                </a:solidFill>
                <a:latin typeface="Adobe 黑体 Std R" pitchFamily="34" charset="-122"/>
                <a:ea typeface="Adobe 黑体 Std R" pitchFamily="34" charset="-122"/>
                <a:sym typeface="Adobe 黑体 Std R" pitchFamily="34" charset="-122"/>
              </a:rPr>
              <a:t>.</a:t>
            </a:r>
            <a:r>
              <a:rPr lang="zh-CN" altLang="en-US" sz="1600">
                <a:solidFill>
                  <a:srgbClr val="000000"/>
                </a:solidFill>
                <a:latin typeface="Adobe 黑体 Std R" pitchFamily="34" charset="-122"/>
                <a:ea typeface="Adobe 黑体 Std R" pitchFamily="34" charset="-122"/>
                <a:sym typeface="Adobe 黑体 Std R" pitchFamily="34" charset="-122"/>
              </a:rPr>
              <a:t>Enter your text here, or copy your text to paste here</a:t>
            </a:r>
            <a:r>
              <a:rPr lang="en-US" altLang="zh-CN" sz="1600">
                <a:solidFill>
                  <a:srgbClr val="000000"/>
                </a:solidFill>
                <a:latin typeface="Adobe 黑体 Std R" pitchFamily="34" charset="-122"/>
                <a:ea typeface="Adobe 黑体 Std R" pitchFamily="34" charset="-122"/>
                <a:sym typeface="Adobe 黑体 Std R" pitchFamily="34" charset="-122"/>
              </a:rPr>
              <a:t>.</a:t>
            </a:r>
            <a:r>
              <a:rPr lang="zh-CN" altLang="en-US" sz="1600">
                <a:solidFill>
                  <a:srgbClr val="000000"/>
                </a:solidFill>
                <a:latin typeface="Adobe 黑体 Std R" pitchFamily="34" charset="-122"/>
                <a:ea typeface="Adobe 黑体 Std R" pitchFamily="34" charset="-122"/>
                <a:sym typeface="Adobe 黑体 Std R" pitchFamily="34" charset="-122"/>
              </a:rPr>
              <a:t>Enter your text here</a:t>
            </a:r>
            <a:r>
              <a:rPr lang="en-US" altLang="zh-CN" sz="1600">
                <a:solidFill>
                  <a:srgbClr val="000000"/>
                </a:solidFill>
                <a:latin typeface="Adobe 黑体 Std R" pitchFamily="34" charset="-122"/>
                <a:ea typeface="Adobe 黑体 Std R" pitchFamily="34" charset="-122"/>
                <a:sym typeface="Adobe 黑体 Std R" pitchFamily="34" charset="-122"/>
              </a:rPr>
              <a:t>.</a:t>
            </a:r>
            <a:endParaRPr lang="zh-CN" altLang="en-US" sz="1600">
              <a:solidFill>
                <a:srgbClr val="000000"/>
              </a:solidFill>
              <a:latin typeface="Adobe 黑体 Std R" pitchFamily="34" charset="-122"/>
              <a:ea typeface="Adobe 黑体 Std R" pitchFamily="34" charset="-122"/>
              <a:sym typeface="Adobe 黑体 Std R" pitchFamily="34" charset="-122"/>
            </a:endParaRPr>
          </a:p>
          <a:p>
            <a:pPr algn="just" eaLnBrk="1" hangingPunct="1">
              <a:lnSpc>
                <a:spcPct val="120000"/>
              </a:lnSpc>
              <a:buFont typeface="Arial" panose="020B0604020202020204" pitchFamily="34" charset="0"/>
              <a:buNone/>
            </a:pPr>
            <a:r>
              <a:rPr lang="zh-CN" altLang="en-US" sz="1600">
                <a:solidFill>
                  <a:srgbClr val="000000"/>
                </a:solidFill>
                <a:latin typeface="Adobe 黑体 Std R" pitchFamily="34" charset="-122"/>
                <a:ea typeface="Adobe 黑体 Std R" pitchFamily="34" charset="-122"/>
                <a:sym typeface="Adobe 黑体 Std R" pitchFamily="34" charset="-122"/>
              </a:rPr>
              <a:t>Enter your text here, or copy your text to paste here</a:t>
            </a:r>
            <a:r>
              <a:rPr lang="en-US" altLang="zh-CN" sz="1600">
                <a:solidFill>
                  <a:srgbClr val="000000"/>
                </a:solidFill>
                <a:latin typeface="Adobe 黑体 Std R" pitchFamily="34" charset="-122"/>
                <a:ea typeface="Adobe 黑体 Std R" pitchFamily="34" charset="-122"/>
                <a:sym typeface="Adobe 黑体 Std R" pitchFamily="34" charset="-122"/>
              </a:rPr>
              <a:t>.</a:t>
            </a:r>
            <a:r>
              <a:rPr lang="zh-CN" altLang="en-US" sz="1600">
                <a:solidFill>
                  <a:srgbClr val="000000"/>
                </a:solidFill>
                <a:latin typeface="Adobe 黑体 Std R" pitchFamily="34" charset="-122"/>
                <a:ea typeface="Adobe 黑体 Std R" pitchFamily="34" charset="-122"/>
                <a:sym typeface="Adobe 黑体 Std R" pitchFamily="34" charset="-122"/>
              </a:rPr>
              <a:t>Enter your text here, or copy your text to paste here</a:t>
            </a:r>
            <a:r>
              <a:rPr lang="en-US" altLang="zh-CN" sz="1600">
                <a:solidFill>
                  <a:srgbClr val="000000"/>
                </a:solidFill>
                <a:latin typeface="Adobe 黑体 Std R" pitchFamily="34" charset="-122"/>
                <a:ea typeface="Adobe 黑体 Std R" pitchFamily="34" charset="-122"/>
                <a:sym typeface="Adobe 黑体 Std R" pitchFamily="34" charset="-122"/>
              </a:rPr>
              <a:t>.</a:t>
            </a:r>
            <a:r>
              <a:rPr lang="zh-CN" altLang="en-US" sz="1600">
                <a:solidFill>
                  <a:srgbClr val="000000"/>
                </a:solidFill>
                <a:latin typeface="Adobe 黑体 Std R" pitchFamily="34" charset="-122"/>
                <a:ea typeface="Adobe 黑体 Std R" pitchFamily="34" charset="-122"/>
                <a:sym typeface="Adobe 黑体 Std R" pitchFamily="34" charset="-122"/>
              </a:rPr>
              <a:t>Enter your text here</a:t>
            </a:r>
            <a:r>
              <a:rPr lang="en-US" altLang="zh-CN" sz="1600">
                <a:solidFill>
                  <a:srgbClr val="000000"/>
                </a:solidFill>
                <a:latin typeface="Adobe 黑体 Std R" pitchFamily="34" charset="-122"/>
                <a:ea typeface="Adobe 黑体 Std R" pitchFamily="34" charset="-122"/>
                <a:sym typeface="Adobe 黑体 Std R" pitchFamily="34" charset="-122"/>
              </a:rPr>
              <a:t>.</a:t>
            </a:r>
            <a:endParaRPr lang="zh-CN" altLang="en-US" sz="1600">
              <a:solidFill>
                <a:srgbClr val="000000"/>
              </a:solidFill>
              <a:latin typeface="Adobe 黑体 Std R" pitchFamily="34" charset="-122"/>
              <a:ea typeface="Adobe 黑体 Std R" pitchFamily="34" charset="-122"/>
              <a:sym typeface="Adobe 黑体 Std R" pitchFamily="34" charset="-122"/>
            </a:endParaRPr>
          </a:p>
        </p:txBody>
      </p:sp>
      <p:grpSp>
        <p:nvGrpSpPr>
          <p:cNvPr id="6" name="Group 40">
            <a:extLst>
              <a:ext uri="{FF2B5EF4-FFF2-40B4-BE49-F238E27FC236}">
                <a16:creationId xmlns:a16="http://schemas.microsoft.com/office/drawing/2014/main" id="{F2509512-4F9D-4A87-BDB5-EC07C7F8BB0A}"/>
              </a:ext>
            </a:extLst>
          </p:cNvPr>
          <p:cNvGrpSpPr>
            <a:grpSpLocks/>
          </p:cNvGrpSpPr>
          <p:nvPr/>
        </p:nvGrpSpPr>
        <p:grpSpPr bwMode="auto">
          <a:xfrm>
            <a:off x="914400" y="2770188"/>
            <a:ext cx="4265613" cy="727075"/>
            <a:chOff x="0" y="0"/>
            <a:chExt cx="4264741" cy="726945"/>
          </a:xfrm>
        </p:grpSpPr>
        <p:sp>
          <p:nvSpPr>
            <p:cNvPr id="31794" name="文本框 76">
              <a:extLst>
                <a:ext uri="{FF2B5EF4-FFF2-40B4-BE49-F238E27FC236}">
                  <a16:creationId xmlns:a16="http://schemas.microsoft.com/office/drawing/2014/main" id="{8106E74C-EE1C-47F1-AC5E-4CCA86958A3E}"/>
                </a:ext>
              </a:extLst>
            </p:cNvPr>
            <p:cNvSpPr>
              <a:spLocks noChangeArrowheads="1"/>
            </p:cNvSpPr>
            <p:nvPr/>
          </p:nvSpPr>
          <p:spPr bwMode="auto">
            <a:xfrm>
              <a:off x="0" y="0"/>
              <a:ext cx="2987044" cy="4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text content</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95" name="矩形 77">
              <a:extLst>
                <a:ext uri="{FF2B5EF4-FFF2-40B4-BE49-F238E27FC236}">
                  <a16:creationId xmlns:a16="http://schemas.microsoft.com/office/drawing/2014/main" id="{77E031B6-91DA-4380-BFB5-7DE54101F585}"/>
                </a:ext>
              </a:extLst>
            </p:cNvPr>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spTree>
    <p:custDataLst>
      <p:tags r:id="rId1"/>
    </p:custDataLst>
  </p:cSld>
  <p:clrMapOvr>
    <a:masterClrMapping/>
  </p:clrMapOvr>
  <p:transition advTm="6844">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29"/>
                                        </p:tgtEl>
                                        <p:attrNameLst>
                                          <p:attrName>style.visibility</p:attrName>
                                        </p:attrNameLst>
                                      </p:cBhvr>
                                      <p:to>
                                        <p:strVal val="visible"/>
                                      </p:to>
                                    </p:set>
                                    <p:anim calcmode="lin" valueType="num">
                                      <p:cBhvr>
                                        <p:cTn id="7" dur="500" fill="hold"/>
                                        <p:tgtEl>
                                          <p:spTgt spid="21529"/>
                                        </p:tgtEl>
                                        <p:attrNameLst>
                                          <p:attrName>ppt_x</p:attrName>
                                        </p:attrNameLst>
                                      </p:cBhvr>
                                      <p:tavLst>
                                        <p:tav tm="0">
                                          <p:val>
                                            <p:strVal val="0-#ppt_w/2"/>
                                          </p:val>
                                        </p:tav>
                                        <p:tav tm="100000">
                                          <p:val>
                                            <p:strVal val="#ppt_x"/>
                                          </p:val>
                                        </p:tav>
                                      </p:tavLst>
                                    </p:anim>
                                    <p:anim calcmode="lin" valueType="num">
                                      <p:cBhvr>
                                        <p:cTn id="8" dur="500" fill="hold"/>
                                        <p:tgtEl>
                                          <p:spTgt spid="215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530"/>
                                        </p:tgtEl>
                                        <p:attrNameLst>
                                          <p:attrName>style.visibility</p:attrName>
                                        </p:attrNameLst>
                                      </p:cBhvr>
                                      <p:to>
                                        <p:strVal val="visible"/>
                                      </p:to>
                                    </p:set>
                                    <p:anim calcmode="lin" valueType="num">
                                      <p:cBhvr>
                                        <p:cTn id="11" dur="500" fill="hold"/>
                                        <p:tgtEl>
                                          <p:spTgt spid="21530"/>
                                        </p:tgtEl>
                                        <p:attrNameLst>
                                          <p:attrName>ppt_x</p:attrName>
                                        </p:attrNameLst>
                                      </p:cBhvr>
                                      <p:tavLst>
                                        <p:tav tm="0">
                                          <p:val>
                                            <p:strVal val="0-#ppt_w/2"/>
                                          </p:val>
                                        </p:tav>
                                        <p:tav tm="100000">
                                          <p:val>
                                            <p:strVal val="#ppt_x"/>
                                          </p:val>
                                        </p:tav>
                                      </p:tavLst>
                                    </p:anim>
                                    <p:anim calcmode="lin" valueType="num">
                                      <p:cBhvr>
                                        <p:cTn id="12" dur="500" fill="hold"/>
                                        <p:tgtEl>
                                          <p:spTgt spid="2153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1528"/>
                                        </p:tgtEl>
                                        <p:attrNameLst>
                                          <p:attrName>style.visibility</p:attrName>
                                        </p:attrNameLst>
                                      </p:cBhvr>
                                      <p:to>
                                        <p:strVal val="visible"/>
                                      </p:to>
                                    </p:set>
                                    <p:anim calcmode="lin" valueType="num">
                                      <p:cBhvr>
                                        <p:cTn id="17" dur="500" fill="hold"/>
                                        <p:tgtEl>
                                          <p:spTgt spid="2152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1528"/>
                                        </p:tgtEl>
                                        <p:attrNameLst>
                                          <p:attrName>ppt_y</p:attrName>
                                        </p:attrNameLst>
                                      </p:cBhvr>
                                      <p:tavLst>
                                        <p:tav tm="0">
                                          <p:val>
                                            <p:strVal val="#ppt_y"/>
                                          </p:val>
                                        </p:tav>
                                        <p:tav tm="100000">
                                          <p:val>
                                            <p:strVal val="#ppt_y"/>
                                          </p:val>
                                        </p:tav>
                                      </p:tavLst>
                                    </p:anim>
                                    <p:anim calcmode="lin" valueType="num">
                                      <p:cBhvr>
                                        <p:cTn id="19" dur="500" fill="hold"/>
                                        <p:tgtEl>
                                          <p:spTgt spid="2152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1528"/>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215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filter="wipe(down)">
                                      <p:cBhvr>
                                        <p:cTn id="26" dur="500"/>
                                        <p:tgtEl>
                                          <p:spTgt spid="5"/>
                                        </p:tgtEl>
                                      </p:cBhvr>
                                    </p:animEffect>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filter="wipe(down)">
                                      <p:cBhvr>
                                        <p:cTn id="29" dur="500"/>
                                        <p:tgtEl>
                                          <p:spTgt spid="4"/>
                                        </p:tgtEl>
                                      </p:cBhvr>
                                    </p:animEffect>
                                  </p:childTnLst>
                                </p:cTn>
                              </p:par>
                              <p:par>
                                <p:cTn id="30" presetID="22" presetClass="entr" presetSubtype="4" fill="hold" nodeType="withEffect">
                                  <p:stCondLst>
                                    <p:cond delay="0"/>
                                  </p:stCondLst>
                                  <p:childTnLst>
                                    <p:set>
                                      <p:cBhvr>
                                        <p:cTn id="31" dur="1" fill="hold">
                                          <p:stCondLst>
                                            <p:cond delay="0"/>
                                          </p:stCondLst>
                                        </p:cTn>
                                        <p:tgtEl>
                                          <p:spTgt spid="21531"/>
                                        </p:tgtEl>
                                        <p:attrNameLst>
                                          <p:attrName>style.visibility</p:attrName>
                                        </p:attrNameLst>
                                      </p:cBhvr>
                                      <p:to>
                                        <p:strVal val="visible"/>
                                      </p:to>
                                    </p:set>
                                    <p:animEffect filter="wipe(down)">
                                      <p:cBhvr>
                                        <p:cTn id="32" dur="500"/>
                                        <p:tgtEl>
                                          <p:spTgt spid="21531"/>
                                        </p:tgtEl>
                                      </p:cBhvr>
                                    </p:animEffect>
                                  </p:childTnLst>
                                </p:cTn>
                              </p:par>
                              <p:par>
                                <p:cTn id="33" presetID="22" presetClass="entr" presetSubtype="4" fill="hold" nodeType="withEffect">
                                  <p:stCondLst>
                                    <p:cond delay="0"/>
                                  </p:stCondLst>
                                  <p:childTnLst>
                                    <p:set>
                                      <p:cBhvr>
                                        <p:cTn id="34" dur="1" fill="hold">
                                          <p:stCondLst>
                                            <p:cond delay="0"/>
                                          </p:stCondLst>
                                        </p:cTn>
                                        <p:tgtEl>
                                          <p:spTgt spid="21555"/>
                                        </p:tgtEl>
                                        <p:attrNameLst>
                                          <p:attrName>style.visibility</p:attrName>
                                        </p:attrNameLst>
                                      </p:cBhvr>
                                      <p:to>
                                        <p:strVal val="visible"/>
                                      </p:to>
                                    </p:set>
                                    <p:animEffect filter="wipe(down)">
                                      <p:cBhvr>
                                        <p:cTn id="35" dur="500"/>
                                        <p:tgtEl>
                                          <p:spTgt spid="215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551"/>
                                        </p:tgtEl>
                                        <p:attrNameLst>
                                          <p:attrName>style.visibility</p:attrName>
                                        </p:attrNameLst>
                                      </p:cBhvr>
                                      <p:to>
                                        <p:strVal val="visible"/>
                                      </p:to>
                                    </p:set>
                                    <p:animEffect filter="wipe(down)">
                                      <p:cBhvr>
                                        <p:cTn id="40" dur="500"/>
                                        <p:tgtEl>
                                          <p:spTgt spid="2155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544"/>
                                        </p:tgtEl>
                                        <p:attrNameLst>
                                          <p:attrName>style.visibility</p:attrName>
                                        </p:attrNameLst>
                                      </p:cBhvr>
                                      <p:to>
                                        <p:strVal val="visible"/>
                                      </p:to>
                                    </p:set>
                                    <p:animEffect filter="wipe(down)">
                                      <p:cBhvr>
                                        <p:cTn id="43" dur="500"/>
                                        <p:tgtEl>
                                          <p:spTgt spid="2154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534"/>
                                        </p:tgtEl>
                                        <p:attrNameLst>
                                          <p:attrName>style.visibility</p:attrName>
                                        </p:attrNameLst>
                                      </p:cBhvr>
                                      <p:to>
                                        <p:strVal val="visible"/>
                                      </p:to>
                                    </p:set>
                                    <p:animEffect filter="wipe(down)">
                                      <p:cBhvr>
                                        <p:cTn id="46" dur="500"/>
                                        <p:tgtEl>
                                          <p:spTgt spid="2153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557"/>
                                        </p:tgtEl>
                                        <p:attrNameLst>
                                          <p:attrName>style.visibility</p:attrName>
                                        </p:attrNameLst>
                                      </p:cBhvr>
                                      <p:to>
                                        <p:strVal val="visible"/>
                                      </p:to>
                                    </p:set>
                                    <p:animEffect filter="wipe(down)">
                                      <p:cBhvr>
                                        <p:cTn id="49" dur="500"/>
                                        <p:tgtEl>
                                          <p:spTgt spid="2155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552"/>
                                        </p:tgtEl>
                                        <p:attrNameLst>
                                          <p:attrName>style.visibility</p:attrName>
                                        </p:attrNameLst>
                                      </p:cBhvr>
                                      <p:to>
                                        <p:strVal val="visible"/>
                                      </p:to>
                                    </p:set>
                                    <p:anim calcmode="lin" valueType="num">
                                      <p:cBhvr>
                                        <p:cTn id="54" dur="500" fill="hold"/>
                                        <p:tgtEl>
                                          <p:spTgt spid="21552"/>
                                        </p:tgtEl>
                                        <p:attrNameLst>
                                          <p:attrName>ppt_x</p:attrName>
                                        </p:attrNameLst>
                                      </p:cBhvr>
                                      <p:tavLst>
                                        <p:tav tm="0">
                                          <p:val>
                                            <p:strVal val="#ppt_x"/>
                                          </p:val>
                                        </p:tav>
                                        <p:tav tm="100000">
                                          <p:val>
                                            <p:strVal val="#ppt_x"/>
                                          </p:val>
                                        </p:tav>
                                      </p:tavLst>
                                    </p:anim>
                                    <p:anim calcmode="lin" valueType="num">
                                      <p:cBhvr>
                                        <p:cTn id="55" dur="500" fill="hold"/>
                                        <p:tgtEl>
                                          <p:spTgt spid="2155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1545"/>
                                        </p:tgtEl>
                                        <p:attrNameLst>
                                          <p:attrName>style.visibility</p:attrName>
                                        </p:attrNameLst>
                                      </p:cBhvr>
                                      <p:to>
                                        <p:strVal val="visible"/>
                                      </p:to>
                                    </p:set>
                                    <p:anim calcmode="lin" valueType="num">
                                      <p:cBhvr>
                                        <p:cTn id="58" dur="500" fill="hold"/>
                                        <p:tgtEl>
                                          <p:spTgt spid="21545"/>
                                        </p:tgtEl>
                                        <p:attrNameLst>
                                          <p:attrName>ppt_x</p:attrName>
                                        </p:attrNameLst>
                                      </p:cBhvr>
                                      <p:tavLst>
                                        <p:tav tm="0">
                                          <p:val>
                                            <p:strVal val="#ppt_x"/>
                                          </p:val>
                                        </p:tav>
                                        <p:tav tm="100000">
                                          <p:val>
                                            <p:strVal val="#ppt_x"/>
                                          </p:val>
                                        </p:tav>
                                      </p:tavLst>
                                    </p:anim>
                                    <p:anim calcmode="lin" valueType="num">
                                      <p:cBhvr>
                                        <p:cTn id="59" dur="500" fill="hold"/>
                                        <p:tgtEl>
                                          <p:spTgt spid="2154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535"/>
                                        </p:tgtEl>
                                        <p:attrNameLst>
                                          <p:attrName>style.visibility</p:attrName>
                                        </p:attrNameLst>
                                      </p:cBhvr>
                                      <p:to>
                                        <p:strVal val="visible"/>
                                      </p:to>
                                    </p:set>
                                    <p:anim calcmode="lin" valueType="num">
                                      <p:cBhvr>
                                        <p:cTn id="62" dur="500" fill="hold"/>
                                        <p:tgtEl>
                                          <p:spTgt spid="21535"/>
                                        </p:tgtEl>
                                        <p:attrNameLst>
                                          <p:attrName>ppt_x</p:attrName>
                                        </p:attrNameLst>
                                      </p:cBhvr>
                                      <p:tavLst>
                                        <p:tav tm="0">
                                          <p:val>
                                            <p:strVal val="#ppt_x"/>
                                          </p:val>
                                        </p:tav>
                                        <p:tav tm="100000">
                                          <p:val>
                                            <p:strVal val="#ppt_x"/>
                                          </p:val>
                                        </p:tav>
                                      </p:tavLst>
                                    </p:anim>
                                    <p:anim calcmode="lin" valueType="num">
                                      <p:cBhvr>
                                        <p:cTn id="63" dur="500" fill="hold"/>
                                        <p:tgtEl>
                                          <p:spTgt spid="2153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1558"/>
                                        </p:tgtEl>
                                        <p:attrNameLst>
                                          <p:attrName>style.visibility</p:attrName>
                                        </p:attrNameLst>
                                      </p:cBhvr>
                                      <p:to>
                                        <p:strVal val="visible"/>
                                      </p:to>
                                    </p:set>
                                    <p:anim calcmode="lin" valueType="num">
                                      <p:cBhvr>
                                        <p:cTn id="66" dur="500" fill="hold"/>
                                        <p:tgtEl>
                                          <p:spTgt spid="21558"/>
                                        </p:tgtEl>
                                        <p:attrNameLst>
                                          <p:attrName>ppt_x</p:attrName>
                                        </p:attrNameLst>
                                      </p:cBhvr>
                                      <p:tavLst>
                                        <p:tav tm="0">
                                          <p:val>
                                            <p:strVal val="#ppt_x"/>
                                          </p:val>
                                        </p:tav>
                                        <p:tav tm="100000">
                                          <p:val>
                                            <p:strVal val="#ppt_x"/>
                                          </p:val>
                                        </p:tav>
                                      </p:tavLst>
                                    </p:anim>
                                    <p:anim calcmode="lin" valueType="num">
                                      <p:cBhvr>
                                        <p:cTn id="67" dur="500" fill="hold"/>
                                        <p:tgtEl>
                                          <p:spTgt spid="21558"/>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1553"/>
                                        </p:tgtEl>
                                        <p:attrNameLst>
                                          <p:attrName>style.visibility</p:attrName>
                                        </p:attrNameLst>
                                      </p:cBhvr>
                                      <p:to>
                                        <p:strVal val="visible"/>
                                      </p:to>
                                    </p:set>
                                    <p:animEffect filter="fade">
                                      <p:cBhvr>
                                        <p:cTn id="72" dur="1000"/>
                                        <p:tgtEl>
                                          <p:spTgt spid="21553"/>
                                        </p:tgtEl>
                                      </p:cBhvr>
                                    </p:animEffect>
                                    <p:anim calcmode="lin" valueType="num">
                                      <p:cBhvr>
                                        <p:cTn id="73" dur="1000" fill="hold"/>
                                        <p:tgtEl>
                                          <p:spTgt spid="21553"/>
                                        </p:tgtEl>
                                        <p:attrNameLst>
                                          <p:attrName>ppt_x</p:attrName>
                                        </p:attrNameLst>
                                      </p:cBhvr>
                                      <p:tavLst>
                                        <p:tav tm="0">
                                          <p:val>
                                            <p:strVal val="#ppt_x"/>
                                          </p:val>
                                        </p:tav>
                                        <p:tav tm="100000">
                                          <p:val>
                                            <p:strVal val="#ppt_x"/>
                                          </p:val>
                                        </p:tav>
                                      </p:tavLst>
                                    </p:anim>
                                    <p:anim calcmode="lin" valueType="num">
                                      <p:cBhvr>
                                        <p:cTn id="74" dur="1000" fill="hold"/>
                                        <p:tgtEl>
                                          <p:spTgt spid="2155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546"/>
                                        </p:tgtEl>
                                        <p:attrNameLst>
                                          <p:attrName>style.visibility</p:attrName>
                                        </p:attrNameLst>
                                      </p:cBhvr>
                                      <p:to>
                                        <p:strVal val="visible"/>
                                      </p:to>
                                    </p:set>
                                    <p:animEffect filter="fade">
                                      <p:cBhvr>
                                        <p:cTn id="77" dur="1000"/>
                                        <p:tgtEl>
                                          <p:spTgt spid="21546"/>
                                        </p:tgtEl>
                                      </p:cBhvr>
                                    </p:animEffect>
                                    <p:anim calcmode="lin" valueType="num">
                                      <p:cBhvr>
                                        <p:cTn id="78" dur="1000" fill="hold"/>
                                        <p:tgtEl>
                                          <p:spTgt spid="21546"/>
                                        </p:tgtEl>
                                        <p:attrNameLst>
                                          <p:attrName>ppt_x</p:attrName>
                                        </p:attrNameLst>
                                      </p:cBhvr>
                                      <p:tavLst>
                                        <p:tav tm="0">
                                          <p:val>
                                            <p:strVal val="#ppt_x"/>
                                          </p:val>
                                        </p:tav>
                                        <p:tav tm="100000">
                                          <p:val>
                                            <p:strVal val="#ppt_x"/>
                                          </p:val>
                                        </p:tav>
                                      </p:tavLst>
                                    </p:anim>
                                    <p:anim calcmode="lin" valueType="num">
                                      <p:cBhvr>
                                        <p:cTn id="79" dur="1000" fill="hold"/>
                                        <p:tgtEl>
                                          <p:spTgt spid="2154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1536"/>
                                        </p:tgtEl>
                                        <p:attrNameLst>
                                          <p:attrName>style.visibility</p:attrName>
                                        </p:attrNameLst>
                                      </p:cBhvr>
                                      <p:to>
                                        <p:strVal val="visible"/>
                                      </p:to>
                                    </p:set>
                                    <p:animEffect filter="fade">
                                      <p:cBhvr>
                                        <p:cTn id="82" dur="1000"/>
                                        <p:tgtEl>
                                          <p:spTgt spid="21536"/>
                                        </p:tgtEl>
                                      </p:cBhvr>
                                    </p:animEffect>
                                    <p:anim calcmode="lin" valueType="num">
                                      <p:cBhvr>
                                        <p:cTn id="83" dur="1000" fill="hold"/>
                                        <p:tgtEl>
                                          <p:spTgt spid="21536"/>
                                        </p:tgtEl>
                                        <p:attrNameLst>
                                          <p:attrName>ppt_x</p:attrName>
                                        </p:attrNameLst>
                                      </p:cBhvr>
                                      <p:tavLst>
                                        <p:tav tm="0">
                                          <p:val>
                                            <p:strVal val="#ppt_x"/>
                                          </p:val>
                                        </p:tav>
                                        <p:tav tm="100000">
                                          <p:val>
                                            <p:strVal val="#ppt_x"/>
                                          </p:val>
                                        </p:tav>
                                      </p:tavLst>
                                    </p:anim>
                                    <p:anim calcmode="lin" valueType="num">
                                      <p:cBhvr>
                                        <p:cTn id="84" dur="1000" fill="hold"/>
                                        <p:tgtEl>
                                          <p:spTgt spid="2153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559"/>
                                        </p:tgtEl>
                                        <p:attrNameLst>
                                          <p:attrName>style.visibility</p:attrName>
                                        </p:attrNameLst>
                                      </p:cBhvr>
                                      <p:to>
                                        <p:strVal val="visible"/>
                                      </p:to>
                                    </p:set>
                                    <p:animEffect filter="fade">
                                      <p:cBhvr>
                                        <p:cTn id="87" dur="1000"/>
                                        <p:tgtEl>
                                          <p:spTgt spid="21559"/>
                                        </p:tgtEl>
                                      </p:cBhvr>
                                    </p:animEffect>
                                    <p:anim calcmode="lin" valueType="num">
                                      <p:cBhvr>
                                        <p:cTn id="88" dur="1000" fill="hold"/>
                                        <p:tgtEl>
                                          <p:spTgt spid="21559"/>
                                        </p:tgtEl>
                                        <p:attrNameLst>
                                          <p:attrName>ppt_x</p:attrName>
                                        </p:attrNameLst>
                                      </p:cBhvr>
                                      <p:tavLst>
                                        <p:tav tm="0">
                                          <p:val>
                                            <p:strVal val="#ppt_x"/>
                                          </p:val>
                                        </p:tav>
                                        <p:tav tm="100000">
                                          <p:val>
                                            <p:strVal val="#ppt_x"/>
                                          </p:val>
                                        </p:tav>
                                      </p:tavLst>
                                    </p:anim>
                                    <p:anim calcmode="lin" valueType="num">
                                      <p:cBhvr>
                                        <p:cTn id="89" dur="1000" fill="hold"/>
                                        <p:tgtEl>
                                          <p:spTgt spid="21559"/>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21539"/>
                                        </p:tgtEl>
                                        <p:attrNameLst>
                                          <p:attrName>style.visibility</p:attrName>
                                        </p:attrNameLst>
                                      </p:cBhvr>
                                      <p:to>
                                        <p:strVal val="visible"/>
                                      </p:to>
                                    </p:set>
                                    <p:animEffect filter="wipe(right)">
                                      <p:cBhvr>
                                        <p:cTn id="94" dur="500"/>
                                        <p:tgtEl>
                                          <p:spTgt spid="21539"/>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21554"/>
                                        </p:tgtEl>
                                        <p:attrNameLst>
                                          <p:attrName>style.visibility</p:attrName>
                                        </p:attrNameLst>
                                      </p:cBhvr>
                                      <p:to>
                                        <p:strVal val="visible"/>
                                      </p:to>
                                    </p:set>
                                    <p:animEffect filter="wipe(right)">
                                      <p:cBhvr>
                                        <p:cTn id="97" dur="500"/>
                                        <p:tgtEl>
                                          <p:spTgt spid="21554"/>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21538"/>
                                        </p:tgtEl>
                                        <p:attrNameLst>
                                          <p:attrName>style.visibility</p:attrName>
                                        </p:attrNameLst>
                                      </p:cBhvr>
                                      <p:to>
                                        <p:strVal val="visible"/>
                                      </p:to>
                                    </p:set>
                                    <p:animEffect filter="wipe(right)">
                                      <p:cBhvr>
                                        <p:cTn id="100" dur="500"/>
                                        <p:tgtEl>
                                          <p:spTgt spid="21538"/>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21537"/>
                                        </p:tgtEl>
                                        <p:attrNameLst>
                                          <p:attrName>style.visibility</p:attrName>
                                        </p:attrNameLst>
                                      </p:cBhvr>
                                      <p:to>
                                        <p:strVal val="visible"/>
                                      </p:to>
                                    </p:set>
                                    <p:animEffect filter="wipe(right)">
                                      <p:cBhvr>
                                        <p:cTn id="103" dur="500"/>
                                        <p:tgtEl>
                                          <p:spTgt spid="2153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8" fill="hold" nodeType="click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500" fill="hold"/>
                                        <p:tgtEl>
                                          <p:spTgt spid="6"/>
                                        </p:tgtEl>
                                        <p:attrNameLst>
                                          <p:attrName>ppt_x</p:attrName>
                                        </p:attrNameLst>
                                      </p:cBhvr>
                                      <p:tavLst>
                                        <p:tav tm="0">
                                          <p:val>
                                            <p:strVal val="0-#ppt_w/2"/>
                                          </p:val>
                                        </p:tav>
                                        <p:tav tm="100000">
                                          <p:val>
                                            <p:strVal val="#ppt_x"/>
                                          </p:val>
                                        </p:tav>
                                      </p:tavLst>
                                    </p:anim>
                                    <p:anim calcmode="lin" valueType="num">
                                      <p:cBhvr>
                                        <p:cTn id="109" dur="500" fill="hold"/>
                                        <p:tgtEl>
                                          <p:spTgt spid="6"/>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iterate type="wd">
                                    <p:tmPct val="10000"/>
                                  </p:iterate>
                                  <p:childTnLst>
                                    <p:set>
                                      <p:cBhvr>
                                        <p:cTn id="111" dur="1" fill="hold">
                                          <p:stCondLst>
                                            <p:cond delay="0"/>
                                          </p:stCondLst>
                                        </p:cTn>
                                        <p:tgtEl>
                                          <p:spTgt spid="21561"/>
                                        </p:tgtEl>
                                        <p:attrNameLst>
                                          <p:attrName>style.visibility</p:attrName>
                                        </p:attrNameLst>
                                      </p:cBhvr>
                                      <p:to>
                                        <p:strVal val="visible"/>
                                      </p:to>
                                    </p:set>
                                    <p:anim calcmode="lin" valueType="num">
                                      <p:cBhvr>
                                        <p:cTn id="112" dur="500" fill="hold"/>
                                        <p:tgtEl>
                                          <p:spTgt spid="21561"/>
                                        </p:tgtEl>
                                        <p:attrNameLst>
                                          <p:attrName>ppt_x</p:attrName>
                                        </p:attrNameLst>
                                      </p:cBhvr>
                                      <p:tavLst>
                                        <p:tav tm="0">
                                          <p:val>
                                            <p:strVal val="1+#ppt_w/2"/>
                                          </p:val>
                                        </p:tav>
                                        <p:tav tm="100000">
                                          <p:val>
                                            <p:strVal val="#ppt_x"/>
                                          </p:val>
                                        </p:tav>
                                      </p:tavLst>
                                    </p:anim>
                                    <p:anim calcmode="lin" valueType="num">
                                      <p:cBhvr>
                                        <p:cTn id="113" dur="500" fill="hold"/>
                                        <p:tgtEl>
                                          <p:spTgt spid="215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8" grpId="0" bldLvl="0"/>
      <p:bldP spid="21529" grpId="0" bldLvl="0" animBg="1"/>
      <p:bldP spid="21534" grpId="0" bldLvl="0" animBg="1"/>
      <p:bldP spid="21535" grpId="0" bldLvl="0"/>
      <p:bldP spid="21536" grpId="0" bldLvl="0"/>
      <p:bldP spid="21537" grpId="0" bldLvl="0" animBg="1"/>
      <p:bldP spid="21538" grpId="0" bldLvl="0" animBg="1"/>
      <p:bldP spid="21539" grpId="0" bldLvl="0" animBg="1"/>
      <p:bldP spid="21544" grpId="0" bldLvl="0" animBg="1"/>
      <p:bldP spid="21545" grpId="0" bldLvl="0"/>
      <p:bldP spid="21546" grpId="0" bldLvl="0"/>
      <p:bldP spid="21551" grpId="0" bldLvl="0" animBg="1"/>
      <p:bldP spid="21552" grpId="0" bldLvl="0"/>
      <p:bldP spid="21553" grpId="0" bldLvl="0"/>
      <p:bldP spid="21554" grpId="0" bldLvl="0" animBg="1"/>
      <p:bldP spid="21557" grpId="0" bldLvl="0" animBg="1"/>
      <p:bldP spid="21558" grpId="0" bldLvl="0"/>
      <p:bldP spid="21559" grpId="0" bldLvl="0"/>
      <p:bldP spid="21561"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4">
            <a:extLst>
              <a:ext uri="{FF2B5EF4-FFF2-40B4-BE49-F238E27FC236}">
                <a16:creationId xmlns:a16="http://schemas.microsoft.com/office/drawing/2014/main" id="{EE71BFFF-DE7D-4206-9B22-A17403D1AE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E2AFE992-414F-44A5-8C5B-6254E814A5DB}" type="slidenum">
              <a:rPr altLang="en-US" sz="1400">
                <a:solidFill>
                  <a:srgbClr val="898989"/>
                </a:solidFill>
                <a:ea typeface="宋体" panose="02010600030101010101" pitchFamily="2" charset="-122"/>
              </a:rPr>
              <a:pPr/>
              <a:t>2</a:t>
            </a:fld>
            <a:endParaRPr lang="zh-CN" altLang="en-US" sz="1400">
              <a:solidFill>
                <a:srgbClr val="898989"/>
              </a:solidFill>
              <a:ea typeface="宋体" panose="02010600030101010101" pitchFamily="2" charset="-122"/>
            </a:endParaRPr>
          </a:p>
        </p:txBody>
      </p:sp>
      <p:pic>
        <p:nvPicPr>
          <p:cNvPr id="4098" name="图片 7">
            <a:extLst>
              <a:ext uri="{FF2B5EF4-FFF2-40B4-BE49-F238E27FC236}">
                <a16:creationId xmlns:a16="http://schemas.microsoft.com/office/drawing/2014/main" id="{19C42C0F-B55C-4DD9-8F9E-ED7AF3B23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3500438"/>
            <a:ext cx="48037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椭圆 8">
            <a:extLst>
              <a:ext uri="{FF2B5EF4-FFF2-40B4-BE49-F238E27FC236}">
                <a16:creationId xmlns:a16="http://schemas.microsoft.com/office/drawing/2014/main" id="{079A13ED-96E5-4D13-9807-18CBFCE2FB9B}"/>
              </a:ext>
            </a:extLst>
          </p:cNvPr>
          <p:cNvSpPr>
            <a:spLocks noChangeArrowheads="1"/>
          </p:cNvSpPr>
          <p:nvPr/>
        </p:nvSpPr>
        <p:spPr bwMode="auto">
          <a:xfrm>
            <a:off x="2174875" y="865188"/>
            <a:ext cx="1655763"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Work </a:t>
            </a:r>
            <a:r>
              <a:rPr lang="zh-CN" altLang="en-US"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focus</a:t>
            </a:r>
          </a:p>
        </p:txBody>
      </p:sp>
      <p:sp>
        <p:nvSpPr>
          <p:cNvPr id="4100" name="椭圆 9">
            <a:extLst>
              <a:ext uri="{FF2B5EF4-FFF2-40B4-BE49-F238E27FC236}">
                <a16:creationId xmlns:a16="http://schemas.microsoft.com/office/drawing/2014/main" id="{E6031C58-0A73-41B9-96F5-641615E64737}"/>
              </a:ext>
            </a:extLst>
          </p:cNvPr>
          <p:cNvSpPr>
            <a:spLocks noChangeArrowheads="1"/>
          </p:cNvSpPr>
          <p:nvPr/>
        </p:nvSpPr>
        <p:spPr bwMode="auto">
          <a:xfrm>
            <a:off x="4203700" y="865188"/>
            <a:ext cx="1655763"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a:t>
            </a:r>
            <a:endParaRPr lang="en-US" altLang="zh-CN"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Case </a:t>
            </a:r>
          </a:p>
        </p:txBody>
      </p:sp>
      <p:sp>
        <p:nvSpPr>
          <p:cNvPr id="4101" name="椭圆 10">
            <a:extLst>
              <a:ext uri="{FF2B5EF4-FFF2-40B4-BE49-F238E27FC236}">
                <a16:creationId xmlns:a16="http://schemas.microsoft.com/office/drawing/2014/main" id="{33DA6D9D-CF26-4E03-A808-1E48163865DA}"/>
              </a:ext>
            </a:extLst>
          </p:cNvPr>
          <p:cNvSpPr>
            <a:spLocks noChangeArrowheads="1"/>
          </p:cNvSpPr>
          <p:nvPr/>
        </p:nvSpPr>
        <p:spPr bwMode="auto">
          <a:xfrm>
            <a:off x="6230938" y="865188"/>
            <a:ext cx="1655762"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Job</a:t>
            </a:r>
            <a:endParaRPr lang="en-US" altLang="zh-CN"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a:t>
            </a:r>
          </a:p>
        </p:txBody>
      </p:sp>
      <p:sp>
        <p:nvSpPr>
          <p:cNvPr id="4102" name="椭圆 11">
            <a:extLst>
              <a:ext uri="{FF2B5EF4-FFF2-40B4-BE49-F238E27FC236}">
                <a16:creationId xmlns:a16="http://schemas.microsoft.com/office/drawing/2014/main" id="{9255CFE1-62F7-4F7C-BBAF-254FA6E182B4}"/>
              </a:ext>
            </a:extLst>
          </p:cNvPr>
          <p:cNvSpPr>
            <a:spLocks noChangeArrowheads="1"/>
          </p:cNvSpPr>
          <p:nvPr/>
        </p:nvSpPr>
        <p:spPr bwMode="auto">
          <a:xfrm>
            <a:off x="8259763" y="865188"/>
            <a:ext cx="1655762"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a:t>
            </a:r>
            <a:r>
              <a:rPr lang="zh-CN" altLang="en-US"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year</a:t>
            </a:r>
            <a:endParaRPr lang="en-US" altLang="zh-CN"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Plan</a:t>
            </a:r>
          </a:p>
        </p:txBody>
      </p:sp>
      <p:grpSp>
        <p:nvGrpSpPr>
          <p:cNvPr id="2" name="组合 12">
            <a:extLst>
              <a:ext uri="{FF2B5EF4-FFF2-40B4-BE49-F238E27FC236}">
                <a16:creationId xmlns:a16="http://schemas.microsoft.com/office/drawing/2014/main" id="{B4AF9EC7-EBB4-446D-93DF-720AFE33673B}"/>
              </a:ext>
            </a:extLst>
          </p:cNvPr>
          <p:cNvGrpSpPr>
            <a:grpSpLocks/>
          </p:cNvGrpSpPr>
          <p:nvPr/>
        </p:nvGrpSpPr>
        <p:grpSpPr bwMode="auto">
          <a:xfrm>
            <a:off x="3562350" y="4740275"/>
            <a:ext cx="692150" cy="692150"/>
            <a:chOff x="0" y="0"/>
            <a:chExt cx="692150" cy="692150"/>
          </a:xfrm>
        </p:grpSpPr>
        <p:sp>
          <p:nvSpPr>
            <p:cNvPr id="14364" name="椭圆 13">
              <a:extLst>
                <a:ext uri="{FF2B5EF4-FFF2-40B4-BE49-F238E27FC236}">
                  <a16:creationId xmlns:a16="http://schemas.microsoft.com/office/drawing/2014/main" id="{D76C91D4-D661-4FFF-8B51-864FAEB31EB6}"/>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14365" name="椭圆 14">
              <a:extLst>
                <a:ext uri="{FF2B5EF4-FFF2-40B4-BE49-F238E27FC236}">
                  <a16:creationId xmlns:a16="http://schemas.microsoft.com/office/drawing/2014/main" id="{930C9F54-DA93-4B2C-825B-7BDBEE57645A}"/>
                </a:ext>
              </a:extLst>
            </p:cNvPr>
            <p:cNvSpPr>
              <a:spLocks noChangeArrowheads="1"/>
            </p:cNvSpPr>
            <p:nvPr/>
          </p:nvSpPr>
          <p:spPr bwMode="auto">
            <a:xfrm>
              <a:off x="76200" y="76200"/>
              <a:ext cx="539750" cy="539750"/>
            </a:xfrm>
            <a:prstGeom prst="ellipse">
              <a:avLst/>
            </a:prstGeom>
            <a:solidFill>
              <a:srgbClr val="009999"/>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1</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3" name="组合 15">
            <a:extLst>
              <a:ext uri="{FF2B5EF4-FFF2-40B4-BE49-F238E27FC236}">
                <a16:creationId xmlns:a16="http://schemas.microsoft.com/office/drawing/2014/main" id="{69E4D56C-403C-4783-BD0D-93FD2CBD043D}"/>
              </a:ext>
            </a:extLst>
          </p:cNvPr>
          <p:cNvGrpSpPr>
            <a:grpSpLocks/>
          </p:cNvGrpSpPr>
          <p:nvPr/>
        </p:nvGrpSpPr>
        <p:grpSpPr bwMode="auto">
          <a:xfrm>
            <a:off x="4903788" y="3411538"/>
            <a:ext cx="692150" cy="692150"/>
            <a:chOff x="0" y="0"/>
            <a:chExt cx="692150" cy="692150"/>
          </a:xfrm>
        </p:grpSpPr>
        <p:sp>
          <p:nvSpPr>
            <p:cNvPr id="14362" name="椭圆 16">
              <a:extLst>
                <a:ext uri="{FF2B5EF4-FFF2-40B4-BE49-F238E27FC236}">
                  <a16:creationId xmlns:a16="http://schemas.microsoft.com/office/drawing/2014/main" id="{BA479A12-142C-4A4F-9B82-FC5994343FCD}"/>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14363" name="椭圆 17">
              <a:extLst>
                <a:ext uri="{FF2B5EF4-FFF2-40B4-BE49-F238E27FC236}">
                  <a16:creationId xmlns:a16="http://schemas.microsoft.com/office/drawing/2014/main" id="{2AF35449-DA8A-49C2-954E-7CFC1D3972D7}"/>
                </a:ext>
              </a:extLst>
            </p:cNvPr>
            <p:cNvSpPr>
              <a:spLocks noChangeArrowheads="1"/>
            </p:cNvSpPr>
            <p:nvPr/>
          </p:nvSpPr>
          <p:spPr bwMode="auto">
            <a:xfrm>
              <a:off x="76200" y="76200"/>
              <a:ext cx="539750" cy="539750"/>
            </a:xfrm>
            <a:prstGeom prst="ellipse">
              <a:avLst/>
            </a:prstGeom>
            <a:solidFill>
              <a:srgbClr val="009999"/>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2</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4" name="组合 18">
            <a:extLst>
              <a:ext uri="{FF2B5EF4-FFF2-40B4-BE49-F238E27FC236}">
                <a16:creationId xmlns:a16="http://schemas.microsoft.com/office/drawing/2014/main" id="{0BF045E6-82AA-4152-9C52-86886009A0C3}"/>
              </a:ext>
            </a:extLst>
          </p:cNvPr>
          <p:cNvGrpSpPr>
            <a:grpSpLocks/>
          </p:cNvGrpSpPr>
          <p:nvPr/>
        </p:nvGrpSpPr>
        <p:grpSpPr bwMode="auto">
          <a:xfrm>
            <a:off x="6519863" y="3411538"/>
            <a:ext cx="692150" cy="692150"/>
            <a:chOff x="0" y="0"/>
            <a:chExt cx="692150" cy="692150"/>
          </a:xfrm>
        </p:grpSpPr>
        <p:sp>
          <p:nvSpPr>
            <p:cNvPr id="14360" name="椭圆 19">
              <a:extLst>
                <a:ext uri="{FF2B5EF4-FFF2-40B4-BE49-F238E27FC236}">
                  <a16:creationId xmlns:a16="http://schemas.microsoft.com/office/drawing/2014/main" id="{F498C6A0-5B0B-4788-9962-2E539E269C1D}"/>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14361" name="椭圆 20">
              <a:extLst>
                <a:ext uri="{FF2B5EF4-FFF2-40B4-BE49-F238E27FC236}">
                  <a16:creationId xmlns:a16="http://schemas.microsoft.com/office/drawing/2014/main" id="{9BE52C7E-D377-441F-A1A8-1A643C06B6CE}"/>
                </a:ext>
              </a:extLst>
            </p:cNvPr>
            <p:cNvSpPr>
              <a:spLocks noChangeArrowheads="1"/>
            </p:cNvSpPr>
            <p:nvPr/>
          </p:nvSpPr>
          <p:spPr bwMode="auto">
            <a:xfrm>
              <a:off x="73025" y="76200"/>
              <a:ext cx="539750" cy="539750"/>
            </a:xfrm>
            <a:prstGeom prst="ellipse">
              <a:avLst/>
            </a:prstGeom>
            <a:solidFill>
              <a:srgbClr val="009999"/>
            </a:solidFill>
            <a:ln>
              <a:noFill/>
            </a:ln>
            <a:extLst>
              <a:ext uri="{91240B29-F687-4F45-9708-019B960494DF}">
                <a14:hiddenLine xmlns:a14="http://schemas.microsoft.com/office/drawing/2010/main" w="635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3</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5" name="组合 21">
            <a:extLst>
              <a:ext uri="{FF2B5EF4-FFF2-40B4-BE49-F238E27FC236}">
                <a16:creationId xmlns:a16="http://schemas.microsoft.com/office/drawing/2014/main" id="{4E50BED3-9A30-4549-BE5D-A1B8D0152EF3}"/>
              </a:ext>
            </a:extLst>
          </p:cNvPr>
          <p:cNvGrpSpPr>
            <a:grpSpLocks/>
          </p:cNvGrpSpPr>
          <p:nvPr/>
        </p:nvGrpSpPr>
        <p:grpSpPr bwMode="auto">
          <a:xfrm>
            <a:off x="7853363" y="4740275"/>
            <a:ext cx="693737" cy="692150"/>
            <a:chOff x="0" y="0"/>
            <a:chExt cx="693737" cy="692150"/>
          </a:xfrm>
        </p:grpSpPr>
        <p:sp>
          <p:nvSpPr>
            <p:cNvPr id="14358" name="椭圆 22">
              <a:extLst>
                <a:ext uri="{FF2B5EF4-FFF2-40B4-BE49-F238E27FC236}">
                  <a16:creationId xmlns:a16="http://schemas.microsoft.com/office/drawing/2014/main" id="{33558D5B-FB8D-4287-8BA7-E4B30019EA57}"/>
                </a:ext>
              </a:extLst>
            </p:cNvPr>
            <p:cNvSpPr>
              <a:spLocks noChangeArrowheads="1"/>
            </p:cNvSpPr>
            <p:nvPr/>
          </p:nvSpPr>
          <p:spPr bwMode="auto">
            <a:xfrm>
              <a:off x="0" y="0"/>
              <a:ext cx="693737"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14359" name="椭圆 23">
              <a:extLst>
                <a:ext uri="{FF2B5EF4-FFF2-40B4-BE49-F238E27FC236}">
                  <a16:creationId xmlns:a16="http://schemas.microsoft.com/office/drawing/2014/main" id="{CD3A5563-E6B9-422C-ABE5-86C707AEF9A4}"/>
                </a:ext>
              </a:extLst>
            </p:cNvPr>
            <p:cNvSpPr>
              <a:spLocks noChangeArrowheads="1"/>
            </p:cNvSpPr>
            <p:nvPr/>
          </p:nvSpPr>
          <p:spPr bwMode="auto">
            <a:xfrm>
              <a:off x="76200" y="76200"/>
              <a:ext cx="539750" cy="539750"/>
            </a:xfrm>
            <a:prstGeom prst="ellipse">
              <a:avLst/>
            </a:prstGeom>
            <a:solidFill>
              <a:srgbClr val="009999"/>
            </a:solidFill>
            <a:ln>
              <a:noFill/>
            </a:ln>
            <a:extLst>
              <a:ext uri="{91240B29-F687-4F45-9708-019B960494DF}">
                <a14:hiddenLine xmlns:a14="http://schemas.microsoft.com/office/drawing/2010/main" w="635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4</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sp>
        <p:nvSpPr>
          <p:cNvPr id="4115" name="任意多边形 24">
            <a:extLst>
              <a:ext uri="{FF2B5EF4-FFF2-40B4-BE49-F238E27FC236}">
                <a16:creationId xmlns:a16="http://schemas.microsoft.com/office/drawing/2014/main" id="{8A116C41-83E4-4C18-AC97-B63A26D2B1C5}"/>
              </a:ext>
            </a:extLst>
          </p:cNvPr>
          <p:cNvSpPr>
            <a:spLocks noChangeArrowheads="1"/>
          </p:cNvSpPr>
          <p:nvPr/>
        </p:nvSpPr>
        <p:spPr bwMode="auto">
          <a:xfrm rot="5400000">
            <a:off x="7694613" y="3519487"/>
            <a:ext cx="2374900" cy="523875"/>
          </a:xfrm>
          <a:custGeom>
            <a:avLst/>
            <a:gdLst>
              <a:gd name="T0" fmla="*/ 4135243 w 1799772"/>
              <a:gd name="T1" fmla="*/ 2665961 h 232228"/>
              <a:gd name="T2" fmla="*/ 3501615 w 1799772"/>
              <a:gd name="T3" fmla="*/ 0 h 232228"/>
              <a:gd name="T4" fmla="*/ 0 w 1799772"/>
              <a:gd name="T5" fmla="*/ 0 h 232228"/>
              <a:gd name="T6" fmla="*/ 0 60000 65536"/>
              <a:gd name="T7" fmla="*/ 0 60000 65536"/>
              <a:gd name="T8" fmla="*/ 0 60000 65536"/>
            </a:gdLst>
            <a:ahLst/>
            <a:cxnLst>
              <a:cxn ang="T6">
                <a:pos x="T0" y="T1"/>
              </a:cxn>
              <a:cxn ang="T7">
                <a:pos x="T2" y="T3"/>
              </a:cxn>
              <a:cxn ang="T8">
                <a:pos x="T4" y="T5"/>
              </a:cxn>
            </a:cxnLst>
            <a:rect l="0" t="0" r="r" b="b"/>
            <a:pathLst>
              <a:path w="1799772" h="232228">
                <a:moveTo>
                  <a:pt x="1799772" y="232228"/>
                </a:moveTo>
                <a:lnTo>
                  <a:pt x="1524000" y="0"/>
                </a:lnTo>
                <a:lnTo>
                  <a:pt x="0" y="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6" name="任意多边形 25">
            <a:extLst>
              <a:ext uri="{FF2B5EF4-FFF2-40B4-BE49-F238E27FC236}">
                <a16:creationId xmlns:a16="http://schemas.microsoft.com/office/drawing/2014/main" id="{53A77D6F-BFB4-41EF-8CBD-2E8A1AFCAEBA}"/>
              </a:ext>
            </a:extLst>
          </p:cNvPr>
          <p:cNvSpPr>
            <a:spLocks noChangeArrowheads="1"/>
          </p:cNvSpPr>
          <p:nvPr/>
        </p:nvSpPr>
        <p:spPr bwMode="auto">
          <a:xfrm rot="5400000">
            <a:off x="4660900" y="2930526"/>
            <a:ext cx="739775" cy="107950"/>
          </a:xfrm>
          <a:custGeom>
            <a:avLst/>
            <a:gdLst>
              <a:gd name="T0" fmla="*/ 738868 w 740229"/>
              <a:gd name="T1" fmla="*/ 0 h 406400"/>
              <a:gd name="T2" fmla="*/ 579504 w 740229"/>
              <a:gd name="T3" fmla="*/ 7617 h 406400"/>
              <a:gd name="T4" fmla="*/ 0 w 740229"/>
              <a:gd name="T5" fmla="*/ 7617 h 406400"/>
              <a:gd name="T6" fmla="*/ 0 60000 65536"/>
              <a:gd name="T7" fmla="*/ 0 60000 65536"/>
              <a:gd name="T8" fmla="*/ 0 60000 65536"/>
            </a:gdLst>
            <a:ahLst/>
            <a:cxnLst>
              <a:cxn ang="T6">
                <a:pos x="T0" y="T1"/>
              </a:cxn>
              <a:cxn ang="T7">
                <a:pos x="T2" y="T3"/>
              </a:cxn>
              <a:cxn ang="T8">
                <a:pos x="T4" y="T5"/>
              </a:cxn>
            </a:cxnLst>
            <a:rect l="0" t="0" r="r" b="b"/>
            <a:pathLst>
              <a:path w="740229" h="406400">
                <a:moveTo>
                  <a:pt x="740229" y="0"/>
                </a:moveTo>
                <a:lnTo>
                  <a:pt x="580572" y="406400"/>
                </a:lnTo>
                <a:lnTo>
                  <a:pt x="0" y="40640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7" name="任意多边形 27">
            <a:extLst>
              <a:ext uri="{FF2B5EF4-FFF2-40B4-BE49-F238E27FC236}">
                <a16:creationId xmlns:a16="http://schemas.microsoft.com/office/drawing/2014/main" id="{8A5DF328-18DB-47FD-B81E-B4DB0B11B2DB}"/>
              </a:ext>
            </a:extLst>
          </p:cNvPr>
          <p:cNvSpPr>
            <a:spLocks noChangeArrowheads="1"/>
          </p:cNvSpPr>
          <p:nvPr/>
        </p:nvSpPr>
        <p:spPr bwMode="auto">
          <a:xfrm rot="5400000" flipV="1">
            <a:off x="2011362" y="3494088"/>
            <a:ext cx="2384425" cy="565150"/>
          </a:xfrm>
          <a:custGeom>
            <a:avLst/>
            <a:gdLst>
              <a:gd name="T0" fmla="*/ 4185199 w 1799772"/>
              <a:gd name="T1" fmla="*/ 3347049 h 232228"/>
              <a:gd name="T2" fmla="*/ 3543916 w 1799772"/>
              <a:gd name="T3" fmla="*/ 0 h 232228"/>
              <a:gd name="T4" fmla="*/ 0 w 1799772"/>
              <a:gd name="T5" fmla="*/ 0 h 232228"/>
              <a:gd name="T6" fmla="*/ 0 60000 65536"/>
              <a:gd name="T7" fmla="*/ 0 60000 65536"/>
              <a:gd name="T8" fmla="*/ 0 60000 65536"/>
            </a:gdLst>
            <a:ahLst/>
            <a:cxnLst>
              <a:cxn ang="T6">
                <a:pos x="T0" y="T1"/>
              </a:cxn>
              <a:cxn ang="T7">
                <a:pos x="T2" y="T3"/>
              </a:cxn>
              <a:cxn ang="T8">
                <a:pos x="T4" y="T5"/>
              </a:cxn>
            </a:cxnLst>
            <a:rect l="0" t="0" r="r" b="b"/>
            <a:pathLst>
              <a:path w="1799772" h="232228">
                <a:moveTo>
                  <a:pt x="1799772" y="232228"/>
                </a:moveTo>
                <a:lnTo>
                  <a:pt x="1524000" y="0"/>
                </a:lnTo>
                <a:lnTo>
                  <a:pt x="0" y="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8" name="TextBox 15">
            <a:extLst>
              <a:ext uri="{FF2B5EF4-FFF2-40B4-BE49-F238E27FC236}">
                <a16:creationId xmlns:a16="http://schemas.microsoft.com/office/drawing/2014/main" id="{EFA58642-921F-44FA-BA9E-156518178C9A}"/>
              </a:ext>
            </a:extLst>
          </p:cNvPr>
          <p:cNvSpPr>
            <a:spLocks noChangeArrowheads="1"/>
          </p:cNvSpPr>
          <p:nvPr/>
        </p:nvSpPr>
        <p:spPr bwMode="auto">
          <a:xfrm>
            <a:off x="5249863" y="4978400"/>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595959"/>
                </a:solidFill>
                <a:latin typeface="Agency FB" panose="020B0503020202020204" pitchFamily="34" charset="0"/>
                <a:ea typeface="Adobe 宋体 Std L" pitchFamily="18" charset="-122"/>
                <a:sym typeface="Agency FB" panose="020B0503020202020204" pitchFamily="34" charset="0"/>
              </a:rPr>
              <a:t>Contents Page</a:t>
            </a:r>
            <a:endParaRPr lang="zh-CN" altLang="en-US" sz="1600">
              <a:solidFill>
                <a:srgbClr val="595959"/>
              </a:solidFill>
              <a:latin typeface="Agency FB" panose="020B0503020202020204" pitchFamily="34" charset="0"/>
              <a:ea typeface="Adobe 宋体 Std L" pitchFamily="18" charset="-122"/>
              <a:sym typeface="Agency FB" panose="020B0503020202020204" pitchFamily="34" charset="0"/>
            </a:endParaRPr>
          </a:p>
        </p:txBody>
      </p:sp>
      <p:sp>
        <p:nvSpPr>
          <p:cNvPr id="4119" name="文本框 13">
            <a:extLst>
              <a:ext uri="{FF2B5EF4-FFF2-40B4-BE49-F238E27FC236}">
                <a16:creationId xmlns:a16="http://schemas.microsoft.com/office/drawing/2014/main" id="{30979ACE-B16B-4126-8B44-8ED72B230EC6}"/>
              </a:ext>
            </a:extLst>
          </p:cNvPr>
          <p:cNvSpPr>
            <a:spLocks noChangeArrowheads="1"/>
          </p:cNvSpPr>
          <p:nvPr/>
        </p:nvSpPr>
        <p:spPr bwMode="auto">
          <a:xfrm>
            <a:off x="5249862" y="4537075"/>
            <a:ext cx="188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400" b="1" dirty="0">
                <a:solidFill>
                  <a:srgbClr val="595959"/>
                </a:solidFill>
                <a:latin typeface="Calibri" panose="020F0502020204030204" pitchFamily="34" charset="0"/>
                <a:ea typeface="微软雅黑" panose="020B0503020204020204" pitchFamily="34" charset="-122"/>
                <a:sym typeface="Calibri" panose="020F0502020204030204" pitchFamily="34" charset="0"/>
              </a:rPr>
              <a:t>Catalog page</a:t>
            </a:r>
            <a:endParaRPr lang="zh-CN" altLang="en-US" dirty="0">
              <a:ea typeface="宋体" panose="02010600030101010101" pitchFamily="2" charset="-122"/>
            </a:endParaRPr>
          </a:p>
        </p:txBody>
      </p:sp>
      <p:sp>
        <p:nvSpPr>
          <p:cNvPr id="4120" name="任意多边形 32">
            <a:extLst>
              <a:ext uri="{FF2B5EF4-FFF2-40B4-BE49-F238E27FC236}">
                <a16:creationId xmlns:a16="http://schemas.microsoft.com/office/drawing/2014/main" id="{444DFE7F-9E44-4E70-8163-3C5C89391A22}"/>
              </a:ext>
            </a:extLst>
          </p:cNvPr>
          <p:cNvSpPr>
            <a:spLocks noChangeArrowheads="1"/>
          </p:cNvSpPr>
          <p:nvPr/>
        </p:nvSpPr>
        <p:spPr bwMode="auto">
          <a:xfrm rot="5400000" flipV="1">
            <a:off x="6689725" y="2930526"/>
            <a:ext cx="739775" cy="107950"/>
          </a:xfrm>
          <a:custGeom>
            <a:avLst/>
            <a:gdLst>
              <a:gd name="T0" fmla="*/ 738868 w 740229"/>
              <a:gd name="T1" fmla="*/ 0 h 406400"/>
              <a:gd name="T2" fmla="*/ 579504 w 740229"/>
              <a:gd name="T3" fmla="*/ 7617 h 406400"/>
              <a:gd name="T4" fmla="*/ 0 w 740229"/>
              <a:gd name="T5" fmla="*/ 7617 h 406400"/>
              <a:gd name="T6" fmla="*/ 0 60000 65536"/>
              <a:gd name="T7" fmla="*/ 0 60000 65536"/>
              <a:gd name="T8" fmla="*/ 0 60000 65536"/>
            </a:gdLst>
            <a:ahLst/>
            <a:cxnLst>
              <a:cxn ang="T6">
                <a:pos x="T0" y="T1"/>
              </a:cxn>
              <a:cxn ang="T7">
                <a:pos x="T2" y="T3"/>
              </a:cxn>
              <a:cxn ang="T8">
                <a:pos x="T4" y="T5"/>
              </a:cxn>
            </a:cxnLst>
            <a:rect l="0" t="0" r="r" b="b"/>
            <a:pathLst>
              <a:path w="740229" h="406400">
                <a:moveTo>
                  <a:pt x="740229" y="0"/>
                </a:moveTo>
                <a:lnTo>
                  <a:pt x="580572" y="406400"/>
                </a:lnTo>
                <a:lnTo>
                  <a:pt x="0" y="40640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21" name="椭圆 1">
            <a:extLst>
              <a:ext uri="{FF2B5EF4-FFF2-40B4-BE49-F238E27FC236}">
                <a16:creationId xmlns:a16="http://schemas.microsoft.com/office/drawing/2014/main" id="{A44589D8-56F7-4783-A299-6B6250830DA1}"/>
              </a:ext>
            </a:extLst>
          </p:cNvPr>
          <p:cNvSpPr>
            <a:spLocks noChangeArrowheads="1"/>
          </p:cNvSpPr>
          <p:nvPr/>
        </p:nvSpPr>
        <p:spPr bwMode="auto">
          <a:xfrm>
            <a:off x="5703888" y="5473700"/>
            <a:ext cx="790575" cy="403225"/>
          </a:xfrm>
          <a:custGeom>
            <a:avLst/>
            <a:gdLst>
              <a:gd name="T0" fmla="*/ 393779 w 792088"/>
              <a:gd name="T1" fmla="*/ 0 h 404664"/>
              <a:gd name="T2" fmla="*/ 787558 w 792088"/>
              <a:gd name="T3" fmla="*/ 391835 h 404664"/>
              <a:gd name="T4" fmla="*/ 786694 w 792088"/>
              <a:gd name="T5" fmla="*/ 400362 h 404664"/>
              <a:gd name="T6" fmla="*/ 863 w 792088"/>
              <a:gd name="T7" fmla="*/ 400362 h 404664"/>
              <a:gd name="T8" fmla="*/ 0 w 792088"/>
              <a:gd name="T9" fmla="*/ 391835 h 404664"/>
              <a:gd name="T10" fmla="*/ 393779 w 792088"/>
              <a:gd name="T11" fmla="*/ 0 h 4046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rgbClr val="7F7F7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zh-CN" altLang="en-US"/>
          </a:p>
        </p:txBody>
      </p:sp>
      <p:sp>
        <p:nvSpPr>
          <p:cNvPr id="4122" name="矩形 83">
            <a:extLst>
              <a:ext uri="{FF2B5EF4-FFF2-40B4-BE49-F238E27FC236}">
                <a16:creationId xmlns:a16="http://schemas.microsoft.com/office/drawing/2014/main" id="{4807439D-DA59-48DD-8E85-B5FC3A9BBDB6}"/>
              </a:ext>
            </a:extLst>
          </p:cNvPr>
          <p:cNvSpPr>
            <a:spLocks noChangeArrowheads="1"/>
          </p:cNvSpPr>
          <p:nvPr/>
        </p:nvSpPr>
        <p:spPr bwMode="auto">
          <a:xfrm flipV="1">
            <a:off x="0" y="406400"/>
            <a:ext cx="12198350" cy="142875"/>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3" name="矩形 84">
            <a:extLst>
              <a:ext uri="{FF2B5EF4-FFF2-40B4-BE49-F238E27FC236}">
                <a16:creationId xmlns:a16="http://schemas.microsoft.com/office/drawing/2014/main" id="{DB6970BB-FECC-4F43-B0BD-97725E8E785F}"/>
              </a:ext>
            </a:extLst>
          </p:cNvPr>
          <p:cNvSpPr>
            <a:spLocks noChangeArrowheads="1"/>
          </p:cNvSpPr>
          <p:nvPr/>
        </p:nvSpPr>
        <p:spPr bwMode="auto">
          <a:xfrm>
            <a:off x="0" y="5889625"/>
            <a:ext cx="12198350" cy="574675"/>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4" name="椭圆 8">
            <a:extLst>
              <a:ext uri="{FF2B5EF4-FFF2-40B4-BE49-F238E27FC236}">
                <a16:creationId xmlns:a16="http://schemas.microsoft.com/office/drawing/2014/main" id="{B3470EE2-FF56-4A77-A247-0A895AE9CCA7}"/>
              </a:ext>
            </a:extLst>
          </p:cNvPr>
          <p:cNvSpPr>
            <a:spLocks noChangeArrowheads="1"/>
          </p:cNvSpPr>
          <p:nvPr/>
        </p:nvSpPr>
        <p:spPr bwMode="auto">
          <a:xfrm>
            <a:off x="5270500" y="6958013"/>
            <a:ext cx="1657350"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Work is important</a:t>
            </a:r>
          </a:p>
        </p:txBody>
      </p:sp>
    </p:spTree>
    <p:custDataLst>
      <p:tags r:id="rId1"/>
    </p:custDataLst>
  </p:cSld>
  <p:clrMapOvr>
    <a:masterClrMapping/>
  </p:clrMapOvr>
  <p:transition advTm="811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2"/>
                                        </p:tgtEl>
                                        <p:attrNameLst>
                                          <p:attrName>style.visibility</p:attrName>
                                        </p:attrNameLst>
                                      </p:cBhvr>
                                      <p:to>
                                        <p:strVal val="visible"/>
                                      </p:to>
                                    </p:set>
                                    <p:animEffect filter="wipe(left)">
                                      <p:cBhvr>
                                        <p:cTn id="7" dur="500"/>
                                        <p:tgtEl>
                                          <p:spTgt spid="412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123"/>
                                        </p:tgtEl>
                                        <p:attrNameLst>
                                          <p:attrName>style.visibility</p:attrName>
                                        </p:attrNameLst>
                                      </p:cBhvr>
                                      <p:to>
                                        <p:strVal val="visible"/>
                                      </p:to>
                                    </p:set>
                                    <p:animEffect filter="wipe(right)">
                                      <p:cBhvr>
                                        <p:cTn id="10" dur="500"/>
                                        <p:tgtEl>
                                          <p:spTgt spid="41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118"/>
                                        </p:tgtEl>
                                        <p:attrNameLst>
                                          <p:attrName>style.visibility</p:attrName>
                                        </p:attrNameLst>
                                      </p:cBhvr>
                                      <p:to>
                                        <p:strVal val="visible"/>
                                      </p:to>
                                    </p:set>
                                    <p:anim calcmode="lin" valueType="num">
                                      <p:cBhvr>
                                        <p:cTn id="15" dur="500" fill="hold"/>
                                        <p:tgtEl>
                                          <p:spTgt spid="4118"/>
                                        </p:tgtEl>
                                        <p:attrNameLst>
                                          <p:attrName>ppt_x</p:attrName>
                                        </p:attrNameLst>
                                      </p:cBhvr>
                                      <p:tavLst>
                                        <p:tav tm="0">
                                          <p:val>
                                            <p:strVal val="#ppt_x"/>
                                          </p:val>
                                        </p:tav>
                                        <p:tav tm="100000">
                                          <p:val>
                                            <p:strVal val="#ppt_x"/>
                                          </p:val>
                                        </p:tav>
                                      </p:tavLst>
                                    </p:anim>
                                    <p:anim calcmode="lin" valueType="num">
                                      <p:cBhvr>
                                        <p:cTn id="16" dur="500" fill="hold"/>
                                        <p:tgtEl>
                                          <p:spTgt spid="4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19"/>
                                        </p:tgtEl>
                                        <p:attrNameLst>
                                          <p:attrName>style.visibility</p:attrName>
                                        </p:attrNameLst>
                                      </p:cBhvr>
                                      <p:to>
                                        <p:strVal val="visible"/>
                                      </p:to>
                                    </p:set>
                                    <p:anim calcmode="lin" valueType="num">
                                      <p:cBhvr>
                                        <p:cTn id="19" dur="500" fill="hold"/>
                                        <p:tgtEl>
                                          <p:spTgt spid="4119"/>
                                        </p:tgtEl>
                                        <p:attrNameLst>
                                          <p:attrName>ppt_x</p:attrName>
                                        </p:attrNameLst>
                                      </p:cBhvr>
                                      <p:tavLst>
                                        <p:tav tm="0">
                                          <p:val>
                                            <p:strVal val="#ppt_x"/>
                                          </p:val>
                                        </p:tav>
                                        <p:tav tm="100000">
                                          <p:val>
                                            <p:strVal val="#ppt_x"/>
                                          </p:val>
                                        </p:tav>
                                      </p:tavLst>
                                    </p:anim>
                                    <p:anim calcmode="lin" valueType="num">
                                      <p:cBhvr>
                                        <p:cTn id="20" dur="500" fill="hold"/>
                                        <p:tgtEl>
                                          <p:spTgt spid="41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21"/>
                                        </p:tgtEl>
                                        <p:attrNameLst>
                                          <p:attrName>style.visibility</p:attrName>
                                        </p:attrNameLst>
                                      </p:cBhvr>
                                      <p:to>
                                        <p:strVal val="visible"/>
                                      </p:to>
                                    </p:set>
                                    <p:anim calcmode="lin" valueType="num">
                                      <p:cBhvr>
                                        <p:cTn id="23" dur="500" fill="hold"/>
                                        <p:tgtEl>
                                          <p:spTgt spid="4121"/>
                                        </p:tgtEl>
                                        <p:attrNameLst>
                                          <p:attrName>ppt_x</p:attrName>
                                        </p:attrNameLst>
                                      </p:cBhvr>
                                      <p:tavLst>
                                        <p:tav tm="0">
                                          <p:val>
                                            <p:strVal val="#ppt_x"/>
                                          </p:val>
                                        </p:tav>
                                        <p:tav tm="100000">
                                          <p:val>
                                            <p:strVal val="#ppt_x"/>
                                          </p:val>
                                        </p:tav>
                                      </p:tavLst>
                                    </p:anim>
                                    <p:anim calcmode="lin" valueType="num">
                                      <p:cBhvr>
                                        <p:cTn id="24" dur="500" fill="hold"/>
                                        <p:tgtEl>
                                          <p:spTgt spid="412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p:cTn id="29" dur="500" fill="hold"/>
                                        <p:tgtEl>
                                          <p:spTgt spid="4098"/>
                                        </p:tgtEl>
                                        <p:attrNameLst>
                                          <p:attrName>ppt_w</p:attrName>
                                        </p:attrNameLst>
                                      </p:cBhvr>
                                      <p:tavLst>
                                        <p:tav tm="0">
                                          <p:val>
                                            <p:fltVal val="0"/>
                                          </p:val>
                                        </p:tav>
                                        <p:tav tm="100000">
                                          <p:val>
                                            <p:strVal val="#ppt_w"/>
                                          </p:val>
                                        </p:tav>
                                      </p:tavLst>
                                    </p:anim>
                                    <p:anim calcmode="lin" valueType="num">
                                      <p:cBhvr>
                                        <p:cTn id="30" dur="500" fill="hold"/>
                                        <p:tgtEl>
                                          <p:spTgt spid="4098"/>
                                        </p:tgtEl>
                                        <p:attrNameLst>
                                          <p:attrName>ppt_h</p:attrName>
                                        </p:attrNameLst>
                                      </p:cBhvr>
                                      <p:tavLst>
                                        <p:tav tm="0">
                                          <p:val>
                                            <p:fltVal val="0"/>
                                          </p:val>
                                        </p:tav>
                                        <p:tav tm="100000">
                                          <p:val>
                                            <p:strVal val="#ppt_h"/>
                                          </p:val>
                                        </p:tav>
                                      </p:tavLst>
                                    </p:anim>
                                    <p:animEffect filter="fade">
                                      <p:cBhvr>
                                        <p:cTn id="31" dur="500"/>
                                        <p:tgtEl>
                                          <p:spTgt spid="409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100000">
                                          <p:val>
                                            <p:strVal val="#ppt_x"/>
                                          </p:val>
                                        </p:tav>
                                      </p:tavLst>
                                    </p:anim>
                                    <p:anim calcmode="lin" valueType="num">
                                      <p:cBhvr>
                                        <p:cTn id="37" dur="5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500" fill="hold"/>
                                        <p:tgtEl>
                                          <p:spTgt spid="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ppt_x</p:attrName>
                                        </p:attrNameLst>
                                      </p:cBhvr>
                                      <p:tavLst>
                                        <p:tav tm="0">
                                          <p:val>
                                            <p:strVal val="#ppt_x"/>
                                          </p:val>
                                        </p:tav>
                                        <p:tav tm="100000">
                                          <p:val>
                                            <p:strVal val="#ppt_x"/>
                                          </p:val>
                                        </p:tav>
                                      </p:tavLst>
                                    </p:anim>
                                    <p:anim calcmode="lin" valueType="num">
                                      <p:cBhvr>
                                        <p:cTn id="49" dur="500" fill="hold"/>
                                        <p:tgtEl>
                                          <p:spTgt spid="5"/>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500"/>
                            </p:stCondLst>
                            <p:childTnLst>
                              <p:par>
                                <p:cTn id="51" presetID="22" presetClass="entr" presetSubtype="4" fill="hold" nodeType="afterEffect">
                                  <p:stCondLst>
                                    <p:cond delay="0"/>
                                  </p:stCondLst>
                                  <p:childTnLst>
                                    <p:set>
                                      <p:cBhvr>
                                        <p:cTn id="52" dur="1" fill="hold">
                                          <p:stCondLst>
                                            <p:cond delay="0"/>
                                          </p:stCondLst>
                                        </p:cTn>
                                        <p:tgtEl>
                                          <p:spTgt spid="4117"/>
                                        </p:tgtEl>
                                        <p:attrNameLst>
                                          <p:attrName>style.visibility</p:attrName>
                                        </p:attrNameLst>
                                      </p:cBhvr>
                                      <p:to>
                                        <p:strVal val="visible"/>
                                      </p:to>
                                    </p:set>
                                    <p:animEffect filter="wipe(down)">
                                      <p:cBhvr>
                                        <p:cTn id="53" dur="500"/>
                                        <p:tgtEl>
                                          <p:spTgt spid="4117"/>
                                        </p:tgtEl>
                                      </p:cBhvr>
                                    </p:animEffect>
                                  </p:childTnLst>
                                </p:cTn>
                              </p:par>
                              <p:par>
                                <p:cTn id="54" presetID="22" presetClass="entr" presetSubtype="4" fill="hold" nodeType="withEffect">
                                  <p:stCondLst>
                                    <p:cond delay="0"/>
                                  </p:stCondLst>
                                  <p:childTnLst>
                                    <p:set>
                                      <p:cBhvr>
                                        <p:cTn id="55" dur="1" fill="hold">
                                          <p:stCondLst>
                                            <p:cond delay="0"/>
                                          </p:stCondLst>
                                        </p:cTn>
                                        <p:tgtEl>
                                          <p:spTgt spid="4116"/>
                                        </p:tgtEl>
                                        <p:attrNameLst>
                                          <p:attrName>style.visibility</p:attrName>
                                        </p:attrNameLst>
                                      </p:cBhvr>
                                      <p:to>
                                        <p:strVal val="visible"/>
                                      </p:to>
                                    </p:set>
                                    <p:animEffect filter="wipe(down)">
                                      <p:cBhvr>
                                        <p:cTn id="56" dur="500"/>
                                        <p:tgtEl>
                                          <p:spTgt spid="4116"/>
                                        </p:tgtEl>
                                      </p:cBhvr>
                                    </p:animEffect>
                                  </p:childTnLst>
                                </p:cTn>
                              </p:par>
                              <p:par>
                                <p:cTn id="57" presetID="22" presetClass="entr" presetSubtype="4" fill="hold" nodeType="withEffect">
                                  <p:stCondLst>
                                    <p:cond delay="0"/>
                                  </p:stCondLst>
                                  <p:childTnLst>
                                    <p:set>
                                      <p:cBhvr>
                                        <p:cTn id="58" dur="1" fill="hold">
                                          <p:stCondLst>
                                            <p:cond delay="0"/>
                                          </p:stCondLst>
                                        </p:cTn>
                                        <p:tgtEl>
                                          <p:spTgt spid="4120"/>
                                        </p:tgtEl>
                                        <p:attrNameLst>
                                          <p:attrName>style.visibility</p:attrName>
                                        </p:attrNameLst>
                                      </p:cBhvr>
                                      <p:to>
                                        <p:strVal val="visible"/>
                                      </p:to>
                                    </p:set>
                                    <p:animEffect filter="wipe(down)">
                                      <p:cBhvr>
                                        <p:cTn id="59" dur="500"/>
                                        <p:tgtEl>
                                          <p:spTgt spid="4120"/>
                                        </p:tgtEl>
                                      </p:cBhvr>
                                    </p:animEffect>
                                  </p:childTnLst>
                                </p:cTn>
                              </p:par>
                              <p:par>
                                <p:cTn id="60" presetID="22" presetClass="entr" presetSubtype="4" fill="hold" nodeType="withEffect">
                                  <p:stCondLst>
                                    <p:cond delay="0"/>
                                  </p:stCondLst>
                                  <p:childTnLst>
                                    <p:set>
                                      <p:cBhvr>
                                        <p:cTn id="61" dur="1" fill="hold">
                                          <p:stCondLst>
                                            <p:cond delay="0"/>
                                          </p:stCondLst>
                                        </p:cTn>
                                        <p:tgtEl>
                                          <p:spTgt spid="4115"/>
                                        </p:tgtEl>
                                        <p:attrNameLst>
                                          <p:attrName>style.visibility</p:attrName>
                                        </p:attrNameLst>
                                      </p:cBhvr>
                                      <p:to>
                                        <p:strVal val="visible"/>
                                      </p:to>
                                    </p:set>
                                    <p:animEffect filter="wipe(down)">
                                      <p:cBhvr>
                                        <p:cTn id="62" dur="500"/>
                                        <p:tgtEl>
                                          <p:spTgt spid="4115"/>
                                        </p:tgtEl>
                                      </p:cBhvr>
                                    </p:animEffect>
                                  </p:childTnLst>
                                </p:cTn>
                              </p:par>
                            </p:childTnLst>
                          </p:cTn>
                        </p:par>
                        <p:par>
                          <p:cTn id="63" fill="hold" nodeType="afterGroup">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4099"/>
                                        </p:tgtEl>
                                        <p:attrNameLst>
                                          <p:attrName>style.visibility</p:attrName>
                                        </p:attrNameLst>
                                      </p:cBhvr>
                                      <p:to>
                                        <p:strVal val="visible"/>
                                      </p:to>
                                    </p:set>
                                    <p:anim calcmode="lin" valueType="num">
                                      <p:cBhvr>
                                        <p:cTn id="66" dur="500" fill="hold"/>
                                        <p:tgtEl>
                                          <p:spTgt spid="4099"/>
                                        </p:tgtEl>
                                        <p:attrNameLst>
                                          <p:attrName>ppt_w</p:attrName>
                                        </p:attrNameLst>
                                      </p:cBhvr>
                                      <p:tavLst>
                                        <p:tav tm="0">
                                          <p:val>
                                            <p:fltVal val="0"/>
                                          </p:val>
                                        </p:tav>
                                        <p:tav tm="100000">
                                          <p:val>
                                            <p:strVal val="#ppt_w"/>
                                          </p:val>
                                        </p:tav>
                                      </p:tavLst>
                                    </p:anim>
                                    <p:anim calcmode="lin" valueType="num">
                                      <p:cBhvr>
                                        <p:cTn id="67" dur="500" fill="hold"/>
                                        <p:tgtEl>
                                          <p:spTgt spid="4099"/>
                                        </p:tgtEl>
                                        <p:attrNameLst>
                                          <p:attrName>ppt_h</p:attrName>
                                        </p:attrNameLst>
                                      </p:cBhvr>
                                      <p:tavLst>
                                        <p:tav tm="0">
                                          <p:val>
                                            <p:fltVal val="0"/>
                                          </p:val>
                                        </p:tav>
                                        <p:tav tm="100000">
                                          <p:val>
                                            <p:strVal val="#ppt_h"/>
                                          </p:val>
                                        </p:tav>
                                      </p:tavLst>
                                    </p:anim>
                                    <p:animEffect filter="fade">
                                      <p:cBhvr>
                                        <p:cTn id="68" dur="500"/>
                                        <p:tgtEl>
                                          <p:spTgt spid="4099"/>
                                        </p:tgtEl>
                                      </p:cBhvr>
                                    </p:animEffect>
                                  </p:childTnLst>
                                </p:cTn>
                              </p:par>
                            </p:childTnLst>
                          </p:cTn>
                        </p:par>
                        <p:par>
                          <p:cTn id="69" fill="hold" nodeType="afterGroup">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4100"/>
                                        </p:tgtEl>
                                        <p:attrNameLst>
                                          <p:attrName>style.visibility</p:attrName>
                                        </p:attrNameLst>
                                      </p:cBhvr>
                                      <p:to>
                                        <p:strVal val="visible"/>
                                      </p:to>
                                    </p:set>
                                    <p:anim calcmode="lin" valueType="num">
                                      <p:cBhvr>
                                        <p:cTn id="72" dur="500" fill="hold"/>
                                        <p:tgtEl>
                                          <p:spTgt spid="4100"/>
                                        </p:tgtEl>
                                        <p:attrNameLst>
                                          <p:attrName>ppt_w</p:attrName>
                                        </p:attrNameLst>
                                      </p:cBhvr>
                                      <p:tavLst>
                                        <p:tav tm="0">
                                          <p:val>
                                            <p:fltVal val="0"/>
                                          </p:val>
                                        </p:tav>
                                        <p:tav tm="100000">
                                          <p:val>
                                            <p:strVal val="#ppt_w"/>
                                          </p:val>
                                        </p:tav>
                                      </p:tavLst>
                                    </p:anim>
                                    <p:anim calcmode="lin" valueType="num">
                                      <p:cBhvr>
                                        <p:cTn id="73" dur="500" fill="hold"/>
                                        <p:tgtEl>
                                          <p:spTgt spid="4100"/>
                                        </p:tgtEl>
                                        <p:attrNameLst>
                                          <p:attrName>ppt_h</p:attrName>
                                        </p:attrNameLst>
                                      </p:cBhvr>
                                      <p:tavLst>
                                        <p:tav tm="0">
                                          <p:val>
                                            <p:fltVal val="0"/>
                                          </p:val>
                                        </p:tav>
                                        <p:tav tm="100000">
                                          <p:val>
                                            <p:strVal val="#ppt_h"/>
                                          </p:val>
                                        </p:tav>
                                      </p:tavLst>
                                    </p:anim>
                                    <p:animEffect filter="fade">
                                      <p:cBhvr>
                                        <p:cTn id="74" dur="500"/>
                                        <p:tgtEl>
                                          <p:spTgt spid="4100"/>
                                        </p:tgtEl>
                                      </p:cBhvr>
                                    </p:animEffect>
                                  </p:childTnLst>
                                </p:cTn>
                              </p:par>
                            </p:childTnLst>
                          </p:cTn>
                        </p:par>
                        <p:par>
                          <p:cTn id="75" fill="hold" nodeType="afterGroup">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4101"/>
                                        </p:tgtEl>
                                        <p:attrNameLst>
                                          <p:attrName>style.visibility</p:attrName>
                                        </p:attrNameLst>
                                      </p:cBhvr>
                                      <p:to>
                                        <p:strVal val="visible"/>
                                      </p:to>
                                    </p:set>
                                    <p:anim calcmode="lin" valueType="num">
                                      <p:cBhvr>
                                        <p:cTn id="78" dur="500" fill="hold"/>
                                        <p:tgtEl>
                                          <p:spTgt spid="4101"/>
                                        </p:tgtEl>
                                        <p:attrNameLst>
                                          <p:attrName>ppt_w</p:attrName>
                                        </p:attrNameLst>
                                      </p:cBhvr>
                                      <p:tavLst>
                                        <p:tav tm="0">
                                          <p:val>
                                            <p:fltVal val="0"/>
                                          </p:val>
                                        </p:tav>
                                        <p:tav tm="100000">
                                          <p:val>
                                            <p:strVal val="#ppt_w"/>
                                          </p:val>
                                        </p:tav>
                                      </p:tavLst>
                                    </p:anim>
                                    <p:anim calcmode="lin" valueType="num">
                                      <p:cBhvr>
                                        <p:cTn id="79" dur="500" fill="hold"/>
                                        <p:tgtEl>
                                          <p:spTgt spid="4101"/>
                                        </p:tgtEl>
                                        <p:attrNameLst>
                                          <p:attrName>ppt_h</p:attrName>
                                        </p:attrNameLst>
                                      </p:cBhvr>
                                      <p:tavLst>
                                        <p:tav tm="0">
                                          <p:val>
                                            <p:fltVal val="0"/>
                                          </p:val>
                                        </p:tav>
                                        <p:tav tm="100000">
                                          <p:val>
                                            <p:strVal val="#ppt_h"/>
                                          </p:val>
                                        </p:tav>
                                      </p:tavLst>
                                    </p:anim>
                                    <p:animEffect filter="fade">
                                      <p:cBhvr>
                                        <p:cTn id="80" dur="500"/>
                                        <p:tgtEl>
                                          <p:spTgt spid="4101"/>
                                        </p:tgtEl>
                                      </p:cBhvr>
                                    </p:animEffect>
                                  </p:childTnLst>
                                </p:cTn>
                              </p:par>
                            </p:childTnLst>
                          </p:cTn>
                        </p:par>
                        <p:par>
                          <p:cTn id="81" fill="hold" nodeType="afterGroup">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4102"/>
                                        </p:tgtEl>
                                        <p:attrNameLst>
                                          <p:attrName>style.visibility</p:attrName>
                                        </p:attrNameLst>
                                      </p:cBhvr>
                                      <p:to>
                                        <p:strVal val="visible"/>
                                      </p:to>
                                    </p:set>
                                    <p:anim calcmode="lin" valueType="num">
                                      <p:cBhvr>
                                        <p:cTn id="84" dur="500" fill="hold"/>
                                        <p:tgtEl>
                                          <p:spTgt spid="4102"/>
                                        </p:tgtEl>
                                        <p:attrNameLst>
                                          <p:attrName>ppt_w</p:attrName>
                                        </p:attrNameLst>
                                      </p:cBhvr>
                                      <p:tavLst>
                                        <p:tav tm="0">
                                          <p:val>
                                            <p:fltVal val="0"/>
                                          </p:val>
                                        </p:tav>
                                        <p:tav tm="100000">
                                          <p:val>
                                            <p:strVal val="#ppt_w"/>
                                          </p:val>
                                        </p:tav>
                                      </p:tavLst>
                                    </p:anim>
                                    <p:anim calcmode="lin" valueType="num">
                                      <p:cBhvr>
                                        <p:cTn id="85" dur="500" fill="hold"/>
                                        <p:tgtEl>
                                          <p:spTgt spid="4102"/>
                                        </p:tgtEl>
                                        <p:attrNameLst>
                                          <p:attrName>ppt_h</p:attrName>
                                        </p:attrNameLst>
                                      </p:cBhvr>
                                      <p:tavLst>
                                        <p:tav tm="0">
                                          <p:val>
                                            <p:fltVal val="0"/>
                                          </p:val>
                                        </p:tav>
                                        <p:tav tm="100000">
                                          <p:val>
                                            <p:strVal val="#ppt_h"/>
                                          </p:val>
                                        </p:tav>
                                      </p:tavLst>
                                    </p:anim>
                                    <p:animEffect filter="fade">
                                      <p:cBhvr>
                                        <p:cTn id="86" dur="500"/>
                                        <p:tgtEl>
                                          <p:spTgt spid="410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1" nodeType="clickEffect">
                                  <p:stCondLst>
                                    <p:cond delay="0"/>
                                  </p:stCondLst>
                                  <p:childTnLst>
                                    <p:set>
                                      <p:cBhvr>
                                        <p:cTn id="90" dur="1" fill="hold">
                                          <p:stCondLst>
                                            <p:cond delay="999"/>
                                          </p:stCondLst>
                                        </p:cTn>
                                        <p:tgtEl>
                                          <p:spTgt spid="410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xit" presetSubtype="1" fill="hold" grpId="1" nodeType="clickEffect">
                                  <p:stCondLst>
                                    <p:cond delay="0"/>
                                  </p:stCondLst>
                                  <p:childTnLst>
                                    <p:anim calcmode="lin" valueType="num">
                                      <p:cBhvr>
                                        <p:cTn id="94" dur="500"/>
                                        <p:tgtEl>
                                          <p:spTgt spid="4122"/>
                                        </p:tgtEl>
                                        <p:attrNameLst>
                                          <p:attrName>ppt_x</p:attrName>
                                        </p:attrNameLst>
                                      </p:cBhvr>
                                      <p:tavLst>
                                        <p:tav tm="0">
                                          <p:val>
                                            <p:strVal val="ppt_x"/>
                                          </p:val>
                                        </p:tav>
                                        <p:tav tm="100000">
                                          <p:val>
                                            <p:strVal val="ppt_x"/>
                                          </p:val>
                                        </p:tav>
                                      </p:tavLst>
                                    </p:anim>
                                    <p:anim calcmode="lin" valueType="num">
                                      <p:cBhvr>
                                        <p:cTn id="95" dur="500"/>
                                        <p:tgtEl>
                                          <p:spTgt spid="4122"/>
                                        </p:tgtEl>
                                        <p:attrNameLst>
                                          <p:attrName>ppt_y</p:attrName>
                                        </p:attrNameLst>
                                      </p:cBhvr>
                                      <p:tavLst>
                                        <p:tav tm="0">
                                          <p:val>
                                            <p:strVal val="ppt_y"/>
                                          </p:val>
                                        </p:tav>
                                        <p:tav tm="100000">
                                          <p:val>
                                            <p:strVal val="0-ppt_h/2"/>
                                          </p:val>
                                        </p:tav>
                                      </p:tavLst>
                                    </p:anim>
                                    <p:set>
                                      <p:cBhvr>
                                        <p:cTn id="96" dur="1" fill="hold">
                                          <p:stCondLst>
                                            <p:cond delay="499"/>
                                          </p:stCondLst>
                                        </p:cTn>
                                        <p:tgtEl>
                                          <p:spTgt spid="4122"/>
                                        </p:tgtEl>
                                        <p:attrNameLst>
                                          <p:attrName>style.visibility</p:attrName>
                                        </p:attrNameLst>
                                      </p:cBhvr>
                                      <p:to>
                                        <p:strVal val="hidden"/>
                                      </p:to>
                                    </p:set>
                                  </p:childTnLst>
                                </p:cTn>
                              </p:par>
                              <p:par>
                                <p:cTn id="97" presetID="2" presetClass="exit" presetSubtype="1" fill="hold" grpId="1" nodeType="withEffect">
                                  <p:stCondLst>
                                    <p:cond delay="0"/>
                                  </p:stCondLst>
                                  <p:childTnLst>
                                    <p:anim calcmode="lin" valueType="num">
                                      <p:cBhvr>
                                        <p:cTn id="98" dur="500"/>
                                        <p:tgtEl>
                                          <p:spTgt spid="4099"/>
                                        </p:tgtEl>
                                        <p:attrNameLst>
                                          <p:attrName>ppt_x</p:attrName>
                                        </p:attrNameLst>
                                      </p:cBhvr>
                                      <p:tavLst>
                                        <p:tav tm="0">
                                          <p:val>
                                            <p:strVal val="ppt_x"/>
                                          </p:val>
                                        </p:tav>
                                        <p:tav tm="100000">
                                          <p:val>
                                            <p:strVal val="ppt_x"/>
                                          </p:val>
                                        </p:tav>
                                      </p:tavLst>
                                    </p:anim>
                                    <p:anim calcmode="lin" valueType="num">
                                      <p:cBhvr>
                                        <p:cTn id="99" dur="500"/>
                                        <p:tgtEl>
                                          <p:spTgt spid="4099"/>
                                        </p:tgtEl>
                                        <p:attrNameLst>
                                          <p:attrName>ppt_y</p:attrName>
                                        </p:attrNameLst>
                                      </p:cBhvr>
                                      <p:tavLst>
                                        <p:tav tm="0">
                                          <p:val>
                                            <p:strVal val="ppt_y"/>
                                          </p:val>
                                        </p:tav>
                                        <p:tav tm="100000">
                                          <p:val>
                                            <p:strVal val="0-ppt_h/2"/>
                                          </p:val>
                                        </p:tav>
                                      </p:tavLst>
                                    </p:anim>
                                    <p:set>
                                      <p:cBhvr>
                                        <p:cTn id="100" dur="1" fill="hold">
                                          <p:stCondLst>
                                            <p:cond delay="499"/>
                                          </p:stCondLst>
                                        </p:cTn>
                                        <p:tgtEl>
                                          <p:spTgt spid="4099"/>
                                        </p:tgtEl>
                                        <p:attrNameLst>
                                          <p:attrName>style.visibility</p:attrName>
                                        </p:attrNameLst>
                                      </p:cBhvr>
                                      <p:to>
                                        <p:strVal val="hidden"/>
                                      </p:to>
                                    </p:set>
                                  </p:childTnLst>
                                </p:cTn>
                              </p:par>
                              <p:par>
                                <p:cTn id="101" presetID="2" presetClass="exit" presetSubtype="1" fill="hold" grpId="1" nodeType="withEffect">
                                  <p:stCondLst>
                                    <p:cond delay="0"/>
                                  </p:stCondLst>
                                  <p:childTnLst>
                                    <p:anim calcmode="lin" valueType="num">
                                      <p:cBhvr>
                                        <p:cTn id="102" dur="500"/>
                                        <p:tgtEl>
                                          <p:spTgt spid="4100"/>
                                        </p:tgtEl>
                                        <p:attrNameLst>
                                          <p:attrName>ppt_x</p:attrName>
                                        </p:attrNameLst>
                                      </p:cBhvr>
                                      <p:tavLst>
                                        <p:tav tm="0">
                                          <p:val>
                                            <p:strVal val="ppt_x"/>
                                          </p:val>
                                        </p:tav>
                                        <p:tav tm="100000">
                                          <p:val>
                                            <p:strVal val="ppt_x"/>
                                          </p:val>
                                        </p:tav>
                                      </p:tavLst>
                                    </p:anim>
                                    <p:anim calcmode="lin" valueType="num">
                                      <p:cBhvr>
                                        <p:cTn id="103" dur="500"/>
                                        <p:tgtEl>
                                          <p:spTgt spid="4100"/>
                                        </p:tgtEl>
                                        <p:attrNameLst>
                                          <p:attrName>ppt_y</p:attrName>
                                        </p:attrNameLst>
                                      </p:cBhvr>
                                      <p:tavLst>
                                        <p:tav tm="0">
                                          <p:val>
                                            <p:strVal val="ppt_y"/>
                                          </p:val>
                                        </p:tav>
                                        <p:tav tm="100000">
                                          <p:val>
                                            <p:strVal val="0-ppt_h/2"/>
                                          </p:val>
                                        </p:tav>
                                      </p:tavLst>
                                    </p:anim>
                                    <p:set>
                                      <p:cBhvr>
                                        <p:cTn id="104" dur="1" fill="hold">
                                          <p:stCondLst>
                                            <p:cond delay="499"/>
                                          </p:stCondLst>
                                        </p:cTn>
                                        <p:tgtEl>
                                          <p:spTgt spid="4100"/>
                                        </p:tgtEl>
                                        <p:attrNameLst>
                                          <p:attrName>style.visibility</p:attrName>
                                        </p:attrNameLst>
                                      </p:cBhvr>
                                      <p:to>
                                        <p:strVal val="hidden"/>
                                      </p:to>
                                    </p:set>
                                  </p:childTnLst>
                                </p:cTn>
                              </p:par>
                              <p:par>
                                <p:cTn id="105" presetID="2" presetClass="exit" presetSubtype="1" fill="hold" grpId="1" nodeType="withEffect">
                                  <p:stCondLst>
                                    <p:cond delay="0"/>
                                  </p:stCondLst>
                                  <p:childTnLst>
                                    <p:anim calcmode="lin" valueType="num">
                                      <p:cBhvr>
                                        <p:cTn id="106" dur="500"/>
                                        <p:tgtEl>
                                          <p:spTgt spid="4101"/>
                                        </p:tgtEl>
                                        <p:attrNameLst>
                                          <p:attrName>ppt_x</p:attrName>
                                        </p:attrNameLst>
                                      </p:cBhvr>
                                      <p:tavLst>
                                        <p:tav tm="0">
                                          <p:val>
                                            <p:strVal val="ppt_x"/>
                                          </p:val>
                                        </p:tav>
                                        <p:tav tm="100000">
                                          <p:val>
                                            <p:strVal val="ppt_x"/>
                                          </p:val>
                                        </p:tav>
                                      </p:tavLst>
                                    </p:anim>
                                    <p:anim calcmode="lin" valueType="num">
                                      <p:cBhvr>
                                        <p:cTn id="107" dur="500"/>
                                        <p:tgtEl>
                                          <p:spTgt spid="4101"/>
                                        </p:tgtEl>
                                        <p:attrNameLst>
                                          <p:attrName>ppt_y</p:attrName>
                                        </p:attrNameLst>
                                      </p:cBhvr>
                                      <p:tavLst>
                                        <p:tav tm="0">
                                          <p:val>
                                            <p:strVal val="ppt_y"/>
                                          </p:val>
                                        </p:tav>
                                        <p:tav tm="100000">
                                          <p:val>
                                            <p:strVal val="0-ppt_h/2"/>
                                          </p:val>
                                        </p:tav>
                                      </p:tavLst>
                                    </p:anim>
                                    <p:set>
                                      <p:cBhvr>
                                        <p:cTn id="108" dur="1" fill="hold">
                                          <p:stCondLst>
                                            <p:cond delay="499"/>
                                          </p:stCondLst>
                                        </p:cTn>
                                        <p:tgtEl>
                                          <p:spTgt spid="4101"/>
                                        </p:tgtEl>
                                        <p:attrNameLst>
                                          <p:attrName>style.visibility</p:attrName>
                                        </p:attrNameLst>
                                      </p:cBhvr>
                                      <p:to>
                                        <p:strVal val="hidden"/>
                                      </p:to>
                                    </p:set>
                                  </p:childTnLst>
                                </p:cTn>
                              </p:par>
                              <p:par>
                                <p:cTn id="109" presetID="2" presetClass="exit" presetSubtype="1" fill="hold" grpId="2" nodeType="withEffect">
                                  <p:stCondLst>
                                    <p:cond delay="0"/>
                                  </p:stCondLst>
                                  <p:childTnLst>
                                    <p:anim calcmode="lin" valueType="num">
                                      <p:cBhvr>
                                        <p:cTn id="110" dur="500"/>
                                        <p:tgtEl>
                                          <p:spTgt spid="4102"/>
                                        </p:tgtEl>
                                        <p:attrNameLst>
                                          <p:attrName>ppt_x</p:attrName>
                                        </p:attrNameLst>
                                      </p:cBhvr>
                                      <p:tavLst>
                                        <p:tav tm="0">
                                          <p:val>
                                            <p:strVal val="ppt_x"/>
                                          </p:val>
                                        </p:tav>
                                        <p:tav tm="100000">
                                          <p:val>
                                            <p:strVal val="ppt_x"/>
                                          </p:val>
                                        </p:tav>
                                      </p:tavLst>
                                    </p:anim>
                                    <p:anim calcmode="lin" valueType="num">
                                      <p:cBhvr>
                                        <p:cTn id="111" dur="500"/>
                                        <p:tgtEl>
                                          <p:spTgt spid="4102"/>
                                        </p:tgtEl>
                                        <p:attrNameLst>
                                          <p:attrName>ppt_y</p:attrName>
                                        </p:attrNameLst>
                                      </p:cBhvr>
                                      <p:tavLst>
                                        <p:tav tm="0">
                                          <p:val>
                                            <p:strVal val="ppt_y"/>
                                          </p:val>
                                        </p:tav>
                                        <p:tav tm="100000">
                                          <p:val>
                                            <p:strVal val="0-ppt_h/2"/>
                                          </p:val>
                                        </p:tav>
                                      </p:tavLst>
                                    </p:anim>
                                    <p:set>
                                      <p:cBhvr>
                                        <p:cTn id="112" dur="1" fill="hold">
                                          <p:stCondLst>
                                            <p:cond delay="499"/>
                                          </p:stCondLst>
                                        </p:cTn>
                                        <p:tgtEl>
                                          <p:spTgt spid="4102"/>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p:cTn id="114" dur="500"/>
                                        <p:tgtEl>
                                          <p:spTgt spid="4123"/>
                                        </p:tgtEl>
                                        <p:attrNameLst>
                                          <p:attrName>ppt_x</p:attrName>
                                        </p:attrNameLst>
                                      </p:cBhvr>
                                      <p:tavLst>
                                        <p:tav tm="0">
                                          <p:val>
                                            <p:strVal val="ppt_x"/>
                                          </p:val>
                                        </p:tav>
                                        <p:tav tm="100000">
                                          <p:val>
                                            <p:strVal val="ppt_x"/>
                                          </p:val>
                                        </p:tav>
                                      </p:tavLst>
                                    </p:anim>
                                    <p:anim calcmode="lin" valueType="num">
                                      <p:cBhvr>
                                        <p:cTn id="115" dur="500"/>
                                        <p:tgtEl>
                                          <p:spTgt spid="4123"/>
                                        </p:tgtEl>
                                        <p:attrNameLst>
                                          <p:attrName>ppt_y</p:attrName>
                                        </p:attrNameLst>
                                      </p:cBhvr>
                                      <p:tavLst>
                                        <p:tav tm="0">
                                          <p:val>
                                            <p:strVal val="ppt_y"/>
                                          </p:val>
                                        </p:tav>
                                        <p:tav tm="100000">
                                          <p:val>
                                            <p:strVal val="1+ppt_h/2"/>
                                          </p:val>
                                        </p:tav>
                                      </p:tavLst>
                                    </p:anim>
                                    <p:set>
                                      <p:cBhvr>
                                        <p:cTn id="116" dur="1" fill="hold">
                                          <p:stCondLst>
                                            <p:cond delay="499"/>
                                          </p:stCondLst>
                                        </p:cTn>
                                        <p:tgtEl>
                                          <p:spTgt spid="4123"/>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p:cTn id="118" dur="500"/>
                                        <p:tgtEl>
                                          <p:spTgt spid="4118"/>
                                        </p:tgtEl>
                                        <p:attrNameLst>
                                          <p:attrName>ppt_x</p:attrName>
                                        </p:attrNameLst>
                                      </p:cBhvr>
                                      <p:tavLst>
                                        <p:tav tm="0">
                                          <p:val>
                                            <p:strVal val="ppt_x"/>
                                          </p:val>
                                        </p:tav>
                                        <p:tav tm="100000">
                                          <p:val>
                                            <p:strVal val="ppt_x"/>
                                          </p:val>
                                        </p:tav>
                                      </p:tavLst>
                                    </p:anim>
                                    <p:anim calcmode="lin" valueType="num">
                                      <p:cBhvr>
                                        <p:cTn id="119" dur="500"/>
                                        <p:tgtEl>
                                          <p:spTgt spid="4118"/>
                                        </p:tgtEl>
                                        <p:attrNameLst>
                                          <p:attrName>ppt_y</p:attrName>
                                        </p:attrNameLst>
                                      </p:cBhvr>
                                      <p:tavLst>
                                        <p:tav tm="0">
                                          <p:val>
                                            <p:strVal val="ppt_y"/>
                                          </p:val>
                                        </p:tav>
                                        <p:tav tm="100000">
                                          <p:val>
                                            <p:strVal val="1+ppt_h/2"/>
                                          </p:val>
                                        </p:tav>
                                      </p:tavLst>
                                    </p:anim>
                                    <p:set>
                                      <p:cBhvr>
                                        <p:cTn id="120" dur="1" fill="hold">
                                          <p:stCondLst>
                                            <p:cond delay="499"/>
                                          </p:stCondLst>
                                        </p:cTn>
                                        <p:tgtEl>
                                          <p:spTgt spid="4118"/>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p:cTn id="122" dur="500"/>
                                        <p:tgtEl>
                                          <p:spTgt spid="4119"/>
                                        </p:tgtEl>
                                        <p:attrNameLst>
                                          <p:attrName>ppt_x</p:attrName>
                                        </p:attrNameLst>
                                      </p:cBhvr>
                                      <p:tavLst>
                                        <p:tav tm="0">
                                          <p:val>
                                            <p:strVal val="ppt_x"/>
                                          </p:val>
                                        </p:tav>
                                        <p:tav tm="100000">
                                          <p:val>
                                            <p:strVal val="ppt_x"/>
                                          </p:val>
                                        </p:tav>
                                      </p:tavLst>
                                    </p:anim>
                                    <p:anim calcmode="lin" valueType="num">
                                      <p:cBhvr>
                                        <p:cTn id="123" dur="500"/>
                                        <p:tgtEl>
                                          <p:spTgt spid="4119"/>
                                        </p:tgtEl>
                                        <p:attrNameLst>
                                          <p:attrName>ppt_y</p:attrName>
                                        </p:attrNameLst>
                                      </p:cBhvr>
                                      <p:tavLst>
                                        <p:tav tm="0">
                                          <p:val>
                                            <p:strVal val="ppt_y"/>
                                          </p:val>
                                        </p:tav>
                                        <p:tav tm="100000">
                                          <p:val>
                                            <p:strVal val="1+ppt_h/2"/>
                                          </p:val>
                                        </p:tav>
                                      </p:tavLst>
                                    </p:anim>
                                    <p:set>
                                      <p:cBhvr>
                                        <p:cTn id="124" dur="1" fill="hold">
                                          <p:stCondLst>
                                            <p:cond delay="499"/>
                                          </p:stCondLst>
                                        </p:cTn>
                                        <p:tgtEl>
                                          <p:spTgt spid="4119"/>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p:cTn id="126" dur="500"/>
                                        <p:tgtEl>
                                          <p:spTgt spid="4121"/>
                                        </p:tgtEl>
                                        <p:attrNameLst>
                                          <p:attrName>ppt_x</p:attrName>
                                        </p:attrNameLst>
                                      </p:cBhvr>
                                      <p:tavLst>
                                        <p:tav tm="0">
                                          <p:val>
                                            <p:strVal val="ppt_x"/>
                                          </p:val>
                                        </p:tav>
                                        <p:tav tm="100000">
                                          <p:val>
                                            <p:strVal val="ppt_x"/>
                                          </p:val>
                                        </p:tav>
                                      </p:tavLst>
                                    </p:anim>
                                    <p:anim calcmode="lin" valueType="num">
                                      <p:cBhvr>
                                        <p:cTn id="127" dur="500"/>
                                        <p:tgtEl>
                                          <p:spTgt spid="4121"/>
                                        </p:tgtEl>
                                        <p:attrNameLst>
                                          <p:attrName>ppt_y</p:attrName>
                                        </p:attrNameLst>
                                      </p:cBhvr>
                                      <p:tavLst>
                                        <p:tav tm="0">
                                          <p:val>
                                            <p:strVal val="ppt_y"/>
                                          </p:val>
                                        </p:tav>
                                        <p:tav tm="100000">
                                          <p:val>
                                            <p:strVal val="1+ppt_h/2"/>
                                          </p:val>
                                        </p:tav>
                                      </p:tavLst>
                                    </p:anim>
                                    <p:set>
                                      <p:cBhvr>
                                        <p:cTn id="128" dur="1" fill="hold">
                                          <p:stCondLst>
                                            <p:cond delay="499"/>
                                          </p:stCondLst>
                                        </p:cTn>
                                        <p:tgtEl>
                                          <p:spTgt spid="4121"/>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p:cTn id="130" dur="500"/>
                                        <p:tgtEl>
                                          <p:spTgt spid="4098"/>
                                        </p:tgtEl>
                                        <p:attrNameLst>
                                          <p:attrName>ppt_x</p:attrName>
                                        </p:attrNameLst>
                                      </p:cBhvr>
                                      <p:tavLst>
                                        <p:tav tm="0">
                                          <p:val>
                                            <p:strVal val="ppt_x"/>
                                          </p:val>
                                        </p:tav>
                                        <p:tav tm="100000">
                                          <p:val>
                                            <p:strVal val="ppt_x"/>
                                          </p:val>
                                        </p:tav>
                                      </p:tavLst>
                                    </p:anim>
                                    <p:anim calcmode="lin" valueType="num">
                                      <p:cBhvr>
                                        <p:cTn id="131" dur="500"/>
                                        <p:tgtEl>
                                          <p:spTgt spid="4098"/>
                                        </p:tgtEl>
                                        <p:attrNameLst>
                                          <p:attrName>ppt_y</p:attrName>
                                        </p:attrNameLst>
                                      </p:cBhvr>
                                      <p:tavLst>
                                        <p:tav tm="0">
                                          <p:val>
                                            <p:strVal val="ppt_y"/>
                                          </p:val>
                                        </p:tav>
                                        <p:tav tm="100000">
                                          <p:val>
                                            <p:strVal val="1+ppt_h/2"/>
                                          </p:val>
                                        </p:tav>
                                      </p:tavLst>
                                    </p:anim>
                                    <p:set>
                                      <p:cBhvr>
                                        <p:cTn id="132" dur="1" fill="hold">
                                          <p:stCondLst>
                                            <p:cond delay="499"/>
                                          </p:stCondLst>
                                        </p:cTn>
                                        <p:tgtEl>
                                          <p:spTgt spid="4098"/>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p:cTn id="134" dur="500"/>
                                        <p:tgtEl>
                                          <p:spTgt spid="2"/>
                                        </p:tgtEl>
                                        <p:attrNameLst>
                                          <p:attrName>ppt_x</p:attrName>
                                        </p:attrNameLst>
                                      </p:cBhvr>
                                      <p:tavLst>
                                        <p:tav tm="0">
                                          <p:val>
                                            <p:strVal val="ppt_x"/>
                                          </p:val>
                                        </p:tav>
                                        <p:tav tm="100000">
                                          <p:val>
                                            <p:strVal val="ppt_x"/>
                                          </p:val>
                                        </p:tav>
                                      </p:tavLst>
                                    </p:anim>
                                    <p:anim calcmode="lin" valueType="num">
                                      <p:cBhvr>
                                        <p:cTn id="135" dur="500"/>
                                        <p:tgtEl>
                                          <p:spTgt spid="2"/>
                                        </p:tgtEl>
                                        <p:attrNameLst>
                                          <p:attrName>ppt_y</p:attrName>
                                        </p:attrNameLst>
                                      </p:cBhvr>
                                      <p:tavLst>
                                        <p:tav tm="0">
                                          <p:val>
                                            <p:strVal val="ppt_y"/>
                                          </p:val>
                                        </p:tav>
                                        <p:tav tm="100000">
                                          <p:val>
                                            <p:strVal val="1+ppt_h/2"/>
                                          </p:val>
                                        </p:tav>
                                      </p:tavLst>
                                    </p:anim>
                                    <p:set>
                                      <p:cBhvr>
                                        <p:cTn id="136" dur="1" fill="hold">
                                          <p:stCondLst>
                                            <p:cond delay="499"/>
                                          </p:stCondLst>
                                        </p:cTn>
                                        <p:tgtEl>
                                          <p:spTgt spid="2"/>
                                        </p:tgtEl>
                                        <p:attrNameLst>
                                          <p:attrName>style.visibility</p:attrName>
                                        </p:attrNameLst>
                                      </p:cBhvr>
                                      <p:to>
                                        <p:strVal val="hidden"/>
                                      </p:to>
                                    </p:set>
                                  </p:childTnLst>
                                </p:cTn>
                              </p:par>
                              <p:par>
                                <p:cTn id="137" presetID="2" presetClass="exit" presetSubtype="4" fill="hold" nodeType="withEffect">
                                  <p:stCondLst>
                                    <p:cond delay="0"/>
                                  </p:stCondLst>
                                  <p:childTnLst>
                                    <p:anim calcmode="lin" valueType="num">
                                      <p:cBhvr>
                                        <p:cTn id="138" dur="500"/>
                                        <p:tgtEl>
                                          <p:spTgt spid="3"/>
                                        </p:tgtEl>
                                        <p:attrNameLst>
                                          <p:attrName>ppt_x</p:attrName>
                                        </p:attrNameLst>
                                      </p:cBhvr>
                                      <p:tavLst>
                                        <p:tav tm="0">
                                          <p:val>
                                            <p:strVal val="ppt_x"/>
                                          </p:val>
                                        </p:tav>
                                        <p:tav tm="100000">
                                          <p:val>
                                            <p:strVal val="ppt_x"/>
                                          </p:val>
                                        </p:tav>
                                      </p:tavLst>
                                    </p:anim>
                                    <p:anim calcmode="lin" valueType="num">
                                      <p:cBhvr>
                                        <p:cTn id="139" dur="500"/>
                                        <p:tgtEl>
                                          <p:spTgt spid="3"/>
                                        </p:tgtEl>
                                        <p:attrNameLst>
                                          <p:attrName>ppt_y</p:attrName>
                                        </p:attrNameLst>
                                      </p:cBhvr>
                                      <p:tavLst>
                                        <p:tav tm="0">
                                          <p:val>
                                            <p:strVal val="ppt_y"/>
                                          </p:val>
                                        </p:tav>
                                        <p:tav tm="100000">
                                          <p:val>
                                            <p:strVal val="1+ppt_h/2"/>
                                          </p:val>
                                        </p:tav>
                                      </p:tavLst>
                                    </p:anim>
                                    <p:set>
                                      <p:cBhvr>
                                        <p:cTn id="140" dur="1" fill="hold">
                                          <p:stCondLst>
                                            <p:cond delay="499"/>
                                          </p:stCondLst>
                                        </p:cTn>
                                        <p:tgtEl>
                                          <p:spTgt spid="3"/>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p:cTn id="142" dur="500"/>
                                        <p:tgtEl>
                                          <p:spTgt spid="4"/>
                                        </p:tgtEl>
                                        <p:attrNameLst>
                                          <p:attrName>ppt_x</p:attrName>
                                        </p:attrNameLst>
                                      </p:cBhvr>
                                      <p:tavLst>
                                        <p:tav tm="0">
                                          <p:val>
                                            <p:strVal val="ppt_x"/>
                                          </p:val>
                                        </p:tav>
                                        <p:tav tm="100000">
                                          <p:val>
                                            <p:strVal val="ppt_x"/>
                                          </p:val>
                                        </p:tav>
                                      </p:tavLst>
                                    </p:anim>
                                    <p:anim calcmode="lin" valueType="num">
                                      <p:cBhvr>
                                        <p:cTn id="143" dur="500"/>
                                        <p:tgtEl>
                                          <p:spTgt spid="4"/>
                                        </p:tgtEl>
                                        <p:attrNameLst>
                                          <p:attrName>ppt_y</p:attrName>
                                        </p:attrNameLst>
                                      </p:cBhvr>
                                      <p:tavLst>
                                        <p:tav tm="0">
                                          <p:val>
                                            <p:strVal val="ppt_y"/>
                                          </p:val>
                                        </p:tav>
                                        <p:tav tm="100000">
                                          <p:val>
                                            <p:strVal val="1+ppt_h/2"/>
                                          </p:val>
                                        </p:tav>
                                      </p:tavLst>
                                    </p:anim>
                                    <p:set>
                                      <p:cBhvr>
                                        <p:cTn id="144" dur="1" fill="hold">
                                          <p:stCondLst>
                                            <p:cond delay="499"/>
                                          </p:stCondLst>
                                        </p:cTn>
                                        <p:tgtEl>
                                          <p:spTgt spid="4"/>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p:cTn id="146" dur="500"/>
                                        <p:tgtEl>
                                          <p:spTgt spid="5"/>
                                        </p:tgtEl>
                                        <p:attrNameLst>
                                          <p:attrName>ppt_x</p:attrName>
                                        </p:attrNameLst>
                                      </p:cBhvr>
                                      <p:tavLst>
                                        <p:tav tm="0">
                                          <p:val>
                                            <p:strVal val="ppt_x"/>
                                          </p:val>
                                        </p:tav>
                                        <p:tav tm="100000">
                                          <p:val>
                                            <p:strVal val="ppt_x"/>
                                          </p:val>
                                        </p:tav>
                                      </p:tavLst>
                                    </p:anim>
                                    <p:anim calcmode="lin" valueType="num">
                                      <p:cBhvr>
                                        <p:cTn id="147" dur="500"/>
                                        <p:tgtEl>
                                          <p:spTgt spid="5"/>
                                        </p:tgtEl>
                                        <p:attrNameLst>
                                          <p:attrName>ppt_y</p:attrName>
                                        </p:attrNameLst>
                                      </p:cBhvr>
                                      <p:tavLst>
                                        <p:tav tm="0">
                                          <p:val>
                                            <p:strVal val="ppt_y"/>
                                          </p:val>
                                        </p:tav>
                                        <p:tav tm="100000">
                                          <p:val>
                                            <p:strVal val="1+ppt_h/2"/>
                                          </p:val>
                                        </p:tav>
                                      </p:tavLst>
                                    </p:anim>
                                    <p:set>
                                      <p:cBhvr>
                                        <p:cTn id="148" dur="1" fill="hold">
                                          <p:stCondLst>
                                            <p:cond delay="499"/>
                                          </p:stCondLst>
                                        </p:cTn>
                                        <p:tgtEl>
                                          <p:spTgt spid="5"/>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p:cTn id="150" dur="500"/>
                                        <p:tgtEl>
                                          <p:spTgt spid="4117"/>
                                        </p:tgtEl>
                                        <p:attrNameLst>
                                          <p:attrName>ppt_x</p:attrName>
                                        </p:attrNameLst>
                                      </p:cBhvr>
                                      <p:tavLst>
                                        <p:tav tm="0">
                                          <p:val>
                                            <p:strVal val="ppt_x"/>
                                          </p:val>
                                        </p:tav>
                                        <p:tav tm="100000">
                                          <p:val>
                                            <p:strVal val="ppt_x"/>
                                          </p:val>
                                        </p:tav>
                                      </p:tavLst>
                                    </p:anim>
                                    <p:anim calcmode="lin" valueType="num">
                                      <p:cBhvr>
                                        <p:cTn id="151" dur="500"/>
                                        <p:tgtEl>
                                          <p:spTgt spid="4117"/>
                                        </p:tgtEl>
                                        <p:attrNameLst>
                                          <p:attrName>ppt_y</p:attrName>
                                        </p:attrNameLst>
                                      </p:cBhvr>
                                      <p:tavLst>
                                        <p:tav tm="0">
                                          <p:val>
                                            <p:strVal val="ppt_y"/>
                                          </p:val>
                                        </p:tav>
                                        <p:tav tm="100000">
                                          <p:val>
                                            <p:strVal val="1+ppt_h/2"/>
                                          </p:val>
                                        </p:tav>
                                      </p:tavLst>
                                    </p:anim>
                                    <p:set>
                                      <p:cBhvr>
                                        <p:cTn id="152" dur="1" fill="hold">
                                          <p:stCondLst>
                                            <p:cond delay="499"/>
                                          </p:stCondLst>
                                        </p:cTn>
                                        <p:tgtEl>
                                          <p:spTgt spid="4117"/>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p:cTn id="154" dur="500"/>
                                        <p:tgtEl>
                                          <p:spTgt spid="4116"/>
                                        </p:tgtEl>
                                        <p:attrNameLst>
                                          <p:attrName>ppt_x</p:attrName>
                                        </p:attrNameLst>
                                      </p:cBhvr>
                                      <p:tavLst>
                                        <p:tav tm="0">
                                          <p:val>
                                            <p:strVal val="ppt_x"/>
                                          </p:val>
                                        </p:tav>
                                        <p:tav tm="100000">
                                          <p:val>
                                            <p:strVal val="ppt_x"/>
                                          </p:val>
                                        </p:tav>
                                      </p:tavLst>
                                    </p:anim>
                                    <p:anim calcmode="lin" valueType="num">
                                      <p:cBhvr>
                                        <p:cTn id="155" dur="500"/>
                                        <p:tgtEl>
                                          <p:spTgt spid="4116"/>
                                        </p:tgtEl>
                                        <p:attrNameLst>
                                          <p:attrName>ppt_y</p:attrName>
                                        </p:attrNameLst>
                                      </p:cBhvr>
                                      <p:tavLst>
                                        <p:tav tm="0">
                                          <p:val>
                                            <p:strVal val="ppt_y"/>
                                          </p:val>
                                        </p:tav>
                                        <p:tav tm="100000">
                                          <p:val>
                                            <p:strVal val="1+ppt_h/2"/>
                                          </p:val>
                                        </p:tav>
                                      </p:tavLst>
                                    </p:anim>
                                    <p:set>
                                      <p:cBhvr>
                                        <p:cTn id="156" dur="1" fill="hold">
                                          <p:stCondLst>
                                            <p:cond delay="499"/>
                                          </p:stCondLst>
                                        </p:cTn>
                                        <p:tgtEl>
                                          <p:spTgt spid="4116"/>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p:cTn id="158" dur="500"/>
                                        <p:tgtEl>
                                          <p:spTgt spid="4120"/>
                                        </p:tgtEl>
                                        <p:attrNameLst>
                                          <p:attrName>ppt_x</p:attrName>
                                        </p:attrNameLst>
                                      </p:cBhvr>
                                      <p:tavLst>
                                        <p:tav tm="0">
                                          <p:val>
                                            <p:strVal val="ppt_x"/>
                                          </p:val>
                                        </p:tav>
                                        <p:tav tm="100000">
                                          <p:val>
                                            <p:strVal val="ppt_x"/>
                                          </p:val>
                                        </p:tav>
                                      </p:tavLst>
                                    </p:anim>
                                    <p:anim calcmode="lin" valueType="num">
                                      <p:cBhvr>
                                        <p:cTn id="159" dur="500"/>
                                        <p:tgtEl>
                                          <p:spTgt spid="4120"/>
                                        </p:tgtEl>
                                        <p:attrNameLst>
                                          <p:attrName>ppt_y</p:attrName>
                                        </p:attrNameLst>
                                      </p:cBhvr>
                                      <p:tavLst>
                                        <p:tav tm="0">
                                          <p:val>
                                            <p:strVal val="ppt_y"/>
                                          </p:val>
                                        </p:tav>
                                        <p:tav tm="100000">
                                          <p:val>
                                            <p:strVal val="1+ppt_h/2"/>
                                          </p:val>
                                        </p:tav>
                                      </p:tavLst>
                                    </p:anim>
                                    <p:set>
                                      <p:cBhvr>
                                        <p:cTn id="160" dur="1" fill="hold">
                                          <p:stCondLst>
                                            <p:cond delay="499"/>
                                          </p:stCondLst>
                                        </p:cTn>
                                        <p:tgtEl>
                                          <p:spTgt spid="4120"/>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p:cTn id="162" dur="500"/>
                                        <p:tgtEl>
                                          <p:spTgt spid="4115"/>
                                        </p:tgtEl>
                                        <p:attrNameLst>
                                          <p:attrName>ppt_x</p:attrName>
                                        </p:attrNameLst>
                                      </p:cBhvr>
                                      <p:tavLst>
                                        <p:tav tm="0">
                                          <p:val>
                                            <p:strVal val="ppt_x"/>
                                          </p:val>
                                        </p:tav>
                                        <p:tav tm="100000">
                                          <p:val>
                                            <p:strVal val="ppt_x"/>
                                          </p:val>
                                        </p:tav>
                                      </p:tavLst>
                                    </p:anim>
                                    <p:anim calcmode="lin" valueType="num">
                                      <p:cBhvr>
                                        <p:cTn id="163" dur="500"/>
                                        <p:tgtEl>
                                          <p:spTgt spid="4115"/>
                                        </p:tgtEl>
                                        <p:attrNameLst>
                                          <p:attrName>ppt_y</p:attrName>
                                        </p:attrNameLst>
                                      </p:cBhvr>
                                      <p:tavLst>
                                        <p:tav tm="0">
                                          <p:val>
                                            <p:strVal val="ppt_y"/>
                                          </p:val>
                                        </p:tav>
                                        <p:tav tm="100000">
                                          <p:val>
                                            <p:strVal val="1+ppt_h/2"/>
                                          </p:val>
                                        </p:tav>
                                      </p:tavLst>
                                    </p:anim>
                                    <p:set>
                                      <p:cBhvr>
                                        <p:cTn id="164" dur="1" fill="hold">
                                          <p:stCondLst>
                                            <p:cond delay="499"/>
                                          </p:stCondLst>
                                        </p:cTn>
                                        <p:tgtEl>
                                          <p:spTgt spid="4115"/>
                                        </p:tgtEl>
                                        <p:attrNameLst>
                                          <p:attrName>style.visibility</p:attrName>
                                        </p:attrNameLst>
                                      </p:cBhvr>
                                      <p:to>
                                        <p:strVal val="hidden"/>
                                      </p:to>
                                    </p:set>
                                  </p:childTnLst>
                                </p:cTn>
                              </p:par>
                            </p:childTnLst>
                          </p:cTn>
                        </p:par>
                        <p:par>
                          <p:cTn id="165" fill="hold" nodeType="afterGroup">
                            <p:stCondLst>
                              <p:cond delay="500"/>
                            </p:stCondLst>
                            <p:childTnLst>
                              <p:par>
                                <p:cTn id="166" presetID="64" presetClass="path" presetSubtype="0" accel="50000" decel="50000" fill="hold" grpId="0" nodeType="afterEffect">
                                  <p:stCondLst>
                                    <p:cond delay="0"/>
                                  </p:stCondLst>
                                  <p:childTnLst>
                                    <p:animMotion origin="layout" path="M -2.08333E-7 4.81481E-6 L -2.08333E-7 -0.66667 " pathEditMode="relative" rAng="0" ptsTypes="AA">
                                      <p:cBhvr>
                                        <p:cTn id="167" dur="2000" fill="hold"/>
                                        <p:tgtEl>
                                          <p:spTgt spid="4124"/>
                                        </p:tgtEl>
                                        <p:attrNameLst>
                                          <p:attrName>ppt_x,ppt_y</p:attrName>
                                        </p:attrNameLst>
                                      </p:cBhvr>
                                      <p:rCtr x="0" y="-3333300"/>
                                    </p:animMotion>
                                  </p:childTnLst>
                                </p:cTn>
                              </p:par>
                              <p:par>
                                <p:cTn id="168" presetID="6" presetClass="emph" presetSubtype="0" fill="hold" grpId="1" nodeType="withEffect">
                                  <p:stCondLst>
                                    <p:cond delay="0"/>
                                  </p:stCondLst>
                                  <p:childTnLst>
                                    <p:animScale>
                                      <p:cBhvr>
                                        <p:cTn id="169" dur="1000" fill="hold"/>
                                        <p:tgtEl>
                                          <p:spTgt spid="4124"/>
                                        </p:tgtEl>
                                      </p:cBhvr>
                                      <p:by x="150000" y="150000"/>
                                    </p:animScale>
                                  </p:childTnLst>
                                </p:cTn>
                              </p:par>
                            </p:childTnLst>
                          </p:cTn>
                        </p:par>
                        <p:par>
                          <p:cTn id="170" fill="hold" nodeType="afterGroup">
                            <p:stCondLst>
                              <p:cond delay="2500"/>
                            </p:stCondLst>
                            <p:childTnLst>
                              <p:par>
                                <p:cTn id="171" presetID="6" presetClass="emph" presetSubtype="0" fill="hold" grpId="2" nodeType="afterEffect">
                                  <p:stCondLst>
                                    <p:cond delay="0"/>
                                  </p:stCondLst>
                                  <p:childTnLst>
                                    <p:animScale>
                                      <p:cBhvr>
                                        <p:cTn id="172" dur="1000" fill="hold"/>
                                        <p:tgtEl>
                                          <p:spTgt spid="4124"/>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p:bldP spid="4099" grpId="1" bldLvl="0" animBg="1"/>
      <p:bldP spid="4100" grpId="0" bldLvl="0" animBg="1"/>
      <p:bldP spid="4100" grpId="1" bldLvl="0" animBg="1"/>
      <p:bldP spid="4101" grpId="0" bldLvl="0" animBg="1"/>
      <p:bldP spid="4101" grpId="1" bldLvl="0" animBg="1"/>
      <p:bldP spid="4102" grpId="0" bldLvl="0" animBg="1"/>
      <p:bldP spid="4102" grpId="1" bldLvl="0" animBg="1"/>
      <p:bldP spid="4102" grpId="2" bldLvl="0" animBg="1"/>
      <p:bldP spid="4118" grpId="0" bldLvl="0"/>
      <p:bldP spid="4118" grpId="1" bldLvl="0"/>
      <p:bldP spid="4119" grpId="0" bldLvl="0"/>
      <p:bldP spid="4119" grpId="1" bldLvl="0"/>
      <p:bldP spid="4122" grpId="0" bldLvl="0" animBg="1"/>
      <p:bldP spid="4122" grpId="1" bldLvl="0" animBg="1"/>
      <p:bldP spid="4123" grpId="0" bldLvl="0" animBg="1"/>
      <p:bldP spid="4123" grpId="1" bldLvl="0" animBg="1"/>
      <p:bldP spid="4124" grpId="0" bldLvl="0" animBg="1"/>
      <p:bldP spid="4124" grpId="1" bldLvl="0" animBg="1"/>
      <p:bldP spid="4124" grpId="2"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4">
            <a:extLst>
              <a:ext uri="{FF2B5EF4-FFF2-40B4-BE49-F238E27FC236}">
                <a16:creationId xmlns:a16="http://schemas.microsoft.com/office/drawing/2014/main" id="{CF321D62-7FF1-493C-877C-A7B58FADF3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DB517E79-0F7A-4E04-9321-84F9ADAA5946}" type="slidenum">
              <a:rPr altLang="en-US" sz="1400">
                <a:solidFill>
                  <a:srgbClr val="898989"/>
                </a:solidFill>
                <a:ea typeface="宋体" panose="02010600030101010101" pitchFamily="2" charset="-122"/>
              </a:rPr>
              <a:pPr/>
              <a:t>20</a:t>
            </a:fld>
            <a:endParaRPr lang="zh-CN" altLang="en-US" sz="1400">
              <a:solidFill>
                <a:srgbClr val="898989"/>
              </a:solidFill>
              <a:ea typeface="宋体" panose="02010600030101010101" pitchFamily="2" charset="-122"/>
            </a:endParaRPr>
          </a:p>
        </p:txBody>
      </p:sp>
      <p:sp>
        <p:nvSpPr>
          <p:cNvPr id="32771" name="矩形 6">
            <a:extLst>
              <a:ext uri="{FF2B5EF4-FFF2-40B4-BE49-F238E27FC236}">
                <a16:creationId xmlns:a16="http://schemas.microsoft.com/office/drawing/2014/main" id="{A8882B0B-22BE-401A-9634-575ED830757D}"/>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72" name="矩形 8">
            <a:extLst>
              <a:ext uri="{FF2B5EF4-FFF2-40B4-BE49-F238E27FC236}">
                <a16:creationId xmlns:a16="http://schemas.microsoft.com/office/drawing/2014/main" id="{F61F8966-AC63-406B-8E8A-F57F35BD52CF}"/>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2773" name="矩形 27">
            <a:extLst>
              <a:ext uri="{FF2B5EF4-FFF2-40B4-BE49-F238E27FC236}">
                <a16:creationId xmlns:a16="http://schemas.microsoft.com/office/drawing/2014/main" id="{8E9972F5-FDEB-4A75-BB9A-EBC255536C7E}"/>
              </a:ext>
            </a:extLst>
          </p:cNvPr>
          <p:cNvSpPr>
            <a:spLocks noChangeArrowheads="1"/>
          </p:cNvSpPr>
          <p:nvPr/>
        </p:nvSpPr>
        <p:spPr bwMode="auto">
          <a:xfrm>
            <a:off x="749141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2774" name="矩形 28">
            <a:extLst>
              <a:ext uri="{FF2B5EF4-FFF2-40B4-BE49-F238E27FC236}">
                <a16:creationId xmlns:a16="http://schemas.microsoft.com/office/drawing/2014/main" id="{B01A94F2-DF63-4827-931F-0C8F0226D308}"/>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2775" name="矩形 29">
            <a:extLst>
              <a:ext uri="{FF2B5EF4-FFF2-40B4-BE49-F238E27FC236}">
                <a16:creationId xmlns:a16="http://schemas.microsoft.com/office/drawing/2014/main" id="{5F837C0E-2A0F-4334-82E8-4C8C5ABEC3F3}"/>
              </a:ext>
            </a:extLst>
          </p:cNvPr>
          <p:cNvSpPr>
            <a:spLocks noChangeArrowheads="1"/>
          </p:cNvSpPr>
          <p:nvPr/>
        </p:nvSpPr>
        <p:spPr bwMode="auto">
          <a:xfrm>
            <a:off x="99869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2776" name="矩形 1">
            <a:extLst>
              <a:ext uri="{FF2B5EF4-FFF2-40B4-BE49-F238E27FC236}">
                <a16:creationId xmlns:a16="http://schemas.microsoft.com/office/drawing/2014/main" id="{1D556CB0-A349-4183-9CF8-B84CED991B4D}"/>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77" name="矩形 3">
            <a:extLst>
              <a:ext uri="{FF2B5EF4-FFF2-40B4-BE49-F238E27FC236}">
                <a16:creationId xmlns:a16="http://schemas.microsoft.com/office/drawing/2014/main" id="{28CAAB17-2EFC-4838-BCE5-5AA12D5FE916}"/>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32778" name="矩形 6">
            <a:extLst>
              <a:ext uri="{FF2B5EF4-FFF2-40B4-BE49-F238E27FC236}">
                <a16:creationId xmlns:a16="http://schemas.microsoft.com/office/drawing/2014/main" id="{3E47C52E-709A-41F0-B2B4-8934445DC6A2}"/>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79" name="矩形 8">
            <a:extLst>
              <a:ext uri="{FF2B5EF4-FFF2-40B4-BE49-F238E27FC236}">
                <a16:creationId xmlns:a16="http://schemas.microsoft.com/office/drawing/2014/main" id="{B40C4283-478B-4171-916E-E38EB9B37BF4}"/>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2780" name="矩形 16">
            <a:extLst>
              <a:ext uri="{FF2B5EF4-FFF2-40B4-BE49-F238E27FC236}">
                <a16:creationId xmlns:a16="http://schemas.microsoft.com/office/drawing/2014/main" id="{ED903B82-FD7A-40A3-A85A-950F6F724E30}"/>
              </a:ext>
            </a:extLst>
          </p:cNvPr>
          <p:cNvSpPr>
            <a:spLocks noChangeArrowheads="1"/>
          </p:cNvSpPr>
          <p:nvPr/>
        </p:nvSpPr>
        <p:spPr bwMode="auto">
          <a:xfrm>
            <a:off x="677068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2781" name="矩形 17">
            <a:extLst>
              <a:ext uri="{FF2B5EF4-FFF2-40B4-BE49-F238E27FC236}">
                <a16:creationId xmlns:a16="http://schemas.microsoft.com/office/drawing/2014/main" id="{3F6073E2-0CBC-4C14-9152-3A1BE5267964}"/>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2782" name="矩形 18">
            <a:extLst>
              <a:ext uri="{FF2B5EF4-FFF2-40B4-BE49-F238E27FC236}">
                <a16:creationId xmlns:a16="http://schemas.microsoft.com/office/drawing/2014/main" id="{EC2BF5AD-4F7D-4BAA-BDEA-8241E5871934}"/>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2783" name="矩形 1">
            <a:extLst>
              <a:ext uri="{FF2B5EF4-FFF2-40B4-BE49-F238E27FC236}">
                <a16:creationId xmlns:a16="http://schemas.microsoft.com/office/drawing/2014/main" id="{F8F272CF-74CC-4B15-93F6-989E70F6C0E4}"/>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84" name="矩形 3">
            <a:extLst>
              <a:ext uri="{FF2B5EF4-FFF2-40B4-BE49-F238E27FC236}">
                <a16:creationId xmlns:a16="http://schemas.microsoft.com/office/drawing/2014/main" id="{37AF3CD4-8EA5-445A-94CC-D7A65367B287}"/>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32785" name="组合 5">
            <a:extLst>
              <a:ext uri="{FF2B5EF4-FFF2-40B4-BE49-F238E27FC236}">
                <a16:creationId xmlns:a16="http://schemas.microsoft.com/office/drawing/2014/main" id="{C534601D-2B78-4EDA-9F11-882DFA8939DF}"/>
              </a:ext>
            </a:extLst>
          </p:cNvPr>
          <p:cNvGrpSpPr>
            <a:grpSpLocks/>
          </p:cNvGrpSpPr>
          <p:nvPr/>
        </p:nvGrpSpPr>
        <p:grpSpPr bwMode="auto">
          <a:xfrm>
            <a:off x="10944225" y="368300"/>
            <a:ext cx="360363" cy="361950"/>
            <a:chOff x="0" y="0"/>
            <a:chExt cx="360000" cy="360000"/>
          </a:xfrm>
        </p:grpSpPr>
        <p:sp>
          <p:nvSpPr>
            <p:cNvPr id="32826" name="椭圆 15">
              <a:extLst>
                <a:ext uri="{FF2B5EF4-FFF2-40B4-BE49-F238E27FC236}">
                  <a16:creationId xmlns:a16="http://schemas.microsoft.com/office/drawing/2014/main" id="{AC3D6952-27F9-4D08-816C-05E39BE8EF5A}"/>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827" name="燕尾形 16">
              <a:hlinkClick r:id="" action="ppaction://hlinkshowjump?jump=previousslide"/>
              <a:extLst>
                <a:ext uri="{FF2B5EF4-FFF2-40B4-BE49-F238E27FC236}">
                  <a16:creationId xmlns:a16="http://schemas.microsoft.com/office/drawing/2014/main" id="{5D0A7DEE-D9A1-4C7A-8583-986751BA0E86}"/>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32786" name="组合 4">
            <a:extLst>
              <a:ext uri="{FF2B5EF4-FFF2-40B4-BE49-F238E27FC236}">
                <a16:creationId xmlns:a16="http://schemas.microsoft.com/office/drawing/2014/main" id="{B6ED8FEA-A8F2-4385-A6AF-E82F08DFDD87}"/>
              </a:ext>
            </a:extLst>
          </p:cNvPr>
          <p:cNvGrpSpPr>
            <a:grpSpLocks/>
          </p:cNvGrpSpPr>
          <p:nvPr/>
        </p:nvGrpSpPr>
        <p:grpSpPr bwMode="auto">
          <a:xfrm>
            <a:off x="11449050" y="368300"/>
            <a:ext cx="360363" cy="361950"/>
            <a:chOff x="0" y="0"/>
            <a:chExt cx="360000" cy="360000"/>
          </a:xfrm>
        </p:grpSpPr>
        <p:sp>
          <p:nvSpPr>
            <p:cNvPr id="32824" name="椭圆 2">
              <a:extLst>
                <a:ext uri="{FF2B5EF4-FFF2-40B4-BE49-F238E27FC236}">
                  <a16:creationId xmlns:a16="http://schemas.microsoft.com/office/drawing/2014/main" id="{E287D1B4-49F9-4DC5-BA1F-88D6B52CD899}"/>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825" name="燕尾形 3">
              <a:hlinkClick r:id="" action="ppaction://hlinkshowjump?jump=nextslide"/>
              <a:extLst>
                <a:ext uri="{FF2B5EF4-FFF2-40B4-BE49-F238E27FC236}">
                  <a16:creationId xmlns:a16="http://schemas.microsoft.com/office/drawing/2014/main" id="{AD85C4FB-CF20-40C8-B5CD-52719ABF1962}"/>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32787" name="矩形 6">
            <a:extLst>
              <a:ext uri="{FF2B5EF4-FFF2-40B4-BE49-F238E27FC236}">
                <a16:creationId xmlns:a16="http://schemas.microsoft.com/office/drawing/2014/main" id="{694C5F5A-BF4F-4408-A59B-C058BB10362D}"/>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88" name="矩形 1">
            <a:extLst>
              <a:ext uri="{FF2B5EF4-FFF2-40B4-BE49-F238E27FC236}">
                <a16:creationId xmlns:a16="http://schemas.microsoft.com/office/drawing/2014/main" id="{2617A1C8-590E-414A-A6A6-C36D46D72A62}"/>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2" name="TextBox 1">
            <a:extLst>
              <a:ext uri="{FF2B5EF4-FFF2-40B4-BE49-F238E27FC236}">
                <a16:creationId xmlns:a16="http://schemas.microsoft.com/office/drawing/2014/main" id="{F9AD691C-26A6-4AA3-893E-6F5C6F0AA9AD}"/>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22553" name="矩形 2">
            <a:extLst>
              <a:ext uri="{FF2B5EF4-FFF2-40B4-BE49-F238E27FC236}">
                <a16:creationId xmlns:a16="http://schemas.microsoft.com/office/drawing/2014/main" id="{DD499A24-1FA9-4266-A907-D48AE6219319}"/>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4" name="KSO_Shape">
            <a:extLst>
              <a:ext uri="{FF2B5EF4-FFF2-40B4-BE49-F238E27FC236}">
                <a16:creationId xmlns:a16="http://schemas.microsoft.com/office/drawing/2014/main" id="{5B10CD82-141D-4ABE-A2E2-D5892B726B6E}"/>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55" name="矩形 21">
            <a:extLst>
              <a:ext uri="{FF2B5EF4-FFF2-40B4-BE49-F238E27FC236}">
                <a16:creationId xmlns:a16="http://schemas.microsoft.com/office/drawing/2014/main" id="{B7FC6FE3-F505-40F6-9206-43445E41D531}"/>
              </a:ext>
            </a:extLst>
          </p:cNvPr>
          <p:cNvSpPr>
            <a:spLocks noChangeArrowheads="1"/>
          </p:cNvSpPr>
          <p:nvPr/>
        </p:nvSpPr>
        <p:spPr bwMode="auto">
          <a:xfrm>
            <a:off x="4756150" y="1485900"/>
            <a:ext cx="6096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lnSpc>
                <a:spcPct val="120000"/>
              </a:lnSpc>
              <a:buFont typeface="Arial" panose="020B0604020202020204" pitchFamily="34" charset="0"/>
              <a:buNone/>
            </a:pP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a:t>
            </a:r>
            <a:r>
              <a:rPr lang="en-US" altLang="zh-CN" sz="1200">
                <a:latin typeface="Adobe 黑体 Std R" pitchFamily="34" charset="-122"/>
                <a:ea typeface="Adobe 黑体 Std R" pitchFamily="34" charset="-122"/>
                <a:sym typeface="Adobe 黑体 Std R" pitchFamily="34" charset="-122"/>
              </a:rPr>
              <a:t>.</a:t>
            </a:r>
            <a:endParaRPr lang="zh-CN" altLang="en-US" sz="1200">
              <a:latin typeface="Adobe 黑体 Std R" pitchFamily="34" charset="-122"/>
              <a:ea typeface="Adobe 黑体 Std R" pitchFamily="34" charset="-122"/>
              <a:sym typeface="Adobe 黑体 Std R" pitchFamily="34" charset="-122"/>
            </a:endParaRPr>
          </a:p>
          <a:p>
            <a:pPr algn="just">
              <a:lnSpc>
                <a:spcPct val="120000"/>
              </a:lnSpc>
              <a:buFont typeface="Arial" panose="020B0604020202020204" pitchFamily="34" charset="0"/>
              <a:buNone/>
            </a:pP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a:t>
            </a:r>
          </a:p>
        </p:txBody>
      </p:sp>
      <p:sp>
        <p:nvSpPr>
          <p:cNvPr id="22556" name="椭圆 15">
            <a:extLst>
              <a:ext uri="{FF2B5EF4-FFF2-40B4-BE49-F238E27FC236}">
                <a16:creationId xmlns:a16="http://schemas.microsoft.com/office/drawing/2014/main" id="{80B4D2D8-6574-490C-9006-32F9B0CFC96F}"/>
              </a:ext>
            </a:extLst>
          </p:cNvPr>
          <p:cNvSpPr>
            <a:spLocks noChangeArrowheads="1"/>
          </p:cNvSpPr>
          <p:nvPr/>
        </p:nvSpPr>
        <p:spPr bwMode="auto">
          <a:xfrm>
            <a:off x="3519488" y="1519238"/>
            <a:ext cx="1027112" cy="701675"/>
          </a:xfrm>
          <a:prstGeom prst="ellipse">
            <a:avLst/>
          </a:prstGeom>
          <a:solidFill>
            <a:srgbClr val="66CDCC"/>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Calibri" panose="020F0502020204030204" pitchFamily="34" charset="0"/>
                <a:ea typeface="宋体" panose="02010600030101010101" pitchFamily="2" charset="-122"/>
                <a:sym typeface="Calibri" panose="020F0502020204030204" pitchFamily="34" charset="0"/>
              </a:rPr>
              <a:t>2013</a:t>
            </a: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7" name="椭圆 16">
            <a:extLst>
              <a:ext uri="{FF2B5EF4-FFF2-40B4-BE49-F238E27FC236}">
                <a16:creationId xmlns:a16="http://schemas.microsoft.com/office/drawing/2014/main" id="{2C9B1266-A715-4E64-94AA-96B02F040C0C}"/>
              </a:ext>
            </a:extLst>
          </p:cNvPr>
          <p:cNvSpPr>
            <a:spLocks noChangeArrowheads="1"/>
          </p:cNvSpPr>
          <p:nvPr/>
        </p:nvSpPr>
        <p:spPr bwMode="auto">
          <a:xfrm>
            <a:off x="3519488" y="2778125"/>
            <a:ext cx="1027112" cy="703263"/>
          </a:xfrm>
          <a:prstGeom prst="ellipse">
            <a:avLst/>
          </a:prstGeom>
          <a:solidFill>
            <a:srgbClr val="046588"/>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Calibri" panose="020F0502020204030204" pitchFamily="34" charset="0"/>
                <a:ea typeface="宋体" panose="02010600030101010101" pitchFamily="2" charset="-122"/>
                <a:sym typeface="Calibri" panose="020F0502020204030204" pitchFamily="34" charset="0"/>
              </a:rPr>
              <a:t>2014</a:t>
            </a: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8" name="椭圆 17">
            <a:extLst>
              <a:ext uri="{FF2B5EF4-FFF2-40B4-BE49-F238E27FC236}">
                <a16:creationId xmlns:a16="http://schemas.microsoft.com/office/drawing/2014/main" id="{9EDF6B01-DEDE-4AA9-891B-FC17E3216D65}"/>
              </a:ext>
            </a:extLst>
          </p:cNvPr>
          <p:cNvSpPr>
            <a:spLocks noChangeArrowheads="1"/>
          </p:cNvSpPr>
          <p:nvPr/>
        </p:nvSpPr>
        <p:spPr bwMode="auto">
          <a:xfrm>
            <a:off x="3519488" y="3984625"/>
            <a:ext cx="1027112" cy="701675"/>
          </a:xfrm>
          <a:prstGeom prst="ellipse">
            <a:avLst/>
          </a:prstGeom>
          <a:solidFill>
            <a:srgbClr val="D6BF0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Calibri" panose="020F0502020204030204" pitchFamily="34" charset="0"/>
                <a:ea typeface="宋体" panose="02010600030101010101" pitchFamily="2" charset="-122"/>
                <a:sym typeface="Calibri" panose="020F0502020204030204" pitchFamily="34" charset="0"/>
              </a:rPr>
              <a:t>2015</a:t>
            </a: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9" name="椭圆 18">
            <a:extLst>
              <a:ext uri="{FF2B5EF4-FFF2-40B4-BE49-F238E27FC236}">
                <a16:creationId xmlns:a16="http://schemas.microsoft.com/office/drawing/2014/main" id="{C49C9CFA-A323-4DFF-A784-DA0866DDB3B2}"/>
              </a:ext>
            </a:extLst>
          </p:cNvPr>
          <p:cNvSpPr>
            <a:spLocks noChangeArrowheads="1"/>
          </p:cNvSpPr>
          <p:nvPr/>
        </p:nvSpPr>
        <p:spPr bwMode="auto">
          <a:xfrm>
            <a:off x="3519488" y="5176838"/>
            <a:ext cx="1027112" cy="701675"/>
          </a:xfrm>
          <a:prstGeom prst="ellipse">
            <a:avLst/>
          </a:prstGeom>
          <a:solidFill>
            <a:srgbClr val="F96817"/>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Calibri" panose="020F0502020204030204" pitchFamily="34" charset="0"/>
                <a:ea typeface="宋体" panose="02010600030101010101" pitchFamily="2" charset="-122"/>
                <a:sym typeface="Calibri" panose="020F0502020204030204" pitchFamily="34" charset="0"/>
              </a:rPr>
              <a:t>2016</a:t>
            </a: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 name="组合 34">
            <a:extLst>
              <a:ext uri="{FF2B5EF4-FFF2-40B4-BE49-F238E27FC236}">
                <a16:creationId xmlns:a16="http://schemas.microsoft.com/office/drawing/2014/main" id="{F85123BC-BAC3-4011-93D4-3BF577696761}"/>
              </a:ext>
            </a:extLst>
          </p:cNvPr>
          <p:cNvGrpSpPr>
            <a:grpSpLocks/>
          </p:cNvGrpSpPr>
          <p:nvPr/>
        </p:nvGrpSpPr>
        <p:grpSpPr bwMode="auto">
          <a:xfrm>
            <a:off x="1130300" y="5218113"/>
            <a:ext cx="2330450" cy="606425"/>
            <a:chOff x="0" y="0"/>
            <a:chExt cx="2905125" cy="750887"/>
          </a:xfrm>
        </p:grpSpPr>
        <p:sp>
          <p:nvSpPr>
            <p:cNvPr id="32822" name="右箭头 4">
              <a:extLst>
                <a:ext uri="{FF2B5EF4-FFF2-40B4-BE49-F238E27FC236}">
                  <a16:creationId xmlns:a16="http://schemas.microsoft.com/office/drawing/2014/main" id="{819BE703-39A3-4C35-96EB-C6EF572DB947}"/>
                </a:ext>
              </a:extLst>
            </p:cNvPr>
            <p:cNvSpPr>
              <a:spLocks noChangeArrowheads="1"/>
            </p:cNvSpPr>
            <p:nvPr/>
          </p:nvSpPr>
          <p:spPr bwMode="auto">
            <a:xfrm>
              <a:off x="2328862" y="144462"/>
              <a:ext cx="576263" cy="461963"/>
            </a:xfrm>
            <a:prstGeom prst="rightArrow">
              <a:avLst>
                <a:gd name="adj1" fmla="val 50000"/>
                <a:gd name="adj2" fmla="val 49984"/>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32823" name="矩形 5">
              <a:extLst>
                <a:ext uri="{FF2B5EF4-FFF2-40B4-BE49-F238E27FC236}">
                  <a16:creationId xmlns:a16="http://schemas.microsoft.com/office/drawing/2014/main" id="{20F2E3A5-F248-44BF-8D1F-A482E3F41A6C}"/>
                </a:ext>
              </a:extLst>
            </p:cNvPr>
            <p:cNvSpPr>
              <a:spLocks noChangeArrowheads="1"/>
            </p:cNvSpPr>
            <p:nvPr/>
          </p:nvSpPr>
          <p:spPr bwMode="auto">
            <a:xfrm>
              <a:off x="0" y="0"/>
              <a:ext cx="2447925" cy="750887"/>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grpSp>
      <p:grpSp>
        <p:nvGrpSpPr>
          <p:cNvPr id="5" name="组合 35">
            <a:extLst>
              <a:ext uri="{FF2B5EF4-FFF2-40B4-BE49-F238E27FC236}">
                <a16:creationId xmlns:a16="http://schemas.microsoft.com/office/drawing/2014/main" id="{7CF23F0B-D1E6-40CA-BAE6-4705028B60E5}"/>
              </a:ext>
            </a:extLst>
          </p:cNvPr>
          <p:cNvGrpSpPr>
            <a:grpSpLocks/>
          </p:cNvGrpSpPr>
          <p:nvPr/>
        </p:nvGrpSpPr>
        <p:grpSpPr bwMode="auto">
          <a:xfrm>
            <a:off x="1130300" y="4032250"/>
            <a:ext cx="2330450" cy="606425"/>
            <a:chOff x="0" y="0"/>
            <a:chExt cx="2905125" cy="750887"/>
          </a:xfrm>
        </p:grpSpPr>
        <p:sp>
          <p:nvSpPr>
            <p:cNvPr id="32820" name="右箭头 4">
              <a:extLst>
                <a:ext uri="{FF2B5EF4-FFF2-40B4-BE49-F238E27FC236}">
                  <a16:creationId xmlns:a16="http://schemas.microsoft.com/office/drawing/2014/main" id="{0A7E666D-5C6E-43DC-B794-EF1ADA388146}"/>
                </a:ext>
              </a:extLst>
            </p:cNvPr>
            <p:cNvSpPr>
              <a:spLocks noChangeArrowheads="1"/>
            </p:cNvSpPr>
            <p:nvPr/>
          </p:nvSpPr>
          <p:spPr bwMode="auto">
            <a:xfrm>
              <a:off x="2328862" y="144462"/>
              <a:ext cx="576263" cy="461963"/>
            </a:xfrm>
            <a:prstGeom prst="rightArrow">
              <a:avLst>
                <a:gd name="adj1" fmla="val 50000"/>
                <a:gd name="adj2" fmla="val 49984"/>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32821" name="矩形 5">
              <a:extLst>
                <a:ext uri="{FF2B5EF4-FFF2-40B4-BE49-F238E27FC236}">
                  <a16:creationId xmlns:a16="http://schemas.microsoft.com/office/drawing/2014/main" id="{A60CABDC-46E2-477A-BF01-8C09CA571F24}"/>
                </a:ext>
              </a:extLst>
            </p:cNvPr>
            <p:cNvSpPr>
              <a:spLocks noChangeArrowheads="1"/>
            </p:cNvSpPr>
            <p:nvPr/>
          </p:nvSpPr>
          <p:spPr bwMode="auto">
            <a:xfrm>
              <a:off x="0" y="0"/>
              <a:ext cx="2447925" cy="750887"/>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grpSp>
      <p:grpSp>
        <p:nvGrpSpPr>
          <p:cNvPr id="6" name="组合 38">
            <a:extLst>
              <a:ext uri="{FF2B5EF4-FFF2-40B4-BE49-F238E27FC236}">
                <a16:creationId xmlns:a16="http://schemas.microsoft.com/office/drawing/2014/main" id="{3EB4FD7F-C009-4CA1-8FDA-2A90AE45239C}"/>
              </a:ext>
            </a:extLst>
          </p:cNvPr>
          <p:cNvGrpSpPr>
            <a:grpSpLocks/>
          </p:cNvGrpSpPr>
          <p:nvPr/>
        </p:nvGrpSpPr>
        <p:grpSpPr bwMode="auto">
          <a:xfrm>
            <a:off x="1130300" y="2827338"/>
            <a:ext cx="2330450" cy="606425"/>
            <a:chOff x="0" y="0"/>
            <a:chExt cx="2905125" cy="750887"/>
          </a:xfrm>
        </p:grpSpPr>
        <p:sp>
          <p:nvSpPr>
            <p:cNvPr id="32818" name="右箭头 4">
              <a:extLst>
                <a:ext uri="{FF2B5EF4-FFF2-40B4-BE49-F238E27FC236}">
                  <a16:creationId xmlns:a16="http://schemas.microsoft.com/office/drawing/2014/main" id="{43BA8644-5C22-4280-9C6F-0C42D642C45C}"/>
                </a:ext>
              </a:extLst>
            </p:cNvPr>
            <p:cNvSpPr>
              <a:spLocks noChangeArrowheads="1"/>
            </p:cNvSpPr>
            <p:nvPr/>
          </p:nvSpPr>
          <p:spPr bwMode="auto">
            <a:xfrm>
              <a:off x="2328862" y="144462"/>
              <a:ext cx="576263" cy="461963"/>
            </a:xfrm>
            <a:prstGeom prst="rightArrow">
              <a:avLst>
                <a:gd name="adj1" fmla="val 50000"/>
                <a:gd name="adj2" fmla="val 49984"/>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32819" name="矩形 5">
              <a:extLst>
                <a:ext uri="{FF2B5EF4-FFF2-40B4-BE49-F238E27FC236}">
                  <a16:creationId xmlns:a16="http://schemas.microsoft.com/office/drawing/2014/main" id="{73675340-1A17-449C-9C2D-91C982809506}"/>
                </a:ext>
              </a:extLst>
            </p:cNvPr>
            <p:cNvSpPr>
              <a:spLocks noChangeArrowheads="1"/>
            </p:cNvSpPr>
            <p:nvPr/>
          </p:nvSpPr>
          <p:spPr bwMode="auto">
            <a:xfrm>
              <a:off x="0" y="0"/>
              <a:ext cx="2447925" cy="750887"/>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grpSp>
      <p:grpSp>
        <p:nvGrpSpPr>
          <p:cNvPr id="7" name="组合 41">
            <a:extLst>
              <a:ext uri="{FF2B5EF4-FFF2-40B4-BE49-F238E27FC236}">
                <a16:creationId xmlns:a16="http://schemas.microsoft.com/office/drawing/2014/main" id="{EF75D1AD-B3A4-4D65-B20D-065732A85808}"/>
              </a:ext>
            </a:extLst>
          </p:cNvPr>
          <p:cNvGrpSpPr>
            <a:grpSpLocks/>
          </p:cNvGrpSpPr>
          <p:nvPr/>
        </p:nvGrpSpPr>
        <p:grpSpPr bwMode="auto">
          <a:xfrm>
            <a:off x="1130300" y="1533525"/>
            <a:ext cx="2330450" cy="606425"/>
            <a:chOff x="0" y="0"/>
            <a:chExt cx="2905125" cy="750887"/>
          </a:xfrm>
        </p:grpSpPr>
        <p:sp>
          <p:nvSpPr>
            <p:cNvPr id="32816" name="右箭头 4">
              <a:extLst>
                <a:ext uri="{FF2B5EF4-FFF2-40B4-BE49-F238E27FC236}">
                  <a16:creationId xmlns:a16="http://schemas.microsoft.com/office/drawing/2014/main" id="{1BBDB42B-8DB8-4726-801D-1D9A2CEE02D0}"/>
                </a:ext>
              </a:extLst>
            </p:cNvPr>
            <p:cNvSpPr>
              <a:spLocks noChangeArrowheads="1"/>
            </p:cNvSpPr>
            <p:nvPr/>
          </p:nvSpPr>
          <p:spPr bwMode="auto">
            <a:xfrm>
              <a:off x="2328862" y="144462"/>
              <a:ext cx="576263" cy="461963"/>
            </a:xfrm>
            <a:prstGeom prst="rightArrow">
              <a:avLst>
                <a:gd name="adj1" fmla="val 50000"/>
                <a:gd name="adj2" fmla="val 49984"/>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32817" name="矩形 5">
              <a:extLst>
                <a:ext uri="{FF2B5EF4-FFF2-40B4-BE49-F238E27FC236}">
                  <a16:creationId xmlns:a16="http://schemas.microsoft.com/office/drawing/2014/main" id="{6C7E5211-08FD-4950-AA92-D937BE36BF5E}"/>
                </a:ext>
              </a:extLst>
            </p:cNvPr>
            <p:cNvSpPr>
              <a:spLocks noChangeArrowheads="1"/>
            </p:cNvSpPr>
            <p:nvPr/>
          </p:nvSpPr>
          <p:spPr bwMode="auto">
            <a:xfrm>
              <a:off x="0" y="0"/>
              <a:ext cx="2447925" cy="750887"/>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grpSp>
      <p:sp>
        <p:nvSpPr>
          <p:cNvPr id="22572" name="文本框 22">
            <a:extLst>
              <a:ext uri="{FF2B5EF4-FFF2-40B4-BE49-F238E27FC236}">
                <a16:creationId xmlns:a16="http://schemas.microsoft.com/office/drawing/2014/main" id="{B2663928-1797-4D30-81ED-852E8DF4E5A5}"/>
              </a:ext>
            </a:extLst>
          </p:cNvPr>
          <p:cNvSpPr>
            <a:spLocks noChangeArrowheads="1"/>
          </p:cNvSpPr>
          <p:nvPr/>
        </p:nvSpPr>
        <p:spPr bwMode="auto">
          <a:xfrm>
            <a:off x="1336675" y="1576388"/>
            <a:ext cx="1649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Your title</a:t>
            </a:r>
            <a:endParaRPr lang="en-US" altLang="zh-CN"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73" name="文本框 58">
            <a:extLst>
              <a:ext uri="{FF2B5EF4-FFF2-40B4-BE49-F238E27FC236}">
                <a16:creationId xmlns:a16="http://schemas.microsoft.com/office/drawing/2014/main" id="{58D34499-F53B-4086-85BB-56A400A61AE2}"/>
              </a:ext>
            </a:extLst>
          </p:cNvPr>
          <p:cNvSpPr>
            <a:spLocks noChangeArrowheads="1"/>
          </p:cNvSpPr>
          <p:nvPr/>
        </p:nvSpPr>
        <p:spPr bwMode="auto">
          <a:xfrm>
            <a:off x="1309688" y="5232400"/>
            <a:ext cx="1649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Your title</a:t>
            </a:r>
            <a:endParaRPr lang="en-US" altLang="zh-CN"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74" name="文本框 59">
            <a:extLst>
              <a:ext uri="{FF2B5EF4-FFF2-40B4-BE49-F238E27FC236}">
                <a16:creationId xmlns:a16="http://schemas.microsoft.com/office/drawing/2014/main" id="{E6D9D9D1-CFA1-4D87-B3C9-23A58731641B}"/>
              </a:ext>
            </a:extLst>
          </p:cNvPr>
          <p:cNvSpPr>
            <a:spLocks noChangeArrowheads="1"/>
          </p:cNvSpPr>
          <p:nvPr/>
        </p:nvSpPr>
        <p:spPr bwMode="auto">
          <a:xfrm>
            <a:off x="1298575" y="2835275"/>
            <a:ext cx="1647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Your title</a:t>
            </a:r>
            <a:endParaRPr lang="en-US" altLang="zh-CN"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75" name="文本框 60">
            <a:extLst>
              <a:ext uri="{FF2B5EF4-FFF2-40B4-BE49-F238E27FC236}">
                <a16:creationId xmlns:a16="http://schemas.microsoft.com/office/drawing/2014/main" id="{AA8E61CE-F5A6-492F-81D7-D21FB1256455}"/>
              </a:ext>
            </a:extLst>
          </p:cNvPr>
          <p:cNvSpPr>
            <a:spLocks noChangeArrowheads="1"/>
          </p:cNvSpPr>
          <p:nvPr/>
        </p:nvSpPr>
        <p:spPr bwMode="auto">
          <a:xfrm>
            <a:off x="1323975" y="4027488"/>
            <a:ext cx="1646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Your title</a:t>
            </a:r>
            <a:endParaRPr lang="en-US" altLang="zh-CN"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76" name="直接连接符 50">
            <a:extLst>
              <a:ext uri="{FF2B5EF4-FFF2-40B4-BE49-F238E27FC236}">
                <a16:creationId xmlns:a16="http://schemas.microsoft.com/office/drawing/2014/main" id="{C65CDD9D-E47B-4ED8-8599-C0431F770024}"/>
              </a:ext>
            </a:extLst>
          </p:cNvPr>
          <p:cNvSpPr>
            <a:spLocks noChangeShapeType="1"/>
          </p:cNvSpPr>
          <p:nvPr/>
        </p:nvSpPr>
        <p:spPr bwMode="auto">
          <a:xfrm>
            <a:off x="4370388" y="1455738"/>
            <a:ext cx="7200900" cy="0"/>
          </a:xfrm>
          <a:prstGeom prst="line">
            <a:avLst/>
          </a:prstGeom>
          <a:noFill/>
          <a:ln w="25400">
            <a:solidFill>
              <a:srgbClr val="4BACC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77" name="直接连接符 52">
            <a:extLst>
              <a:ext uri="{FF2B5EF4-FFF2-40B4-BE49-F238E27FC236}">
                <a16:creationId xmlns:a16="http://schemas.microsoft.com/office/drawing/2014/main" id="{677ED582-07DE-4689-8ABE-3DCAAE8E5E35}"/>
              </a:ext>
            </a:extLst>
          </p:cNvPr>
          <p:cNvSpPr>
            <a:spLocks noChangeShapeType="1"/>
          </p:cNvSpPr>
          <p:nvPr/>
        </p:nvSpPr>
        <p:spPr bwMode="auto">
          <a:xfrm>
            <a:off x="4370388" y="2278063"/>
            <a:ext cx="7200900" cy="0"/>
          </a:xfrm>
          <a:prstGeom prst="line">
            <a:avLst/>
          </a:prstGeom>
          <a:noFill/>
          <a:ln w="25400">
            <a:solidFill>
              <a:srgbClr val="4BACC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78" name="矩形 21">
            <a:extLst>
              <a:ext uri="{FF2B5EF4-FFF2-40B4-BE49-F238E27FC236}">
                <a16:creationId xmlns:a16="http://schemas.microsoft.com/office/drawing/2014/main" id="{21F92FF0-C21B-4616-B630-E7636B9AB078}"/>
              </a:ext>
            </a:extLst>
          </p:cNvPr>
          <p:cNvSpPr>
            <a:spLocks noChangeArrowheads="1"/>
          </p:cNvSpPr>
          <p:nvPr/>
        </p:nvSpPr>
        <p:spPr bwMode="auto">
          <a:xfrm>
            <a:off x="4756150" y="2752725"/>
            <a:ext cx="6096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lnSpc>
                <a:spcPct val="120000"/>
              </a:lnSpc>
              <a:buFont typeface="Arial" panose="020B0604020202020204" pitchFamily="34" charset="0"/>
              <a:buNone/>
            </a:pP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a:t>
            </a:r>
            <a:r>
              <a:rPr lang="en-US" altLang="zh-CN" sz="1200">
                <a:latin typeface="Adobe 黑体 Std R" pitchFamily="34" charset="-122"/>
                <a:ea typeface="Adobe 黑体 Std R" pitchFamily="34" charset="-122"/>
                <a:sym typeface="Adobe 黑体 Std R" pitchFamily="34" charset="-122"/>
              </a:rPr>
              <a:t>.</a:t>
            </a:r>
            <a:endParaRPr lang="zh-CN" altLang="en-US" sz="1200">
              <a:latin typeface="Adobe 黑体 Std R" pitchFamily="34" charset="-122"/>
              <a:ea typeface="Adobe 黑体 Std R" pitchFamily="34" charset="-122"/>
              <a:sym typeface="Adobe 黑体 Std R" pitchFamily="34" charset="-122"/>
            </a:endParaRPr>
          </a:p>
          <a:p>
            <a:pPr algn="just">
              <a:lnSpc>
                <a:spcPct val="120000"/>
              </a:lnSpc>
              <a:buFont typeface="Arial" panose="020B0604020202020204" pitchFamily="34" charset="0"/>
              <a:buNone/>
            </a:pP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a:t>
            </a:r>
          </a:p>
        </p:txBody>
      </p:sp>
      <p:sp>
        <p:nvSpPr>
          <p:cNvPr id="22579" name="直接连接符 63">
            <a:extLst>
              <a:ext uri="{FF2B5EF4-FFF2-40B4-BE49-F238E27FC236}">
                <a16:creationId xmlns:a16="http://schemas.microsoft.com/office/drawing/2014/main" id="{2177DC37-D401-48A3-841A-EC093F48CAA5}"/>
              </a:ext>
            </a:extLst>
          </p:cNvPr>
          <p:cNvSpPr>
            <a:spLocks noChangeShapeType="1"/>
          </p:cNvSpPr>
          <p:nvPr/>
        </p:nvSpPr>
        <p:spPr bwMode="auto">
          <a:xfrm>
            <a:off x="4370388" y="2720975"/>
            <a:ext cx="7200900" cy="1588"/>
          </a:xfrm>
          <a:prstGeom prst="line">
            <a:avLst/>
          </a:prstGeom>
          <a:noFill/>
          <a:ln w="25400">
            <a:solidFill>
              <a:srgbClr val="4BACC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0" name="直接连接符 64">
            <a:extLst>
              <a:ext uri="{FF2B5EF4-FFF2-40B4-BE49-F238E27FC236}">
                <a16:creationId xmlns:a16="http://schemas.microsoft.com/office/drawing/2014/main" id="{D90B52B9-02D8-4536-A670-19776873610F}"/>
              </a:ext>
            </a:extLst>
          </p:cNvPr>
          <p:cNvSpPr>
            <a:spLocks noChangeShapeType="1"/>
          </p:cNvSpPr>
          <p:nvPr/>
        </p:nvSpPr>
        <p:spPr bwMode="auto">
          <a:xfrm>
            <a:off x="4370388" y="3543300"/>
            <a:ext cx="7200900" cy="1588"/>
          </a:xfrm>
          <a:prstGeom prst="line">
            <a:avLst/>
          </a:prstGeom>
          <a:noFill/>
          <a:ln w="25400">
            <a:solidFill>
              <a:srgbClr val="4BACC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1" name="矩形 21">
            <a:extLst>
              <a:ext uri="{FF2B5EF4-FFF2-40B4-BE49-F238E27FC236}">
                <a16:creationId xmlns:a16="http://schemas.microsoft.com/office/drawing/2014/main" id="{C815EAF0-6B63-4D56-B808-7772C11A2DF4}"/>
              </a:ext>
            </a:extLst>
          </p:cNvPr>
          <p:cNvSpPr>
            <a:spLocks noChangeArrowheads="1"/>
          </p:cNvSpPr>
          <p:nvPr/>
        </p:nvSpPr>
        <p:spPr bwMode="auto">
          <a:xfrm>
            <a:off x="4756150" y="3963988"/>
            <a:ext cx="60960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lnSpc>
                <a:spcPct val="120000"/>
              </a:lnSpc>
              <a:buFont typeface="Arial" panose="020B0604020202020204" pitchFamily="34" charset="0"/>
              <a:buNone/>
            </a:pP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a:t>
            </a:r>
            <a:r>
              <a:rPr lang="en-US" altLang="zh-CN" sz="1200">
                <a:latin typeface="Adobe 黑体 Std R" pitchFamily="34" charset="-122"/>
                <a:ea typeface="Adobe 黑体 Std R" pitchFamily="34" charset="-122"/>
                <a:sym typeface="Adobe 黑体 Std R" pitchFamily="34" charset="-122"/>
              </a:rPr>
              <a:t>.</a:t>
            </a:r>
            <a:endParaRPr lang="zh-CN" altLang="en-US" sz="1200">
              <a:latin typeface="Adobe 黑体 Std R" pitchFamily="34" charset="-122"/>
              <a:ea typeface="Adobe 黑体 Std R" pitchFamily="34" charset="-122"/>
              <a:sym typeface="Adobe 黑体 Std R" pitchFamily="34" charset="-122"/>
            </a:endParaRPr>
          </a:p>
          <a:p>
            <a:pPr algn="just">
              <a:lnSpc>
                <a:spcPct val="120000"/>
              </a:lnSpc>
              <a:buFont typeface="Arial" panose="020B0604020202020204" pitchFamily="34" charset="0"/>
              <a:buNone/>
            </a:pP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a:t>
            </a:r>
          </a:p>
        </p:txBody>
      </p:sp>
      <p:sp>
        <p:nvSpPr>
          <p:cNvPr id="22582" name="直接连接符 66">
            <a:extLst>
              <a:ext uri="{FF2B5EF4-FFF2-40B4-BE49-F238E27FC236}">
                <a16:creationId xmlns:a16="http://schemas.microsoft.com/office/drawing/2014/main" id="{E74CD4EA-A901-470A-91D7-C697B953F91F}"/>
              </a:ext>
            </a:extLst>
          </p:cNvPr>
          <p:cNvSpPr>
            <a:spLocks noChangeShapeType="1"/>
          </p:cNvSpPr>
          <p:nvPr/>
        </p:nvSpPr>
        <p:spPr bwMode="auto">
          <a:xfrm>
            <a:off x="4370388" y="3933825"/>
            <a:ext cx="7200900" cy="0"/>
          </a:xfrm>
          <a:prstGeom prst="line">
            <a:avLst/>
          </a:prstGeom>
          <a:noFill/>
          <a:ln w="25400">
            <a:solidFill>
              <a:srgbClr val="4BACC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3" name="直接连接符 67">
            <a:extLst>
              <a:ext uri="{FF2B5EF4-FFF2-40B4-BE49-F238E27FC236}">
                <a16:creationId xmlns:a16="http://schemas.microsoft.com/office/drawing/2014/main" id="{08C6B20E-FE2D-4BDC-8DC3-47493421AB5F}"/>
              </a:ext>
            </a:extLst>
          </p:cNvPr>
          <p:cNvSpPr>
            <a:spLocks noChangeShapeType="1"/>
          </p:cNvSpPr>
          <p:nvPr/>
        </p:nvSpPr>
        <p:spPr bwMode="auto">
          <a:xfrm>
            <a:off x="4370388" y="4756150"/>
            <a:ext cx="7200900" cy="0"/>
          </a:xfrm>
          <a:prstGeom prst="line">
            <a:avLst/>
          </a:prstGeom>
          <a:noFill/>
          <a:ln w="25400">
            <a:solidFill>
              <a:srgbClr val="4BACC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4" name="矩形 21">
            <a:extLst>
              <a:ext uri="{FF2B5EF4-FFF2-40B4-BE49-F238E27FC236}">
                <a16:creationId xmlns:a16="http://schemas.microsoft.com/office/drawing/2014/main" id="{E6B051C1-39FB-4F4F-A3FE-C6075AE29710}"/>
              </a:ext>
            </a:extLst>
          </p:cNvPr>
          <p:cNvSpPr>
            <a:spLocks noChangeArrowheads="1"/>
          </p:cNvSpPr>
          <p:nvPr/>
        </p:nvSpPr>
        <p:spPr bwMode="auto">
          <a:xfrm>
            <a:off x="4756150" y="5148263"/>
            <a:ext cx="60960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lnSpc>
                <a:spcPct val="120000"/>
              </a:lnSpc>
              <a:buFont typeface="Arial" panose="020B0604020202020204" pitchFamily="34" charset="0"/>
              <a:buNone/>
            </a:pP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a:t>
            </a:r>
            <a:r>
              <a:rPr lang="en-US" altLang="zh-CN" sz="1200">
                <a:latin typeface="Adobe 黑体 Std R" pitchFamily="34" charset="-122"/>
                <a:ea typeface="Adobe 黑体 Std R" pitchFamily="34" charset="-122"/>
                <a:sym typeface="Adobe 黑体 Std R" pitchFamily="34" charset="-122"/>
              </a:rPr>
              <a:t>.</a:t>
            </a:r>
            <a:endParaRPr lang="zh-CN" altLang="en-US" sz="1200">
              <a:latin typeface="Adobe 黑体 Std R" pitchFamily="34" charset="-122"/>
              <a:ea typeface="Adobe 黑体 Std R" pitchFamily="34" charset="-122"/>
              <a:sym typeface="Adobe 黑体 Std R" pitchFamily="34" charset="-122"/>
            </a:endParaRPr>
          </a:p>
          <a:p>
            <a:pPr algn="just">
              <a:lnSpc>
                <a:spcPct val="120000"/>
              </a:lnSpc>
              <a:buFont typeface="Arial" panose="020B0604020202020204" pitchFamily="34" charset="0"/>
              <a:buNone/>
            </a:pPr>
            <a:r>
              <a:rPr lang="zh-CN" altLang="en-US" sz="1200">
                <a:latin typeface="Adobe 黑体 Std R" pitchFamily="34" charset="-122"/>
                <a:ea typeface="Adobe 黑体 Std R" pitchFamily="34" charset="-122"/>
                <a:sym typeface="Adobe 黑体 Std R" pitchFamily="34" charset="-122"/>
              </a:rPr>
              <a:t>Enter your text here, or copy your text to paste here</a:t>
            </a:r>
            <a:r>
              <a:rPr lang="en-US" altLang="zh-CN" sz="1200">
                <a:latin typeface="Adobe 黑体 Std R" pitchFamily="34" charset="-122"/>
                <a:ea typeface="Adobe 黑体 Std R" pitchFamily="34" charset="-122"/>
                <a:sym typeface="Adobe 黑体 Std R" pitchFamily="34" charset="-122"/>
              </a:rPr>
              <a:t>.</a:t>
            </a:r>
            <a:r>
              <a:rPr lang="zh-CN" altLang="en-US" sz="1200">
                <a:latin typeface="Adobe 黑体 Std R" pitchFamily="34" charset="-122"/>
                <a:ea typeface="Adobe 黑体 Std R" pitchFamily="34" charset="-122"/>
                <a:sym typeface="Adobe 黑体 Std R" pitchFamily="34" charset="-122"/>
              </a:rPr>
              <a:t>Enter your text here,</a:t>
            </a:r>
          </a:p>
        </p:txBody>
      </p:sp>
      <p:sp>
        <p:nvSpPr>
          <p:cNvPr id="22585" name="直接连接符 69">
            <a:extLst>
              <a:ext uri="{FF2B5EF4-FFF2-40B4-BE49-F238E27FC236}">
                <a16:creationId xmlns:a16="http://schemas.microsoft.com/office/drawing/2014/main" id="{F6C645EA-2AFD-482C-AAEF-DB1166352E5E}"/>
              </a:ext>
            </a:extLst>
          </p:cNvPr>
          <p:cNvSpPr>
            <a:spLocks noChangeShapeType="1"/>
          </p:cNvSpPr>
          <p:nvPr/>
        </p:nvSpPr>
        <p:spPr bwMode="auto">
          <a:xfrm>
            <a:off x="4370388" y="5118100"/>
            <a:ext cx="7200900" cy="0"/>
          </a:xfrm>
          <a:prstGeom prst="line">
            <a:avLst/>
          </a:prstGeom>
          <a:noFill/>
          <a:ln w="25400">
            <a:solidFill>
              <a:srgbClr val="4BACC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6" name="直接连接符 70">
            <a:extLst>
              <a:ext uri="{FF2B5EF4-FFF2-40B4-BE49-F238E27FC236}">
                <a16:creationId xmlns:a16="http://schemas.microsoft.com/office/drawing/2014/main" id="{18CDA14F-83A3-4B6C-B286-1A6D2F447E99}"/>
              </a:ext>
            </a:extLst>
          </p:cNvPr>
          <p:cNvSpPr>
            <a:spLocks noChangeShapeType="1"/>
          </p:cNvSpPr>
          <p:nvPr/>
        </p:nvSpPr>
        <p:spPr bwMode="auto">
          <a:xfrm>
            <a:off x="4370388" y="5940425"/>
            <a:ext cx="7200900" cy="1588"/>
          </a:xfrm>
          <a:prstGeom prst="line">
            <a:avLst/>
          </a:prstGeom>
          <a:noFill/>
          <a:ln w="25400">
            <a:solidFill>
              <a:srgbClr val="4BACC6"/>
            </a:solidFill>
            <a:bevel/>
            <a:headEnd/>
            <a:tailEnd/>
          </a:ln>
          <a:extLst>
            <a:ext uri="{909E8E84-426E-40DD-AFC4-6F175D3DCCD1}">
              <a14:hiddenFill xmlns:a14="http://schemas.microsoft.com/office/drawing/2010/main">
                <a:noFill/>
              </a14:hiddenFill>
            </a:ext>
          </a:extLst>
        </p:spPr>
        <p:txBody>
          <a:bodyPr/>
          <a:lstStyle/>
          <a:p>
            <a:endParaRPr lang="zh-CN" altLang="en-US"/>
          </a:p>
        </p:txBody>
      </p:sp>
    </p:spTree>
    <p:custDataLst>
      <p:tags r:id="rId1"/>
    </p:custDataLst>
  </p:cSld>
  <p:clrMapOvr>
    <a:masterClrMapping/>
  </p:clrMapOvr>
  <p:transition advTm="8438">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53"/>
                                        </p:tgtEl>
                                        <p:attrNameLst>
                                          <p:attrName>style.visibility</p:attrName>
                                        </p:attrNameLst>
                                      </p:cBhvr>
                                      <p:to>
                                        <p:strVal val="visible"/>
                                      </p:to>
                                    </p:set>
                                    <p:anim calcmode="lin" valueType="num">
                                      <p:cBhvr>
                                        <p:cTn id="7" dur="500" fill="hold"/>
                                        <p:tgtEl>
                                          <p:spTgt spid="22553"/>
                                        </p:tgtEl>
                                        <p:attrNameLst>
                                          <p:attrName>ppt_x</p:attrName>
                                        </p:attrNameLst>
                                      </p:cBhvr>
                                      <p:tavLst>
                                        <p:tav tm="0">
                                          <p:val>
                                            <p:strVal val="0-#ppt_w/2"/>
                                          </p:val>
                                        </p:tav>
                                        <p:tav tm="100000">
                                          <p:val>
                                            <p:strVal val="#ppt_x"/>
                                          </p:val>
                                        </p:tav>
                                      </p:tavLst>
                                    </p:anim>
                                    <p:anim calcmode="lin" valueType="num">
                                      <p:cBhvr>
                                        <p:cTn id="8" dur="500" fill="hold"/>
                                        <p:tgtEl>
                                          <p:spTgt spid="2255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554"/>
                                        </p:tgtEl>
                                        <p:attrNameLst>
                                          <p:attrName>style.visibility</p:attrName>
                                        </p:attrNameLst>
                                      </p:cBhvr>
                                      <p:to>
                                        <p:strVal val="visible"/>
                                      </p:to>
                                    </p:set>
                                    <p:anim calcmode="lin" valueType="num">
                                      <p:cBhvr>
                                        <p:cTn id="11" dur="500" fill="hold"/>
                                        <p:tgtEl>
                                          <p:spTgt spid="22554"/>
                                        </p:tgtEl>
                                        <p:attrNameLst>
                                          <p:attrName>ppt_x</p:attrName>
                                        </p:attrNameLst>
                                      </p:cBhvr>
                                      <p:tavLst>
                                        <p:tav tm="0">
                                          <p:val>
                                            <p:strVal val="0-#ppt_w/2"/>
                                          </p:val>
                                        </p:tav>
                                        <p:tav tm="100000">
                                          <p:val>
                                            <p:strVal val="#ppt_x"/>
                                          </p:val>
                                        </p:tav>
                                      </p:tavLst>
                                    </p:anim>
                                    <p:anim calcmode="lin" valueType="num">
                                      <p:cBhvr>
                                        <p:cTn id="12" dur="500" fill="hold"/>
                                        <p:tgtEl>
                                          <p:spTgt spid="2255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2552"/>
                                        </p:tgtEl>
                                        <p:attrNameLst>
                                          <p:attrName>style.visibility</p:attrName>
                                        </p:attrNameLst>
                                      </p:cBhvr>
                                      <p:to>
                                        <p:strVal val="visible"/>
                                      </p:to>
                                    </p:set>
                                    <p:anim calcmode="lin" valueType="num">
                                      <p:cBhvr>
                                        <p:cTn id="17" dur="500" fill="hold"/>
                                        <p:tgtEl>
                                          <p:spTgt spid="2255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2552"/>
                                        </p:tgtEl>
                                        <p:attrNameLst>
                                          <p:attrName>ppt_y</p:attrName>
                                        </p:attrNameLst>
                                      </p:cBhvr>
                                      <p:tavLst>
                                        <p:tav tm="0">
                                          <p:val>
                                            <p:strVal val="#ppt_y"/>
                                          </p:val>
                                        </p:tav>
                                        <p:tav tm="100000">
                                          <p:val>
                                            <p:strVal val="#ppt_y"/>
                                          </p:val>
                                        </p:tav>
                                      </p:tavLst>
                                    </p:anim>
                                    <p:anim calcmode="lin" valueType="num">
                                      <p:cBhvr>
                                        <p:cTn id="19" dur="500" fill="hold"/>
                                        <p:tgtEl>
                                          <p:spTgt spid="2255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2552"/>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225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2572"/>
                                        </p:tgtEl>
                                        <p:attrNameLst>
                                          <p:attrName>style.visibility</p:attrName>
                                        </p:attrNameLst>
                                      </p:cBhvr>
                                      <p:to>
                                        <p:strVal val="visible"/>
                                      </p:to>
                                    </p:set>
                                    <p:anim calcmode="lin" valueType="num">
                                      <p:cBhvr>
                                        <p:cTn id="30" dur="500" fill="hold"/>
                                        <p:tgtEl>
                                          <p:spTgt spid="22572"/>
                                        </p:tgtEl>
                                        <p:attrNameLst>
                                          <p:attrName>ppt_x</p:attrName>
                                        </p:attrNameLst>
                                      </p:cBhvr>
                                      <p:tavLst>
                                        <p:tav tm="0">
                                          <p:val>
                                            <p:strVal val="#ppt_x"/>
                                          </p:val>
                                        </p:tav>
                                        <p:tav tm="100000">
                                          <p:val>
                                            <p:strVal val="#ppt_x"/>
                                          </p:val>
                                        </p:tav>
                                      </p:tavLst>
                                    </p:anim>
                                    <p:anim calcmode="lin" valueType="num">
                                      <p:cBhvr>
                                        <p:cTn id="31" dur="500" fill="hold"/>
                                        <p:tgtEl>
                                          <p:spTgt spid="2257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ppt_x</p:attrName>
                                        </p:attrNameLst>
                                      </p:cBhvr>
                                      <p:tavLst>
                                        <p:tav tm="0">
                                          <p:val>
                                            <p:strVal val="#ppt_x"/>
                                          </p:val>
                                        </p:tav>
                                        <p:tav tm="100000">
                                          <p:val>
                                            <p:strVal val="#ppt_x"/>
                                          </p:val>
                                        </p:tav>
                                      </p:tavLst>
                                    </p:anim>
                                    <p:anim calcmode="lin" valueType="num">
                                      <p:cBhvr>
                                        <p:cTn id="35" dur="500" fill="hold"/>
                                        <p:tgtEl>
                                          <p:spTgt spid="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ppt_x</p:attrName>
                                        </p:attrNameLst>
                                      </p:cBhvr>
                                      <p:tavLst>
                                        <p:tav tm="0">
                                          <p:val>
                                            <p:strVal val="#ppt_x"/>
                                          </p:val>
                                        </p:tav>
                                        <p:tav tm="100000">
                                          <p:val>
                                            <p:strVal val="#ppt_x"/>
                                          </p:val>
                                        </p:tav>
                                      </p:tavLst>
                                    </p:anim>
                                    <p:anim calcmode="lin" valueType="num">
                                      <p:cBhvr>
                                        <p:cTn id="43" dur="500" fill="hold"/>
                                        <p:tgtEl>
                                          <p:spTgt spid="6"/>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2556"/>
                                        </p:tgtEl>
                                        <p:attrNameLst>
                                          <p:attrName>style.visibility</p:attrName>
                                        </p:attrNameLst>
                                      </p:cBhvr>
                                      <p:to>
                                        <p:strVal val="visible"/>
                                      </p:to>
                                    </p:set>
                                    <p:animEffect filter="fade">
                                      <p:cBhvr>
                                        <p:cTn id="46" dur="1000"/>
                                        <p:tgtEl>
                                          <p:spTgt spid="22556"/>
                                        </p:tgtEl>
                                      </p:cBhvr>
                                    </p:animEffect>
                                    <p:anim calcmode="lin" valueType="num">
                                      <p:cBhvr>
                                        <p:cTn id="47" dur="1000" fill="hold"/>
                                        <p:tgtEl>
                                          <p:spTgt spid="22556"/>
                                        </p:tgtEl>
                                        <p:attrNameLst>
                                          <p:attrName>ppt_x</p:attrName>
                                        </p:attrNameLst>
                                      </p:cBhvr>
                                      <p:tavLst>
                                        <p:tav tm="0">
                                          <p:val>
                                            <p:strVal val="#ppt_x"/>
                                          </p:val>
                                        </p:tav>
                                        <p:tav tm="100000">
                                          <p:val>
                                            <p:strVal val="#ppt_x"/>
                                          </p:val>
                                        </p:tav>
                                      </p:tavLst>
                                    </p:anim>
                                    <p:anim calcmode="lin" valueType="num">
                                      <p:cBhvr>
                                        <p:cTn id="48" dur="1000" fill="hold"/>
                                        <p:tgtEl>
                                          <p:spTgt spid="2255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557"/>
                                        </p:tgtEl>
                                        <p:attrNameLst>
                                          <p:attrName>style.visibility</p:attrName>
                                        </p:attrNameLst>
                                      </p:cBhvr>
                                      <p:to>
                                        <p:strVal val="visible"/>
                                      </p:to>
                                    </p:set>
                                    <p:animEffect filter="fade">
                                      <p:cBhvr>
                                        <p:cTn id="51" dur="1000"/>
                                        <p:tgtEl>
                                          <p:spTgt spid="22557"/>
                                        </p:tgtEl>
                                      </p:cBhvr>
                                    </p:animEffect>
                                    <p:anim calcmode="lin" valueType="num">
                                      <p:cBhvr>
                                        <p:cTn id="52" dur="1000" fill="hold"/>
                                        <p:tgtEl>
                                          <p:spTgt spid="22557"/>
                                        </p:tgtEl>
                                        <p:attrNameLst>
                                          <p:attrName>ppt_x</p:attrName>
                                        </p:attrNameLst>
                                      </p:cBhvr>
                                      <p:tavLst>
                                        <p:tav tm="0">
                                          <p:val>
                                            <p:strVal val="#ppt_x"/>
                                          </p:val>
                                        </p:tav>
                                        <p:tav tm="100000">
                                          <p:val>
                                            <p:strVal val="#ppt_x"/>
                                          </p:val>
                                        </p:tav>
                                      </p:tavLst>
                                    </p:anim>
                                    <p:anim calcmode="lin" valueType="num">
                                      <p:cBhvr>
                                        <p:cTn id="53" dur="1000" fill="hold"/>
                                        <p:tgtEl>
                                          <p:spTgt spid="2255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558"/>
                                        </p:tgtEl>
                                        <p:attrNameLst>
                                          <p:attrName>style.visibility</p:attrName>
                                        </p:attrNameLst>
                                      </p:cBhvr>
                                      <p:to>
                                        <p:strVal val="visible"/>
                                      </p:to>
                                    </p:set>
                                    <p:animEffect filter="fade">
                                      <p:cBhvr>
                                        <p:cTn id="56" dur="1000"/>
                                        <p:tgtEl>
                                          <p:spTgt spid="22558"/>
                                        </p:tgtEl>
                                      </p:cBhvr>
                                    </p:animEffect>
                                    <p:anim calcmode="lin" valueType="num">
                                      <p:cBhvr>
                                        <p:cTn id="57" dur="1000" fill="hold"/>
                                        <p:tgtEl>
                                          <p:spTgt spid="22558"/>
                                        </p:tgtEl>
                                        <p:attrNameLst>
                                          <p:attrName>ppt_x</p:attrName>
                                        </p:attrNameLst>
                                      </p:cBhvr>
                                      <p:tavLst>
                                        <p:tav tm="0">
                                          <p:val>
                                            <p:strVal val="#ppt_x"/>
                                          </p:val>
                                        </p:tav>
                                        <p:tav tm="100000">
                                          <p:val>
                                            <p:strVal val="#ppt_x"/>
                                          </p:val>
                                        </p:tav>
                                      </p:tavLst>
                                    </p:anim>
                                    <p:anim calcmode="lin" valueType="num">
                                      <p:cBhvr>
                                        <p:cTn id="58" dur="1000" fill="hold"/>
                                        <p:tgtEl>
                                          <p:spTgt spid="225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559"/>
                                        </p:tgtEl>
                                        <p:attrNameLst>
                                          <p:attrName>style.visibility</p:attrName>
                                        </p:attrNameLst>
                                      </p:cBhvr>
                                      <p:to>
                                        <p:strVal val="visible"/>
                                      </p:to>
                                    </p:set>
                                    <p:animEffect filter="fade">
                                      <p:cBhvr>
                                        <p:cTn id="61" dur="1000"/>
                                        <p:tgtEl>
                                          <p:spTgt spid="22559"/>
                                        </p:tgtEl>
                                      </p:cBhvr>
                                    </p:animEffect>
                                    <p:anim calcmode="lin" valueType="num">
                                      <p:cBhvr>
                                        <p:cTn id="62" dur="1000" fill="hold"/>
                                        <p:tgtEl>
                                          <p:spTgt spid="22559"/>
                                        </p:tgtEl>
                                        <p:attrNameLst>
                                          <p:attrName>ppt_x</p:attrName>
                                        </p:attrNameLst>
                                      </p:cBhvr>
                                      <p:tavLst>
                                        <p:tav tm="0">
                                          <p:val>
                                            <p:strVal val="#ppt_x"/>
                                          </p:val>
                                        </p:tav>
                                        <p:tav tm="100000">
                                          <p:val>
                                            <p:strVal val="#ppt_x"/>
                                          </p:val>
                                        </p:tav>
                                      </p:tavLst>
                                    </p:anim>
                                    <p:anim calcmode="lin" valueType="num">
                                      <p:cBhvr>
                                        <p:cTn id="63" dur="1000" fill="hold"/>
                                        <p:tgtEl>
                                          <p:spTgt spid="22559"/>
                                        </p:tgtEl>
                                        <p:attrNameLst>
                                          <p:attrName>ppt_y</p:attrName>
                                        </p:attrNameLst>
                                      </p:cBhvr>
                                      <p:tavLst>
                                        <p:tav tm="0">
                                          <p:val>
                                            <p:strVal val="#ppt_y+.1"/>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2573"/>
                                        </p:tgtEl>
                                        <p:attrNameLst>
                                          <p:attrName>style.visibility</p:attrName>
                                        </p:attrNameLst>
                                      </p:cBhvr>
                                      <p:to>
                                        <p:strVal val="visible"/>
                                      </p:to>
                                    </p:set>
                                    <p:anim calcmode="lin" valueType="num">
                                      <p:cBhvr>
                                        <p:cTn id="66" dur="500" fill="hold"/>
                                        <p:tgtEl>
                                          <p:spTgt spid="22573"/>
                                        </p:tgtEl>
                                        <p:attrNameLst>
                                          <p:attrName>ppt_x</p:attrName>
                                        </p:attrNameLst>
                                      </p:cBhvr>
                                      <p:tavLst>
                                        <p:tav tm="0">
                                          <p:val>
                                            <p:strVal val="#ppt_x"/>
                                          </p:val>
                                        </p:tav>
                                        <p:tav tm="100000">
                                          <p:val>
                                            <p:strVal val="#ppt_x"/>
                                          </p:val>
                                        </p:tav>
                                      </p:tavLst>
                                    </p:anim>
                                    <p:anim calcmode="lin" valueType="num">
                                      <p:cBhvr>
                                        <p:cTn id="67" dur="500" fill="hold"/>
                                        <p:tgtEl>
                                          <p:spTgt spid="22573"/>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2574"/>
                                        </p:tgtEl>
                                        <p:attrNameLst>
                                          <p:attrName>style.visibility</p:attrName>
                                        </p:attrNameLst>
                                      </p:cBhvr>
                                      <p:to>
                                        <p:strVal val="visible"/>
                                      </p:to>
                                    </p:set>
                                    <p:anim calcmode="lin" valueType="num">
                                      <p:cBhvr>
                                        <p:cTn id="70" dur="500" fill="hold"/>
                                        <p:tgtEl>
                                          <p:spTgt spid="22574"/>
                                        </p:tgtEl>
                                        <p:attrNameLst>
                                          <p:attrName>ppt_x</p:attrName>
                                        </p:attrNameLst>
                                      </p:cBhvr>
                                      <p:tavLst>
                                        <p:tav tm="0">
                                          <p:val>
                                            <p:strVal val="#ppt_x"/>
                                          </p:val>
                                        </p:tav>
                                        <p:tav tm="100000">
                                          <p:val>
                                            <p:strVal val="#ppt_x"/>
                                          </p:val>
                                        </p:tav>
                                      </p:tavLst>
                                    </p:anim>
                                    <p:anim calcmode="lin" valueType="num">
                                      <p:cBhvr>
                                        <p:cTn id="71" dur="500" fill="hold"/>
                                        <p:tgtEl>
                                          <p:spTgt spid="22574"/>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575"/>
                                        </p:tgtEl>
                                        <p:attrNameLst>
                                          <p:attrName>style.visibility</p:attrName>
                                        </p:attrNameLst>
                                      </p:cBhvr>
                                      <p:to>
                                        <p:strVal val="visible"/>
                                      </p:to>
                                    </p:set>
                                    <p:anim calcmode="lin" valueType="num">
                                      <p:cBhvr>
                                        <p:cTn id="74" dur="500" fill="hold"/>
                                        <p:tgtEl>
                                          <p:spTgt spid="22575"/>
                                        </p:tgtEl>
                                        <p:attrNameLst>
                                          <p:attrName>ppt_x</p:attrName>
                                        </p:attrNameLst>
                                      </p:cBhvr>
                                      <p:tavLst>
                                        <p:tav tm="0">
                                          <p:val>
                                            <p:strVal val="#ppt_x"/>
                                          </p:val>
                                        </p:tav>
                                        <p:tav tm="100000">
                                          <p:val>
                                            <p:strVal val="#ppt_x"/>
                                          </p:val>
                                        </p:tav>
                                      </p:tavLst>
                                    </p:anim>
                                    <p:anim calcmode="lin" valueType="num">
                                      <p:cBhvr>
                                        <p:cTn id="75" dur="500" fill="hold"/>
                                        <p:tgtEl>
                                          <p:spTgt spid="22575"/>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2" fill="hold" nodeType="clickEffect">
                                  <p:stCondLst>
                                    <p:cond delay="0"/>
                                  </p:stCondLst>
                                  <p:childTnLst>
                                    <p:set>
                                      <p:cBhvr>
                                        <p:cTn id="79" dur="1" fill="hold">
                                          <p:stCondLst>
                                            <p:cond delay="0"/>
                                          </p:stCondLst>
                                        </p:cTn>
                                        <p:tgtEl>
                                          <p:spTgt spid="22576"/>
                                        </p:tgtEl>
                                        <p:attrNameLst>
                                          <p:attrName>style.visibility</p:attrName>
                                        </p:attrNameLst>
                                      </p:cBhvr>
                                      <p:to>
                                        <p:strVal val="visible"/>
                                      </p:to>
                                    </p:set>
                                    <p:animEffect filter="wipe(right)">
                                      <p:cBhvr>
                                        <p:cTn id="80" dur="500"/>
                                        <p:tgtEl>
                                          <p:spTgt spid="22576"/>
                                        </p:tgtEl>
                                      </p:cBhvr>
                                    </p:animEffect>
                                  </p:childTnLst>
                                </p:cTn>
                              </p:par>
                              <p:par>
                                <p:cTn id="81" presetID="22" presetClass="entr" presetSubtype="8" fill="hold" nodeType="withEffect">
                                  <p:stCondLst>
                                    <p:cond delay="0"/>
                                  </p:stCondLst>
                                  <p:childTnLst>
                                    <p:set>
                                      <p:cBhvr>
                                        <p:cTn id="82" dur="1" fill="hold">
                                          <p:stCondLst>
                                            <p:cond delay="0"/>
                                          </p:stCondLst>
                                        </p:cTn>
                                        <p:tgtEl>
                                          <p:spTgt spid="22577"/>
                                        </p:tgtEl>
                                        <p:attrNameLst>
                                          <p:attrName>style.visibility</p:attrName>
                                        </p:attrNameLst>
                                      </p:cBhvr>
                                      <p:to>
                                        <p:strVal val="visible"/>
                                      </p:to>
                                    </p:set>
                                    <p:animEffect filter="wipe(left)">
                                      <p:cBhvr>
                                        <p:cTn id="83" dur="500"/>
                                        <p:tgtEl>
                                          <p:spTgt spid="2257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2555"/>
                                        </p:tgtEl>
                                        <p:attrNameLst>
                                          <p:attrName>style.visibility</p:attrName>
                                        </p:attrNameLst>
                                      </p:cBhvr>
                                      <p:to>
                                        <p:strVal val="visible"/>
                                      </p:to>
                                    </p:set>
                                    <p:animEffect filter="wipe(down)">
                                      <p:cBhvr>
                                        <p:cTn id="88" dur="500"/>
                                        <p:tgtEl>
                                          <p:spTgt spid="2255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22579"/>
                                        </p:tgtEl>
                                        <p:attrNameLst>
                                          <p:attrName>style.visibility</p:attrName>
                                        </p:attrNameLst>
                                      </p:cBhvr>
                                      <p:to>
                                        <p:strVal val="visible"/>
                                      </p:to>
                                    </p:set>
                                    <p:animEffect filter="wipe(left)">
                                      <p:cBhvr>
                                        <p:cTn id="93" dur="500"/>
                                        <p:tgtEl>
                                          <p:spTgt spid="22579"/>
                                        </p:tgtEl>
                                      </p:cBhvr>
                                    </p:animEffect>
                                  </p:childTnLst>
                                </p:cTn>
                              </p:par>
                              <p:par>
                                <p:cTn id="94" presetID="22" presetClass="entr" presetSubtype="2" fill="hold" nodeType="withEffect">
                                  <p:stCondLst>
                                    <p:cond delay="0"/>
                                  </p:stCondLst>
                                  <p:childTnLst>
                                    <p:set>
                                      <p:cBhvr>
                                        <p:cTn id="95" dur="1" fill="hold">
                                          <p:stCondLst>
                                            <p:cond delay="0"/>
                                          </p:stCondLst>
                                        </p:cTn>
                                        <p:tgtEl>
                                          <p:spTgt spid="22580"/>
                                        </p:tgtEl>
                                        <p:attrNameLst>
                                          <p:attrName>style.visibility</p:attrName>
                                        </p:attrNameLst>
                                      </p:cBhvr>
                                      <p:to>
                                        <p:strVal val="visible"/>
                                      </p:to>
                                    </p:set>
                                    <p:animEffect filter="wipe(right)">
                                      <p:cBhvr>
                                        <p:cTn id="96" dur="500"/>
                                        <p:tgtEl>
                                          <p:spTgt spid="2258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2578"/>
                                        </p:tgtEl>
                                        <p:attrNameLst>
                                          <p:attrName>style.visibility</p:attrName>
                                        </p:attrNameLst>
                                      </p:cBhvr>
                                      <p:to>
                                        <p:strVal val="visible"/>
                                      </p:to>
                                    </p:set>
                                    <p:animEffect filter="wipe(down)">
                                      <p:cBhvr>
                                        <p:cTn id="101" dur="500"/>
                                        <p:tgtEl>
                                          <p:spTgt spid="2257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22582"/>
                                        </p:tgtEl>
                                        <p:attrNameLst>
                                          <p:attrName>style.visibility</p:attrName>
                                        </p:attrNameLst>
                                      </p:cBhvr>
                                      <p:to>
                                        <p:strVal val="visible"/>
                                      </p:to>
                                    </p:set>
                                    <p:animEffect filter="wipe(left)">
                                      <p:cBhvr>
                                        <p:cTn id="106" dur="500"/>
                                        <p:tgtEl>
                                          <p:spTgt spid="22582"/>
                                        </p:tgtEl>
                                      </p:cBhvr>
                                    </p:animEffect>
                                  </p:childTnLst>
                                </p:cTn>
                              </p:par>
                              <p:par>
                                <p:cTn id="107" presetID="22" presetClass="entr" presetSubtype="2" fill="hold" nodeType="withEffect">
                                  <p:stCondLst>
                                    <p:cond delay="0"/>
                                  </p:stCondLst>
                                  <p:childTnLst>
                                    <p:set>
                                      <p:cBhvr>
                                        <p:cTn id="108" dur="1" fill="hold">
                                          <p:stCondLst>
                                            <p:cond delay="0"/>
                                          </p:stCondLst>
                                        </p:cTn>
                                        <p:tgtEl>
                                          <p:spTgt spid="22583"/>
                                        </p:tgtEl>
                                        <p:attrNameLst>
                                          <p:attrName>style.visibility</p:attrName>
                                        </p:attrNameLst>
                                      </p:cBhvr>
                                      <p:to>
                                        <p:strVal val="visible"/>
                                      </p:to>
                                    </p:set>
                                    <p:animEffect filter="wipe(right)">
                                      <p:cBhvr>
                                        <p:cTn id="109" dur="500"/>
                                        <p:tgtEl>
                                          <p:spTgt spid="2258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22581"/>
                                        </p:tgtEl>
                                        <p:attrNameLst>
                                          <p:attrName>style.visibility</p:attrName>
                                        </p:attrNameLst>
                                      </p:cBhvr>
                                      <p:to>
                                        <p:strVal val="visible"/>
                                      </p:to>
                                    </p:set>
                                    <p:animEffect filter="wipe(down)">
                                      <p:cBhvr>
                                        <p:cTn id="114" dur="500"/>
                                        <p:tgtEl>
                                          <p:spTgt spid="22581"/>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22585"/>
                                        </p:tgtEl>
                                        <p:attrNameLst>
                                          <p:attrName>style.visibility</p:attrName>
                                        </p:attrNameLst>
                                      </p:cBhvr>
                                      <p:to>
                                        <p:strVal val="visible"/>
                                      </p:to>
                                    </p:set>
                                    <p:animEffect filter="wipe(left)">
                                      <p:cBhvr>
                                        <p:cTn id="119" dur="500"/>
                                        <p:tgtEl>
                                          <p:spTgt spid="22585"/>
                                        </p:tgtEl>
                                      </p:cBhvr>
                                    </p:animEffect>
                                  </p:childTnLst>
                                </p:cTn>
                              </p:par>
                              <p:par>
                                <p:cTn id="120" presetID="22" presetClass="entr" presetSubtype="2" fill="hold" nodeType="withEffect">
                                  <p:stCondLst>
                                    <p:cond delay="0"/>
                                  </p:stCondLst>
                                  <p:childTnLst>
                                    <p:set>
                                      <p:cBhvr>
                                        <p:cTn id="121" dur="1" fill="hold">
                                          <p:stCondLst>
                                            <p:cond delay="0"/>
                                          </p:stCondLst>
                                        </p:cTn>
                                        <p:tgtEl>
                                          <p:spTgt spid="22586"/>
                                        </p:tgtEl>
                                        <p:attrNameLst>
                                          <p:attrName>style.visibility</p:attrName>
                                        </p:attrNameLst>
                                      </p:cBhvr>
                                      <p:to>
                                        <p:strVal val="visible"/>
                                      </p:to>
                                    </p:set>
                                    <p:animEffect filter="wipe(right)">
                                      <p:cBhvr>
                                        <p:cTn id="122" dur="500"/>
                                        <p:tgtEl>
                                          <p:spTgt spid="22586"/>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2584"/>
                                        </p:tgtEl>
                                        <p:attrNameLst>
                                          <p:attrName>style.visibility</p:attrName>
                                        </p:attrNameLst>
                                      </p:cBhvr>
                                      <p:to>
                                        <p:strVal val="visible"/>
                                      </p:to>
                                    </p:set>
                                    <p:animEffect filter="wipe(down)">
                                      <p:cBhvr>
                                        <p:cTn id="127" dur="500"/>
                                        <p:tgtEl>
                                          <p:spTgt spid="22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2" grpId="0" bldLvl="0"/>
      <p:bldP spid="22553" grpId="0" bldLvl="0" animBg="1"/>
      <p:bldP spid="22555" grpId="0" bldLvl="0"/>
      <p:bldP spid="22556" grpId="0" bldLvl="0" animBg="1"/>
      <p:bldP spid="22557" grpId="0" bldLvl="0" animBg="1"/>
      <p:bldP spid="22558" grpId="0" bldLvl="0" animBg="1"/>
      <p:bldP spid="22559" grpId="0" bldLvl="0" animBg="1"/>
      <p:bldP spid="22572" grpId="0" bldLvl="0"/>
      <p:bldP spid="22573" grpId="0" bldLvl="0"/>
      <p:bldP spid="22574" grpId="0" bldLvl="0"/>
      <p:bldP spid="22575" grpId="0" bldLvl="0"/>
      <p:bldP spid="22578" grpId="0" bldLvl="0"/>
      <p:bldP spid="22581" grpId="0" bldLvl="0"/>
      <p:bldP spid="22584"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4">
            <a:extLst>
              <a:ext uri="{FF2B5EF4-FFF2-40B4-BE49-F238E27FC236}">
                <a16:creationId xmlns:a16="http://schemas.microsoft.com/office/drawing/2014/main" id="{13209801-C46F-406E-93F1-78106BB498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B2FEFE1E-6EA1-48D9-A81F-70A967F0F607}" type="slidenum">
              <a:rPr altLang="en-US" sz="1200">
                <a:solidFill>
                  <a:srgbClr val="898989"/>
                </a:solidFill>
                <a:ea typeface="宋体" panose="02010600030101010101" pitchFamily="2" charset="-122"/>
              </a:rPr>
              <a:pPr/>
              <a:t>21</a:t>
            </a:fld>
            <a:endParaRPr lang="zh-CN" altLang="en-US" sz="1200">
              <a:solidFill>
                <a:srgbClr val="898989"/>
              </a:solidFill>
              <a:ea typeface="宋体" panose="02010600030101010101" pitchFamily="2" charset="-122"/>
            </a:endParaRPr>
          </a:p>
        </p:txBody>
      </p:sp>
      <p:sp>
        <p:nvSpPr>
          <p:cNvPr id="33795" name="矩形 6">
            <a:extLst>
              <a:ext uri="{FF2B5EF4-FFF2-40B4-BE49-F238E27FC236}">
                <a16:creationId xmlns:a16="http://schemas.microsoft.com/office/drawing/2014/main" id="{BF5ED059-61BE-4356-8D7B-D397D433B836}"/>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796" name="矩形 8">
            <a:extLst>
              <a:ext uri="{FF2B5EF4-FFF2-40B4-BE49-F238E27FC236}">
                <a16:creationId xmlns:a16="http://schemas.microsoft.com/office/drawing/2014/main" id="{A8831FE3-EE47-4BFA-A40A-0BE0E851B625}"/>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3797" name="矩形 27">
            <a:extLst>
              <a:ext uri="{FF2B5EF4-FFF2-40B4-BE49-F238E27FC236}">
                <a16:creationId xmlns:a16="http://schemas.microsoft.com/office/drawing/2014/main" id="{BF3CBF7C-9F0F-4DE4-92A5-81C95912AF68}"/>
              </a:ext>
            </a:extLst>
          </p:cNvPr>
          <p:cNvSpPr>
            <a:spLocks noChangeArrowheads="1"/>
          </p:cNvSpPr>
          <p:nvPr/>
        </p:nvSpPr>
        <p:spPr bwMode="auto">
          <a:xfrm>
            <a:off x="749141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3798" name="矩形 28">
            <a:extLst>
              <a:ext uri="{FF2B5EF4-FFF2-40B4-BE49-F238E27FC236}">
                <a16:creationId xmlns:a16="http://schemas.microsoft.com/office/drawing/2014/main" id="{B5CE3661-0C47-4EF3-BFAF-69AA510B22E0}"/>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3799" name="矩形 29">
            <a:extLst>
              <a:ext uri="{FF2B5EF4-FFF2-40B4-BE49-F238E27FC236}">
                <a16:creationId xmlns:a16="http://schemas.microsoft.com/office/drawing/2014/main" id="{A979D5A3-9A7C-46C1-829E-650DB8AA35F5}"/>
              </a:ext>
            </a:extLst>
          </p:cNvPr>
          <p:cNvSpPr>
            <a:spLocks noChangeArrowheads="1"/>
          </p:cNvSpPr>
          <p:nvPr/>
        </p:nvSpPr>
        <p:spPr bwMode="auto">
          <a:xfrm>
            <a:off x="99869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3800" name="矩形 1">
            <a:extLst>
              <a:ext uri="{FF2B5EF4-FFF2-40B4-BE49-F238E27FC236}">
                <a16:creationId xmlns:a16="http://schemas.microsoft.com/office/drawing/2014/main" id="{6456F22F-C315-4374-822C-172FEEA1C8F3}"/>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01" name="矩形 3">
            <a:extLst>
              <a:ext uri="{FF2B5EF4-FFF2-40B4-BE49-F238E27FC236}">
                <a16:creationId xmlns:a16="http://schemas.microsoft.com/office/drawing/2014/main" id="{31335EBE-0C8E-4629-AD97-3B1DD2167D6A}"/>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33802" name="矩形 6">
            <a:extLst>
              <a:ext uri="{FF2B5EF4-FFF2-40B4-BE49-F238E27FC236}">
                <a16:creationId xmlns:a16="http://schemas.microsoft.com/office/drawing/2014/main" id="{51B1D862-B3E1-4825-AE23-91522E2987C7}"/>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03" name="矩形 16">
            <a:extLst>
              <a:ext uri="{FF2B5EF4-FFF2-40B4-BE49-F238E27FC236}">
                <a16:creationId xmlns:a16="http://schemas.microsoft.com/office/drawing/2014/main" id="{2C10F6C0-137A-412D-8F60-B0C8DE942C04}"/>
              </a:ext>
            </a:extLst>
          </p:cNvPr>
          <p:cNvSpPr>
            <a:spLocks noChangeArrowheads="1"/>
          </p:cNvSpPr>
          <p:nvPr/>
        </p:nvSpPr>
        <p:spPr bwMode="auto">
          <a:xfrm>
            <a:off x="677068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3804" name="矩形 17">
            <a:extLst>
              <a:ext uri="{FF2B5EF4-FFF2-40B4-BE49-F238E27FC236}">
                <a16:creationId xmlns:a16="http://schemas.microsoft.com/office/drawing/2014/main" id="{4B49015C-52EC-4BC9-B03B-F9DE6D1A09D9}"/>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3805" name="矩形 18">
            <a:extLst>
              <a:ext uri="{FF2B5EF4-FFF2-40B4-BE49-F238E27FC236}">
                <a16:creationId xmlns:a16="http://schemas.microsoft.com/office/drawing/2014/main" id="{2CD68A17-AD76-4F30-923B-3BEDC0F4B452}"/>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3806" name="矩形 1">
            <a:extLst>
              <a:ext uri="{FF2B5EF4-FFF2-40B4-BE49-F238E27FC236}">
                <a16:creationId xmlns:a16="http://schemas.microsoft.com/office/drawing/2014/main" id="{C05CC3FB-CF2C-4268-9659-EA90943661DC}"/>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07" name="矩形 3">
            <a:extLst>
              <a:ext uri="{FF2B5EF4-FFF2-40B4-BE49-F238E27FC236}">
                <a16:creationId xmlns:a16="http://schemas.microsoft.com/office/drawing/2014/main" id="{E26AFC1A-5EED-459E-BD0C-0685B265F4F0}"/>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33808" name="组合 5">
            <a:extLst>
              <a:ext uri="{FF2B5EF4-FFF2-40B4-BE49-F238E27FC236}">
                <a16:creationId xmlns:a16="http://schemas.microsoft.com/office/drawing/2014/main" id="{D54732E8-A534-44F0-8E98-CB5268909C25}"/>
              </a:ext>
            </a:extLst>
          </p:cNvPr>
          <p:cNvGrpSpPr>
            <a:grpSpLocks/>
          </p:cNvGrpSpPr>
          <p:nvPr/>
        </p:nvGrpSpPr>
        <p:grpSpPr bwMode="auto">
          <a:xfrm>
            <a:off x="10944225" y="368300"/>
            <a:ext cx="360363" cy="361950"/>
            <a:chOff x="0" y="0"/>
            <a:chExt cx="360000" cy="360000"/>
          </a:xfrm>
        </p:grpSpPr>
        <p:sp>
          <p:nvSpPr>
            <p:cNvPr id="33844" name="椭圆 15">
              <a:extLst>
                <a:ext uri="{FF2B5EF4-FFF2-40B4-BE49-F238E27FC236}">
                  <a16:creationId xmlns:a16="http://schemas.microsoft.com/office/drawing/2014/main" id="{8A078561-3C83-44DF-8606-6AFB448F2473}"/>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45" name="燕尾形 16">
              <a:hlinkClick r:id="" action="ppaction://hlinkshowjump?jump=previousslide"/>
              <a:extLst>
                <a:ext uri="{FF2B5EF4-FFF2-40B4-BE49-F238E27FC236}">
                  <a16:creationId xmlns:a16="http://schemas.microsoft.com/office/drawing/2014/main" id="{A07DEADD-C43E-4CF1-8D35-25DB27594EF7}"/>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33809" name="组合 4">
            <a:extLst>
              <a:ext uri="{FF2B5EF4-FFF2-40B4-BE49-F238E27FC236}">
                <a16:creationId xmlns:a16="http://schemas.microsoft.com/office/drawing/2014/main" id="{CE61B2CF-46BB-4E1E-8DF0-C57A0042C28B}"/>
              </a:ext>
            </a:extLst>
          </p:cNvPr>
          <p:cNvGrpSpPr>
            <a:grpSpLocks/>
          </p:cNvGrpSpPr>
          <p:nvPr/>
        </p:nvGrpSpPr>
        <p:grpSpPr bwMode="auto">
          <a:xfrm>
            <a:off x="11449050" y="368300"/>
            <a:ext cx="360363" cy="361950"/>
            <a:chOff x="0" y="0"/>
            <a:chExt cx="360000" cy="360000"/>
          </a:xfrm>
        </p:grpSpPr>
        <p:sp>
          <p:nvSpPr>
            <p:cNvPr id="33842" name="椭圆 2">
              <a:extLst>
                <a:ext uri="{FF2B5EF4-FFF2-40B4-BE49-F238E27FC236}">
                  <a16:creationId xmlns:a16="http://schemas.microsoft.com/office/drawing/2014/main" id="{1BB82242-A70B-40B7-874B-941F6158EE4D}"/>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43" name="燕尾形 3">
              <a:hlinkClick r:id="" action="ppaction://hlinkshowjump?jump=nextslide"/>
              <a:extLst>
                <a:ext uri="{FF2B5EF4-FFF2-40B4-BE49-F238E27FC236}">
                  <a16:creationId xmlns:a16="http://schemas.microsoft.com/office/drawing/2014/main" id="{E23B2C47-8DA9-4F2B-BF5D-4D0EC3B8C644}"/>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33810" name="矩形 6">
            <a:extLst>
              <a:ext uri="{FF2B5EF4-FFF2-40B4-BE49-F238E27FC236}">
                <a16:creationId xmlns:a16="http://schemas.microsoft.com/office/drawing/2014/main" id="{6FBAD9E1-DBAD-4079-9031-7382DBEC1D3F}"/>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11" name="矩形 1">
            <a:extLst>
              <a:ext uri="{FF2B5EF4-FFF2-40B4-BE49-F238E27FC236}">
                <a16:creationId xmlns:a16="http://schemas.microsoft.com/office/drawing/2014/main" id="{B76E91CD-07CF-4C6C-8740-85B84E1505AF}"/>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5" name="TextBox 1">
            <a:extLst>
              <a:ext uri="{FF2B5EF4-FFF2-40B4-BE49-F238E27FC236}">
                <a16:creationId xmlns:a16="http://schemas.microsoft.com/office/drawing/2014/main" id="{84E42A9A-EEA6-4640-835C-86256FE7C65E}"/>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23576" name="矩形 2">
            <a:extLst>
              <a:ext uri="{FF2B5EF4-FFF2-40B4-BE49-F238E27FC236}">
                <a16:creationId xmlns:a16="http://schemas.microsoft.com/office/drawing/2014/main" id="{94B627F5-D7B4-4DFE-B9FF-9412B148387C}"/>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7" name="KSO_Shape">
            <a:extLst>
              <a:ext uri="{FF2B5EF4-FFF2-40B4-BE49-F238E27FC236}">
                <a16:creationId xmlns:a16="http://schemas.microsoft.com/office/drawing/2014/main" id="{F72477DF-26E9-4F59-8444-D8AA5647D905}"/>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2">
            <a:extLst>
              <a:ext uri="{FF2B5EF4-FFF2-40B4-BE49-F238E27FC236}">
                <a16:creationId xmlns:a16="http://schemas.microsoft.com/office/drawing/2014/main" id="{D8C4E4EF-F1B7-45E2-93DB-C2A25C5A8033}"/>
              </a:ext>
            </a:extLst>
          </p:cNvPr>
          <p:cNvGrpSpPr>
            <a:grpSpLocks/>
          </p:cNvGrpSpPr>
          <p:nvPr/>
        </p:nvGrpSpPr>
        <p:grpSpPr bwMode="auto">
          <a:xfrm>
            <a:off x="3209925" y="2260600"/>
            <a:ext cx="6069013" cy="666750"/>
            <a:chOff x="0" y="0"/>
            <a:chExt cx="3398" cy="383"/>
          </a:xfrm>
        </p:grpSpPr>
        <p:cxnSp>
          <p:nvCxnSpPr>
            <p:cNvPr id="33839" name="AutoShape 20">
              <a:extLst>
                <a:ext uri="{FF2B5EF4-FFF2-40B4-BE49-F238E27FC236}">
                  <a16:creationId xmlns:a16="http://schemas.microsoft.com/office/drawing/2014/main" id="{F2943723-EBE0-467B-88CE-BF761F492379}"/>
                </a:ext>
              </a:extLst>
            </p:cNvPr>
            <p:cNvCxnSpPr>
              <a:cxnSpLocks noChangeShapeType="1"/>
            </p:cNvCxnSpPr>
            <p:nvPr/>
          </p:nvCxnSpPr>
          <p:spPr bwMode="auto">
            <a:xfrm rot="5400000">
              <a:off x="22" y="-22"/>
              <a:ext cx="383" cy="427"/>
            </a:xfrm>
            <a:prstGeom prst="bentConnector3">
              <a:avLst>
                <a:gd name="adj1" fmla="val 49602"/>
              </a:avLst>
            </a:prstGeom>
            <a:noFill/>
            <a:ln w="19050">
              <a:solidFill>
                <a:srgbClr val="008080"/>
              </a:solidFill>
              <a:miter lim="800000"/>
              <a:headEnd/>
              <a:tailEnd type="triangle" w="med" len="med"/>
            </a:ln>
            <a:extLst>
              <a:ext uri="{909E8E84-426E-40DD-AFC4-6F175D3DCCD1}">
                <a14:hiddenFill xmlns:a14="http://schemas.microsoft.com/office/drawing/2010/main">
                  <a:noFill/>
                </a14:hiddenFill>
              </a:ext>
            </a:extLst>
          </p:spPr>
        </p:cxnSp>
        <p:cxnSp>
          <p:nvCxnSpPr>
            <p:cNvPr id="33840" name="AutoShape 21">
              <a:extLst>
                <a:ext uri="{FF2B5EF4-FFF2-40B4-BE49-F238E27FC236}">
                  <a16:creationId xmlns:a16="http://schemas.microsoft.com/office/drawing/2014/main" id="{376096C9-26A8-4B6D-8A3C-C074F00BAC88}"/>
                </a:ext>
              </a:extLst>
            </p:cNvPr>
            <p:cNvCxnSpPr>
              <a:cxnSpLocks noChangeShapeType="1"/>
            </p:cNvCxnSpPr>
            <p:nvPr/>
          </p:nvCxnSpPr>
          <p:spPr bwMode="auto">
            <a:xfrm rot="16200000" flipH="1">
              <a:off x="860" y="-442"/>
              <a:ext cx="383" cy="1267"/>
            </a:xfrm>
            <a:prstGeom prst="bentConnector3">
              <a:avLst>
                <a:gd name="adj1" fmla="val 49602"/>
              </a:avLst>
            </a:prstGeom>
            <a:noFill/>
            <a:ln w="19050">
              <a:solidFill>
                <a:srgbClr val="008080"/>
              </a:solidFill>
              <a:miter lim="800000"/>
              <a:headEnd/>
              <a:tailEnd type="triangle" w="med" len="med"/>
            </a:ln>
            <a:extLst>
              <a:ext uri="{909E8E84-426E-40DD-AFC4-6F175D3DCCD1}">
                <a14:hiddenFill xmlns:a14="http://schemas.microsoft.com/office/drawing/2010/main">
                  <a:noFill/>
                </a14:hiddenFill>
              </a:ext>
            </a:extLst>
          </p:spPr>
        </p:cxnSp>
        <p:cxnSp>
          <p:nvCxnSpPr>
            <p:cNvPr id="33841" name="AutoShape 22">
              <a:extLst>
                <a:ext uri="{FF2B5EF4-FFF2-40B4-BE49-F238E27FC236}">
                  <a16:creationId xmlns:a16="http://schemas.microsoft.com/office/drawing/2014/main" id="{FDA3AB58-70BB-40EC-B306-124656EACFD5}"/>
                </a:ext>
              </a:extLst>
            </p:cNvPr>
            <p:cNvCxnSpPr>
              <a:cxnSpLocks noChangeShapeType="1"/>
            </p:cNvCxnSpPr>
            <p:nvPr/>
          </p:nvCxnSpPr>
          <p:spPr bwMode="auto">
            <a:xfrm rot="16200000" flipH="1">
              <a:off x="1712" y="-1294"/>
              <a:ext cx="383" cy="2971"/>
            </a:xfrm>
            <a:prstGeom prst="bentConnector3">
              <a:avLst>
                <a:gd name="adj1" fmla="val 49602"/>
              </a:avLst>
            </a:prstGeom>
            <a:noFill/>
            <a:ln w="19050">
              <a:solidFill>
                <a:srgbClr val="008080"/>
              </a:solidFill>
              <a:miter lim="800000"/>
              <a:headEnd/>
              <a:tailEnd type="triangle" w="med" len="med"/>
            </a:ln>
            <a:extLst>
              <a:ext uri="{909E8E84-426E-40DD-AFC4-6F175D3DCCD1}">
                <a14:hiddenFill xmlns:a14="http://schemas.microsoft.com/office/drawing/2010/main">
                  <a:noFill/>
                </a14:hiddenFill>
              </a:ext>
            </a:extLst>
          </p:spPr>
        </p:cxnSp>
      </p:grpSp>
      <p:sp>
        <p:nvSpPr>
          <p:cNvPr id="23582" name="Rectangle 26">
            <a:extLst>
              <a:ext uri="{FF2B5EF4-FFF2-40B4-BE49-F238E27FC236}">
                <a16:creationId xmlns:a16="http://schemas.microsoft.com/office/drawing/2014/main" id="{62B3417E-0707-4F8C-AB7A-3D9F9F81FE16}"/>
              </a:ext>
            </a:extLst>
          </p:cNvPr>
          <p:cNvSpPr>
            <a:spLocks noChangeArrowheads="1"/>
          </p:cNvSpPr>
          <p:nvPr/>
        </p:nvSpPr>
        <p:spPr bwMode="auto">
          <a:xfrm>
            <a:off x="4632700" y="1493838"/>
            <a:ext cx="6146800" cy="6223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a:buFont typeface="Arial" panose="020B0604020202020204" pitchFamily="34" charset="0"/>
              <a:buNone/>
            </a:pPr>
            <a:r>
              <a:rPr lang="zh-CN" altLang="en-US" sz="1800" b="1" dirty="0">
                <a:solidFill>
                  <a:schemeClr val="bg1"/>
                </a:solidFill>
                <a:latin typeface="微软雅黑" panose="020B0503020204020204" pitchFamily="34" charset="-122"/>
                <a:ea typeface="黑体" panose="02010609060101010101" pitchFamily="49" charset="-122"/>
                <a:sym typeface="微软雅黑" panose="020B0503020204020204" pitchFamily="34" charset="-122"/>
              </a:rPr>
              <a:t>Click here to add paragraph text content</a:t>
            </a:r>
            <a:endParaRPr lang="zh-CN" altLang="en-US" sz="1800" dirty="0">
              <a:ea typeface="宋体" panose="02010600030101010101" pitchFamily="2" charset="-122"/>
            </a:endParaRPr>
          </a:p>
        </p:txBody>
      </p:sp>
      <p:sp>
        <p:nvSpPr>
          <p:cNvPr id="23583" name="AutoShape 24">
            <a:extLst>
              <a:ext uri="{FF2B5EF4-FFF2-40B4-BE49-F238E27FC236}">
                <a16:creationId xmlns:a16="http://schemas.microsoft.com/office/drawing/2014/main" id="{F6971ED0-5ADA-471E-AE64-9FC179D07CBA}"/>
              </a:ext>
            </a:extLst>
          </p:cNvPr>
          <p:cNvSpPr>
            <a:spLocks noChangeArrowheads="1"/>
          </p:cNvSpPr>
          <p:nvPr/>
        </p:nvSpPr>
        <p:spPr bwMode="auto">
          <a:xfrm>
            <a:off x="2317750" y="1376363"/>
            <a:ext cx="2625725" cy="854075"/>
          </a:xfrm>
          <a:prstGeom prst="roundRect">
            <a:avLst>
              <a:gd name="adj" fmla="val 0"/>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a:buFont typeface="Arial" panose="020B0604020202020204" pitchFamily="34" charset="0"/>
              <a:buNone/>
            </a:pPr>
            <a:r>
              <a:rPr lang="zh-CN" altLang="en-US" sz="2400" b="1">
                <a:solidFill>
                  <a:srgbClr val="FFFFFF"/>
                </a:solidFill>
                <a:latin typeface="微软雅黑" panose="020B0503020204020204" pitchFamily="34" charset="-122"/>
                <a:ea typeface="黑体" panose="02010609060101010101" pitchFamily="49" charset="-122"/>
                <a:sym typeface="微软雅黑" panose="020B0503020204020204" pitchFamily="34" charset="-122"/>
              </a:rPr>
              <a:t>Click Add Text</a:t>
            </a:r>
            <a:endParaRPr lang="zh-CN" altLang="en-US" sz="2400" b="1">
              <a:ea typeface="黑体" panose="02010609060101010101" pitchFamily="49" charset="-122"/>
            </a:endParaRPr>
          </a:p>
        </p:txBody>
      </p:sp>
      <p:grpSp>
        <p:nvGrpSpPr>
          <p:cNvPr id="5" name="Group 8">
            <a:extLst>
              <a:ext uri="{FF2B5EF4-FFF2-40B4-BE49-F238E27FC236}">
                <a16:creationId xmlns:a16="http://schemas.microsoft.com/office/drawing/2014/main" id="{707AC533-5CA3-4A8E-B93E-30ADD9C30580}"/>
              </a:ext>
            </a:extLst>
          </p:cNvPr>
          <p:cNvGrpSpPr>
            <a:grpSpLocks/>
          </p:cNvGrpSpPr>
          <p:nvPr/>
        </p:nvGrpSpPr>
        <p:grpSpPr bwMode="auto">
          <a:xfrm>
            <a:off x="1822450" y="3054350"/>
            <a:ext cx="2751138" cy="2751138"/>
            <a:chOff x="0" y="0"/>
            <a:chExt cx="1296" cy="1296"/>
          </a:xfrm>
        </p:grpSpPr>
        <p:sp>
          <p:nvSpPr>
            <p:cNvPr id="33833" name="Rectangle 18">
              <a:extLst>
                <a:ext uri="{FF2B5EF4-FFF2-40B4-BE49-F238E27FC236}">
                  <a16:creationId xmlns:a16="http://schemas.microsoft.com/office/drawing/2014/main" id="{B4D7EC0F-6779-4A0F-AE89-0E2FB6D09B60}"/>
                </a:ext>
              </a:extLst>
            </p:cNvPr>
            <p:cNvSpPr>
              <a:spLocks noChangeArrowheads="1"/>
            </p:cNvSpPr>
            <p:nvPr/>
          </p:nvSpPr>
          <p:spPr bwMode="auto">
            <a:xfrm>
              <a:off x="0" y="0"/>
              <a:ext cx="1296" cy="1296"/>
            </a:xfrm>
            <a:prstGeom prst="rect">
              <a:avLst/>
            </a:prstGeom>
            <a:solidFill>
              <a:srgbClr val="8CB3E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200" b="1">
                <a:ea typeface="宋体" panose="02010600030101010101" pitchFamily="2" charset="-122"/>
              </a:endParaRPr>
            </a:p>
          </p:txBody>
        </p:sp>
        <p:sp>
          <p:nvSpPr>
            <p:cNvPr id="33834" name="Rectangle 9">
              <a:extLst>
                <a:ext uri="{FF2B5EF4-FFF2-40B4-BE49-F238E27FC236}">
                  <a16:creationId xmlns:a16="http://schemas.microsoft.com/office/drawing/2014/main" id="{FA7F6100-A963-4548-B7C0-60A5CD65AF30}"/>
                </a:ext>
              </a:extLst>
            </p:cNvPr>
            <p:cNvSpPr>
              <a:spLocks noChangeArrowheads="1"/>
            </p:cNvSpPr>
            <p:nvPr/>
          </p:nvSpPr>
          <p:spPr bwMode="auto">
            <a:xfrm>
              <a:off x="38" y="702"/>
              <a:ext cx="1242" cy="348"/>
            </a:xfrm>
            <a:prstGeom prst="rect">
              <a:avLst/>
            </a:prstGeom>
            <a:solidFill>
              <a:srgbClr val="8CB3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a:lnSpc>
                  <a:spcPct val="120000"/>
                </a:lnSpc>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Click here to add text content</a:t>
              </a:r>
            </a:p>
            <a:p>
              <a:pPr algn="ctr">
                <a:lnSpc>
                  <a:spcPct val="120000"/>
                </a:lnSpc>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Click here to add text content</a:t>
              </a:r>
            </a:p>
            <a:p>
              <a:pPr algn="ctr">
                <a:lnSpc>
                  <a:spcPct val="120000"/>
                </a:lnSpc>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Click here to add text content</a:t>
              </a:r>
              <a:endParaRPr lang="zh-CN" altLang="en-US" sz="1200" b="1">
                <a:solidFill>
                  <a:schemeClr val="bg1"/>
                </a:solidFill>
                <a:ea typeface="黑体" panose="02010609060101010101" pitchFamily="49" charset="-122"/>
              </a:endParaRPr>
            </a:p>
          </p:txBody>
        </p:sp>
        <p:sp>
          <p:nvSpPr>
            <p:cNvPr id="33835" name="Rectangle 15">
              <a:extLst>
                <a:ext uri="{FF2B5EF4-FFF2-40B4-BE49-F238E27FC236}">
                  <a16:creationId xmlns:a16="http://schemas.microsoft.com/office/drawing/2014/main" id="{C4AB9C5B-B319-469F-BB1B-318494E812DA}"/>
                </a:ext>
              </a:extLst>
            </p:cNvPr>
            <p:cNvSpPr>
              <a:spLocks noChangeArrowheads="1"/>
            </p:cNvSpPr>
            <p:nvPr/>
          </p:nvSpPr>
          <p:spPr bwMode="auto">
            <a:xfrm>
              <a:off x="46" y="248"/>
              <a:ext cx="405" cy="130"/>
            </a:xfrm>
            <a:prstGeom prst="rect">
              <a:avLst/>
            </a:prstGeom>
            <a:solidFill>
              <a:srgbClr val="8CB3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Add text</a:t>
              </a:r>
              <a:endParaRPr lang="zh-CN" altLang="en-US" sz="1200">
                <a:ea typeface="宋体" panose="02010600030101010101" pitchFamily="2" charset="-122"/>
              </a:endParaRPr>
            </a:p>
          </p:txBody>
        </p:sp>
        <p:grpSp>
          <p:nvGrpSpPr>
            <p:cNvPr id="33836" name="Group 12">
              <a:extLst>
                <a:ext uri="{FF2B5EF4-FFF2-40B4-BE49-F238E27FC236}">
                  <a16:creationId xmlns:a16="http://schemas.microsoft.com/office/drawing/2014/main" id="{82172BCB-F8A3-45C0-AF67-29EAD2B7A85C}"/>
                </a:ext>
              </a:extLst>
            </p:cNvPr>
            <p:cNvGrpSpPr>
              <a:grpSpLocks/>
            </p:cNvGrpSpPr>
            <p:nvPr/>
          </p:nvGrpSpPr>
          <p:grpSpPr bwMode="auto">
            <a:xfrm>
              <a:off x="668" y="93"/>
              <a:ext cx="518" cy="518"/>
              <a:chOff x="0" y="0"/>
              <a:chExt cx="518" cy="518"/>
            </a:xfrm>
          </p:grpSpPr>
          <p:sp>
            <p:nvSpPr>
              <p:cNvPr id="33837" name="Rectangle 16">
                <a:extLst>
                  <a:ext uri="{FF2B5EF4-FFF2-40B4-BE49-F238E27FC236}">
                    <a16:creationId xmlns:a16="http://schemas.microsoft.com/office/drawing/2014/main" id="{F4E61047-F451-484C-B26F-57EEAFDAE553}"/>
                  </a:ext>
                </a:extLst>
              </p:cNvPr>
              <p:cNvSpPr>
                <a:spLocks noChangeArrowheads="1"/>
              </p:cNvSpPr>
              <p:nvPr/>
            </p:nvSpPr>
            <p:spPr bwMode="auto">
              <a:xfrm>
                <a:off x="0" y="0"/>
                <a:ext cx="518" cy="518"/>
              </a:xfrm>
              <a:prstGeom prst="rect">
                <a:avLst/>
              </a:prstGeom>
              <a:solidFill>
                <a:srgbClr val="8CB3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buFont typeface="Arial" panose="020B0604020202020204" pitchFamily="34" charset="0"/>
                  <a:buNone/>
                </a:pPr>
                <a:endParaRPr lang="zh-CN" altLang="zh-CN" sz="1200" b="1">
                  <a:solidFill>
                    <a:srgbClr val="FF66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3838" name="Picture 14" descr="图片1">
                <a:extLst>
                  <a:ext uri="{FF2B5EF4-FFF2-40B4-BE49-F238E27FC236}">
                    <a16:creationId xmlns:a16="http://schemas.microsoft.com/office/drawing/2014/main" id="{7F72FD43-CFD8-4AD8-B3EA-90B380E28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11" r="7729" b="73111"/>
              <a:stretch>
                <a:fillRect/>
              </a:stretch>
            </p:blipFill>
            <p:spPr bwMode="auto">
              <a:xfrm>
                <a:off x="10" y="50"/>
                <a:ext cx="485" cy="465"/>
              </a:xfrm>
              <a:prstGeom prst="rect">
                <a:avLst/>
              </a:prstGeom>
              <a:solidFill>
                <a:srgbClr val="8CB3E3"/>
              </a:solidFill>
              <a:ln>
                <a:noFill/>
              </a:ln>
              <a:extLs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15">
            <a:extLst>
              <a:ext uri="{FF2B5EF4-FFF2-40B4-BE49-F238E27FC236}">
                <a16:creationId xmlns:a16="http://schemas.microsoft.com/office/drawing/2014/main" id="{3BFA9C3F-56AE-4BCD-8255-A8AED05A5DCE}"/>
              </a:ext>
            </a:extLst>
          </p:cNvPr>
          <p:cNvGrpSpPr>
            <a:grpSpLocks/>
          </p:cNvGrpSpPr>
          <p:nvPr/>
        </p:nvGrpSpPr>
        <p:grpSpPr bwMode="auto">
          <a:xfrm>
            <a:off x="4826000" y="3054350"/>
            <a:ext cx="2751138" cy="2751138"/>
            <a:chOff x="0" y="0"/>
            <a:chExt cx="1296" cy="1296"/>
          </a:xfrm>
        </p:grpSpPr>
        <p:sp>
          <p:nvSpPr>
            <p:cNvPr id="33827" name="Rectangle 25">
              <a:extLst>
                <a:ext uri="{FF2B5EF4-FFF2-40B4-BE49-F238E27FC236}">
                  <a16:creationId xmlns:a16="http://schemas.microsoft.com/office/drawing/2014/main" id="{534CCD22-4287-4433-A5C6-C8AC69D4CEE9}"/>
                </a:ext>
              </a:extLst>
            </p:cNvPr>
            <p:cNvSpPr>
              <a:spLocks noChangeArrowheads="1"/>
            </p:cNvSpPr>
            <p:nvPr/>
          </p:nvSpPr>
          <p:spPr bwMode="auto">
            <a:xfrm>
              <a:off x="0" y="0"/>
              <a:ext cx="1296" cy="1296"/>
            </a:xfrm>
            <a:prstGeom prst="rect">
              <a:avLst/>
            </a:prstGeom>
            <a:solidFill>
              <a:srgbClr val="538C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200" b="1">
                <a:ea typeface="宋体" panose="02010600030101010101" pitchFamily="2" charset="-122"/>
              </a:endParaRPr>
            </a:p>
          </p:txBody>
        </p:sp>
        <p:sp>
          <p:nvSpPr>
            <p:cNvPr id="33828" name="Rectangle 9">
              <a:extLst>
                <a:ext uri="{FF2B5EF4-FFF2-40B4-BE49-F238E27FC236}">
                  <a16:creationId xmlns:a16="http://schemas.microsoft.com/office/drawing/2014/main" id="{AF6AA6A8-34A2-4825-BBB2-3B402A2FBC1B}"/>
                </a:ext>
              </a:extLst>
            </p:cNvPr>
            <p:cNvSpPr>
              <a:spLocks noChangeArrowheads="1"/>
            </p:cNvSpPr>
            <p:nvPr/>
          </p:nvSpPr>
          <p:spPr bwMode="auto">
            <a:xfrm>
              <a:off x="38" y="702"/>
              <a:ext cx="1242" cy="348"/>
            </a:xfrm>
            <a:prstGeom prst="rect">
              <a:avLst/>
            </a:prstGeom>
            <a:solidFill>
              <a:srgbClr val="538CD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a:lnSpc>
                  <a:spcPct val="120000"/>
                </a:lnSpc>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Click here to add text content</a:t>
              </a:r>
            </a:p>
            <a:p>
              <a:pPr algn="ctr">
                <a:lnSpc>
                  <a:spcPct val="120000"/>
                </a:lnSpc>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Click here to add text content</a:t>
              </a:r>
            </a:p>
            <a:p>
              <a:pPr algn="ctr">
                <a:lnSpc>
                  <a:spcPct val="120000"/>
                </a:lnSpc>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Click here to add text content</a:t>
              </a:r>
              <a:endParaRPr lang="zh-CN" altLang="en-US" sz="1200" b="1">
                <a:solidFill>
                  <a:schemeClr val="bg1"/>
                </a:solidFill>
                <a:ea typeface="黑体" panose="02010609060101010101" pitchFamily="49" charset="-122"/>
              </a:endParaRPr>
            </a:p>
          </p:txBody>
        </p:sp>
        <p:sp>
          <p:nvSpPr>
            <p:cNvPr id="33829" name="Rectangle 15">
              <a:extLst>
                <a:ext uri="{FF2B5EF4-FFF2-40B4-BE49-F238E27FC236}">
                  <a16:creationId xmlns:a16="http://schemas.microsoft.com/office/drawing/2014/main" id="{DFD901E1-4567-4290-AD64-3B4BDB09B0D8}"/>
                </a:ext>
              </a:extLst>
            </p:cNvPr>
            <p:cNvSpPr>
              <a:spLocks noChangeArrowheads="1"/>
            </p:cNvSpPr>
            <p:nvPr/>
          </p:nvSpPr>
          <p:spPr bwMode="auto">
            <a:xfrm>
              <a:off x="46" y="248"/>
              <a:ext cx="405" cy="130"/>
            </a:xfrm>
            <a:prstGeom prst="rect">
              <a:avLst/>
            </a:prstGeom>
            <a:solidFill>
              <a:srgbClr val="538C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Add text</a:t>
              </a:r>
              <a:endParaRPr lang="zh-CN" altLang="en-US" sz="1200">
                <a:ea typeface="宋体" panose="02010600030101010101" pitchFamily="2" charset="-122"/>
              </a:endParaRPr>
            </a:p>
          </p:txBody>
        </p:sp>
        <p:grpSp>
          <p:nvGrpSpPr>
            <p:cNvPr id="33830" name="Group 19">
              <a:extLst>
                <a:ext uri="{FF2B5EF4-FFF2-40B4-BE49-F238E27FC236}">
                  <a16:creationId xmlns:a16="http://schemas.microsoft.com/office/drawing/2014/main" id="{FEE74DF6-53D2-45E0-B5BD-70E3576C9070}"/>
                </a:ext>
              </a:extLst>
            </p:cNvPr>
            <p:cNvGrpSpPr>
              <a:grpSpLocks/>
            </p:cNvGrpSpPr>
            <p:nvPr/>
          </p:nvGrpSpPr>
          <p:grpSpPr bwMode="auto">
            <a:xfrm>
              <a:off x="668" y="93"/>
              <a:ext cx="518" cy="518"/>
              <a:chOff x="0" y="0"/>
              <a:chExt cx="518" cy="518"/>
            </a:xfrm>
          </p:grpSpPr>
          <p:sp>
            <p:nvSpPr>
              <p:cNvPr id="33831" name="Rectangle 16">
                <a:extLst>
                  <a:ext uri="{FF2B5EF4-FFF2-40B4-BE49-F238E27FC236}">
                    <a16:creationId xmlns:a16="http://schemas.microsoft.com/office/drawing/2014/main" id="{8039F027-B23E-41BC-A257-81989D9A9E29}"/>
                  </a:ext>
                </a:extLst>
              </p:cNvPr>
              <p:cNvSpPr>
                <a:spLocks noChangeArrowheads="1"/>
              </p:cNvSpPr>
              <p:nvPr/>
            </p:nvSpPr>
            <p:spPr bwMode="auto">
              <a:xfrm>
                <a:off x="0" y="0"/>
                <a:ext cx="518" cy="518"/>
              </a:xfrm>
              <a:prstGeom prst="rect">
                <a:avLst/>
              </a:prstGeom>
              <a:solidFill>
                <a:srgbClr val="538C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buFont typeface="Arial" panose="020B0604020202020204" pitchFamily="34" charset="0"/>
                  <a:buNone/>
                </a:pPr>
                <a:endParaRPr lang="zh-CN" altLang="zh-CN" sz="1200" b="1">
                  <a:solidFill>
                    <a:srgbClr val="FF66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3832" name="Picture 14" descr="图片1">
                <a:extLst>
                  <a:ext uri="{FF2B5EF4-FFF2-40B4-BE49-F238E27FC236}">
                    <a16:creationId xmlns:a16="http://schemas.microsoft.com/office/drawing/2014/main" id="{D09E8497-6AD4-4015-8DD5-20B0E6020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11" r="7729" b="73111"/>
              <a:stretch>
                <a:fillRect/>
              </a:stretch>
            </p:blipFill>
            <p:spPr bwMode="auto">
              <a:xfrm>
                <a:off x="10" y="50"/>
                <a:ext cx="485" cy="465"/>
              </a:xfrm>
              <a:prstGeom prst="rect">
                <a:avLst/>
              </a:prstGeom>
              <a:solidFill>
                <a:srgbClr val="538CD5"/>
              </a:solidFill>
              <a:ln>
                <a:noFill/>
              </a:ln>
              <a:extLst>
                <a:ext uri="{91240B29-F687-4F45-9708-019B960494DF}">
                  <a14:hiddenLine xmlns:a14="http://schemas.microsoft.com/office/drawing/2010/main" w="9525">
                    <a:solidFill>
                      <a:srgbClr val="000000"/>
                    </a:solidFill>
                    <a:miter lim="800000"/>
                    <a:headEnd/>
                    <a:tailEnd/>
                  </a14:hiddenLine>
                </a:ext>
              </a:extLst>
            </p:spPr>
          </p:pic>
        </p:grpSp>
      </p:grpSp>
      <p:grpSp>
        <p:nvGrpSpPr>
          <p:cNvPr id="9" name="Group 22">
            <a:extLst>
              <a:ext uri="{FF2B5EF4-FFF2-40B4-BE49-F238E27FC236}">
                <a16:creationId xmlns:a16="http://schemas.microsoft.com/office/drawing/2014/main" id="{59876502-359A-417C-AC02-B925917251E9}"/>
              </a:ext>
            </a:extLst>
          </p:cNvPr>
          <p:cNvGrpSpPr>
            <a:grpSpLocks/>
          </p:cNvGrpSpPr>
          <p:nvPr/>
        </p:nvGrpSpPr>
        <p:grpSpPr bwMode="auto">
          <a:xfrm>
            <a:off x="7832725" y="3054350"/>
            <a:ext cx="2751138" cy="2751138"/>
            <a:chOff x="0" y="0"/>
            <a:chExt cx="1296" cy="1296"/>
          </a:xfrm>
        </p:grpSpPr>
        <p:sp>
          <p:nvSpPr>
            <p:cNvPr id="33821" name="Rectangle 32">
              <a:extLst>
                <a:ext uri="{FF2B5EF4-FFF2-40B4-BE49-F238E27FC236}">
                  <a16:creationId xmlns:a16="http://schemas.microsoft.com/office/drawing/2014/main" id="{53B3A965-3495-4449-A470-0233B57A2CD5}"/>
                </a:ext>
              </a:extLst>
            </p:cNvPr>
            <p:cNvSpPr>
              <a:spLocks noChangeArrowheads="1"/>
            </p:cNvSpPr>
            <p:nvPr/>
          </p:nvSpPr>
          <p:spPr bwMode="auto">
            <a:xfrm>
              <a:off x="0" y="0"/>
              <a:ext cx="1296" cy="129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200" b="1">
                <a:ea typeface="宋体" panose="02010600030101010101" pitchFamily="2" charset="-122"/>
              </a:endParaRPr>
            </a:p>
          </p:txBody>
        </p:sp>
        <p:sp>
          <p:nvSpPr>
            <p:cNvPr id="33822" name="Rectangle 9">
              <a:extLst>
                <a:ext uri="{FF2B5EF4-FFF2-40B4-BE49-F238E27FC236}">
                  <a16:creationId xmlns:a16="http://schemas.microsoft.com/office/drawing/2014/main" id="{44CBFFA4-D9C9-4ACC-AFCE-B48400D416AC}"/>
                </a:ext>
              </a:extLst>
            </p:cNvPr>
            <p:cNvSpPr>
              <a:spLocks noChangeArrowheads="1"/>
            </p:cNvSpPr>
            <p:nvPr/>
          </p:nvSpPr>
          <p:spPr bwMode="auto">
            <a:xfrm>
              <a:off x="38" y="702"/>
              <a:ext cx="1242" cy="34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a:lnSpc>
                  <a:spcPct val="120000"/>
                </a:lnSpc>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Click here to add text content</a:t>
              </a:r>
            </a:p>
            <a:p>
              <a:pPr algn="ctr">
                <a:lnSpc>
                  <a:spcPct val="120000"/>
                </a:lnSpc>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Click here to add text content</a:t>
              </a:r>
            </a:p>
            <a:p>
              <a:pPr algn="ctr">
                <a:lnSpc>
                  <a:spcPct val="120000"/>
                </a:lnSpc>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Click here to add text content</a:t>
              </a:r>
              <a:endParaRPr lang="zh-CN" altLang="en-US" sz="1200" b="1">
                <a:solidFill>
                  <a:schemeClr val="bg1"/>
                </a:solidFill>
                <a:ea typeface="黑体" panose="02010609060101010101" pitchFamily="49" charset="-122"/>
              </a:endParaRPr>
            </a:p>
          </p:txBody>
        </p:sp>
        <p:sp>
          <p:nvSpPr>
            <p:cNvPr id="33823" name="Rectangle 15">
              <a:extLst>
                <a:ext uri="{FF2B5EF4-FFF2-40B4-BE49-F238E27FC236}">
                  <a16:creationId xmlns:a16="http://schemas.microsoft.com/office/drawing/2014/main" id="{B2A62EB8-DD4F-4F85-B550-17C5355BEE4A}"/>
                </a:ext>
              </a:extLst>
            </p:cNvPr>
            <p:cNvSpPr>
              <a:spLocks noChangeArrowheads="1"/>
            </p:cNvSpPr>
            <p:nvPr/>
          </p:nvSpPr>
          <p:spPr bwMode="auto">
            <a:xfrm>
              <a:off x="46" y="248"/>
              <a:ext cx="405" cy="13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buFont typeface="Arial" panose="020B0604020202020204" pitchFamily="34" charset="0"/>
                <a:buNone/>
              </a:pPr>
              <a:r>
                <a:rPr lang="zh-CN" altLang="en-US" sz="1200" b="1">
                  <a:solidFill>
                    <a:schemeClr val="bg1"/>
                  </a:solidFill>
                  <a:latin typeface="微软雅黑" panose="020B0503020204020204" pitchFamily="34" charset="-122"/>
                  <a:ea typeface="黑体" panose="02010609060101010101" pitchFamily="49" charset="-122"/>
                  <a:sym typeface="微软雅黑" panose="020B0503020204020204" pitchFamily="34" charset="-122"/>
                </a:rPr>
                <a:t>Add text</a:t>
              </a:r>
              <a:endParaRPr lang="zh-CN" altLang="en-US" sz="1200">
                <a:ea typeface="宋体" panose="02010600030101010101" pitchFamily="2" charset="-122"/>
              </a:endParaRPr>
            </a:p>
          </p:txBody>
        </p:sp>
        <p:grpSp>
          <p:nvGrpSpPr>
            <p:cNvPr id="33824" name="Group 26">
              <a:extLst>
                <a:ext uri="{FF2B5EF4-FFF2-40B4-BE49-F238E27FC236}">
                  <a16:creationId xmlns:a16="http://schemas.microsoft.com/office/drawing/2014/main" id="{B02D0865-82A2-46F3-904A-0EE9ACD45794}"/>
                </a:ext>
              </a:extLst>
            </p:cNvPr>
            <p:cNvGrpSpPr>
              <a:grpSpLocks/>
            </p:cNvGrpSpPr>
            <p:nvPr/>
          </p:nvGrpSpPr>
          <p:grpSpPr bwMode="auto">
            <a:xfrm>
              <a:off x="668" y="93"/>
              <a:ext cx="518" cy="518"/>
              <a:chOff x="0" y="0"/>
              <a:chExt cx="518" cy="518"/>
            </a:xfrm>
          </p:grpSpPr>
          <p:sp>
            <p:nvSpPr>
              <p:cNvPr id="33825" name="Rectangle 16">
                <a:extLst>
                  <a:ext uri="{FF2B5EF4-FFF2-40B4-BE49-F238E27FC236}">
                    <a16:creationId xmlns:a16="http://schemas.microsoft.com/office/drawing/2014/main" id="{EE574708-0F35-48DE-A4B4-AA85573EAF95}"/>
                  </a:ext>
                </a:extLst>
              </p:cNvPr>
              <p:cNvSpPr>
                <a:spLocks noChangeArrowheads="1"/>
              </p:cNvSpPr>
              <p:nvPr/>
            </p:nvSpPr>
            <p:spPr bwMode="auto">
              <a:xfrm>
                <a:off x="0" y="0"/>
                <a:ext cx="518" cy="51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buFont typeface="Arial" panose="020B0604020202020204" pitchFamily="34" charset="0"/>
                  <a:buNone/>
                </a:pPr>
                <a:endParaRPr lang="zh-CN" altLang="zh-CN" sz="1200" b="1">
                  <a:solidFill>
                    <a:srgbClr val="FF66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3826" name="Picture 14" descr="图片1">
                <a:extLst>
                  <a:ext uri="{FF2B5EF4-FFF2-40B4-BE49-F238E27FC236}">
                    <a16:creationId xmlns:a16="http://schemas.microsoft.com/office/drawing/2014/main" id="{41519C22-650F-4DF6-A834-BEAD2DC3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11" r="7729" b="73111"/>
              <a:stretch>
                <a:fillRect/>
              </a:stretch>
            </p:blipFill>
            <p:spPr bwMode="auto">
              <a:xfrm>
                <a:off x="10" y="50"/>
                <a:ext cx="485" cy="46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ustDataLst>
      <p:tags r:id="rId1"/>
    </p:custDataLst>
  </p:cSld>
  <p:clrMapOvr>
    <a:masterClrMapping/>
  </p:clrMapOvr>
  <p:transition advTm="6468">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76"/>
                                        </p:tgtEl>
                                        <p:attrNameLst>
                                          <p:attrName>style.visibility</p:attrName>
                                        </p:attrNameLst>
                                      </p:cBhvr>
                                      <p:to>
                                        <p:strVal val="visible"/>
                                      </p:to>
                                    </p:set>
                                    <p:anim calcmode="lin" valueType="num">
                                      <p:cBhvr>
                                        <p:cTn id="7" dur="500" fill="hold"/>
                                        <p:tgtEl>
                                          <p:spTgt spid="23576"/>
                                        </p:tgtEl>
                                        <p:attrNameLst>
                                          <p:attrName>ppt_x</p:attrName>
                                        </p:attrNameLst>
                                      </p:cBhvr>
                                      <p:tavLst>
                                        <p:tav tm="0">
                                          <p:val>
                                            <p:strVal val="0-#ppt_w/2"/>
                                          </p:val>
                                        </p:tav>
                                        <p:tav tm="100000">
                                          <p:val>
                                            <p:strVal val="#ppt_x"/>
                                          </p:val>
                                        </p:tav>
                                      </p:tavLst>
                                    </p:anim>
                                    <p:anim calcmode="lin" valueType="num">
                                      <p:cBhvr>
                                        <p:cTn id="8" dur="500" fill="hold"/>
                                        <p:tgtEl>
                                          <p:spTgt spid="2357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577"/>
                                        </p:tgtEl>
                                        <p:attrNameLst>
                                          <p:attrName>style.visibility</p:attrName>
                                        </p:attrNameLst>
                                      </p:cBhvr>
                                      <p:to>
                                        <p:strVal val="visible"/>
                                      </p:to>
                                    </p:set>
                                    <p:anim calcmode="lin" valueType="num">
                                      <p:cBhvr>
                                        <p:cTn id="11" dur="500" fill="hold"/>
                                        <p:tgtEl>
                                          <p:spTgt spid="23577"/>
                                        </p:tgtEl>
                                        <p:attrNameLst>
                                          <p:attrName>ppt_x</p:attrName>
                                        </p:attrNameLst>
                                      </p:cBhvr>
                                      <p:tavLst>
                                        <p:tav tm="0">
                                          <p:val>
                                            <p:strVal val="0-#ppt_w/2"/>
                                          </p:val>
                                        </p:tav>
                                        <p:tav tm="100000">
                                          <p:val>
                                            <p:strVal val="#ppt_x"/>
                                          </p:val>
                                        </p:tav>
                                      </p:tavLst>
                                    </p:anim>
                                    <p:anim calcmode="lin" valueType="num">
                                      <p:cBhvr>
                                        <p:cTn id="12" dur="500" fill="hold"/>
                                        <p:tgtEl>
                                          <p:spTgt spid="2357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3575"/>
                                        </p:tgtEl>
                                        <p:attrNameLst>
                                          <p:attrName>style.visibility</p:attrName>
                                        </p:attrNameLst>
                                      </p:cBhvr>
                                      <p:to>
                                        <p:strVal val="visible"/>
                                      </p:to>
                                    </p:set>
                                    <p:anim calcmode="lin" valueType="num">
                                      <p:cBhvr>
                                        <p:cTn id="17" dur="500" fill="hold"/>
                                        <p:tgtEl>
                                          <p:spTgt spid="2357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3575"/>
                                        </p:tgtEl>
                                        <p:attrNameLst>
                                          <p:attrName>ppt_y</p:attrName>
                                        </p:attrNameLst>
                                      </p:cBhvr>
                                      <p:tavLst>
                                        <p:tav tm="0">
                                          <p:val>
                                            <p:strVal val="#ppt_y"/>
                                          </p:val>
                                        </p:tav>
                                        <p:tav tm="100000">
                                          <p:val>
                                            <p:strVal val="#ppt_y"/>
                                          </p:val>
                                        </p:tav>
                                      </p:tavLst>
                                    </p:anim>
                                    <p:anim calcmode="lin" valueType="num">
                                      <p:cBhvr>
                                        <p:cTn id="19" dur="500" fill="hold"/>
                                        <p:tgtEl>
                                          <p:spTgt spid="2357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3575"/>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2357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3583"/>
                                        </p:tgtEl>
                                        <p:attrNameLst>
                                          <p:attrName>style.visibility</p:attrName>
                                        </p:attrNameLst>
                                      </p:cBhvr>
                                      <p:to>
                                        <p:strVal val="visible"/>
                                      </p:to>
                                    </p:set>
                                    <p:anim calcmode="lin" valueType="num">
                                      <p:cBhvr>
                                        <p:cTn id="26" dur="500" fill="hold"/>
                                        <p:tgtEl>
                                          <p:spTgt spid="23583"/>
                                        </p:tgtEl>
                                        <p:attrNameLst>
                                          <p:attrName>ppt_x</p:attrName>
                                        </p:attrNameLst>
                                      </p:cBhvr>
                                      <p:tavLst>
                                        <p:tav tm="0">
                                          <p:val>
                                            <p:strVal val="0-#ppt_w/2"/>
                                          </p:val>
                                        </p:tav>
                                        <p:tav tm="100000">
                                          <p:val>
                                            <p:strVal val="#ppt_x"/>
                                          </p:val>
                                        </p:tav>
                                      </p:tavLst>
                                    </p:anim>
                                    <p:anim calcmode="lin" valueType="num">
                                      <p:cBhvr>
                                        <p:cTn id="27" dur="500" fill="hold"/>
                                        <p:tgtEl>
                                          <p:spTgt spid="23583"/>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3582"/>
                                        </p:tgtEl>
                                        <p:attrNameLst>
                                          <p:attrName>style.visibility</p:attrName>
                                        </p:attrNameLst>
                                      </p:cBhvr>
                                      <p:to>
                                        <p:strVal val="visible"/>
                                      </p:to>
                                    </p:set>
                                    <p:anim calcmode="lin" valueType="num">
                                      <p:cBhvr>
                                        <p:cTn id="32" dur="500" fill="hold"/>
                                        <p:tgtEl>
                                          <p:spTgt spid="23582"/>
                                        </p:tgtEl>
                                        <p:attrNameLst>
                                          <p:attrName>ppt_x</p:attrName>
                                        </p:attrNameLst>
                                      </p:cBhvr>
                                      <p:tavLst>
                                        <p:tav tm="0">
                                          <p:val>
                                            <p:strVal val="1+#ppt_w/2"/>
                                          </p:val>
                                        </p:tav>
                                        <p:tav tm="100000">
                                          <p:val>
                                            <p:strVal val="#ppt_x"/>
                                          </p:val>
                                        </p:tav>
                                      </p:tavLst>
                                    </p:anim>
                                    <p:anim calcmode="lin" valueType="num">
                                      <p:cBhvr>
                                        <p:cTn id="33" dur="500" fill="hold"/>
                                        <p:tgtEl>
                                          <p:spTgt spid="23582"/>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filter="wipe(up)">
                                      <p:cBhvr>
                                        <p:cTn id="38" dur="5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ppt_x</p:attrName>
                                        </p:attrNameLst>
                                      </p:cBhvr>
                                      <p:tavLst>
                                        <p:tav tm="0">
                                          <p:val>
                                            <p:strVal val="#ppt_x"/>
                                          </p:val>
                                        </p:tav>
                                        <p:tav tm="100000">
                                          <p:val>
                                            <p:strVal val="#ppt_x"/>
                                          </p:val>
                                        </p:tav>
                                      </p:tavLst>
                                    </p:anim>
                                    <p:anim calcmode="lin" valueType="num">
                                      <p:cBhvr>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ppt_x</p:attrName>
                                        </p:attrNameLst>
                                      </p:cBhvr>
                                      <p:tavLst>
                                        <p:tav tm="0">
                                          <p:val>
                                            <p:strVal val="#ppt_x"/>
                                          </p:val>
                                        </p:tav>
                                        <p:tav tm="100000">
                                          <p:val>
                                            <p:strVal val="#ppt_x"/>
                                          </p:val>
                                        </p:tav>
                                      </p:tavLst>
                                    </p:anim>
                                    <p:anim calcmode="lin" valueType="num">
                                      <p:cBhvr>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ppt_x</p:attrName>
                                        </p:attrNameLst>
                                      </p:cBhvr>
                                      <p:tavLst>
                                        <p:tav tm="0">
                                          <p:val>
                                            <p:strVal val="#ppt_x"/>
                                          </p:val>
                                        </p:tav>
                                        <p:tav tm="100000">
                                          <p:val>
                                            <p:strVal val="#ppt_x"/>
                                          </p:val>
                                        </p:tav>
                                      </p:tavLst>
                                    </p:anim>
                                    <p:anim calcmode="lin" valueType="num">
                                      <p:cBhvr>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5" grpId="0" bldLvl="0"/>
      <p:bldP spid="23576" grpId="0" bldLvl="0" animBg="1"/>
      <p:bldP spid="23582" grpId="0" bldLvl="0" animBg="1"/>
      <p:bldP spid="2358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4">
            <a:extLst>
              <a:ext uri="{FF2B5EF4-FFF2-40B4-BE49-F238E27FC236}">
                <a16:creationId xmlns:a16="http://schemas.microsoft.com/office/drawing/2014/main" id="{FFB448BF-5F54-40E0-B53A-D39B1F5E29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014816B5-3FB3-4D03-832E-408E5E9CD390}" type="slidenum">
              <a:rPr altLang="en-US" sz="1400">
                <a:solidFill>
                  <a:srgbClr val="898989"/>
                </a:solidFill>
                <a:ea typeface="宋体" panose="02010600030101010101" pitchFamily="2" charset="-122"/>
              </a:rPr>
              <a:pPr/>
              <a:t>22</a:t>
            </a:fld>
            <a:endParaRPr lang="zh-CN" altLang="en-US" sz="1400">
              <a:solidFill>
                <a:srgbClr val="898989"/>
              </a:solidFill>
              <a:ea typeface="宋体" panose="02010600030101010101" pitchFamily="2" charset="-122"/>
            </a:endParaRPr>
          </a:p>
        </p:txBody>
      </p:sp>
      <p:pic>
        <p:nvPicPr>
          <p:cNvPr id="24578" name="图片 7">
            <a:extLst>
              <a:ext uri="{FF2B5EF4-FFF2-40B4-BE49-F238E27FC236}">
                <a16:creationId xmlns:a16="http://schemas.microsoft.com/office/drawing/2014/main" id="{A4D3A8EC-BD4D-42E6-A10C-C6F7C4E4A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3500438"/>
            <a:ext cx="48037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椭圆 8">
            <a:extLst>
              <a:ext uri="{FF2B5EF4-FFF2-40B4-BE49-F238E27FC236}">
                <a16:creationId xmlns:a16="http://schemas.microsoft.com/office/drawing/2014/main" id="{C8B8845E-44B2-44CA-B0E0-628B9CD105FE}"/>
              </a:ext>
            </a:extLst>
          </p:cNvPr>
          <p:cNvSpPr>
            <a:spLocks noChangeArrowheads="1"/>
          </p:cNvSpPr>
          <p:nvPr/>
        </p:nvSpPr>
        <p:spPr bwMode="auto">
          <a:xfrm>
            <a:off x="2174875" y="865188"/>
            <a:ext cx="1655763"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sp>
        <p:nvSpPr>
          <p:cNvPr id="24580" name="椭圆 9">
            <a:extLst>
              <a:ext uri="{FF2B5EF4-FFF2-40B4-BE49-F238E27FC236}">
                <a16:creationId xmlns:a16="http://schemas.microsoft.com/office/drawing/2014/main" id="{D29A32C3-41E5-45BB-8F53-EDD475AD9712}"/>
              </a:ext>
            </a:extLst>
          </p:cNvPr>
          <p:cNvSpPr>
            <a:spLocks noChangeArrowheads="1"/>
          </p:cNvSpPr>
          <p:nvPr/>
        </p:nvSpPr>
        <p:spPr bwMode="auto">
          <a:xfrm>
            <a:off x="4203700" y="865188"/>
            <a:ext cx="1655763"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a:t>
            </a:r>
            <a:endParaRPr lang="en-US" altLang="zh-CN"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Case </a:t>
            </a:r>
          </a:p>
        </p:txBody>
      </p:sp>
      <p:sp>
        <p:nvSpPr>
          <p:cNvPr id="24581" name="椭圆 10">
            <a:extLst>
              <a:ext uri="{FF2B5EF4-FFF2-40B4-BE49-F238E27FC236}">
                <a16:creationId xmlns:a16="http://schemas.microsoft.com/office/drawing/2014/main" id="{9FA601EC-7451-4DDC-B4C2-4BF46306A6FE}"/>
              </a:ext>
            </a:extLst>
          </p:cNvPr>
          <p:cNvSpPr>
            <a:spLocks noChangeArrowheads="1"/>
          </p:cNvSpPr>
          <p:nvPr/>
        </p:nvSpPr>
        <p:spPr bwMode="auto">
          <a:xfrm>
            <a:off x="6230938" y="865188"/>
            <a:ext cx="1655762"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Job</a:t>
            </a:r>
            <a:endParaRPr lang="en-US" altLang="zh-CN"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a:t>
            </a:r>
          </a:p>
        </p:txBody>
      </p:sp>
      <p:sp>
        <p:nvSpPr>
          <p:cNvPr id="24582" name="椭圆 11">
            <a:extLst>
              <a:ext uri="{FF2B5EF4-FFF2-40B4-BE49-F238E27FC236}">
                <a16:creationId xmlns:a16="http://schemas.microsoft.com/office/drawing/2014/main" id="{168C2FD5-EF65-42AC-A69A-E34EE8B07D2F}"/>
              </a:ext>
            </a:extLst>
          </p:cNvPr>
          <p:cNvSpPr>
            <a:spLocks noChangeArrowheads="1"/>
          </p:cNvSpPr>
          <p:nvPr/>
        </p:nvSpPr>
        <p:spPr bwMode="auto">
          <a:xfrm>
            <a:off x="8259763" y="865188"/>
            <a:ext cx="1655762"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a:t>
            </a:r>
            <a:endParaRPr lang="en-US" altLang="zh-CN"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Plan</a:t>
            </a:r>
          </a:p>
        </p:txBody>
      </p:sp>
      <p:grpSp>
        <p:nvGrpSpPr>
          <p:cNvPr id="2" name="组合 12">
            <a:extLst>
              <a:ext uri="{FF2B5EF4-FFF2-40B4-BE49-F238E27FC236}">
                <a16:creationId xmlns:a16="http://schemas.microsoft.com/office/drawing/2014/main" id="{D77BFCB3-D85F-477C-BB13-B8507BC49C05}"/>
              </a:ext>
            </a:extLst>
          </p:cNvPr>
          <p:cNvGrpSpPr>
            <a:grpSpLocks/>
          </p:cNvGrpSpPr>
          <p:nvPr/>
        </p:nvGrpSpPr>
        <p:grpSpPr bwMode="auto">
          <a:xfrm>
            <a:off x="3562350" y="4740275"/>
            <a:ext cx="692150" cy="692150"/>
            <a:chOff x="0" y="0"/>
            <a:chExt cx="692150" cy="692150"/>
          </a:xfrm>
        </p:grpSpPr>
        <p:sp>
          <p:nvSpPr>
            <p:cNvPr id="34844" name="椭圆 13">
              <a:extLst>
                <a:ext uri="{FF2B5EF4-FFF2-40B4-BE49-F238E27FC236}">
                  <a16:creationId xmlns:a16="http://schemas.microsoft.com/office/drawing/2014/main" id="{4C00E34B-4017-44FF-9424-873ED0D24A10}"/>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34845" name="椭圆 14">
              <a:extLst>
                <a:ext uri="{FF2B5EF4-FFF2-40B4-BE49-F238E27FC236}">
                  <a16:creationId xmlns:a16="http://schemas.microsoft.com/office/drawing/2014/main" id="{AFFCAFFF-34D2-49B1-BFD9-6730EDE10A9A}"/>
                </a:ext>
              </a:extLst>
            </p:cNvPr>
            <p:cNvSpPr>
              <a:spLocks noChangeArrowheads="1"/>
            </p:cNvSpPr>
            <p:nvPr/>
          </p:nvSpPr>
          <p:spPr bwMode="auto">
            <a:xfrm>
              <a:off x="76200" y="76200"/>
              <a:ext cx="539750" cy="539750"/>
            </a:xfrm>
            <a:prstGeom prst="ellipse">
              <a:avLst/>
            </a:prstGeom>
            <a:solidFill>
              <a:srgbClr val="009999"/>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1</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3" name="组合 15">
            <a:extLst>
              <a:ext uri="{FF2B5EF4-FFF2-40B4-BE49-F238E27FC236}">
                <a16:creationId xmlns:a16="http://schemas.microsoft.com/office/drawing/2014/main" id="{F571EC47-D6A3-4C17-80B2-D2B7211AD3F7}"/>
              </a:ext>
            </a:extLst>
          </p:cNvPr>
          <p:cNvGrpSpPr>
            <a:grpSpLocks/>
          </p:cNvGrpSpPr>
          <p:nvPr/>
        </p:nvGrpSpPr>
        <p:grpSpPr bwMode="auto">
          <a:xfrm>
            <a:off x="4903788" y="3411538"/>
            <a:ext cx="692150" cy="692150"/>
            <a:chOff x="0" y="0"/>
            <a:chExt cx="692150" cy="692150"/>
          </a:xfrm>
        </p:grpSpPr>
        <p:sp>
          <p:nvSpPr>
            <p:cNvPr id="34842" name="椭圆 16">
              <a:extLst>
                <a:ext uri="{FF2B5EF4-FFF2-40B4-BE49-F238E27FC236}">
                  <a16:creationId xmlns:a16="http://schemas.microsoft.com/office/drawing/2014/main" id="{6FA87550-BA0A-4797-8EBF-BE8F86923018}"/>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34843" name="椭圆 17">
              <a:extLst>
                <a:ext uri="{FF2B5EF4-FFF2-40B4-BE49-F238E27FC236}">
                  <a16:creationId xmlns:a16="http://schemas.microsoft.com/office/drawing/2014/main" id="{D3D89BBF-F6A0-4BE5-A317-EF7E114F7A8D}"/>
                </a:ext>
              </a:extLst>
            </p:cNvPr>
            <p:cNvSpPr>
              <a:spLocks noChangeArrowheads="1"/>
            </p:cNvSpPr>
            <p:nvPr/>
          </p:nvSpPr>
          <p:spPr bwMode="auto">
            <a:xfrm>
              <a:off x="76200" y="76200"/>
              <a:ext cx="539750" cy="539750"/>
            </a:xfrm>
            <a:prstGeom prst="ellipse">
              <a:avLst/>
            </a:prstGeom>
            <a:solidFill>
              <a:srgbClr val="009999"/>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2</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4" name="组合 18">
            <a:extLst>
              <a:ext uri="{FF2B5EF4-FFF2-40B4-BE49-F238E27FC236}">
                <a16:creationId xmlns:a16="http://schemas.microsoft.com/office/drawing/2014/main" id="{3ED40F8F-1231-4AAB-978A-19F63C0CC00B}"/>
              </a:ext>
            </a:extLst>
          </p:cNvPr>
          <p:cNvGrpSpPr>
            <a:grpSpLocks/>
          </p:cNvGrpSpPr>
          <p:nvPr/>
        </p:nvGrpSpPr>
        <p:grpSpPr bwMode="auto">
          <a:xfrm>
            <a:off x="6519863" y="3411538"/>
            <a:ext cx="692150" cy="692150"/>
            <a:chOff x="0" y="0"/>
            <a:chExt cx="692150" cy="692150"/>
          </a:xfrm>
        </p:grpSpPr>
        <p:sp>
          <p:nvSpPr>
            <p:cNvPr id="34840" name="椭圆 19">
              <a:extLst>
                <a:ext uri="{FF2B5EF4-FFF2-40B4-BE49-F238E27FC236}">
                  <a16:creationId xmlns:a16="http://schemas.microsoft.com/office/drawing/2014/main" id="{B4838A4B-BC6F-4552-9FFA-5CDF3040312B}"/>
                </a:ext>
              </a:extLst>
            </p:cNvPr>
            <p:cNvSpPr>
              <a:spLocks noChangeArrowheads="1"/>
            </p:cNvSpPr>
            <p:nvPr/>
          </p:nvSpPr>
          <p:spPr bwMode="auto">
            <a:xfrm>
              <a:off x="0" y="0"/>
              <a:ext cx="692150"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34841" name="椭圆 20">
              <a:extLst>
                <a:ext uri="{FF2B5EF4-FFF2-40B4-BE49-F238E27FC236}">
                  <a16:creationId xmlns:a16="http://schemas.microsoft.com/office/drawing/2014/main" id="{D0CD7ECC-FB54-47BB-B92A-26964A4FEF83}"/>
                </a:ext>
              </a:extLst>
            </p:cNvPr>
            <p:cNvSpPr>
              <a:spLocks noChangeArrowheads="1"/>
            </p:cNvSpPr>
            <p:nvPr/>
          </p:nvSpPr>
          <p:spPr bwMode="auto">
            <a:xfrm>
              <a:off x="73025" y="76200"/>
              <a:ext cx="539750" cy="539750"/>
            </a:xfrm>
            <a:prstGeom prst="ellipse">
              <a:avLst/>
            </a:prstGeom>
            <a:solidFill>
              <a:srgbClr val="009999"/>
            </a:solidFill>
            <a:ln>
              <a:noFill/>
            </a:ln>
            <a:extLst>
              <a:ext uri="{91240B29-F687-4F45-9708-019B960494DF}">
                <a14:hiddenLine xmlns:a14="http://schemas.microsoft.com/office/drawing/2010/main" w="635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3</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5" name="组合 21">
            <a:extLst>
              <a:ext uri="{FF2B5EF4-FFF2-40B4-BE49-F238E27FC236}">
                <a16:creationId xmlns:a16="http://schemas.microsoft.com/office/drawing/2014/main" id="{A772B770-A300-4E72-B147-362DFC6374E2}"/>
              </a:ext>
            </a:extLst>
          </p:cNvPr>
          <p:cNvGrpSpPr>
            <a:grpSpLocks/>
          </p:cNvGrpSpPr>
          <p:nvPr/>
        </p:nvGrpSpPr>
        <p:grpSpPr bwMode="auto">
          <a:xfrm>
            <a:off x="7853363" y="4740275"/>
            <a:ext cx="693737" cy="692150"/>
            <a:chOff x="0" y="0"/>
            <a:chExt cx="693737" cy="692150"/>
          </a:xfrm>
        </p:grpSpPr>
        <p:sp>
          <p:nvSpPr>
            <p:cNvPr id="34838" name="椭圆 22">
              <a:extLst>
                <a:ext uri="{FF2B5EF4-FFF2-40B4-BE49-F238E27FC236}">
                  <a16:creationId xmlns:a16="http://schemas.microsoft.com/office/drawing/2014/main" id="{D2E52804-30E9-4623-BC9C-1FBFD487CE94}"/>
                </a:ext>
              </a:extLst>
            </p:cNvPr>
            <p:cNvSpPr>
              <a:spLocks noChangeArrowheads="1"/>
            </p:cNvSpPr>
            <p:nvPr/>
          </p:nvSpPr>
          <p:spPr bwMode="auto">
            <a:xfrm>
              <a:off x="0" y="0"/>
              <a:ext cx="693737" cy="692150"/>
            </a:xfrm>
            <a:prstGeom prst="ellipse">
              <a:avLst/>
            </a:prstGeom>
            <a:solidFill>
              <a:schemeClr val="bg1"/>
            </a:solidFill>
            <a:ln w="6350">
              <a:solidFill>
                <a:srgbClr val="00B0F0"/>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sp>
          <p:nvSpPr>
            <p:cNvPr id="34839" name="椭圆 23">
              <a:extLst>
                <a:ext uri="{FF2B5EF4-FFF2-40B4-BE49-F238E27FC236}">
                  <a16:creationId xmlns:a16="http://schemas.microsoft.com/office/drawing/2014/main" id="{0A983377-9330-469B-A747-31BCB19DE4CA}"/>
                </a:ext>
              </a:extLst>
            </p:cNvPr>
            <p:cNvSpPr>
              <a:spLocks noChangeArrowheads="1"/>
            </p:cNvSpPr>
            <p:nvPr/>
          </p:nvSpPr>
          <p:spPr bwMode="auto">
            <a:xfrm>
              <a:off x="76200" y="76200"/>
              <a:ext cx="539750" cy="539750"/>
            </a:xfrm>
            <a:prstGeom prst="ellipse">
              <a:avLst/>
            </a:prstGeom>
            <a:solidFill>
              <a:srgbClr val="009999"/>
            </a:solidFill>
            <a:ln>
              <a:noFill/>
            </a:ln>
            <a:extLst>
              <a:ext uri="{91240B29-F687-4F45-9708-019B960494DF}">
                <a14:hiddenLine xmlns:a14="http://schemas.microsoft.com/office/drawing/2010/main" w="635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FFFFFF"/>
                  </a:solidFill>
                  <a:latin typeface="Impact" panose="020B0806030902050204" pitchFamily="34" charset="0"/>
                  <a:ea typeface="宋体" panose="02010600030101010101" pitchFamily="2" charset="-122"/>
                  <a:sym typeface="Impact" panose="020B0806030902050204" pitchFamily="34" charset="0"/>
                </a:rPr>
                <a:t>4</a:t>
              </a:r>
              <a:endParaRPr lang="zh-CN" altLang="en-US">
                <a:solidFill>
                  <a:srgbClr val="FFFFFF"/>
                </a:solidFill>
                <a:latin typeface="Impact" panose="020B0806030902050204" pitchFamily="34" charset="0"/>
                <a:ea typeface="宋体" panose="02010600030101010101" pitchFamily="2" charset="-122"/>
                <a:sym typeface="Impact" panose="020B0806030902050204" pitchFamily="34" charset="0"/>
              </a:endParaRPr>
            </a:p>
          </p:txBody>
        </p:sp>
      </p:grpSp>
      <p:sp>
        <p:nvSpPr>
          <p:cNvPr id="24595" name="任意多边形 24">
            <a:extLst>
              <a:ext uri="{FF2B5EF4-FFF2-40B4-BE49-F238E27FC236}">
                <a16:creationId xmlns:a16="http://schemas.microsoft.com/office/drawing/2014/main" id="{9F70CD50-CA26-4D71-92E3-921D21A435C6}"/>
              </a:ext>
            </a:extLst>
          </p:cNvPr>
          <p:cNvSpPr>
            <a:spLocks noChangeArrowheads="1"/>
          </p:cNvSpPr>
          <p:nvPr/>
        </p:nvSpPr>
        <p:spPr bwMode="auto">
          <a:xfrm rot="5400000">
            <a:off x="7694613" y="3519487"/>
            <a:ext cx="2374900" cy="523875"/>
          </a:xfrm>
          <a:custGeom>
            <a:avLst/>
            <a:gdLst>
              <a:gd name="T0" fmla="*/ 4135243 w 1799772"/>
              <a:gd name="T1" fmla="*/ 2665961 h 232228"/>
              <a:gd name="T2" fmla="*/ 3501615 w 1799772"/>
              <a:gd name="T3" fmla="*/ 0 h 232228"/>
              <a:gd name="T4" fmla="*/ 0 w 1799772"/>
              <a:gd name="T5" fmla="*/ 0 h 232228"/>
              <a:gd name="T6" fmla="*/ 0 60000 65536"/>
              <a:gd name="T7" fmla="*/ 0 60000 65536"/>
              <a:gd name="T8" fmla="*/ 0 60000 65536"/>
            </a:gdLst>
            <a:ahLst/>
            <a:cxnLst>
              <a:cxn ang="T6">
                <a:pos x="T0" y="T1"/>
              </a:cxn>
              <a:cxn ang="T7">
                <a:pos x="T2" y="T3"/>
              </a:cxn>
              <a:cxn ang="T8">
                <a:pos x="T4" y="T5"/>
              </a:cxn>
            </a:cxnLst>
            <a:rect l="0" t="0" r="r" b="b"/>
            <a:pathLst>
              <a:path w="1799772" h="232228">
                <a:moveTo>
                  <a:pt x="1799772" y="232228"/>
                </a:moveTo>
                <a:lnTo>
                  <a:pt x="1524000" y="0"/>
                </a:lnTo>
                <a:lnTo>
                  <a:pt x="0" y="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96" name="任意多边形 25">
            <a:extLst>
              <a:ext uri="{FF2B5EF4-FFF2-40B4-BE49-F238E27FC236}">
                <a16:creationId xmlns:a16="http://schemas.microsoft.com/office/drawing/2014/main" id="{A4F0AA6B-E36C-41A9-A800-AF183FF2FA42}"/>
              </a:ext>
            </a:extLst>
          </p:cNvPr>
          <p:cNvSpPr>
            <a:spLocks noChangeArrowheads="1"/>
          </p:cNvSpPr>
          <p:nvPr/>
        </p:nvSpPr>
        <p:spPr bwMode="auto">
          <a:xfrm rot="5400000">
            <a:off x="4660900" y="2930526"/>
            <a:ext cx="739775" cy="107950"/>
          </a:xfrm>
          <a:custGeom>
            <a:avLst/>
            <a:gdLst>
              <a:gd name="T0" fmla="*/ 738868 w 740229"/>
              <a:gd name="T1" fmla="*/ 0 h 406400"/>
              <a:gd name="T2" fmla="*/ 579504 w 740229"/>
              <a:gd name="T3" fmla="*/ 7617 h 406400"/>
              <a:gd name="T4" fmla="*/ 0 w 740229"/>
              <a:gd name="T5" fmla="*/ 7617 h 406400"/>
              <a:gd name="T6" fmla="*/ 0 60000 65536"/>
              <a:gd name="T7" fmla="*/ 0 60000 65536"/>
              <a:gd name="T8" fmla="*/ 0 60000 65536"/>
            </a:gdLst>
            <a:ahLst/>
            <a:cxnLst>
              <a:cxn ang="T6">
                <a:pos x="T0" y="T1"/>
              </a:cxn>
              <a:cxn ang="T7">
                <a:pos x="T2" y="T3"/>
              </a:cxn>
              <a:cxn ang="T8">
                <a:pos x="T4" y="T5"/>
              </a:cxn>
            </a:cxnLst>
            <a:rect l="0" t="0" r="r" b="b"/>
            <a:pathLst>
              <a:path w="740229" h="406400">
                <a:moveTo>
                  <a:pt x="740229" y="0"/>
                </a:moveTo>
                <a:lnTo>
                  <a:pt x="580572" y="406400"/>
                </a:lnTo>
                <a:lnTo>
                  <a:pt x="0" y="40640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97" name="任意多边形 27">
            <a:extLst>
              <a:ext uri="{FF2B5EF4-FFF2-40B4-BE49-F238E27FC236}">
                <a16:creationId xmlns:a16="http://schemas.microsoft.com/office/drawing/2014/main" id="{71CA5D1D-5124-46FD-8E0A-319219ED96B2}"/>
              </a:ext>
            </a:extLst>
          </p:cNvPr>
          <p:cNvSpPr>
            <a:spLocks noChangeArrowheads="1"/>
          </p:cNvSpPr>
          <p:nvPr/>
        </p:nvSpPr>
        <p:spPr bwMode="auto">
          <a:xfrm rot="5400000" flipV="1">
            <a:off x="2011362" y="3494088"/>
            <a:ext cx="2384425" cy="565150"/>
          </a:xfrm>
          <a:custGeom>
            <a:avLst/>
            <a:gdLst>
              <a:gd name="T0" fmla="*/ 4185199 w 1799772"/>
              <a:gd name="T1" fmla="*/ 3347049 h 232228"/>
              <a:gd name="T2" fmla="*/ 3543916 w 1799772"/>
              <a:gd name="T3" fmla="*/ 0 h 232228"/>
              <a:gd name="T4" fmla="*/ 0 w 1799772"/>
              <a:gd name="T5" fmla="*/ 0 h 232228"/>
              <a:gd name="T6" fmla="*/ 0 60000 65536"/>
              <a:gd name="T7" fmla="*/ 0 60000 65536"/>
              <a:gd name="T8" fmla="*/ 0 60000 65536"/>
            </a:gdLst>
            <a:ahLst/>
            <a:cxnLst>
              <a:cxn ang="T6">
                <a:pos x="T0" y="T1"/>
              </a:cxn>
              <a:cxn ang="T7">
                <a:pos x="T2" y="T3"/>
              </a:cxn>
              <a:cxn ang="T8">
                <a:pos x="T4" y="T5"/>
              </a:cxn>
            </a:cxnLst>
            <a:rect l="0" t="0" r="r" b="b"/>
            <a:pathLst>
              <a:path w="1799772" h="232228">
                <a:moveTo>
                  <a:pt x="1799772" y="232228"/>
                </a:moveTo>
                <a:lnTo>
                  <a:pt x="1524000" y="0"/>
                </a:lnTo>
                <a:lnTo>
                  <a:pt x="0" y="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98" name="TextBox 15">
            <a:extLst>
              <a:ext uri="{FF2B5EF4-FFF2-40B4-BE49-F238E27FC236}">
                <a16:creationId xmlns:a16="http://schemas.microsoft.com/office/drawing/2014/main" id="{D0AE4097-7391-4555-9E11-400BED271D0B}"/>
              </a:ext>
            </a:extLst>
          </p:cNvPr>
          <p:cNvSpPr>
            <a:spLocks noChangeArrowheads="1"/>
          </p:cNvSpPr>
          <p:nvPr/>
        </p:nvSpPr>
        <p:spPr bwMode="auto">
          <a:xfrm>
            <a:off x="5249863" y="4978400"/>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600">
                <a:solidFill>
                  <a:srgbClr val="595959"/>
                </a:solidFill>
                <a:latin typeface="Agency FB" panose="020B0503020202020204" pitchFamily="34" charset="0"/>
                <a:ea typeface="Adobe 宋体 Std L" pitchFamily="18" charset="-122"/>
                <a:sym typeface="Agency FB" panose="020B0503020202020204" pitchFamily="34" charset="0"/>
              </a:rPr>
              <a:t>Contents Page</a:t>
            </a:r>
            <a:endParaRPr lang="zh-CN" altLang="en-US" sz="1600">
              <a:solidFill>
                <a:srgbClr val="595959"/>
              </a:solidFill>
              <a:latin typeface="Agency FB" panose="020B0503020202020204" pitchFamily="34" charset="0"/>
              <a:ea typeface="Adobe 宋体 Std L" pitchFamily="18" charset="-122"/>
              <a:sym typeface="Agency FB" panose="020B0503020202020204" pitchFamily="34" charset="0"/>
            </a:endParaRPr>
          </a:p>
        </p:txBody>
      </p:sp>
      <p:sp>
        <p:nvSpPr>
          <p:cNvPr id="24599" name="文本框 13">
            <a:extLst>
              <a:ext uri="{FF2B5EF4-FFF2-40B4-BE49-F238E27FC236}">
                <a16:creationId xmlns:a16="http://schemas.microsoft.com/office/drawing/2014/main" id="{3919502A-49A2-402A-8FD5-34FBA82790BE}"/>
              </a:ext>
            </a:extLst>
          </p:cNvPr>
          <p:cNvSpPr>
            <a:spLocks noChangeArrowheads="1"/>
          </p:cNvSpPr>
          <p:nvPr/>
        </p:nvSpPr>
        <p:spPr bwMode="auto">
          <a:xfrm>
            <a:off x="5134768" y="4537736"/>
            <a:ext cx="1928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400" b="1" dirty="0">
                <a:solidFill>
                  <a:srgbClr val="595959"/>
                </a:solidFill>
                <a:latin typeface="Calibri" panose="020F0502020204030204" pitchFamily="34" charset="0"/>
                <a:ea typeface="微软雅黑" panose="020B0503020204020204" pitchFamily="34" charset="-122"/>
                <a:sym typeface="Calibri" panose="020F0502020204030204" pitchFamily="34" charset="0"/>
              </a:rPr>
              <a:t>Catalog page</a:t>
            </a:r>
            <a:endParaRPr lang="zh-CN" altLang="en-US" dirty="0">
              <a:ea typeface="宋体" panose="02010600030101010101" pitchFamily="2" charset="-122"/>
            </a:endParaRPr>
          </a:p>
        </p:txBody>
      </p:sp>
      <p:sp>
        <p:nvSpPr>
          <p:cNvPr id="24600" name="任意多边形 32">
            <a:extLst>
              <a:ext uri="{FF2B5EF4-FFF2-40B4-BE49-F238E27FC236}">
                <a16:creationId xmlns:a16="http://schemas.microsoft.com/office/drawing/2014/main" id="{A7CA5C72-B880-4ABA-8EC3-499717BF48C7}"/>
              </a:ext>
            </a:extLst>
          </p:cNvPr>
          <p:cNvSpPr>
            <a:spLocks noChangeArrowheads="1"/>
          </p:cNvSpPr>
          <p:nvPr/>
        </p:nvSpPr>
        <p:spPr bwMode="auto">
          <a:xfrm rot="5400000" flipV="1">
            <a:off x="6689725" y="2930526"/>
            <a:ext cx="739775" cy="107950"/>
          </a:xfrm>
          <a:custGeom>
            <a:avLst/>
            <a:gdLst>
              <a:gd name="T0" fmla="*/ 738868 w 740229"/>
              <a:gd name="T1" fmla="*/ 0 h 406400"/>
              <a:gd name="T2" fmla="*/ 579504 w 740229"/>
              <a:gd name="T3" fmla="*/ 7617 h 406400"/>
              <a:gd name="T4" fmla="*/ 0 w 740229"/>
              <a:gd name="T5" fmla="*/ 7617 h 406400"/>
              <a:gd name="T6" fmla="*/ 0 60000 65536"/>
              <a:gd name="T7" fmla="*/ 0 60000 65536"/>
              <a:gd name="T8" fmla="*/ 0 60000 65536"/>
            </a:gdLst>
            <a:ahLst/>
            <a:cxnLst>
              <a:cxn ang="T6">
                <a:pos x="T0" y="T1"/>
              </a:cxn>
              <a:cxn ang="T7">
                <a:pos x="T2" y="T3"/>
              </a:cxn>
              <a:cxn ang="T8">
                <a:pos x="T4" y="T5"/>
              </a:cxn>
            </a:cxnLst>
            <a:rect l="0" t="0" r="r" b="b"/>
            <a:pathLst>
              <a:path w="740229" h="406400">
                <a:moveTo>
                  <a:pt x="740229" y="0"/>
                </a:moveTo>
                <a:lnTo>
                  <a:pt x="580572" y="406400"/>
                </a:lnTo>
                <a:lnTo>
                  <a:pt x="0" y="406400"/>
                </a:lnTo>
              </a:path>
            </a:pathLst>
          </a:custGeom>
          <a:noFill/>
          <a:ln w="38100">
            <a:solidFill>
              <a:srgbClr val="4BACC6"/>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01" name="椭圆 1">
            <a:extLst>
              <a:ext uri="{FF2B5EF4-FFF2-40B4-BE49-F238E27FC236}">
                <a16:creationId xmlns:a16="http://schemas.microsoft.com/office/drawing/2014/main" id="{4E027706-89FF-4460-988C-E8949D7F4347}"/>
              </a:ext>
            </a:extLst>
          </p:cNvPr>
          <p:cNvSpPr>
            <a:spLocks noChangeArrowheads="1"/>
          </p:cNvSpPr>
          <p:nvPr/>
        </p:nvSpPr>
        <p:spPr bwMode="auto">
          <a:xfrm>
            <a:off x="5703888" y="5473700"/>
            <a:ext cx="790575" cy="403225"/>
          </a:xfrm>
          <a:custGeom>
            <a:avLst/>
            <a:gdLst>
              <a:gd name="T0" fmla="*/ 393779 w 792088"/>
              <a:gd name="T1" fmla="*/ 0 h 404664"/>
              <a:gd name="T2" fmla="*/ 787558 w 792088"/>
              <a:gd name="T3" fmla="*/ 391835 h 404664"/>
              <a:gd name="T4" fmla="*/ 786694 w 792088"/>
              <a:gd name="T5" fmla="*/ 400362 h 404664"/>
              <a:gd name="T6" fmla="*/ 863 w 792088"/>
              <a:gd name="T7" fmla="*/ 400362 h 404664"/>
              <a:gd name="T8" fmla="*/ 0 w 792088"/>
              <a:gd name="T9" fmla="*/ 391835 h 404664"/>
              <a:gd name="T10" fmla="*/ 393779 w 792088"/>
              <a:gd name="T11" fmla="*/ 0 h 4046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rgbClr val="7F7F7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zh-CN" altLang="en-US"/>
          </a:p>
        </p:txBody>
      </p:sp>
      <p:sp>
        <p:nvSpPr>
          <p:cNvPr id="24602" name="矩形 25">
            <a:extLst>
              <a:ext uri="{FF2B5EF4-FFF2-40B4-BE49-F238E27FC236}">
                <a16:creationId xmlns:a16="http://schemas.microsoft.com/office/drawing/2014/main" id="{7FCB2F18-673C-463B-A6F2-6F1F79A182A9}"/>
              </a:ext>
            </a:extLst>
          </p:cNvPr>
          <p:cNvSpPr>
            <a:spLocks noChangeArrowheads="1"/>
          </p:cNvSpPr>
          <p:nvPr/>
        </p:nvSpPr>
        <p:spPr bwMode="auto">
          <a:xfrm flipV="1">
            <a:off x="0" y="406400"/>
            <a:ext cx="12198350" cy="142875"/>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03" name="矩形 26">
            <a:extLst>
              <a:ext uri="{FF2B5EF4-FFF2-40B4-BE49-F238E27FC236}">
                <a16:creationId xmlns:a16="http://schemas.microsoft.com/office/drawing/2014/main" id="{23EB916E-00C6-47C4-A241-1538FF57049C}"/>
              </a:ext>
            </a:extLst>
          </p:cNvPr>
          <p:cNvSpPr>
            <a:spLocks noChangeArrowheads="1"/>
          </p:cNvSpPr>
          <p:nvPr/>
        </p:nvSpPr>
        <p:spPr bwMode="auto">
          <a:xfrm>
            <a:off x="0" y="5889625"/>
            <a:ext cx="12198350" cy="574675"/>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604" name="椭圆 8">
            <a:extLst>
              <a:ext uri="{FF2B5EF4-FFF2-40B4-BE49-F238E27FC236}">
                <a16:creationId xmlns:a16="http://schemas.microsoft.com/office/drawing/2014/main" id="{BC24DE15-9BF0-40C0-B8F2-354A08D29716}"/>
              </a:ext>
            </a:extLst>
          </p:cNvPr>
          <p:cNvSpPr>
            <a:spLocks noChangeArrowheads="1"/>
          </p:cNvSpPr>
          <p:nvPr/>
        </p:nvSpPr>
        <p:spPr bwMode="auto">
          <a:xfrm>
            <a:off x="5270500" y="6958013"/>
            <a:ext cx="1657350" cy="1655762"/>
          </a:xfrm>
          <a:prstGeom prst="ellipse">
            <a:avLst/>
          </a:prstGeom>
          <a:solidFill>
            <a:srgbClr val="009999"/>
          </a:solidFill>
          <a:ln w="25400">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Tree>
    <p:custDataLst>
      <p:tags r:id="rId1"/>
    </p:custDataLst>
  </p:cSld>
  <p:clrMapOvr>
    <a:masterClrMapping/>
  </p:clrMapOvr>
  <p:transition advTm="389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02"/>
                                        </p:tgtEl>
                                        <p:attrNameLst>
                                          <p:attrName>style.visibility</p:attrName>
                                        </p:attrNameLst>
                                      </p:cBhvr>
                                      <p:to>
                                        <p:strVal val="visible"/>
                                      </p:to>
                                    </p:set>
                                    <p:animEffect filter="wipe(left)">
                                      <p:cBhvr>
                                        <p:cTn id="7" dur="500"/>
                                        <p:tgtEl>
                                          <p:spTgt spid="2460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603"/>
                                        </p:tgtEl>
                                        <p:attrNameLst>
                                          <p:attrName>style.visibility</p:attrName>
                                        </p:attrNameLst>
                                      </p:cBhvr>
                                      <p:to>
                                        <p:strVal val="visible"/>
                                      </p:to>
                                    </p:set>
                                    <p:animEffect filter="wipe(right)">
                                      <p:cBhvr>
                                        <p:cTn id="10" dur="500"/>
                                        <p:tgtEl>
                                          <p:spTgt spid="246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598"/>
                                        </p:tgtEl>
                                        <p:attrNameLst>
                                          <p:attrName>style.visibility</p:attrName>
                                        </p:attrNameLst>
                                      </p:cBhvr>
                                      <p:to>
                                        <p:strVal val="visible"/>
                                      </p:to>
                                    </p:set>
                                    <p:anim calcmode="lin" valueType="num">
                                      <p:cBhvr>
                                        <p:cTn id="15" dur="500" fill="hold"/>
                                        <p:tgtEl>
                                          <p:spTgt spid="24598"/>
                                        </p:tgtEl>
                                        <p:attrNameLst>
                                          <p:attrName>ppt_x</p:attrName>
                                        </p:attrNameLst>
                                      </p:cBhvr>
                                      <p:tavLst>
                                        <p:tav tm="0">
                                          <p:val>
                                            <p:strVal val="#ppt_x"/>
                                          </p:val>
                                        </p:tav>
                                        <p:tav tm="100000">
                                          <p:val>
                                            <p:strVal val="#ppt_x"/>
                                          </p:val>
                                        </p:tav>
                                      </p:tavLst>
                                    </p:anim>
                                    <p:anim calcmode="lin" valueType="num">
                                      <p:cBhvr>
                                        <p:cTn id="16" dur="500" fill="hold"/>
                                        <p:tgtEl>
                                          <p:spTgt spid="2459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599"/>
                                        </p:tgtEl>
                                        <p:attrNameLst>
                                          <p:attrName>style.visibility</p:attrName>
                                        </p:attrNameLst>
                                      </p:cBhvr>
                                      <p:to>
                                        <p:strVal val="visible"/>
                                      </p:to>
                                    </p:set>
                                    <p:anim calcmode="lin" valueType="num">
                                      <p:cBhvr>
                                        <p:cTn id="19" dur="500" fill="hold"/>
                                        <p:tgtEl>
                                          <p:spTgt spid="24599"/>
                                        </p:tgtEl>
                                        <p:attrNameLst>
                                          <p:attrName>ppt_x</p:attrName>
                                        </p:attrNameLst>
                                      </p:cBhvr>
                                      <p:tavLst>
                                        <p:tav tm="0">
                                          <p:val>
                                            <p:strVal val="#ppt_x"/>
                                          </p:val>
                                        </p:tav>
                                        <p:tav tm="100000">
                                          <p:val>
                                            <p:strVal val="#ppt_x"/>
                                          </p:val>
                                        </p:tav>
                                      </p:tavLst>
                                    </p:anim>
                                    <p:anim calcmode="lin" valueType="num">
                                      <p:cBhvr>
                                        <p:cTn id="20" dur="500" fill="hold"/>
                                        <p:tgtEl>
                                          <p:spTgt spid="2459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601"/>
                                        </p:tgtEl>
                                        <p:attrNameLst>
                                          <p:attrName>style.visibility</p:attrName>
                                        </p:attrNameLst>
                                      </p:cBhvr>
                                      <p:to>
                                        <p:strVal val="visible"/>
                                      </p:to>
                                    </p:set>
                                    <p:anim calcmode="lin" valueType="num">
                                      <p:cBhvr>
                                        <p:cTn id="23" dur="500" fill="hold"/>
                                        <p:tgtEl>
                                          <p:spTgt spid="24601"/>
                                        </p:tgtEl>
                                        <p:attrNameLst>
                                          <p:attrName>ppt_x</p:attrName>
                                        </p:attrNameLst>
                                      </p:cBhvr>
                                      <p:tavLst>
                                        <p:tav tm="0">
                                          <p:val>
                                            <p:strVal val="#ppt_x"/>
                                          </p:val>
                                        </p:tav>
                                        <p:tav tm="100000">
                                          <p:val>
                                            <p:strVal val="#ppt_x"/>
                                          </p:val>
                                        </p:tav>
                                      </p:tavLst>
                                    </p:anim>
                                    <p:anim calcmode="lin" valueType="num">
                                      <p:cBhvr>
                                        <p:cTn id="24" dur="500" fill="hold"/>
                                        <p:tgtEl>
                                          <p:spTgt spid="2460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4578"/>
                                        </p:tgtEl>
                                        <p:attrNameLst>
                                          <p:attrName>style.visibility</p:attrName>
                                        </p:attrNameLst>
                                      </p:cBhvr>
                                      <p:to>
                                        <p:strVal val="visible"/>
                                      </p:to>
                                    </p:set>
                                    <p:anim calcmode="lin" valueType="num">
                                      <p:cBhvr>
                                        <p:cTn id="29" dur="500" fill="hold"/>
                                        <p:tgtEl>
                                          <p:spTgt spid="24578"/>
                                        </p:tgtEl>
                                        <p:attrNameLst>
                                          <p:attrName>ppt_w</p:attrName>
                                        </p:attrNameLst>
                                      </p:cBhvr>
                                      <p:tavLst>
                                        <p:tav tm="0">
                                          <p:val>
                                            <p:fltVal val="0"/>
                                          </p:val>
                                        </p:tav>
                                        <p:tav tm="100000">
                                          <p:val>
                                            <p:strVal val="#ppt_w"/>
                                          </p:val>
                                        </p:tav>
                                      </p:tavLst>
                                    </p:anim>
                                    <p:anim calcmode="lin" valueType="num">
                                      <p:cBhvr>
                                        <p:cTn id="30" dur="500" fill="hold"/>
                                        <p:tgtEl>
                                          <p:spTgt spid="24578"/>
                                        </p:tgtEl>
                                        <p:attrNameLst>
                                          <p:attrName>ppt_h</p:attrName>
                                        </p:attrNameLst>
                                      </p:cBhvr>
                                      <p:tavLst>
                                        <p:tav tm="0">
                                          <p:val>
                                            <p:fltVal val="0"/>
                                          </p:val>
                                        </p:tav>
                                        <p:tav tm="100000">
                                          <p:val>
                                            <p:strVal val="#ppt_h"/>
                                          </p:val>
                                        </p:tav>
                                      </p:tavLst>
                                    </p:anim>
                                    <p:animEffect filter="fade">
                                      <p:cBhvr>
                                        <p:cTn id="31" dur="500"/>
                                        <p:tgtEl>
                                          <p:spTgt spid="2457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100000">
                                          <p:val>
                                            <p:strVal val="#ppt_x"/>
                                          </p:val>
                                        </p:tav>
                                      </p:tavLst>
                                    </p:anim>
                                    <p:anim calcmode="lin" valueType="num">
                                      <p:cBhvr>
                                        <p:cTn id="37" dur="5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500" fill="hold"/>
                                        <p:tgtEl>
                                          <p:spTgt spid="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ppt_x</p:attrName>
                                        </p:attrNameLst>
                                      </p:cBhvr>
                                      <p:tavLst>
                                        <p:tav tm="0">
                                          <p:val>
                                            <p:strVal val="#ppt_x"/>
                                          </p:val>
                                        </p:tav>
                                        <p:tav tm="100000">
                                          <p:val>
                                            <p:strVal val="#ppt_x"/>
                                          </p:val>
                                        </p:tav>
                                      </p:tavLst>
                                    </p:anim>
                                    <p:anim calcmode="lin" valueType="num">
                                      <p:cBhvr>
                                        <p:cTn id="49" dur="500" fill="hold"/>
                                        <p:tgtEl>
                                          <p:spTgt spid="5"/>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500"/>
                            </p:stCondLst>
                            <p:childTnLst>
                              <p:par>
                                <p:cTn id="51" presetID="22" presetClass="entr" presetSubtype="4" fill="hold" nodeType="afterEffect">
                                  <p:stCondLst>
                                    <p:cond delay="0"/>
                                  </p:stCondLst>
                                  <p:childTnLst>
                                    <p:set>
                                      <p:cBhvr>
                                        <p:cTn id="52" dur="1" fill="hold">
                                          <p:stCondLst>
                                            <p:cond delay="0"/>
                                          </p:stCondLst>
                                        </p:cTn>
                                        <p:tgtEl>
                                          <p:spTgt spid="24597"/>
                                        </p:tgtEl>
                                        <p:attrNameLst>
                                          <p:attrName>style.visibility</p:attrName>
                                        </p:attrNameLst>
                                      </p:cBhvr>
                                      <p:to>
                                        <p:strVal val="visible"/>
                                      </p:to>
                                    </p:set>
                                    <p:animEffect filter="wipe(down)">
                                      <p:cBhvr>
                                        <p:cTn id="53" dur="500"/>
                                        <p:tgtEl>
                                          <p:spTgt spid="24597"/>
                                        </p:tgtEl>
                                      </p:cBhvr>
                                    </p:animEffect>
                                  </p:childTnLst>
                                </p:cTn>
                              </p:par>
                              <p:par>
                                <p:cTn id="54" presetID="22" presetClass="entr" presetSubtype="4" fill="hold" nodeType="withEffect">
                                  <p:stCondLst>
                                    <p:cond delay="0"/>
                                  </p:stCondLst>
                                  <p:childTnLst>
                                    <p:set>
                                      <p:cBhvr>
                                        <p:cTn id="55" dur="1" fill="hold">
                                          <p:stCondLst>
                                            <p:cond delay="0"/>
                                          </p:stCondLst>
                                        </p:cTn>
                                        <p:tgtEl>
                                          <p:spTgt spid="24596"/>
                                        </p:tgtEl>
                                        <p:attrNameLst>
                                          <p:attrName>style.visibility</p:attrName>
                                        </p:attrNameLst>
                                      </p:cBhvr>
                                      <p:to>
                                        <p:strVal val="visible"/>
                                      </p:to>
                                    </p:set>
                                    <p:animEffect filter="wipe(down)">
                                      <p:cBhvr>
                                        <p:cTn id="56" dur="500"/>
                                        <p:tgtEl>
                                          <p:spTgt spid="24596"/>
                                        </p:tgtEl>
                                      </p:cBhvr>
                                    </p:animEffect>
                                  </p:childTnLst>
                                </p:cTn>
                              </p:par>
                              <p:par>
                                <p:cTn id="57" presetID="22" presetClass="entr" presetSubtype="4" fill="hold" nodeType="withEffect">
                                  <p:stCondLst>
                                    <p:cond delay="0"/>
                                  </p:stCondLst>
                                  <p:childTnLst>
                                    <p:set>
                                      <p:cBhvr>
                                        <p:cTn id="58" dur="1" fill="hold">
                                          <p:stCondLst>
                                            <p:cond delay="0"/>
                                          </p:stCondLst>
                                        </p:cTn>
                                        <p:tgtEl>
                                          <p:spTgt spid="24600"/>
                                        </p:tgtEl>
                                        <p:attrNameLst>
                                          <p:attrName>style.visibility</p:attrName>
                                        </p:attrNameLst>
                                      </p:cBhvr>
                                      <p:to>
                                        <p:strVal val="visible"/>
                                      </p:to>
                                    </p:set>
                                    <p:animEffect filter="wipe(down)">
                                      <p:cBhvr>
                                        <p:cTn id="59" dur="500"/>
                                        <p:tgtEl>
                                          <p:spTgt spid="24600"/>
                                        </p:tgtEl>
                                      </p:cBhvr>
                                    </p:animEffect>
                                  </p:childTnLst>
                                </p:cTn>
                              </p:par>
                              <p:par>
                                <p:cTn id="60" presetID="22" presetClass="entr" presetSubtype="4" fill="hold" nodeType="withEffect">
                                  <p:stCondLst>
                                    <p:cond delay="0"/>
                                  </p:stCondLst>
                                  <p:childTnLst>
                                    <p:set>
                                      <p:cBhvr>
                                        <p:cTn id="61" dur="1" fill="hold">
                                          <p:stCondLst>
                                            <p:cond delay="0"/>
                                          </p:stCondLst>
                                        </p:cTn>
                                        <p:tgtEl>
                                          <p:spTgt spid="24595"/>
                                        </p:tgtEl>
                                        <p:attrNameLst>
                                          <p:attrName>style.visibility</p:attrName>
                                        </p:attrNameLst>
                                      </p:cBhvr>
                                      <p:to>
                                        <p:strVal val="visible"/>
                                      </p:to>
                                    </p:set>
                                    <p:animEffect filter="wipe(down)">
                                      <p:cBhvr>
                                        <p:cTn id="62" dur="500"/>
                                        <p:tgtEl>
                                          <p:spTgt spid="24595"/>
                                        </p:tgtEl>
                                      </p:cBhvr>
                                    </p:animEffect>
                                  </p:childTnLst>
                                </p:cTn>
                              </p:par>
                            </p:childTnLst>
                          </p:cTn>
                        </p:par>
                        <p:par>
                          <p:cTn id="63" fill="hold" nodeType="afterGroup">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24579"/>
                                        </p:tgtEl>
                                        <p:attrNameLst>
                                          <p:attrName>style.visibility</p:attrName>
                                        </p:attrNameLst>
                                      </p:cBhvr>
                                      <p:to>
                                        <p:strVal val="visible"/>
                                      </p:to>
                                    </p:set>
                                    <p:anim calcmode="lin" valueType="num">
                                      <p:cBhvr>
                                        <p:cTn id="66" dur="500" fill="hold"/>
                                        <p:tgtEl>
                                          <p:spTgt spid="24579"/>
                                        </p:tgtEl>
                                        <p:attrNameLst>
                                          <p:attrName>ppt_w</p:attrName>
                                        </p:attrNameLst>
                                      </p:cBhvr>
                                      <p:tavLst>
                                        <p:tav tm="0">
                                          <p:val>
                                            <p:fltVal val="0"/>
                                          </p:val>
                                        </p:tav>
                                        <p:tav tm="100000">
                                          <p:val>
                                            <p:strVal val="#ppt_w"/>
                                          </p:val>
                                        </p:tav>
                                      </p:tavLst>
                                    </p:anim>
                                    <p:anim calcmode="lin" valueType="num">
                                      <p:cBhvr>
                                        <p:cTn id="67" dur="500" fill="hold"/>
                                        <p:tgtEl>
                                          <p:spTgt spid="24579"/>
                                        </p:tgtEl>
                                        <p:attrNameLst>
                                          <p:attrName>ppt_h</p:attrName>
                                        </p:attrNameLst>
                                      </p:cBhvr>
                                      <p:tavLst>
                                        <p:tav tm="0">
                                          <p:val>
                                            <p:fltVal val="0"/>
                                          </p:val>
                                        </p:tav>
                                        <p:tav tm="100000">
                                          <p:val>
                                            <p:strVal val="#ppt_h"/>
                                          </p:val>
                                        </p:tav>
                                      </p:tavLst>
                                    </p:anim>
                                    <p:animEffect filter="fade">
                                      <p:cBhvr>
                                        <p:cTn id="68" dur="500"/>
                                        <p:tgtEl>
                                          <p:spTgt spid="24579"/>
                                        </p:tgtEl>
                                      </p:cBhvr>
                                    </p:animEffect>
                                  </p:childTnLst>
                                </p:cTn>
                              </p:par>
                            </p:childTnLst>
                          </p:cTn>
                        </p:par>
                        <p:par>
                          <p:cTn id="69" fill="hold" nodeType="afterGroup">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24580"/>
                                        </p:tgtEl>
                                        <p:attrNameLst>
                                          <p:attrName>style.visibility</p:attrName>
                                        </p:attrNameLst>
                                      </p:cBhvr>
                                      <p:to>
                                        <p:strVal val="visible"/>
                                      </p:to>
                                    </p:set>
                                    <p:anim calcmode="lin" valueType="num">
                                      <p:cBhvr>
                                        <p:cTn id="72" dur="500" fill="hold"/>
                                        <p:tgtEl>
                                          <p:spTgt spid="24580"/>
                                        </p:tgtEl>
                                        <p:attrNameLst>
                                          <p:attrName>ppt_w</p:attrName>
                                        </p:attrNameLst>
                                      </p:cBhvr>
                                      <p:tavLst>
                                        <p:tav tm="0">
                                          <p:val>
                                            <p:fltVal val="0"/>
                                          </p:val>
                                        </p:tav>
                                        <p:tav tm="100000">
                                          <p:val>
                                            <p:strVal val="#ppt_w"/>
                                          </p:val>
                                        </p:tav>
                                      </p:tavLst>
                                    </p:anim>
                                    <p:anim calcmode="lin" valueType="num">
                                      <p:cBhvr>
                                        <p:cTn id="73" dur="500" fill="hold"/>
                                        <p:tgtEl>
                                          <p:spTgt spid="24580"/>
                                        </p:tgtEl>
                                        <p:attrNameLst>
                                          <p:attrName>ppt_h</p:attrName>
                                        </p:attrNameLst>
                                      </p:cBhvr>
                                      <p:tavLst>
                                        <p:tav tm="0">
                                          <p:val>
                                            <p:fltVal val="0"/>
                                          </p:val>
                                        </p:tav>
                                        <p:tav tm="100000">
                                          <p:val>
                                            <p:strVal val="#ppt_h"/>
                                          </p:val>
                                        </p:tav>
                                      </p:tavLst>
                                    </p:anim>
                                    <p:animEffect filter="fade">
                                      <p:cBhvr>
                                        <p:cTn id="74" dur="500"/>
                                        <p:tgtEl>
                                          <p:spTgt spid="24580"/>
                                        </p:tgtEl>
                                      </p:cBhvr>
                                    </p:animEffect>
                                  </p:childTnLst>
                                </p:cTn>
                              </p:par>
                            </p:childTnLst>
                          </p:cTn>
                        </p:par>
                        <p:par>
                          <p:cTn id="75" fill="hold" nodeType="afterGroup">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24581"/>
                                        </p:tgtEl>
                                        <p:attrNameLst>
                                          <p:attrName>style.visibility</p:attrName>
                                        </p:attrNameLst>
                                      </p:cBhvr>
                                      <p:to>
                                        <p:strVal val="visible"/>
                                      </p:to>
                                    </p:set>
                                    <p:anim calcmode="lin" valueType="num">
                                      <p:cBhvr>
                                        <p:cTn id="78" dur="500" fill="hold"/>
                                        <p:tgtEl>
                                          <p:spTgt spid="24581"/>
                                        </p:tgtEl>
                                        <p:attrNameLst>
                                          <p:attrName>ppt_w</p:attrName>
                                        </p:attrNameLst>
                                      </p:cBhvr>
                                      <p:tavLst>
                                        <p:tav tm="0">
                                          <p:val>
                                            <p:fltVal val="0"/>
                                          </p:val>
                                        </p:tav>
                                        <p:tav tm="100000">
                                          <p:val>
                                            <p:strVal val="#ppt_w"/>
                                          </p:val>
                                        </p:tav>
                                      </p:tavLst>
                                    </p:anim>
                                    <p:anim calcmode="lin" valueType="num">
                                      <p:cBhvr>
                                        <p:cTn id="79" dur="500" fill="hold"/>
                                        <p:tgtEl>
                                          <p:spTgt spid="24581"/>
                                        </p:tgtEl>
                                        <p:attrNameLst>
                                          <p:attrName>ppt_h</p:attrName>
                                        </p:attrNameLst>
                                      </p:cBhvr>
                                      <p:tavLst>
                                        <p:tav tm="0">
                                          <p:val>
                                            <p:fltVal val="0"/>
                                          </p:val>
                                        </p:tav>
                                        <p:tav tm="100000">
                                          <p:val>
                                            <p:strVal val="#ppt_h"/>
                                          </p:val>
                                        </p:tav>
                                      </p:tavLst>
                                    </p:anim>
                                    <p:animEffect filter="fade">
                                      <p:cBhvr>
                                        <p:cTn id="80" dur="500"/>
                                        <p:tgtEl>
                                          <p:spTgt spid="24581"/>
                                        </p:tgtEl>
                                      </p:cBhvr>
                                    </p:animEffect>
                                  </p:childTnLst>
                                </p:cTn>
                              </p:par>
                            </p:childTnLst>
                          </p:cTn>
                        </p:par>
                        <p:par>
                          <p:cTn id="81" fill="hold" nodeType="afterGroup">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24582"/>
                                        </p:tgtEl>
                                        <p:attrNameLst>
                                          <p:attrName>style.visibility</p:attrName>
                                        </p:attrNameLst>
                                      </p:cBhvr>
                                      <p:to>
                                        <p:strVal val="visible"/>
                                      </p:to>
                                    </p:set>
                                    <p:anim calcmode="lin" valueType="num">
                                      <p:cBhvr>
                                        <p:cTn id="84" dur="500" fill="hold"/>
                                        <p:tgtEl>
                                          <p:spTgt spid="24582"/>
                                        </p:tgtEl>
                                        <p:attrNameLst>
                                          <p:attrName>ppt_w</p:attrName>
                                        </p:attrNameLst>
                                      </p:cBhvr>
                                      <p:tavLst>
                                        <p:tav tm="0">
                                          <p:val>
                                            <p:fltVal val="0"/>
                                          </p:val>
                                        </p:tav>
                                        <p:tav tm="100000">
                                          <p:val>
                                            <p:strVal val="#ppt_w"/>
                                          </p:val>
                                        </p:tav>
                                      </p:tavLst>
                                    </p:anim>
                                    <p:anim calcmode="lin" valueType="num">
                                      <p:cBhvr>
                                        <p:cTn id="85" dur="500" fill="hold"/>
                                        <p:tgtEl>
                                          <p:spTgt spid="24582"/>
                                        </p:tgtEl>
                                        <p:attrNameLst>
                                          <p:attrName>ppt_h</p:attrName>
                                        </p:attrNameLst>
                                      </p:cBhvr>
                                      <p:tavLst>
                                        <p:tav tm="0">
                                          <p:val>
                                            <p:fltVal val="0"/>
                                          </p:val>
                                        </p:tav>
                                        <p:tav tm="100000">
                                          <p:val>
                                            <p:strVal val="#ppt_h"/>
                                          </p:val>
                                        </p:tav>
                                      </p:tavLst>
                                    </p:anim>
                                    <p:animEffect filter="fade">
                                      <p:cBhvr>
                                        <p:cTn id="86" dur="500"/>
                                        <p:tgtEl>
                                          <p:spTgt spid="2458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1" nodeType="clickEffect">
                                  <p:stCondLst>
                                    <p:cond delay="0"/>
                                  </p:stCondLst>
                                  <p:childTnLst>
                                    <p:set>
                                      <p:cBhvr>
                                        <p:cTn id="90" dur="1" fill="hold">
                                          <p:stCondLst>
                                            <p:cond delay="999"/>
                                          </p:stCondLst>
                                        </p:cTn>
                                        <p:tgtEl>
                                          <p:spTgt spid="2458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xit" presetSubtype="1" fill="hold" grpId="1" nodeType="clickEffect">
                                  <p:stCondLst>
                                    <p:cond delay="0"/>
                                  </p:stCondLst>
                                  <p:childTnLst>
                                    <p:anim calcmode="lin" valueType="num">
                                      <p:cBhvr>
                                        <p:cTn id="94" dur="500"/>
                                        <p:tgtEl>
                                          <p:spTgt spid="24602"/>
                                        </p:tgtEl>
                                        <p:attrNameLst>
                                          <p:attrName>ppt_x</p:attrName>
                                        </p:attrNameLst>
                                      </p:cBhvr>
                                      <p:tavLst>
                                        <p:tav tm="0">
                                          <p:val>
                                            <p:strVal val="ppt_x"/>
                                          </p:val>
                                        </p:tav>
                                        <p:tav tm="100000">
                                          <p:val>
                                            <p:strVal val="ppt_x"/>
                                          </p:val>
                                        </p:tav>
                                      </p:tavLst>
                                    </p:anim>
                                    <p:anim calcmode="lin" valueType="num">
                                      <p:cBhvr>
                                        <p:cTn id="95" dur="500"/>
                                        <p:tgtEl>
                                          <p:spTgt spid="24602"/>
                                        </p:tgtEl>
                                        <p:attrNameLst>
                                          <p:attrName>ppt_y</p:attrName>
                                        </p:attrNameLst>
                                      </p:cBhvr>
                                      <p:tavLst>
                                        <p:tav tm="0">
                                          <p:val>
                                            <p:strVal val="ppt_y"/>
                                          </p:val>
                                        </p:tav>
                                        <p:tav tm="100000">
                                          <p:val>
                                            <p:strVal val="0-ppt_h/2"/>
                                          </p:val>
                                        </p:tav>
                                      </p:tavLst>
                                    </p:anim>
                                    <p:set>
                                      <p:cBhvr>
                                        <p:cTn id="96" dur="1" fill="hold">
                                          <p:stCondLst>
                                            <p:cond delay="499"/>
                                          </p:stCondLst>
                                        </p:cTn>
                                        <p:tgtEl>
                                          <p:spTgt spid="24602"/>
                                        </p:tgtEl>
                                        <p:attrNameLst>
                                          <p:attrName>style.visibility</p:attrName>
                                        </p:attrNameLst>
                                      </p:cBhvr>
                                      <p:to>
                                        <p:strVal val="hidden"/>
                                      </p:to>
                                    </p:set>
                                  </p:childTnLst>
                                </p:cTn>
                              </p:par>
                              <p:par>
                                <p:cTn id="97" presetID="2" presetClass="exit" presetSubtype="1" fill="hold" grpId="1" nodeType="withEffect">
                                  <p:stCondLst>
                                    <p:cond delay="0"/>
                                  </p:stCondLst>
                                  <p:childTnLst>
                                    <p:anim calcmode="lin" valueType="num">
                                      <p:cBhvr>
                                        <p:cTn id="98" dur="500"/>
                                        <p:tgtEl>
                                          <p:spTgt spid="24579"/>
                                        </p:tgtEl>
                                        <p:attrNameLst>
                                          <p:attrName>ppt_x</p:attrName>
                                        </p:attrNameLst>
                                      </p:cBhvr>
                                      <p:tavLst>
                                        <p:tav tm="0">
                                          <p:val>
                                            <p:strVal val="ppt_x"/>
                                          </p:val>
                                        </p:tav>
                                        <p:tav tm="100000">
                                          <p:val>
                                            <p:strVal val="ppt_x"/>
                                          </p:val>
                                        </p:tav>
                                      </p:tavLst>
                                    </p:anim>
                                    <p:anim calcmode="lin" valueType="num">
                                      <p:cBhvr>
                                        <p:cTn id="99" dur="500"/>
                                        <p:tgtEl>
                                          <p:spTgt spid="24579"/>
                                        </p:tgtEl>
                                        <p:attrNameLst>
                                          <p:attrName>ppt_y</p:attrName>
                                        </p:attrNameLst>
                                      </p:cBhvr>
                                      <p:tavLst>
                                        <p:tav tm="0">
                                          <p:val>
                                            <p:strVal val="ppt_y"/>
                                          </p:val>
                                        </p:tav>
                                        <p:tav tm="100000">
                                          <p:val>
                                            <p:strVal val="0-ppt_h/2"/>
                                          </p:val>
                                        </p:tav>
                                      </p:tavLst>
                                    </p:anim>
                                    <p:set>
                                      <p:cBhvr>
                                        <p:cTn id="100" dur="1" fill="hold">
                                          <p:stCondLst>
                                            <p:cond delay="499"/>
                                          </p:stCondLst>
                                        </p:cTn>
                                        <p:tgtEl>
                                          <p:spTgt spid="24579"/>
                                        </p:tgtEl>
                                        <p:attrNameLst>
                                          <p:attrName>style.visibility</p:attrName>
                                        </p:attrNameLst>
                                      </p:cBhvr>
                                      <p:to>
                                        <p:strVal val="hidden"/>
                                      </p:to>
                                    </p:set>
                                  </p:childTnLst>
                                </p:cTn>
                              </p:par>
                              <p:par>
                                <p:cTn id="101" presetID="2" presetClass="exit" presetSubtype="1" fill="hold" grpId="1" nodeType="withEffect">
                                  <p:stCondLst>
                                    <p:cond delay="0"/>
                                  </p:stCondLst>
                                  <p:childTnLst>
                                    <p:anim calcmode="lin" valueType="num">
                                      <p:cBhvr>
                                        <p:cTn id="102" dur="500"/>
                                        <p:tgtEl>
                                          <p:spTgt spid="24580"/>
                                        </p:tgtEl>
                                        <p:attrNameLst>
                                          <p:attrName>ppt_x</p:attrName>
                                        </p:attrNameLst>
                                      </p:cBhvr>
                                      <p:tavLst>
                                        <p:tav tm="0">
                                          <p:val>
                                            <p:strVal val="ppt_x"/>
                                          </p:val>
                                        </p:tav>
                                        <p:tav tm="100000">
                                          <p:val>
                                            <p:strVal val="ppt_x"/>
                                          </p:val>
                                        </p:tav>
                                      </p:tavLst>
                                    </p:anim>
                                    <p:anim calcmode="lin" valueType="num">
                                      <p:cBhvr>
                                        <p:cTn id="103" dur="500"/>
                                        <p:tgtEl>
                                          <p:spTgt spid="24580"/>
                                        </p:tgtEl>
                                        <p:attrNameLst>
                                          <p:attrName>ppt_y</p:attrName>
                                        </p:attrNameLst>
                                      </p:cBhvr>
                                      <p:tavLst>
                                        <p:tav tm="0">
                                          <p:val>
                                            <p:strVal val="ppt_y"/>
                                          </p:val>
                                        </p:tav>
                                        <p:tav tm="100000">
                                          <p:val>
                                            <p:strVal val="0-ppt_h/2"/>
                                          </p:val>
                                        </p:tav>
                                      </p:tavLst>
                                    </p:anim>
                                    <p:set>
                                      <p:cBhvr>
                                        <p:cTn id="104" dur="1" fill="hold">
                                          <p:stCondLst>
                                            <p:cond delay="499"/>
                                          </p:stCondLst>
                                        </p:cTn>
                                        <p:tgtEl>
                                          <p:spTgt spid="24580"/>
                                        </p:tgtEl>
                                        <p:attrNameLst>
                                          <p:attrName>style.visibility</p:attrName>
                                        </p:attrNameLst>
                                      </p:cBhvr>
                                      <p:to>
                                        <p:strVal val="hidden"/>
                                      </p:to>
                                    </p:set>
                                  </p:childTnLst>
                                </p:cTn>
                              </p:par>
                              <p:par>
                                <p:cTn id="105" presetID="2" presetClass="exit" presetSubtype="1" fill="hold" grpId="1" nodeType="withEffect">
                                  <p:stCondLst>
                                    <p:cond delay="0"/>
                                  </p:stCondLst>
                                  <p:childTnLst>
                                    <p:anim calcmode="lin" valueType="num">
                                      <p:cBhvr>
                                        <p:cTn id="106" dur="500"/>
                                        <p:tgtEl>
                                          <p:spTgt spid="24581"/>
                                        </p:tgtEl>
                                        <p:attrNameLst>
                                          <p:attrName>ppt_x</p:attrName>
                                        </p:attrNameLst>
                                      </p:cBhvr>
                                      <p:tavLst>
                                        <p:tav tm="0">
                                          <p:val>
                                            <p:strVal val="ppt_x"/>
                                          </p:val>
                                        </p:tav>
                                        <p:tav tm="100000">
                                          <p:val>
                                            <p:strVal val="ppt_x"/>
                                          </p:val>
                                        </p:tav>
                                      </p:tavLst>
                                    </p:anim>
                                    <p:anim calcmode="lin" valueType="num">
                                      <p:cBhvr>
                                        <p:cTn id="107" dur="500"/>
                                        <p:tgtEl>
                                          <p:spTgt spid="24581"/>
                                        </p:tgtEl>
                                        <p:attrNameLst>
                                          <p:attrName>ppt_y</p:attrName>
                                        </p:attrNameLst>
                                      </p:cBhvr>
                                      <p:tavLst>
                                        <p:tav tm="0">
                                          <p:val>
                                            <p:strVal val="ppt_y"/>
                                          </p:val>
                                        </p:tav>
                                        <p:tav tm="100000">
                                          <p:val>
                                            <p:strVal val="0-ppt_h/2"/>
                                          </p:val>
                                        </p:tav>
                                      </p:tavLst>
                                    </p:anim>
                                    <p:set>
                                      <p:cBhvr>
                                        <p:cTn id="108" dur="1" fill="hold">
                                          <p:stCondLst>
                                            <p:cond delay="499"/>
                                          </p:stCondLst>
                                        </p:cTn>
                                        <p:tgtEl>
                                          <p:spTgt spid="24581"/>
                                        </p:tgtEl>
                                        <p:attrNameLst>
                                          <p:attrName>style.visibility</p:attrName>
                                        </p:attrNameLst>
                                      </p:cBhvr>
                                      <p:to>
                                        <p:strVal val="hidden"/>
                                      </p:to>
                                    </p:set>
                                  </p:childTnLst>
                                </p:cTn>
                              </p:par>
                              <p:par>
                                <p:cTn id="109" presetID="2" presetClass="exit" presetSubtype="1" fill="hold" grpId="2" nodeType="withEffect">
                                  <p:stCondLst>
                                    <p:cond delay="0"/>
                                  </p:stCondLst>
                                  <p:childTnLst>
                                    <p:anim calcmode="lin" valueType="num">
                                      <p:cBhvr>
                                        <p:cTn id="110" dur="500"/>
                                        <p:tgtEl>
                                          <p:spTgt spid="24582"/>
                                        </p:tgtEl>
                                        <p:attrNameLst>
                                          <p:attrName>ppt_x</p:attrName>
                                        </p:attrNameLst>
                                      </p:cBhvr>
                                      <p:tavLst>
                                        <p:tav tm="0">
                                          <p:val>
                                            <p:strVal val="ppt_x"/>
                                          </p:val>
                                        </p:tav>
                                        <p:tav tm="100000">
                                          <p:val>
                                            <p:strVal val="ppt_x"/>
                                          </p:val>
                                        </p:tav>
                                      </p:tavLst>
                                    </p:anim>
                                    <p:anim calcmode="lin" valueType="num">
                                      <p:cBhvr>
                                        <p:cTn id="111" dur="500"/>
                                        <p:tgtEl>
                                          <p:spTgt spid="24582"/>
                                        </p:tgtEl>
                                        <p:attrNameLst>
                                          <p:attrName>ppt_y</p:attrName>
                                        </p:attrNameLst>
                                      </p:cBhvr>
                                      <p:tavLst>
                                        <p:tav tm="0">
                                          <p:val>
                                            <p:strVal val="ppt_y"/>
                                          </p:val>
                                        </p:tav>
                                        <p:tav tm="100000">
                                          <p:val>
                                            <p:strVal val="0-ppt_h/2"/>
                                          </p:val>
                                        </p:tav>
                                      </p:tavLst>
                                    </p:anim>
                                    <p:set>
                                      <p:cBhvr>
                                        <p:cTn id="112" dur="1" fill="hold">
                                          <p:stCondLst>
                                            <p:cond delay="499"/>
                                          </p:stCondLst>
                                        </p:cTn>
                                        <p:tgtEl>
                                          <p:spTgt spid="24582"/>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p:cTn id="114" dur="500"/>
                                        <p:tgtEl>
                                          <p:spTgt spid="24603"/>
                                        </p:tgtEl>
                                        <p:attrNameLst>
                                          <p:attrName>ppt_x</p:attrName>
                                        </p:attrNameLst>
                                      </p:cBhvr>
                                      <p:tavLst>
                                        <p:tav tm="0">
                                          <p:val>
                                            <p:strVal val="ppt_x"/>
                                          </p:val>
                                        </p:tav>
                                        <p:tav tm="100000">
                                          <p:val>
                                            <p:strVal val="ppt_x"/>
                                          </p:val>
                                        </p:tav>
                                      </p:tavLst>
                                    </p:anim>
                                    <p:anim calcmode="lin" valueType="num">
                                      <p:cBhvr>
                                        <p:cTn id="115" dur="500"/>
                                        <p:tgtEl>
                                          <p:spTgt spid="24603"/>
                                        </p:tgtEl>
                                        <p:attrNameLst>
                                          <p:attrName>ppt_y</p:attrName>
                                        </p:attrNameLst>
                                      </p:cBhvr>
                                      <p:tavLst>
                                        <p:tav tm="0">
                                          <p:val>
                                            <p:strVal val="ppt_y"/>
                                          </p:val>
                                        </p:tav>
                                        <p:tav tm="100000">
                                          <p:val>
                                            <p:strVal val="1+ppt_h/2"/>
                                          </p:val>
                                        </p:tav>
                                      </p:tavLst>
                                    </p:anim>
                                    <p:set>
                                      <p:cBhvr>
                                        <p:cTn id="116" dur="1" fill="hold">
                                          <p:stCondLst>
                                            <p:cond delay="499"/>
                                          </p:stCondLst>
                                        </p:cTn>
                                        <p:tgtEl>
                                          <p:spTgt spid="24603"/>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p:cTn id="118" dur="500"/>
                                        <p:tgtEl>
                                          <p:spTgt spid="24598"/>
                                        </p:tgtEl>
                                        <p:attrNameLst>
                                          <p:attrName>ppt_x</p:attrName>
                                        </p:attrNameLst>
                                      </p:cBhvr>
                                      <p:tavLst>
                                        <p:tav tm="0">
                                          <p:val>
                                            <p:strVal val="ppt_x"/>
                                          </p:val>
                                        </p:tav>
                                        <p:tav tm="100000">
                                          <p:val>
                                            <p:strVal val="ppt_x"/>
                                          </p:val>
                                        </p:tav>
                                      </p:tavLst>
                                    </p:anim>
                                    <p:anim calcmode="lin" valueType="num">
                                      <p:cBhvr>
                                        <p:cTn id="119" dur="500"/>
                                        <p:tgtEl>
                                          <p:spTgt spid="24598"/>
                                        </p:tgtEl>
                                        <p:attrNameLst>
                                          <p:attrName>ppt_y</p:attrName>
                                        </p:attrNameLst>
                                      </p:cBhvr>
                                      <p:tavLst>
                                        <p:tav tm="0">
                                          <p:val>
                                            <p:strVal val="ppt_y"/>
                                          </p:val>
                                        </p:tav>
                                        <p:tav tm="100000">
                                          <p:val>
                                            <p:strVal val="1+ppt_h/2"/>
                                          </p:val>
                                        </p:tav>
                                      </p:tavLst>
                                    </p:anim>
                                    <p:set>
                                      <p:cBhvr>
                                        <p:cTn id="120" dur="1" fill="hold">
                                          <p:stCondLst>
                                            <p:cond delay="499"/>
                                          </p:stCondLst>
                                        </p:cTn>
                                        <p:tgtEl>
                                          <p:spTgt spid="24598"/>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p:cTn id="122" dur="500"/>
                                        <p:tgtEl>
                                          <p:spTgt spid="24599"/>
                                        </p:tgtEl>
                                        <p:attrNameLst>
                                          <p:attrName>ppt_x</p:attrName>
                                        </p:attrNameLst>
                                      </p:cBhvr>
                                      <p:tavLst>
                                        <p:tav tm="0">
                                          <p:val>
                                            <p:strVal val="ppt_x"/>
                                          </p:val>
                                        </p:tav>
                                        <p:tav tm="100000">
                                          <p:val>
                                            <p:strVal val="ppt_x"/>
                                          </p:val>
                                        </p:tav>
                                      </p:tavLst>
                                    </p:anim>
                                    <p:anim calcmode="lin" valueType="num">
                                      <p:cBhvr>
                                        <p:cTn id="123" dur="500"/>
                                        <p:tgtEl>
                                          <p:spTgt spid="24599"/>
                                        </p:tgtEl>
                                        <p:attrNameLst>
                                          <p:attrName>ppt_y</p:attrName>
                                        </p:attrNameLst>
                                      </p:cBhvr>
                                      <p:tavLst>
                                        <p:tav tm="0">
                                          <p:val>
                                            <p:strVal val="ppt_y"/>
                                          </p:val>
                                        </p:tav>
                                        <p:tav tm="100000">
                                          <p:val>
                                            <p:strVal val="1+ppt_h/2"/>
                                          </p:val>
                                        </p:tav>
                                      </p:tavLst>
                                    </p:anim>
                                    <p:set>
                                      <p:cBhvr>
                                        <p:cTn id="124" dur="1" fill="hold">
                                          <p:stCondLst>
                                            <p:cond delay="499"/>
                                          </p:stCondLst>
                                        </p:cTn>
                                        <p:tgtEl>
                                          <p:spTgt spid="24599"/>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p:cTn id="126" dur="500"/>
                                        <p:tgtEl>
                                          <p:spTgt spid="24601"/>
                                        </p:tgtEl>
                                        <p:attrNameLst>
                                          <p:attrName>ppt_x</p:attrName>
                                        </p:attrNameLst>
                                      </p:cBhvr>
                                      <p:tavLst>
                                        <p:tav tm="0">
                                          <p:val>
                                            <p:strVal val="ppt_x"/>
                                          </p:val>
                                        </p:tav>
                                        <p:tav tm="100000">
                                          <p:val>
                                            <p:strVal val="ppt_x"/>
                                          </p:val>
                                        </p:tav>
                                      </p:tavLst>
                                    </p:anim>
                                    <p:anim calcmode="lin" valueType="num">
                                      <p:cBhvr>
                                        <p:cTn id="127" dur="500"/>
                                        <p:tgtEl>
                                          <p:spTgt spid="24601"/>
                                        </p:tgtEl>
                                        <p:attrNameLst>
                                          <p:attrName>ppt_y</p:attrName>
                                        </p:attrNameLst>
                                      </p:cBhvr>
                                      <p:tavLst>
                                        <p:tav tm="0">
                                          <p:val>
                                            <p:strVal val="ppt_y"/>
                                          </p:val>
                                        </p:tav>
                                        <p:tav tm="100000">
                                          <p:val>
                                            <p:strVal val="1+ppt_h/2"/>
                                          </p:val>
                                        </p:tav>
                                      </p:tavLst>
                                    </p:anim>
                                    <p:set>
                                      <p:cBhvr>
                                        <p:cTn id="128" dur="1" fill="hold">
                                          <p:stCondLst>
                                            <p:cond delay="499"/>
                                          </p:stCondLst>
                                        </p:cTn>
                                        <p:tgtEl>
                                          <p:spTgt spid="24601"/>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p:cTn id="130" dur="500"/>
                                        <p:tgtEl>
                                          <p:spTgt spid="24578"/>
                                        </p:tgtEl>
                                        <p:attrNameLst>
                                          <p:attrName>ppt_x</p:attrName>
                                        </p:attrNameLst>
                                      </p:cBhvr>
                                      <p:tavLst>
                                        <p:tav tm="0">
                                          <p:val>
                                            <p:strVal val="ppt_x"/>
                                          </p:val>
                                        </p:tav>
                                        <p:tav tm="100000">
                                          <p:val>
                                            <p:strVal val="ppt_x"/>
                                          </p:val>
                                        </p:tav>
                                      </p:tavLst>
                                    </p:anim>
                                    <p:anim calcmode="lin" valueType="num">
                                      <p:cBhvr>
                                        <p:cTn id="131" dur="500"/>
                                        <p:tgtEl>
                                          <p:spTgt spid="24578"/>
                                        </p:tgtEl>
                                        <p:attrNameLst>
                                          <p:attrName>ppt_y</p:attrName>
                                        </p:attrNameLst>
                                      </p:cBhvr>
                                      <p:tavLst>
                                        <p:tav tm="0">
                                          <p:val>
                                            <p:strVal val="ppt_y"/>
                                          </p:val>
                                        </p:tav>
                                        <p:tav tm="100000">
                                          <p:val>
                                            <p:strVal val="1+ppt_h/2"/>
                                          </p:val>
                                        </p:tav>
                                      </p:tavLst>
                                    </p:anim>
                                    <p:set>
                                      <p:cBhvr>
                                        <p:cTn id="132" dur="1" fill="hold">
                                          <p:stCondLst>
                                            <p:cond delay="499"/>
                                          </p:stCondLst>
                                        </p:cTn>
                                        <p:tgtEl>
                                          <p:spTgt spid="24578"/>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p:cTn id="134" dur="500"/>
                                        <p:tgtEl>
                                          <p:spTgt spid="2"/>
                                        </p:tgtEl>
                                        <p:attrNameLst>
                                          <p:attrName>ppt_x</p:attrName>
                                        </p:attrNameLst>
                                      </p:cBhvr>
                                      <p:tavLst>
                                        <p:tav tm="0">
                                          <p:val>
                                            <p:strVal val="ppt_x"/>
                                          </p:val>
                                        </p:tav>
                                        <p:tav tm="100000">
                                          <p:val>
                                            <p:strVal val="ppt_x"/>
                                          </p:val>
                                        </p:tav>
                                      </p:tavLst>
                                    </p:anim>
                                    <p:anim calcmode="lin" valueType="num">
                                      <p:cBhvr>
                                        <p:cTn id="135" dur="500"/>
                                        <p:tgtEl>
                                          <p:spTgt spid="2"/>
                                        </p:tgtEl>
                                        <p:attrNameLst>
                                          <p:attrName>ppt_y</p:attrName>
                                        </p:attrNameLst>
                                      </p:cBhvr>
                                      <p:tavLst>
                                        <p:tav tm="0">
                                          <p:val>
                                            <p:strVal val="ppt_y"/>
                                          </p:val>
                                        </p:tav>
                                        <p:tav tm="100000">
                                          <p:val>
                                            <p:strVal val="1+ppt_h/2"/>
                                          </p:val>
                                        </p:tav>
                                      </p:tavLst>
                                    </p:anim>
                                    <p:set>
                                      <p:cBhvr>
                                        <p:cTn id="136" dur="1" fill="hold">
                                          <p:stCondLst>
                                            <p:cond delay="499"/>
                                          </p:stCondLst>
                                        </p:cTn>
                                        <p:tgtEl>
                                          <p:spTgt spid="2"/>
                                        </p:tgtEl>
                                        <p:attrNameLst>
                                          <p:attrName>style.visibility</p:attrName>
                                        </p:attrNameLst>
                                      </p:cBhvr>
                                      <p:to>
                                        <p:strVal val="hidden"/>
                                      </p:to>
                                    </p:set>
                                  </p:childTnLst>
                                </p:cTn>
                              </p:par>
                              <p:par>
                                <p:cTn id="137" presetID="2" presetClass="exit" presetSubtype="4" fill="hold" nodeType="withEffect">
                                  <p:stCondLst>
                                    <p:cond delay="0"/>
                                  </p:stCondLst>
                                  <p:childTnLst>
                                    <p:anim calcmode="lin" valueType="num">
                                      <p:cBhvr>
                                        <p:cTn id="138" dur="500"/>
                                        <p:tgtEl>
                                          <p:spTgt spid="3"/>
                                        </p:tgtEl>
                                        <p:attrNameLst>
                                          <p:attrName>ppt_x</p:attrName>
                                        </p:attrNameLst>
                                      </p:cBhvr>
                                      <p:tavLst>
                                        <p:tav tm="0">
                                          <p:val>
                                            <p:strVal val="ppt_x"/>
                                          </p:val>
                                        </p:tav>
                                        <p:tav tm="100000">
                                          <p:val>
                                            <p:strVal val="ppt_x"/>
                                          </p:val>
                                        </p:tav>
                                      </p:tavLst>
                                    </p:anim>
                                    <p:anim calcmode="lin" valueType="num">
                                      <p:cBhvr>
                                        <p:cTn id="139" dur="500"/>
                                        <p:tgtEl>
                                          <p:spTgt spid="3"/>
                                        </p:tgtEl>
                                        <p:attrNameLst>
                                          <p:attrName>ppt_y</p:attrName>
                                        </p:attrNameLst>
                                      </p:cBhvr>
                                      <p:tavLst>
                                        <p:tav tm="0">
                                          <p:val>
                                            <p:strVal val="ppt_y"/>
                                          </p:val>
                                        </p:tav>
                                        <p:tav tm="100000">
                                          <p:val>
                                            <p:strVal val="1+ppt_h/2"/>
                                          </p:val>
                                        </p:tav>
                                      </p:tavLst>
                                    </p:anim>
                                    <p:set>
                                      <p:cBhvr>
                                        <p:cTn id="140" dur="1" fill="hold">
                                          <p:stCondLst>
                                            <p:cond delay="499"/>
                                          </p:stCondLst>
                                        </p:cTn>
                                        <p:tgtEl>
                                          <p:spTgt spid="3"/>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p:cTn id="142" dur="500"/>
                                        <p:tgtEl>
                                          <p:spTgt spid="4"/>
                                        </p:tgtEl>
                                        <p:attrNameLst>
                                          <p:attrName>ppt_x</p:attrName>
                                        </p:attrNameLst>
                                      </p:cBhvr>
                                      <p:tavLst>
                                        <p:tav tm="0">
                                          <p:val>
                                            <p:strVal val="ppt_x"/>
                                          </p:val>
                                        </p:tav>
                                        <p:tav tm="100000">
                                          <p:val>
                                            <p:strVal val="ppt_x"/>
                                          </p:val>
                                        </p:tav>
                                      </p:tavLst>
                                    </p:anim>
                                    <p:anim calcmode="lin" valueType="num">
                                      <p:cBhvr>
                                        <p:cTn id="143" dur="500"/>
                                        <p:tgtEl>
                                          <p:spTgt spid="4"/>
                                        </p:tgtEl>
                                        <p:attrNameLst>
                                          <p:attrName>ppt_y</p:attrName>
                                        </p:attrNameLst>
                                      </p:cBhvr>
                                      <p:tavLst>
                                        <p:tav tm="0">
                                          <p:val>
                                            <p:strVal val="ppt_y"/>
                                          </p:val>
                                        </p:tav>
                                        <p:tav tm="100000">
                                          <p:val>
                                            <p:strVal val="1+ppt_h/2"/>
                                          </p:val>
                                        </p:tav>
                                      </p:tavLst>
                                    </p:anim>
                                    <p:set>
                                      <p:cBhvr>
                                        <p:cTn id="144" dur="1" fill="hold">
                                          <p:stCondLst>
                                            <p:cond delay="499"/>
                                          </p:stCondLst>
                                        </p:cTn>
                                        <p:tgtEl>
                                          <p:spTgt spid="4"/>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p:cTn id="146" dur="500"/>
                                        <p:tgtEl>
                                          <p:spTgt spid="5"/>
                                        </p:tgtEl>
                                        <p:attrNameLst>
                                          <p:attrName>ppt_x</p:attrName>
                                        </p:attrNameLst>
                                      </p:cBhvr>
                                      <p:tavLst>
                                        <p:tav tm="0">
                                          <p:val>
                                            <p:strVal val="ppt_x"/>
                                          </p:val>
                                        </p:tav>
                                        <p:tav tm="100000">
                                          <p:val>
                                            <p:strVal val="ppt_x"/>
                                          </p:val>
                                        </p:tav>
                                      </p:tavLst>
                                    </p:anim>
                                    <p:anim calcmode="lin" valueType="num">
                                      <p:cBhvr>
                                        <p:cTn id="147" dur="500"/>
                                        <p:tgtEl>
                                          <p:spTgt spid="5"/>
                                        </p:tgtEl>
                                        <p:attrNameLst>
                                          <p:attrName>ppt_y</p:attrName>
                                        </p:attrNameLst>
                                      </p:cBhvr>
                                      <p:tavLst>
                                        <p:tav tm="0">
                                          <p:val>
                                            <p:strVal val="ppt_y"/>
                                          </p:val>
                                        </p:tav>
                                        <p:tav tm="100000">
                                          <p:val>
                                            <p:strVal val="1+ppt_h/2"/>
                                          </p:val>
                                        </p:tav>
                                      </p:tavLst>
                                    </p:anim>
                                    <p:set>
                                      <p:cBhvr>
                                        <p:cTn id="148" dur="1" fill="hold">
                                          <p:stCondLst>
                                            <p:cond delay="499"/>
                                          </p:stCondLst>
                                        </p:cTn>
                                        <p:tgtEl>
                                          <p:spTgt spid="5"/>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p:cTn id="150" dur="500"/>
                                        <p:tgtEl>
                                          <p:spTgt spid="24597"/>
                                        </p:tgtEl>
                                        <p:attrNameLst>
                                          <p:attrName>ppt_x</p:attrName>
                                        </p:attrNameLst>
                                      </p:cBhvr>
                                      <p:tavLst>
                                        <p:tav tm="0">
                                          <p:val>
                                            <p:strVal val="ppt_x"/>
                                          </p:val>
                                        </p:tav>
                                        <p:tav tm="100000">
                                          <p:val>
                                            <p:strVal val="ppt_x"/>
                                          </p:val>
                                        </p:tav>
                                      </p:tavLst>
                                    </p:anim>
                                    <p:anim calcmode="lin" valueType="num">
                                      <p:cBhvr>
                                        <p:cTn id="151" dur="500"/>
                                        <p:tgtEl>
                                          <p:spTgt spid="24597"/>
                                        </p:tgtEl>
                                        <p:attrNameLst>
                                          <p:attrName>ppt_y</p:attrName>
                                        </p:attrNameLst>
                                      </p:cBhvr>
                                      <p:tavLst>
                                        <p:tav tm="0">
                                          <p:val>
                                            <p:strVal val="ppt_y"/>
                                          </p:val>
                                        </p:tav>
                                        <p:tav tm="100000">
                                          <p:val>
                                            <p:strVal val="1+ppt_h/2"/>
                                          </p:val>
                                        </p:tav>
                                      </p:tavLst>
                                    </p:anim>
                                    <p:set>
                                      <p:cBhvr>
                                        <p:cTn id="152" dur="1" fill="hold">
                                          <p:stCondLst>
                                            <p:cond delay="499"/>
                                          </p:stCondLst>
                                        </p:cTn>
                                        <p:tgtEl>
                                          <p:spTgt spid="24597"/>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p:cTn id="154" dur="500"/>
                                        <p:tgtEl>
                                          <p:spTgt spid="24596"/>
                                        </p:tgtEl>
                                        <p:attrNameLst>
                                          <p:attrName>ppt_x</p:attrName>
                                        </p:attrNameLst>
                                      </p:cBhvr>
                                      <p:tavLst>
                                        <p:tav tm="0">
                                          <p:val>
                                            <p:strVal val="ppt_x"/>
                                          </p:val>
                                        </p:tav>
                                        <p:tav tm="100000">
                                          <p:val>
                                            <p:strVal val="ppt_x"/>
                                          </p:val>
                                        </p:tav>
                                      </p:tavLst>
                                    </p:anim>
                                    <p:anim calcmode="lin" valueType="num">
                                      <p:cBhvr>
                                        <p:cTn id="155" dur="500"/>
                                        <p:tgtEl>
                                          <p:spTgt spid="24596"/>
                                        </p:tgtEl>
                                        <p:attrNameLst>
                                          <p:attrName>ppt_y</p:attrName>
                                        </p:attrNameLst>
                                      </p:cBhvr>
                                      <p:tavLst>
                                        <p:tav tm="0">
                                          <p:val>
                                            <p:strVal val="ppt_y"/>
                                          </p:val>
                                        </p:tav>
                                        <p:tav tm="100000">
                                          <p:val>
                                            <p:strVal val="1+ppt_h/2"/>
                                          </p:val>
                                        </p:tav>
                                      </p:tavLst>
                                    </p:anim>
                                    <p:set>
                                      <p:cBhvr>
                                        <p:cTn id="156" dur="1" fill="hold">
                                          <p:stCondLst>
                                            <p:cond delay="499"/>
                                          </p:stCondLst>
                                        </p:cTn>
                                        <p:tgtEl>
                                          <p:spTgt spid="24596"/>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p:cTn id="158" dur="500"/>
                                        <p:tgtEl>
                                          <p:spTgt spid="24600"/>
                                        </p:tgtEl>
                                        <p:attrNameLst>
                                          <p:attrName>ppt_x</p:attrName>
                                        </p:attrNameLst>
                                      </p:cBhvr>
                                      <p:tavLst>
                                        <p:tav tm="0">
                                          <p:val>
                                            <p:strVal val="ppt_x"/>
                                          </p:val>
                                        </p:tav>
                                        <p:tav tm="100000">
                                          <p:val>
                                            <p:strVal val="ppt_x"/>
                                          </p:val>
                                        </p:tav>
                                      </p:tavLst>
                                    </p:anim>
                                    <p:anim calcmode="lin" valueType="num">
                                      <p:cBhvr>
                                        <p:cTn id="159" dur="500"/>
                                        <p:tgtEl>
                                          <p:spTgt spid="24600"/>
                                        </p:tgtEl>
                                        <p:attrNameLst>
                                          <p:attrName>ppt_y</p:attrName>
                                        </p:attrNameLst>
                                      </p:cBhvr>
                                      <p:tavLst>
                                        <p:tav tm="0">
                                          <p:val>
                                            <p:strVal val="ppt_y"/>
                                          </p:val>
                                        </p:tav>
                                        <p:tav tm="100000">
                                          <p:val>
                                            <p:strVal val="1+ppt_h/2"/>
                                          </p:val>
                                        </p:tav>
                                      </p:tavLst>
                                    </p:anim>
                                    <p:set>
                                      <p:cBhvr>
                                        <p:cTn id="160" dur="1" fill="hold">
                                          <p:stCondLst>
                                            <p:cond delay="499"/>
                                          </p:stCondLst>
                                        </p:cTn>
                                        <p:tgtEl>
                                          <p:spTgt spid="24600"/>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p:cTn id="162" dur="500"/>
                                        <p:tgtEl>
                                          <p:spTgt spid="24595"/>
                                        </p:tgtEl>
                                        <p:attrNameLst>
                                          <p:attrName>ppt_x</p:attrName>
                                        </p:attrNameLst>
                                      </p:cBhvr>
                                      <p:tavLst>
                                        <p:tav tm="0">
                                          <p:val>
                                            <p:strVal val="ppt_x"/>
                                          </p:val>
                                        </p:tav>
                                        <p:tav tm="100000">
                                          <p:val>
                                            <p:strVal val="ppt_x"/>
                                          </p:val>
                                        </p:tav>
                                      </p:tavLst>
                                    </p:anim>
                                    <p:anim calcmode="lin" valueType="num">
                                      <p:cBhvr>
                                        <p:cTn id="163" dur="500"/>
                                        <p:tgtEl>
                                          <p:spTgt spid="24595"/>
                                        </p:tgtEl>
                                        <p:attrNameLst>
                                          <p:attrName>ppt_y</p:attrName>
                                        </p:attrNameLst>
                                      </p:cBhvr>
                                      <p:tavLst>
                                        <p:tav tm="0">
                                          <p:val>
                                            <p:strVal val="ppt_y"/>
                                          </p:val>
                                        </p:tav>
                                        <p:tav tm="100000">
                                          <p:val>
                                            <p:strVal val="1+ppt_h/2"/>
                                          </p:val>
                                        </p:tav>
                                      </p:tavLst>
                                    </p:anim>
                                    <p:set>
                                      <p:cBhvr>
                                        <p:cTn id="164" dur="1" fill="hold">
                                          <p:stCondLst>
                                            <p:cond delay="499"/>
                                          </p:stCondLst>
                                        </p:cTn>
                                        <p:tgtEl>
                                          <p:spTgt spid="24595"/>
                                        </p:tgtEl>
                                        <p:attrNameLst>
                                          <p:attrName>style.visibility</p:attrName>
                                        </p:attrNameLst>
                                      </p:cBhvr>
                                      <p:to>
                                        <p:strVal val="hidden"/>
                                      </p:to>
                                    </p:set>
                                  </p:childTnLst>
                                </p:cTn>
                              </p:par>
                            </p:childTnLst>
                          </p:cTn>
                        </p:par>
                        <p:par>
                          <p:cTn id="165" fill="hold" nodeType="afterGroup">
                            <p:stCondLst>
                              <p:cond delay="500"/>
                            </p:stCondLst>
                            <p:childTnLst>
                              <p:par>
                                <p:cTn id="166" presetID="64" presetClass="path" presetSubtype="0" accel="50000" decel="50000" fill="hold" grpId="0" nodeType="afterEffect">
                                  <p:stCondLst>
                                    <p:cond delay="0"/>
                                  </p:stCondLst>
                                  <p:childTnLst>
                                    <p:animMotion origin="layout" path="M -2.08333E-7 4.81481E-6 L -2.08333E-7 -0.66667 " pathEditMode="relative" rAng="0" ptsTypes="AA">
                                      <p:cBhvr>
                                        <p:cTn id="167" dur="2000" fill="hold"/>
                                        <p:tgtEl>
                                          <p:spTgt spid="24604"/>
                                        </p:tgtEl>
                                        <p:attrNameLst>
                                          <p:attrName>ppt_x,ppt_y</p:attrName>
                                        </p:attrNameLst>
                                      </p:cBhvr>
                                      <p:rCtr x="0" y="-3333300"/>
                                    </p:animMotion>
                                  </p:childTnLst>
                                </p:cTn>
                              </p:par>
                              <p:par>
                                <p:cTn id="168" presetID="6" presetClass="emph" presetSubtype="0" fill="hold" grpId="1" nodeType="withEffect">
                                  <p:stCondLst>
                                    <p:cond delay="0"/>
                                  </p:stCondLst>
                                  <p:childTnLst>
                                    <p:animScale>
                                      <p:cBhvr>
                                        <p:cTn id="169" dur="1000" fill="hold"/>
                                        <p:tgtEl>
                                          <p:spTgt spid="24604"/>
                                        </p:tgtEl>
                                      </p:cBhvr>
                                      <p:by x="150000" y="150000"/>
                                    </p:animScale>
                                  </p:childTnLst>
                                </p:cTn>
                              </p:par>
                            </p:childTnLst>
                          </p:cTn>
                        </p:par>
                        <p:par>
                          <p:cTn id="170" fill="hold" nodeType="afterGroup">
                            <p:stCondLst>
                              <p:cond delay="2500"/>
                            </p:stCondLst>
                            <p:childTnLst>
                              <p:par>
                                <p:cTn id="171" presetID="6" presetClass="emph" presetSubtype="0" fill="hold" grpId="2" nodeType="afterEffect">
                                  <p:stCondLst>
                                    <p:cond delay="0"/>
                                  </p:stCondLst>
                                  <p:childTnLst>
                                    <p:animScale>
                                      <p:cBhvr>
                                        <p:cTn id="172" dur="1000" fill="hold"/>
                                        <p:tgtEl>
                                          <p:spTgt spid="24604"/>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ldLvl="0" animBg="1"/>
      <p:bldP spid="24579" grpId="1" bldLvl="0" animBg="1"/>
      <p:bldP spid="24580" grpId="0" bldLvl="0" animBg="1"/>
      <p:bldP spid="24580" grpId="1" bldLvl="0" animBg="1"/>
      <p:bldP spid="24581" grpId="0" bldLvl="0" animBg="1"/>
      <p:bldP spid="24581" grpId="1" bldLvl="0" animBg="1"/>
      <p:bldP spid="24582" grpId="0" bldLvl="0" animBg="1"/>
      <p:bldP spid="24582" grpId="1" bldLvl="0" animBg="1"/>
      <p:bldP spid="24582" grpId="2" bldLvl="0" animBg="1"/>
      <p:bldP spid="24598" grpId="0" bldLvl="0"/>
      <p:bldP spid="24598" grpId="1" bldLvl="0"/>
      <p:bldP spid="24599" grpId="0" bldLvl="0"/>
      <p:bldP spid="24599" grpId="1" bldLvl="0"/>
      <p:bldP spid="24602" grpId="0" bldLvl="0" animBg="1"/>
      <p:bldP spid="24602" grpId="1" bldLvl="0" animBg="1"/>
      <p:bldP spid="24603" grpId="0" bldLvl="0" animBg="1"/>
      <p:bldP spid="24603" grpId="1" bldLvl="0" animBg="1"/>
      <p:bldP spid="24604" grpId="0" bldLvl="0" animBg="1"/>
      <p:bldP spid="24604" grpId="1" bldLvl="0" animBg="1"/>
      <p:bldP spid="24604" grpId="2"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4">
            <a:extLst>
              <a:ext uri="{FF2B5EF4-FFF2-40B4-BE49-F238E27FC236}">
                <a16:creationId xmlns:a16="http://schemas.microsoft.com/office/drawing/2014/main" id="{0D82570A-8067-412E-BA85-8ABEF4C97C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C7DE5FBE-B427-4CCC-818D-62B296EE9BBC}" type="slidenum">
              <a:rPr altLang="en-US" sz="1200">
                <a:solidFill>
                  <a:srgbClr val="898989"/>
                </a:solidFill>
                <a:ea typeface="宋体" panose="02010600030101010101" pitchFamily="2" charset="-122"/>
              </a:rPr>
              <a:pPr/>
              <a:t>23</a:t>
            </a:fld>
            <a:endParaRPr lang="zh-CN" altLang="en-US" sz="1200">
              <a:solidFill>
                <a:srgbClr val="898989"/>
              </a:solidFill>
              <a:ea typeface="宋体" panose="02010600030101010101" pitchFamily="2" charset="-122"/>
            </a:endParaRPr>
          </a:p>
        </p:txBody>
      </p:sp>
      <p:sp>
        <p:nvSpPr>
          <p:cNvPr id="35843" name="矩形 6">
            <a:extLst>
              <a:ext uri="{FF2B5EF4-FFF2-40B4-BE49-F238E27FC236}">
                <a16:creationId xmlns:a16="http://schemas.microsoft.com/office/drawing/2014/main" id="{F2100976-4432-45B0-AB78-1BEE4C313ABC}"/>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44" name="矩形 8">
            <a:extLst>
              <a:ext uri="{FF2B5EF4-FFF2-40B4-BE49-F238E27FC236}">
                <a16:creationId xmlns:a16="http://schemas.microsoft.com/office/drawing/2014/main" id="{AE699937-6B76-42A5-84DB-4CDA8F035F28}"/>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5845" name="矩形 14">
            <a:extLst>
              <a:ext uri="{FF2B5EF4-FFF2-40B4-BE49-F238E27FC236}">
                <a16:creationId xmlns:a16="http://schemas.microsoft.com/office/drawing/2014/main" id="{84DA8ED6-AF8B-4830-B4A8-67CECED5F70E}"/>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5846" name="矩形 15">
            <a:extLst>
              <a:ext uri="{FF2B5EF4-FFF2-40B4-BE49-F238E27FC236}">
                <a16:creationId xmlns:a16="http://schemas.microsoft.com/office/drawing/2014/main" id="{4E9039B7-FD8F-4DCD-8C38-0BBE51E68E0B}"/>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5847" name="矩形 16">
            <a:extLst>
              <a:ext uri="{FF2B5EF4-FFF2-40B4-BE49-F238E27FC236}">
                <a16:creationId xmlns:a16="http://schemas.microsoft.com/office/drawing/2014/main" id="{261B6F7D-4626-4AA8-B4E6-88E5C75512C6}"/>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5848" name="矩形 1">
            <a:extLst>
              <a:ext uri="{FF2B5EF4-FFF2-40B4-BE49-F238E27FC236}">
                <a16:creationId xmlns:a16="http://schemas.microsoft.com/office/drawing/2014/main" id="{03F93C32-C096-4E39-9CFA-496FE925DE7A}"/>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49" name="矩形 3">
            <a:extLst>
              <a:ext uri="{FF2B5EF4-FFF2-40B4-BE49-F238E27FC236}">
                <a16:creationId xmlns:a16="http://schemas.microsoft.com/office/drawing/2014/main" id="{3CA9E425-1E82-495F-8CF2-E49857A8AFF3}"/>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35850" name="矩形 6">
            <a:extLst>
              <a:ext uri="{FF2B5EF4-FFF2-40B4-BE49-F238E27FC236}">
                <a16:creationId xmlns:a16="http://schemas.microsoft.com/office/drawing/2014/main" id="{4F85E847-AC64-456B-9CAD-2526ED19CD0D}"/>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1" name="矩形 8">
            <a:extLst>
              <a:ext uri="{FF2B5EF4-FFF2-40B4-BE49-F238E27FC236}">
                <a16:creationId xmlns:a16="http://schemas.microsoft.com/office/drawing/2014/main" id="{885BC96F-C126-4035-8B49-91F4CEA7349B}"/>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5852" name="矩形 24">
            <a:extLst>
              <a:ext uri="{FF2B5EF4-FFF2-40B4-BE49-F238E27FC236}">
                <a16:creationId xmlns:a16="http://schemas.microsoft.com/office/drawing/2014/main" id="{15C835E6-0C65-4D43-912E-E97E523D9BD7}"/>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5853" name="矩形 25">
            <a:extLst>
              <a:ext uri="{FF2B5EF4-FFF2-40B4-BE49-F238E27FC236}">
                <a16:creationId xmlns:a16="http://schemas.microsoft.com/office/drawing/2014/main" id="{CF3C1D2E-7314-401B-BF82-B8371C731446}"/>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5854" name="矩形 26">
            <a:extLst>
              <a:ext uri="{FF2B5EF4-FFF2-40B4-BE49-F238E27FC236}">
                <a16:creationId xmlns:a16="http://schemas.microsoft.com/office/drawing/2014/main" id="{024D61B2-E88E-4EED-A235-CBB19E1B6E30}"/>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5855" name="矩形 1">
            <a:extLst>
              <a:ext uri="{FF2B5EF4-FFF2-40B4-BE49-F238E27FC236}">
                <a16:creationId xmlns:a16="http://schemas.microsoft.com/office/drawing/2014/main" id="{26F6C322-C56D-4793-AA9E-B832903795A5}"/>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6" name="矩形 3">
            <a:extLst>
              <a:ext uri="{FF2B5EF4-FFF2-40B4-BE49-F238E27FC236}">
                <a16:creationId xmlns:a16="http://schemas.microsoft.com/office/drawing/2014/main" id="{8E41E1A4-F513-47C4-A52B-31D1F68F7360}"/>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35857" name="组合 5">
            <a:extLst>
              <a:ext uri="{FF2B5EF4-FFF2-40B4-BE49-F238E27FC236}">
                <a16:creationId xmlns:a16="http://schemas.microsoft.com/office/drawing/2014/main" id="{7E3F7AD6-52D5-462D-8ED6-D2796B450FAE}"/>
              </a:ext>
            </a:extLst>
          </p:cNvPr>
          <p:cNvGrpSpPr>
            <a:grpSpLocks/>
          </p:cNvGrpSpPr>
          <p:nvPr/>
        </p:nvGrpSpPr>
        <p:grpSpPr bwMode="auto">
          <a:xfrm>
            <a:off x="10944225" y="368300"/>
            <a:ext cx="360363" cy="361950"/>
            <a:chOff x="0" y="0"/>
            <a:chExt cx="360000" cy="360000"/>
          </a:xfrm>
        </p:grpSpPr>
        <p:sp>
          <p:nvSpPr>
            <p:cNvPr id="35982" name="椭圆 15">
              <a:extLst>
                <a:ext uri="{FF2B5EF4-FFF2-40B4-BE49-F238E27FC236}">
                  <a16:creationId xmlns:a16="http://schemas.microsoft.com/office/drawing/2014/main" id="{89DD4AD1-911B-4A72-98E2-F95883A3EB44}"/>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983" name="燕尾形 16">
              <a:hlinkClick r:id="" action="ppaction://hlinkshowjump?jump=previousslide"/>
              <a:extLst>
                <a:ext uri="{FF2B5EF4-FFF2-40B4-BE49-F238E27FC236}">
                  <a16:creationId xmlns:a16="http://schemas.microsoft.com/office/drawing/2014/main" id="{5A195C52-1316-49B3-99BD-6016BAE1D0BE}"/>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35858" name="组合 4">
            <a:extLst>
              <a:ext uri="{FF2B5EF4-FFF2-40B4-BE49-F238E27FC236}">
                <a16:creationId xmlns:a16="http://schemas.microsoft.com/office/drawing/2014/main" id="{4F136D0E-795F-4FFD-BDD2-BCAA7CFF05DF}"/>
              </a:ext>
            </a:extLst>
          </p:cNvPr>
          <p:cNvGrpSpPr>
            <a:grpSpLocks/>
          </p:cNvGrpSpPr>
          <p:nvPr/>
        </p:nvGrpSpPr>
        <p:grpSpPr bwMode="auto">
          <a:xfrm>
            <a:off x="11449050" y="368300"/>
            <a:ext cx="360363" cy="361950"/>
            <a:chOff x="0" y="0"/>
            <a:chExt cx="360000" cy="360000"/>
          </a:xfrm>
        </p:grpSpPr>
        <p:sp>
          <p:nvSpPr>
            <p:cNvPr id="35980" name="椭圆 2">
              <a:extLst>
                <a:ext uri="{FF2B5EF4-FFF2-40B4-BE49-F238E27FC236}">
                  <a16:creationId xmlns:a16="http://schemas.microsoft.com/office/drawing/2014/main" id="{4A0F52C7-37DB-4FF1-BC71-6182AB5994DB}"/>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981" name="燕尾形 3">
              <a:hlinkClick r:id="" action="ppaction://hlinkshowjump?jump=nextslide"/>
              <a:extLst>
                <a:ext uri="{FF2B5EF4-FFF2-40B4-BE49-F238E27FC236}">
                  <a16:creationId xmlns:a16="http://schemas.microsoft.com/office/drawing/2014/main" id="{66265E1B-1FB3-4B59-9903-014A10DC393E}"/>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35859" name="矩形 6">
            <a:extLst>
              <a:ext uri="{FF2B5EF4-FFF2-40B4-BE49-F238E27FC236}">
                <a16:creationId xmlns:a16="http://schemas.microsoft.com/office/drawing/2014/main" id="{CF1B69C9-23E5-4753-96C6-CFEF5A1F0B46}"/>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60" name="矩形 1">
            <a:extLst>
              <a:ext uri="{FF2B5EF4-FFF2-40B4-BE49-F238E27FC236}">
                <a16:creationId xmlns:a16="http://schemas.microsoft.com/office/drawing/2014/main" id="{E17A0BB7-A592-4252-AE36-3210EE80DB20}"/>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4" name="TextBox 1">
            <a:extLst>
              <a:ext uri="{FF2B5EF4-FFF2-40B4-BE49-F238E27FC236}">
                <a16:creationId xmlns:a16="http://schemas.microsoft.com/office/drawing/2014/main" id="{53FA4FEB-4898-4C28-84CE-DC6168F34FD5}"/>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25625" name="矩形 2">
            <a:extLst>
              <a:ext uri="{FF2B5EF4-FFF2-40B4-BE49-F238E27FC236}">
                <a16:creationId xmlns:a16="http://schemas.microsoft.com/office/drawing/2014/main" id="{2E719D10-0E20-41AD-8A96-EE773886E908}"/>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6" name="KSO_Shape">
            <a:extLst>
              <a:ext uri="{FF2B5EF4-FFF2-40B4-BE49-F238E27FC236}">
                <a16:creationId xmlns:a16="http://schemas.microsoft.com/office/drawing/2014/main" id="{065DC5EF-2E8F-4339-B5C1-A5C510313350}"/>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2">
            <a:extLst>
              <a:ext uri="{FF2B5EF4-FFF2-40B4-BE49-F238E27FC236}">
                <a16:creationId xmlns:a16="http://schemas.microsoft.com/office/drawing/2014/main" id="{3905515B-A47A-4853-9D4E-C1B97E46A027}"/>
              </a:ext>
            </a:extLst>
          </p:cNvPr>
          <p:cNvGrpSpPr>
            <a:grpSpLocks/>
          </p:cNvGrpSpPr>
          <p:nvPr/>
        </p:nvGrpSpPr>
        <p:grpSpPr bwMode="auto">
          <a:xfrm>
            <a:off x="2247900" y="2057400"/>
            <a:ext cx="5111750" cy="506413"/>
            <a:chOff x="0" y="0"/>
            <a:chExt cx="4652967" cy="459490"/>
          </a:xfrm>
        </p:grpSpPr>
        <p:sp>
          <p:nvSpPr>
            <p:cNvPr id="35956" name="AutoShape 7">
              <a:extLst>
                <a:ext uri="{FF2B5EF4-FFF2-40B4-BE49-F238E27FC236}">
                  <a16:creationId xmlns:a16="http://schemas.microsoft.com/office/drawing/2014/main" id="{356D81BB-6F92-4B7A-B249-CE822C6E9774}"/>
                </a:ext>
              </a:extLst>
            </p:cNvPr>
            <p:cNvSpPr>
              <a:spLocks noChangeAspect="1" noChangeArrowheads="1" noTextEdit="1"/>
            </p:cNvSpPr>
            <p:nvPr/>
          </p:nvSpPr>
          <p:spPr bwMode="auto">
            <a:xfrm>
              <a:off x="0" y="0"/>
              <a:ext cx="4652966" cy="45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957" name="Rectangle 9">
              <a:extLst>
                <a:ext uri="{FF2B5EF4-FFF2-40B4-BE49-F238E27FC236}">
                  <a16:creationId xmlns:a16="http://schemas.microsoft.com/office/drawing/2014/main" id="{73ACEE7C-C9E5-47C8-B84E-0E55F6ED9F06}"/>
                </a:ext>
              </a:extLst>
            </p:cNvPr>
            <p:cNvSpPr>
              <a:spLocks noChangeArrowheads="1"/>
            </p:cNvSpPr>
            <p:nvPr/>
          </p:nvSpPr>
          <p:spPr bwMode="auto">
            <a:xfrm>
              <a:off x="1305" y="64617"/>
              <a:ext cx="4625552" cy="24802"/>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58" name="Rectangle 10">
              <a:extLst>
                <a:ext uri="{FF2B5EF4-FFF2-40B4-BE49-F238E27FC236}">
                  <a16:creationId xmlns:a16="http://schemas.microsoft.com/office/drawing/2014/main" id="{1D38ADBA-9F50-49B4-A054-AD1AFBAC7199}"/>
                </a:ext>
              </a:extLst>
            </p:cNvPr>
            <p:cNvSpPr>
              <a:spLocks noChangeArrowheads="1"/>
            </p:cNvSpPr>
            <p:nvPr/>
          </p:nvSpPr>
          <p:spPr bwMode="auto">
            <a:xfrm>
              <a:off x="4622291" y="0"/>
              <a:ext cx="30676" cy="459490"/>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59" name="Rectangle 11">
              <a:extLst>
                <a:ext uri="{FF2B5EF4-FFF2-40B4-BE49-F238E27FC236}">
                  <a16:creationId xmlns:a16="http://schemas.microsoft.com/office/drawing/2014/main" id="{355B2320-3E54-4899-866C-CD0A2083BFCF}"/>
                </a:ext>
              </a:extLst>
            </p:cNvPr>
            <p:cNvSpPr>
              <a:spLocks noChangeArrowheads="1"/>
            </p:cNvSpPr>
            <p:nvPr/>
          </p:nvSpPr>
          <p:spPr bwMode="auto">
            <a:xfrm>
              <a:off x="3687650" y="0"/>
              <a:ext cx="30676" cy="152729"/>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60" name="Rectangle 12">
              <a:extLst>
                <a:ext uri="{FF2B5EF4-FFF2-40B4-BE49-F238E27FC236}">
                  <a16:creationId xmlns:a16="http://schemas.microsoft.com/office/drawing/2014/main" id="{B4F83BED-D453-4FD3-A3E8-5BE39A8C63F9}"/>
                </a:ext>
              </a:extLst>
            </p:cNvPr>
            <p:cNvSpPr>
              <a:spLocks noChangeArrowheads="1"/>
            </p:cNvSpPr>
            <p:nvPr/>
          </p:nvSpPr>
          <p:spPr bwMode="auto">
            <a:xfrm>
              <a:off x="2767370" y="0"/>
              <a:ext cx="30676" cy="152729"/>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61" name="Rectangle 13">
              <a:extLst>
                <a:ext uri="{FF2B5EF4-FFF2-40B4-BE49-F238E27FC236}">
                  <a16:creationId xmlns:a16="http://schemas.microsoft.com/office/drawing/2014/main" id="{C8248354-E627-4CF7-BF11-5A631AE16A98}"/>
                </a:ext>
              </a:extLst>
            </p:cNvPr>
            <p:cNvSpPr>
              <a:spLocks noChangeArrowheads="1"/>
            </p:cNvSpPr>
            <p:nvPr/>
          </p:nvSpPr>
          <p:spPr bwMode="auto">
            <a:xfrm>
              <a:off x="4151707" y="0"/>
              <a:ext cx="29371" cy="152729"/>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62" name="Rectangle 14">
              <a:extLst>
                <a:ext uri="{FF2B5EF4-FFF2-40B4-BE49-F238E27FC236}">
                  <a16:creationId xmlns:a16="http://schemas.microsoft.com/office/drawing/2014/main" id="{A09B81E6-3453-45AC-AAE2-DB1EB402843F}"/>
                </a:ext>
              </a:extLst>
            </p:cNvPr>
            <p:cNvSpPr>
              <a:spLocks noChangeArrowheads="1"/>
            </p:cNvSpPr>
            <p:nvPr/>
          </p:nvSpPr>
          <p:spPr bwMode="auto">
            <a:xfrm>
              <a:off x="3230120" y="0"/>
              <a:ext cx="29371" cy="152729"/>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63" name="Rectangle 15">
              <a:extLst>
                <a:ext uri="{FF2B5EF4-FFF2-40B4-BE49-F238E27FC236}">
                  <a16:creationId xmlns:a16="http://schemas.microsoft.com/office/drawing/2014/main" id="{D48B50E8-BDD9-4E6F-AC76-6EB3513784AE}"/>
                </a:ext>
              </a:extLst>
            </p:cNvPr>
            <p:cNvSpPr>
              <a:spLocks noChangeArrowheads="1"/>
            </p:cNvSpPr>
            <p:nvPr/>
          </p:nvSpPr>
          <p:spPr bwMode="auto">
            <a:xfrm>
              <a:off x="1845131" y="0"/>
              <a:ext cx="29371" cy="152729"/>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64" name="Rectangle 16">
              <a:extLst>
                <a:ext uri="{FF2B5EF4-FFF2-40B4-BE49-F238E27FC236}">
                  <a16:creationId xmlns:a16="http://schemas.microsoft.com/office/drawing/2014/main" id="{03FE2EDC-554E-445D-BF0A-00CDFE58BDD2}"/>
                </a:ext>
              </a:extLst>
            </p:cNvPr>
            <p:cNvSpPr>
              <a:spLocks noChangeArrowheads="1"/>
            </p:cNvSpPr>
            <p:nvPr/>
          </p:nvSpPr>
          <p:spPr bwMode="auto">
            <a:xfrm>
              <a:off x="2306576" y="0"/>
              <a:ext cx="29371" cy="152729"/>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65" name="Rectangle 17">
              <a:extLst>
                <a:ext uri="{FF2B5EF4-FFF2-40B4-BE49-F238E27FC236}">
                  <a16:creationId xmlns:a16="http://schemas.microsoft.com/office/drawing/2014/main" id="{20C022EE-F36B-4FD1-BE2F-9753407B2216}"/>
                </a:ext>
              </a:extLst>
            </p:cNvPr>
            <p:cNvSpPr>
              <a:spLocks noChangeArrowheads="1"/>
            </p:cNvSpPr>
            <p:nvPr/>
          </p:nvSpPr>
          <p:spPr bwMode="auto">
            <a:xfrm>
              <a:off x="1386296" y="0"/>
              <a:ext cx="28717" cy="152729"/>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66" name="Rectangle 18">
              <a:extLst>
                <a:ext uri="{FF2B5EF4-FFF2-40B4-BE49-F238E27FC236}">
                  <a16:creationId xmlns:a16="http://schemas.microsoft.com/office/drawing/2014/main" id="{489A0EAA-870D-4011-9A5C-0659BAC040F3}"/>
                </a:ext>
              </a:extLst>
            </p:cNvPr>
            <p:cNvSpPr>
              <a:spLocks noChangeArrowheads="1"/>
            </p:cNvSpPr>
            <p:nvPr/>
          </p:nvSpPr>
          <p:spPr bwMode="auto">
            <a:xfrm>
              <a:off x="926807" y="0"/>
              <a:ext cx="30676" cy="152729"/>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67" name="Rectangle 19">
              <a:extLst>
                <a:ext uri="{FF2B5EF4-FFF2-40B4-BE49-F238E27FC236}">
                  <a16:creationId xmlns:a16="http://schemas.microsoft.com/office/drawing/2014/main" id="{EADE4F3F-4DC6-4773-AB83-10297D1C9B11}"/>
                </a:ext>
              </a:extLst>
            </p:cNvPr>
            <p:cNvSpPr>
              <a:spLocks noChangeArrowheads="1"/>
            </p:cNvSpPr>
            <p:nvPr/>
          </p:nvSpPr>
          <p:spPr bwMode="auto">
            <a:xfrm>
              <a:off x="1305" y="434688"/>
              <a:ext cx="4625553" cy="24802"/>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68" name="Rectangle 20">
              <a:extLst>
                <a:ext uri="{FF2B5EF4-FFF2-40B4-BE49-F238E27FC236}">
                  <a16:creationId xmlns:a16="http://schemas.microsoft.com/office/drawing/2014/main" id="{7CCC2542-B8C5-459F-B5E9-CF703A3EF71C}"/>
                </a:ext>
              </a:extLst>
            </p:cNvPr>
            <p:cNvSpPr>
              <a:spLocks noChangeArrowheads="1"/>
            </p:cNvSpPr>
            <p:nvPr/>
          </p:nvSpPr>
          <p:spPr bwMode="auto">
            <a:xfrm>
              <a:off x="464056" y="0"/>
              <a:ext cx="30676" cy="152729"/>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69" name="Rectangle 21">
              <a:extLst>
                <a:ext uri="{FF2B5EF4-FFF2-40B4-BE49-F238E27FC236}">
                  <a16:creationId xmlns:a16="http://schemas.microsoft.com/office/drawing/2014/main" id="{FE4036C0-DCD1-4B8A-B2E4-AE559D74B7DB}"/>
                </a:ext>
              </a:extLst>
            </p:cNvPr>
            <p:cNvSpPr>
              <a:spLocks noChangeArrowheads="1"/>
            </p:cNvSpPr>
            <p:nvPr/>
          </p:nvSpPr>
          <p:spPr bwMode="auto">
            <a:xfrm>
              <a:off x="1305" y="0"/>
              <a:ext cx="29371" cy="447089"/>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70" name="矩形 35">
              <a:extLst>
                <a:ext uri="{FF2B5EF4-FFF2-40B4-BE49-F238E27FC236}">
                  <a16:creationId xmlns:a16="http://schemas.microsoft.com/office/drawing/2014/main" id="{AFE67EE0-D76E-4751-9D75-6DDB759FF6D7}"/>
                </a:ext>
              </a:extLst>
            </p:cNvPr>
            <p:cNvSpPr>
              <a:spLocks noChangeArrowheads="1"/>
            </p:cNvSpPr>
            <p:nvPr/>
          </p:nvSpPr>
          <p:spPr bwMode="auto">
            <a:xfrm>
              <a:off x="2814022" y="105425"/>
              <a:ext cx="401152" cy="30632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800" b="1">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35971" name="矩形 36">
              <a:extLst>
                <a:ext uri="{FF2B5EF4-FFF2-40B4-BE49-F238E27FC236}">
                  <a16:creationId xmlns:a16="http://schemas.microsoft.com/office/drawing/2014/main" id="{79FDDBC0-8885-4534-BB96-F62DE11DC668}"/>
                </a:ext>
              </a:extLst>
            </p:cNvPr>
            <p:cNvSpPr>
              <a:spLocks noChangeArrowheads="1"/>
            </p:cNvSpPr>
            <p:nvPr/>
          </p:nvSpPr>
          <p:spPr bwMode="auto">
            <a:xfrm>
              <a:off x="2354560" y="105082"/>
              <a:ext cx="402705" cy="306109"/>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72" name="矩形 37">
              <a:extLst>
                <a:ext uri="{FF2B5EF4-FFF2-40B4-BE49-F238E27FC236}">
                  <a16:creationId xmlns:a16="http://schemas.microsoft.com/office/drawing/2014/main" id="{F95EE741-2B28-41D9-B7E9-0053E89150DE}"/>
                </a:ext>
              </a:extLst>
            </p:cNvPr>
            <p:cNvSpPr>
              <a:spLocks noChangeArrowheads="1"/>
            </p:cNvSpPr>
            <p:nvPr/>
          </p:nvSpPr>
          <p:spPr bwMode="auto">
            <a:xfrm>
              <a:off x="1895918" y="105082"/>
              <a:ext cx="402705" cy="306109"/>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73" name="矩形 38">
              <a:extLst>
                <a:ext uri="{FF2B5EF4-FFF2-40B4-BE49-F238E27FC236}">
                  <a16:creationId xmlns:a16="http://schemas.microsoft.com/office/drawing/2014/main" id="{6F194E89-87A2-4DEE-BB91-12F875F2EE24}"/>
                </a:ext>
              </a:extLst>
            </p:cNvPr>
            <p:cNvSpPr>
              <a:spLocks noChangeArrowheads="1"/>
            </p:cNvSpPr>
            <p:nvPr/>
          </p:nvSpPr>
          <p:spPr bwMode="auto">
            <a:xfrm>
              <a:off x="1437276" y="105082"/>
              <a:ext cx="402705" cy="306109"/>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74" name="矩形 39">
              <a:extLst>
                <a:ext uri="{FF2B5EF4-FFF2-40B4-BE49-F238E27FC236}">
                  <a16:creationId xmlns:a16="http://schemas.microsoft.com/office/drawing/2014/main" id="{1BF1ECCD-DA91-4577-935A-89A13165DA75}"/>
                </a:ext>
              </a:extLst>
            </p:cNvPr>
            <p:cNvSpPr>
              <a:spLocks noChangeArrowheads="1"/>
            </p:cNvSpPr>
            <p:nvPr/>
          </p:nvSpPr>
          <p:spPr bwMode="auto">
            <a:xfrm>
              <a:off x="978635" y="105082"/>
              <a:ext cx="402705" cy="306109"/>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75" name="矩形 40">
              <a:extLst>
                <a:ext uri="{FF2B5EF4-FFF2-40B4-BE49-F238E27FC236}">
                  <a16:creationId xmlns:a16="http://schemas.microsoft.com/office/drawing/2014/main" id="{5C05AF75-785E-489A-AE3C-F4ED20067282}"/>
                </a:ext>
              </a:extLst>
            </p:cNvPr>
            <p:cNvSpPr>
              <a:spLocks noChangeArrowheads="1"/>
            </p:cNvSpPr>
            <p:nvPr/>
          </p:nvSpPr>
          <p:spPr bwMode="auto">
            <a:xfrm>
              <a:off x="519993" y="105082"/>
              <a:ext cx="402705" cy="306109"/>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76" name="矩形 41">
              <a:extLst>
                <a:ext uri="{FF2B5EF4-FFF2-40B4-BE49-F238E27FC236}">
                  <a16:creationId xmlns:a16="http://schemas.microsoft.com/office/drawing/2014/main" id="{0BE248F6-36FB-4933-8A2C-5D512BC88E4C}"/>
                </a:ext>
              </a:extLst>
            </p:cNvPr>
            <p:cNvSpPr>
              <a:spLocks noChangeArrowheads="1"/>
            </p:cNvSpPr>
            <p:nvPr/>
          </p:nvSpPr>
          <p:spPr bwMode="auto">
            <a:xfrm>
              <a:off x="61350" y="105082"/>
              <a:ext cx="402705" cy="306109"/>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77" name="矩形 42">
              <a:extLst>
                <a:ext uri="{FF2B5EF4-FFF2-40B4-BE49-F238E27FC236}">
                  <a16:creationId xmlns:a16="http://schemas.microsoft.com/office/drawing/2014/main" id="{048B7AA0-7F5F-4100-BCC4-541A37970DEE}"/>
                </a:ext>
              </a:extLst>
            </p:cNvPr>
            <p:cNvSpPr>
              <a:spLocks noChangeArrowheads="1"/>
            </p:cNvSpPr>
            <p:nvPr/>
          </p:nvSpPr>
          <p:spPr bwMode="auto">
            <a:xfrm>
              <a:off x="3272766" y="105425"/>
              <a:ext cx="401152" cy="30632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800" b="1">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35978" name="矩形 43">
              <a:extLst>
                <a:ext uri="{FF2B5EF4-FFF2-40B4-BE49-F238E27FC236}">
                  <a16:creationId xmlns:a16="http://schemas.microsoft.com/office/drawing/2014/main" id="{5A7F2EBC-E25C-4E7B-96D6-6B31A9C0CC78}"/>
                </a:ext>
              </a:extLst>
            </p:cNvPr>
            <p:cNvSpPr>
              <a:spLocks noChangeArrowheads="1"/>
            </p:cNvSpPr>
            <p:nvPr/>
          </p:nvSpPr>
          <p:spPr bwMode="auto">
            <a:xfrm>
              <a:off x="3729523" y="105425"/>
              <a:ext cx="403137" cy="30632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800" b="1">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35979" name="矩形 44">
              <a:extLst>
                <a:ext uri="{FF2B5EF4-FFF2-40B4-BE49-F238E27FC236}">
                  <a16:creationId xmlns:a16="http://schemas.microsoft.com/office/drawing/2014/main" id="{6ACCCDD1-3035-4ED7-8B3B-F08E97C60CCD}"/>
                </a:ext>
              </a:extLst>
            </p:cNvPr>
            <p:cNvSpPr>
              <a:spLocks noChangeArrowheads="1"/>
            </p:cNvSpPr>
            <p:nvPr/>
          </p:nvSpPr>
          <p:spPr bwMode="auto">
            <a:xfrm>
              <a:off x="4188266" y="105425"/>
              <a:ext cx="403139" cy="30632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800" b="1">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grpSp>
        <p:nvGrpSpPr>
          <p:cNvPr id="5" name="组合 127">
            <a:extLst>
              <a:ext uri="{FF2B5EF4-FFF2-40B4-BE49-F238E27FC236}">
                <a16:creationId xmlns:a16="http://schemas.microsoft.com/office/drawing/2014/main" id="{83B825A1-BE74-4BA0-BB5E-03E1E505EA5F}"/>
              </a:ext>
            </a:extLst>
          </p:cNvPr>
          <p:cNvGrpSpPr>
            <a:grpSpLocks/>
          </p:cNvGrpSpPr>
          <p:nvPr/>
        </p:nvGrpSpPr>
        <p:grpSpPr bwMode="auto">
          <a:xfrm>
            <a:off x="1419225" y="1890713"/>
            <a:ext cx="581025" cy="668337"/>
            <a:chOff x="0" y="0"/>
            <a:chExt cx="580971" cy="669331"/>
          </a:xfrm>
        </p:grpSpPr>
        <p:sp>
          <p:nvSpPr>
            <p:cNvPr id="35950" name="Oval 37">
              <a:extLst>
                <a:ext uri="{FF2B5EF4-FFF2-40B4-BE49-F238E27FC236}">
                  <a16:creationId xmlns:a16="http://schemas.microsoft.com/office/drawing/2014/main" id="{B3876366-D01D-4DDE-BCC9-4FF1D096DA03}"/>
                </a:ext>
              </a:extLst>
            </p:cNvPr>
            <p:cNvSpPr>
              <a:spLocks noChangeArrowheads="1"/>
            </p:cNvSpPr>
            <p:nvPr/>
          </p:nvSpPr>
          <p:spPr bwMode="auto">
            <a:xfrm flipH="1">
              <a:off x="82734" y="0"/>
              <a:ext cx="112746" cy="116881"/>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51" name="Freeform 38">
              <a:extLst>
                <a:ext uri="{FF2B5EF4-FFF2-40B4-BE49-F238E27FC236}">
                  <a16:creationId xmlns:a16="http://schemas.microsoft.com/office/drawing/2014/main" id="{93B85ED3-1C34-42A2-9A20-A84350C2F773}"/>
                </a:ext>
              </a:extLst>
            </p:cNvPr>
            <p:cNvSpPr>
              <a:spLocks noChangeArrowheads="1"/>
            </p:cNvSpPr>
            <p:nvPr/>
          </p:nvSpPr>
          <p:spPr bwMode="auto">
            <a:xfrm flipH="1">
              <a:off x="47856" y="126971"/>
              <a:ext cx="13789" cy="1"/>
            </a:xfrm>
            <a:custGeom>
              <a:avLst/>
              <a:gdLst>
                <a:gd name="T0" fmla="*/ 0 w 7"/>
                <a:gd name="T1" fmla="*/ 0 h 1"/>
                <a:gd name="T2" fmla="*/ 2147483647 w 7"/>
                <a:gd name="T3" fmla="*/ 0 h 1"/>
                <a:gd name="T4" fmla="*/ 0 w 7"/>
                <a:gd name="T5" fmla="*/ 0 h 1"/>
                <a:gd name="T6" fmla="*/ 0 60000 65536"/>
                <a:gd name="T7" fmla="*/ 0 60000 65536"/>
                <a:gd name="T8" fmla="*/ 0 60000 65536"/>
              </a:gdLst>
              <a:ahLst/>
              <a:cxnLst>
                <a:cxn ang="T6">
                  <a:pos x="T0" y="T1"/>
                </a:cxn>
                <a:cxn ang="T7">
                  <a:pos x="T2" y="T3"/>
                </a:cxn>
                <a:cxn ang="T8">
                  <a:pos x="T4" y="T5"/>
                </a:cxn>
              </a:cxnLst>
              <a:rect l="0" t="0" r="r" b="b"/>
              <a:pathLst>
                <a:path w="7" h="1">
                  <a:moveTo>
                    <a:pt x="0" y="0"/>
                  </a:moveTo>
                  <a:cubicBezTo>
                    <a:pt x="7" y="0"/>
                    <a:pt x="7" y="0"/>
                    <a:pt x="7" y="0"/>
                  </a:cubicBezTo>
                  <a:cubicBezTo>
                    <a:pt x="3" y="0"/>
                    <a:pt x="1" y="0"/>
                    <a:pt x="0" y="0"/>
                  </a:cubicBez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52" name="Freeform 39">
              <a:extLst>
                <a:ext uri="{FF2B5EF4-FFF2-40B4-BE49-F238E27FC236}">
                  <a16:creationId xmlns:a16="http://schemas.microsoft.com/office/drawing/2014/main" id="{84CFCD68-F73A-46B4-9CAA-62C62E79B9AF}"/>
                </a:ext>
              </a:extLst>
            </p:cNvPr>
            <p:cNvSpPr>
              <a:spLocks noChangeArrowheads="1"/>
            </p:cNvSpPr>
            <p:nvPr/>
          </p:nvSpPr>
          <p:spPr bwMode="auto">
            <a:xfrm flipH="1">
              <a:off x="0" y="126971"/>
              <a:ext cx="279837" cy="542360"/>
            </a:xfrm>
            <a:custGeom>
              <a:avLst/>
              <a:gdLst>
                <a:gd name="T0" fmla="*/ 2147483647 w 146"/>
                <a:gd name="T1" fmla="*/ 2147483647 h 273"/>
                <a:gd name="T2" fmla="*/ 2147483647 w 146"/>
                <a:gd name="T3" fmla="*/ 2147483647 h 273"/>
                <a:gd name="T4" fmla="*/ 2147483647 w 146"/>
                <a:gd name="T5" fmla="*/ 0 h 273"/>
                <a:gd name="T6" fmla="*/ 2147483647 w 146"/>
                <a:gd name="T7" fmla="*/ 0 h 273"/>
                <a:gd name="T8" fmla="*/ 2147483647 w 146"/>
                <a:gd name="T9" fmla="*/ 0 h 273"/>
                <a:gd name="T10" fmla="*/ 2147483647 w 146"/>
                <a:gd name="T11" fmla="*/ 0 h 273"/>
                <a:gd name="T12" fmla="*/ 2147483647 w 146"/>
                <a:gd name="T13" fmla="*/ 0 h 273"/>
                <a:gd name="T14" fmla="*/ 2147483647 w 146"/>
                <a:gd name="T15" fmla="*/ 0 h 273"/>
                <a:gd name="T16" fmla="*/ 2147483647 w 146"/>
                <a:gd name="T17" fmla="*/ 0 h 273"/>
                <a:gd name="T18" fmla="*/ 2147483647 w 146"/>
                <a:gd name="T19" fmla="*/ 0 h 273"/>
                <a:gd name="T20" fmla="*/ 2147483647 w 146"/>
                <a:gd name="T21" fmla="*/ 2147483647 h 273"/>
                <a:gd name="T22" fmla="*/ 0 w 146"/>
                <a:gd name="T23" fmla="*/ 2147483647 h 273"/>
                <a:gd name="T24" fmla="*/ 0 w 146"/>
                <a:gd name="T25" fmla="*/ 2147483647 h 273"/>
                <a:gd name="T26" fmla="*/ 0 w 146"/>
                <a:gd name="T27" fmla="*/ 2147483647 h 273"/>
                <a:gd name="T28" fmla="*/ 0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2147483647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2147483647 w 146"/>
                <a:gd name="T93" fmla="*/ 2147483647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53" name="Oval 37">
              <a:extLst>
                <a:ext uri="{FF2B5EF4-FFF2-40B4-BE49-F238E27FC236}">
                  <a16:creationId xmlns:a16="http://schemas.microsoft.com/office/drawing/2014/main" id="{0E4EE2F9-B621-44F0-AD1A-80249C83C52C}"/>
                </a:ext>
              </a:extLst>
            </p:cNvPr>
            <p:cNvSpPr>
              <a:spLocks noChangeArrowheads="1"/>
            </p:cNvSpPr>
            <p:nvPr/>
          </p:nvSpPr>
          <p:spPr bwMode="auto">
            <a:xfrm flipH="1">
              <a:off x="388452" y="0"/>
              <a:ext cx="110124" cy="116881"/>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54" name="Freeform 38">
              <a:extLst>
                <a:ext uri="{FF2B5EF4-FFF2-40B4-BE49-F238E27FC236}">
                  <a16:creationId xmlns:a16="http://schemas.microsoft.com/office/drawing/2014/main" id="{8232028F-6560-4F88-B854-D66423A43EE7}"/>
                </a:ext>
              </a:extLst>
            </p:cNvPr>
            <p:cNvSpPr>
              <a:spLocks noChangeArrowheads="1"/>
            </p:cNvSpPr>
            <p:nvPr/>
          </p:nvSpPr>
          <p:spPr bwMode="auto">
            <a:xfrm flipH="1">
              <a:off x="354385" y="126971"/>
              <a:ext cx="13468" cy="1"/>
            </a:xfrm>
            <a:custGeom>
              <a:avLst/>
              <a:gdLst>
                <a:gd name="T0" fmla="*/ 0 w 7"/>
                <a:gd name="T1" fmla="*/ 0 h 1"/>
                <a:gd name="T2" fmla="*/ 2147483647 w 7"/>
                <a:gd name="T3" fmla="*/ 0 h 1"/>
                <a:gd name="T4" fmla="*/ 0 w 7"/>
                <a:gd name="T5" fmla="*/ 0 h 1"/>
                <a:gd name="T6" fmla="*/ 0 60000 65536"/>
                <a:gd name="T7" fmla="*/ 0 60000 65536"/>
                <a:gd name="T8" fmla="*/ 0 60000 65536"/>
              </a:gdLst>
              <a:ahLst/>
              <a:cxnLst>
                <a:cxn ang="T6">
                  <a:pos x="T0" y="T1"/>
                </a:cxn>
                <a:cxn ang="T7">
                  <a:pos x="T2" y="T3"/>
                </a:cxn>
                <a:cxn ang="T8">
                  <a:pos x="T4" y="T5"/>
                </a:cxn>
              </a:cxnLst>
              <a:rect l="0" t="0" r="r" b="b"/>
              <a:pathLst>
                <a:path w="7" h="1">
                  <a:moveTo>
                    <a:pt x="0" y="0"/>
                  </a:moveTo>
                  <a:cubicBezTo>
                    <a:pt x="7" y="0"/>
                    <a:pt x="7" y="0"/>
                    <a:pt x="7" y="0"/>
                  </a:cubicBezTo>
                  <a:cubicBezTo>
                    <a:pt x="3" y="0"/>
                    <a:pt x="1" y="0"/>
                    <a:pt x="0" y="0"/>
                  </a:cubicBez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55" name="Freeform 39">
              <a:extLst>
                <a:ext uri="{FF2B5EF4-FFF2-40B4-BE49-F238E27FC236}">
                  <a16:creationId xmlns:a16="http://schemas.microsoft.com/office/drawing/2014/main" id="{88978A6F-CEEC-4C47-9D65-EDFFDDC0E6AA}"/>
                </a:ext>
              </a:extLst>
            </p:cNvPr>
            <p:cNvSpPr>
              <a:spLocks noChangeArrowheads="1"/>
            </p:cNvSpPr>
            <p:nvPr/>
          </p:nvSpPr>
          <p:spPr bwMode="auto">
            <a:xfrm flipH="1">
              <a:off x="307642" y="126971"/>
              <a:ext cx="273329" cy="542360"/>
            </a:xfrm>
            <a:custGeom>
              <a:avLst/>
              <a:gdLst>
                <a:gd name="T0" fmla="*/ 2147483647 w 146"/>
                <a:gd name="T1" fmla="*/ 2147483647 h 273"/>
                <a:gd name="T2" fmla="*/ 2147483647 w 146"/>
                <a:gd name="T3" fmla="*/ 2147483647 h 273"/>
                <a:gd name="T4" fmla="*/ 2147483647 w 146"/>
                <a:gd name="T5" fmla="*/ 0 h 273"/>
                <a:gd name="T6" fmla="*/ 2147483647 w 146"/>
                <a:gd name="T7" fmla="*/ 0 h 273"/>
                <a:gd name="T8" fmla="*/ 2147483647 w 146"/>
                <a:gd name="T9" fmla="*/ 0 h 273"/>
                <a:gd name="T10" fmla="*/ 2147483647 w 146"/>
                <a:gd name="T11" fmla="*/ 0 h 273"/>
                <a:gd name="T12" fmla="*/ 2147483647 w 146"/>
                <a:gd name="T13" fmla="*/ 0 h 273"/>
                <a:gd name="T14" fmla="*/ 2147483647 w 146"/>
                <a:gd name="T15" fmla="*/ 0 h 273"/>
                <a:gd name="T16" fmla="*/ 2147483647 w 146"/>
                <a:gd name="T17" fmla="*/ 0 h 273"/>
                <a:gd name="T18" fmla="*/ 2147483647 w 146"/>
                <a:gd name="T19" fmla="*/ 0 h 273"/>
                <a:gd name="T20" fmla="*/ 2147483647 w 146"/>
                <a:gd name="T21" fmla="*/ 2147483647 h 273"/>
                <a:gd name="T22" fmla="*/ 0 w 146"/>
                <a:gd name="T23" fmla="*/ 2147483647 h 273"/>
                <a:gd name="T24" fmla="*/ 0 w 146"/>
                <a:gd name="T25" fmla="*/ 2147483647 h 273"/>
                <a:gd name="T26" fmla="*/ 0 w 146"/>
                <a:gd name="T27" fmla="*/ 2147483647 h 273"/>
                <a:gd name="T28" fmla="*/ 0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2147483647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2147483647 w 146"/>
                <a:gd name="T93" fmla="*/ 2147483647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 name="Group 37">
            <a:extLst>
              <a:ext uri="{FF2B5EF4-FFF2-40B4-BE49-F238E27FC236}">
                <a16:creationId xmlns:a16="http://schemas.microsoft.com/office/drawing/2014/main" id="{12DF3FF7-7C64-4AEB-A129-76FCCFD81969}"/>
              </a:ext>
            </a:extLst>
          </p:cNvPr>
          <p:cNvGrpSpPr>
            <a:grpSpLocks/>
          </p:cNvGrpSpPr>
          <p:nvPr/>
        </p:nvGrpSpPr>
        <p:grpSpPr bwMode="auto">
          <a:xfrm>
            <a:off x="2247900" y="3314700"/>
            <a:ext cx="5111750" cy="506413"/>
            <a:chOff x="0" y="0"/>
            <a:chExt cx="4652970" cy="459488"/>
          </a:xfrm>
        </p:grpSpPr>
        <p:sp>
          <p:nvSpPr>
            <p:cNvPr id="35926" name="AutoShape 7">
              <a:extLst>
                <a:ext uri="{FF2B5EF4-FFF2-40B4-BE49-F238E27FC236}">
                  <a16:creationId xmlns:a16="http://schemas.microsoft.com/office/drawing/2014/main" id="{9BC6F132-1814-49EF-9B3B-9E284A81ED7B}"/>
                </a:ext>
              </a:extLst>
            </p:cNvPr>
            <p:cNvSpPr>
              <a:spLocks noChangeAspect="1" noChangeArrowheads="1" noTextEdit="1"/>
            </p:cNvSpPr>
            <p:nvPr/>
          </p:nvSpPr>
          <p:spPr bwMode="auto">
            <a:xfrm>
              <a:off x="0" y="0"/>
              <a:ext cx="4652970" cy="4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927" name="Rectangle 9">
              <a:extLst>
                <a:ext uri="{FF2B5EF4-FFF2-40B4-BE49-F238E27FC236}">
                  <a16:creationId xmlns:a16="http://schemas.microsoft.com/office/drawing/2014/main" id="{7D4672FA-2C1D-4F21-AB39-0E6FAED0EB5E}"/>
                </a:ext>
              </a:extLst>
            </p:cNvPr>
            <p:cNvSpPr>
              <a:spLocks noChangeArrowheads="1"/>
            </p:cNvSpPr>
            <p:nvPr/>
          </p:nvSpPr>
          <p:spPr bwMode="auto">
            <a:xfrm>
              <a:off x="1305" y="64616"/>
              <a:ext cx="4625557" cy="24802"/>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28" name="Rectangle 10">
              <a:extLst>
                <a:ext uri="{FF2B5EF4-FFF2-40B4-BE49-F238E27FC236}">
                  <a16:creationId xmlns:a16="http://schemas.microsoft.com/office/drawing/2014/main" id="{87A21783-332E-4F03-A960-971E7F6D2715}"/>
                </a:ext>
              </a:extLst>
            </p:cNvPr>
            <p:cNvSpPr>
              <a:spLocks noChangeArrowheads="1"/>
            </p:cNvSpPr>
            <p:nvPr/>
          </p:nvSpPr>
          <p:spPr bwMode="auto">
            <a:xfrm>
              <a:off x="4622294" y="0"/>
              <a:ext cx="30676" cy="45948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29" name="Rectangle 11">
              <a:extLst>
                <a:ext uri="{FF2B5EF4-FFF2-40B4-BE49-F238E27FC236}">
                  <a16:creationId xmlns:a16="http://schemas.microsoft.com/office/drawing/2014/main" id="{620C9745-2AC1-4F86-92F3-7D3D688D473F}"/>
                </a:ext>
              </a:extLst>
            </p:cNvPr>
            <p:cNvSpPr>
              <a:spLocks noChangeArrowheads="1"/>
            </p:cNvSpPr>
            <p:nvPr/>
          </p:nvSpPr>
          <p:spPr bwMode="auto">
            <a:xfrm>
              <a:off x="3687653" y="0"/>
              <a:ext cx="30676"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30" name="Rectangle 12">
              <a:extLst>
                <a:ext uri="{FF2B5EF4-FFF2-40B4-BE49-F238E27FC236}">
                  <a16:creationId xmlns:a16="http://schemas.microsoft.com/office/drawing/2014/main" id="{87A0EC99-42DA-4E36-8C9C-317A0BF5976F}"/>
                </a:ext>
              </a:extLst>
            </p:cNvPr>
            <p:cNvSpPr>
              <a:spLocks noChangeArrowheads="1"/>
            </p:cNvSpPr>
            <p:nvPr/>
          </p:nvSpPr>
          <p:spPr bwMode="auto">
            <a:xfrm>
              <a:off x="2767372" y="0"/>
              <a:ext cx="30676"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31" name="Rectangle 13">
              <a:extLst>
                <a:ext uri="{FF2B5EF4-FFF2-40B4-BE49-F238E27FC236}">
                  <a16:creationId xmlns:a16="http://schemas.microsoft.com/office/drawing/2014/main" id="{5D9E6B07-B90C-4512-A0C9-D4317E6F0C40}"/>
                </a:ext>
              </a:extLst>
            </p:cNvPr>
            <p:cNvSpPr>
              <a:spLocks noChangeArrowheads="1"/>
            </p:cNvSpPr>
            <p:nvPr/>
          </p:nvSpPr>
          <p:spPr bwMode="auto">
            <a:xfrm>
              <a:off x="4151710" y="0"/>
              <a:ext cx="29371"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32" name="Rectangle 14">
              <a:extLst>
                <a:ext uri="{FF2B5EF4-FFF2-40B4-BE49-F238E27FC236}">
                  <a16:creationId xmlns:a16="http://schemas.microsoft.com/office/drawing/2014/main" id="{A4ED9104-7B6C-41ED-95B4-3AD431247BFC}"/>
                </a:ext>
              </a:extLst>
            </p:cNvPr>
            <p:cNvSpPr>
              <a:spLocks noChangeArrowheads="1"/>
            </p:cNvSpPr>
            <p:nvPr/>
          </p:nvSpPr>
          <p:spPr bwMode="auto">
            <a:xfrm>
              <a:off x="3230123" y="0"/>
              <a:ext cx="29371"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33" name="Rectangle 15">
              <a:extLst>
                <a:ext uri="{FF2B5EF4-FFF2-40B4-BE49-F238E27FC236}">
                  <a16:creationId xmlns:a16="http://schemas.microsoft.com/office/drawing/2014/main" id="{1F193082-9B11-4BE3-9A3B-09AC22C9AB81}"/>
                </a:ext>
              </a:extLst>
            </p:cNvPr>
            <p:cNvSpPr>
              <a:spLocks noChangeArrowheads="1"/>
            </p:cNvSpPr>
            <p:nvPr/>
          </p:nvSpPr>
          <p:spPr bwMode="auto">
            <a:xfrm>
              <a:off x="1845132" y="0"/>
              <a:ext cx="29371"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34" name="Rectangle 16">
              <a:extLst>
                <a:ext uri="{FF2B5EF4-FFF2-40B4-BE49-F238E27FC236}">
                  <a16:creationId xmlns:a16="http://schemas.microsoft.com/office/drawing/2014/main" id="{B64B214C-3CEB-46B7-93A3-2B1F627FD2BE}"/>
                </a:ext>
              </a:extLst>
            </p:cNvPr>
            <p:cNvSpPr>
              <a:spLocks noChangeArrowheads="1"/>
            </p:cNvSpPr>
            <p:nvPr/>
          </p:nvSpPr>
          <p:spPr bwMode="auto">
            <a:xfrm>
              <a:off x="2306578" y="0"/>
              <a:ext cx="29371"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35" name="Rectangle 17">
              <a:extLst>
                <a:ext uri="{FF2B5EF4-FFF2-40B4-BE49-F238E27FC236}">
                  <a16:creationId xmlns:a16="http://schemas.microsoft.com/office/drawing/2014/main" id="{9ECC1C66-2A7C-4CF5-BFB5-658C18736F9E}"/>
                </a:ext>
              </a:extLst>
            </p:cNvPr>
            <p:cNvSpPr>
              <a:spLocks noChangeArrowheads="1"/>
            </p:cNvSpPr>
            <p:nvPr/>
          </p:nvSpPr>
          <p:spPr bwMode="auto">
            <a:xfrm>
              <a:off x="1386297" y="0"/>
              <a:ext cx="28718"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36" name="Rectangle 18">
              <a:extLst>
                <a:ext uri="{FF2B5EF4-FFF2-40B4-BE49-F238E27FC236}">
                  <a16:creationId xmlns:a16="http://schemas.microsoft.com/office/drawing/2014/main" id="{310A6567-E115-4D21-AB97-911F8C5C1759}"/>
                </a:ext>
              </a:extLst>
            </p:cNvPr>
            <p:cNvSpPr>
              <a:spLocks noChangeArrowheads="1"/>
            </p:cNvSpPr>
            <p:nvPr/>
          </p:nvSpPr>
          <p:spPr bwMode="auto">
            <a:xfrm>
              <a:off x="926808" y="0"/>
              <a:ext cx="30676"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37" name="Rectangle 19">
              <a:extLst>
                <a:ext uri="{FF2B5EF4-FFF2-40B4-BE49-F238E27FC236}">
                  <a16:creationId xmlns:a16="http://schemas.microsoft.com/office/drawing/2014/main" id="{8369F06E-78A5-426E-A76C-422ADA8C9A43}"/>
                </a:ext>
              </a:extLst>
            </p:cNvPr>
            <p:cNvSpPr>
              <a:spLocks noChangeArrowheads="1"/>
            </p:cNvSpPr>
            <p:nvPr/>
          </p:nvSpPr>
          <p:spPr bwMode="auto">
            <a:xfrm>
              <a:off x="1305" y="434686"/>
              <a:ext cx="4625557" cy="24802"/>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38" name="Rectangle 20">
              <a:extLst>
                <a:ext uri="{FF2B5EF4-FFF2-40B4-BE49-F238E27FC236}">
                  <a16:creationId xmlns:a16="http://schemas.microsoft.com/office/drawing/2014/main" id="{43C6C747-0A39-4927-937D-39C92BCC0119}"/>
                </a:ext>
              </a:extLst>
            </p:cNvPr>
            <p:cNvSpPr>
              <a:spLocks noChangeArrowheads="1"/>
            </p:cNvSpPr>
            <p:nvPr/>
          </p:nvSpPr>
          <p:spPr bwMode="auto">
            <a:xfrm>
              <a:off x="464057" y="0"/>
              <a:ext cx="30676"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39" name="Rectangle 21">
              <a:extLst>
                <a:ext uri="{FF2B5EF4-FFF2-40B4-BE49-F238E27FC236}">
                  <a16:creationId xmlns:a16="http://schemas.microsoft.com/office/drawing/2014/main" id="{69B51F60-79F0-41EB-B7F7-B653A09CE967}"/>
                </a:ext>
              </a:extLst>
            </p:cNvPr>
            <p:cNvSpPr>
              <a:spLocks noChangeArrowheads="1"/>
            </p:cNvSpPr>
            <p:nvPr/>
          </p:nvSpPr>
          <p:spPr bwMode="auto">
            <a:xfrm>
              <a:off x="1305" y="0"/>
              <a:ext cx="29371" cy="447087"/>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40" name="矩形 73">
              <a:extLst>
                <a:ext uri="{FF2B5EF4-FFF2-40B4-BE49-F238E27FC236}">
                  <a16:creationId xmlns:a16="http://schemas.microsoft.com/office/drawing/2014/main" id="{06413F33-BC5F-4B8B-97EE-751DC8735365}"/>
                </a:ext>
              </a:extLst>
            </p:cNvPr>
            <p:cNvSpPr>
              <a:spLocks noChangeArrowheads="1"/>
            </p:cNvSpPr>
            <p:nvPr/>
          </p:nvSpPr>
          <p:spPr bwMode="auto">
            <a:xfrm>
              <a:off x="2813204"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41" name="矩形 74">
              <a:extLst>
                <a:ext uri="{FF2B5EF4-FFF2-40B4-BE49-F238E27FC236}">
                  <a16:creationId xmlns:a16="http://schemas.microsoft.com/office/drawing/2014/main" id="{E0D5A56B-564C-4D78-A044-8F420502EC1B}"/>
                </a:ext>
              </a:extLst>
            </p:cNvPr>
            <p:cNvSpPr>
              <a:spLocks noChangeArrowheads="1"/>
            </p:cNvSpPr>
            <p:nvPr/>
          </p:nvSpPr>
          <p:spPr bwMode="auto">
            <a:xfrm>
              <a:off x="2354562"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42" name="矩形 75">
              <a:extLst>
                <a:ext uri="{FF2B5EF4-FFF2-40B4-BE49-F238E27FC236}">
                  <a16:creationId xmlns:a16="http://schemas.microsoft.com/office/drawing/2014/main" id="{A1F43A72-F8E4-4E4C-A2C9-F10DE9744164}"/>
                </a:ext>
              </a:extLst>
            </p:cNvPr>
            <p:cNvSpPr>
              <a:spLocks noChangeArrowheads="1"/>
            </p:cNvSpPr>
            <p:nvPr/>
          </p:nvSpPr>
          <p:spPr bwMode="auto">
            <a:xfrm>
              <a:off x="1895920"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43" name="矩形 76">
              <a:extLst>
                <a:ext uri="{FF2B5EF4-FFF2-40B4-BE49-F238E27FC236}">
                  <a16:creationId xmlns:a16="http://schemas.microsoft.com/office/drawing/2014/main" id="{733E5A1C-C32F-4CDF-AB3A-0833386ADECA}"/>
                </a:ext>
              </a:extLst>
            </p:cNvPr>
            <p:cNvSpPr>
              <a:spLocks noChangeArrowheads="1"/>
            </p:cNvSpPr>
            <p:nvPr/>
          </p:nvSpPr>
          <p:spPr bwMode="auto">
            <a:xfrm>
              <a:off x="1437278"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44" name="矩形 77">
              <a:extLst>
                <a:ext uri="{FF2B5EF4-FFF2-40B4-BE49-F238E27FC236}">
                  <a16:creationId xmlns:a16="http://schemas.microsoft.com/office/drawing/2014/main" id="{981406C1-4A85-49FA-9BF7-906684D3B737}"/>
                </a:ext>
              </a:extLst>
            </p:cNvPr>
            <p:cNvSpPr>
              <a:spLocks noChangeArrowheads="1"/>
            </p:cNvSpPr>
            <p:nvPr/>
          </p:nvSpPr>
          <p:spPr bwMode="auto">
            <a:xfrm>
              <a:off x="978636"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45" name="矩形 78">
              <a:extLst>
                <a:ext uri="{FF2B5EF4-FFF2-40B4-BE49-F238E27FC236}">
                  <a16:creationId xmlns:a16="http://schemas.microsoft.com/office/drawing/2014/main" id="{B41F86DF-F83F-463D-A2A5-E0F918899E8B}"/>
                </a:ext>
              </a:extLst>
            </p:cNvPr>
            <p:cNvSpPr>
              <a:spLocks noChangeArrowheads="1"/>
            </p:cNvSpPr>
            <p:nvPr/>
          </p:nvSpPr>
          <p:spPr bwMode="auto">
            <a:xfrm>
              <a:off x="519994"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46" name="矩形 79">
              <a:extLst>
                <a:ext uri="{FF2B5EF4-FFF2-40B4-BE49-F238E27FC236}">
                  <a16:creationId xmlns:a16="http://schemas.microsoft.com/office/drawing/2014/main" id="{A4392506-C5BE-4951-8F73-503442A3CE4A}"/>
                </a:ext>
              </a:extLst>
            </p:cNvPr>
            <p:cNvSpPr>
              <a:spLocks noChangeArrowheads="1"/>
            </p:cNvSpPr>
            <p:nvPr/>
          </p:nvSpPr>
          <p:spPr bwMode="auto">
            <a:xfrm>
              <a:off x="61352"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47" name="矩形 80">
              <a:extLst>
                <a:ext uri="{FF2B5EF4-FFF2-40B4-BE49-F238E27FC236}">
                  <a16:creationId xmlns:a16="http://schemas.microsoft.com/office/drawing/2014/main" id="{AB305533-3B78-432E-8349-E5680D3EB36F}"/>
                </a:ext>
              </a:extLst>
            </p:cNvPr>
            <p:cNvSpPr>
              <a:spLocks noChangeArrowheads="1"/>
            </p:cNvSpPr>
            <p:nvPr/>
          </p:nvSpPr>
          <p:spPr bwMode="auto">
            <a:xfrm>
              <a:off x="3271846"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48" name="矩形 81">
              <a:extLst>
                <a:ext uri="{FF2B5EF4-FFF2-40B4-BE49-F238E27FC236}">
                  <a16:creationId xmlns:a16="http://schemas.microsoft.com/office/drawing/2014/main" id="{7395302A-3AB4-4FAD-8086-74E9A0A0DD37}"/>
                </a:ext>
              </a:extLst>
            </p:cNvPr>
            <p:cNvSpPr>
              <a:spLocks noChangeArrowheads="1"/>
            </p:cNvSpPr>
            <p:nvPr/>
          </p:nvSpPr>
          <p:spPr bwMode="auto">
            <a:xfrm>
              <a:off x="3729526" y="105424"/>
              <a:ext cx="403138" cy="3063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800" b="1">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35949" name="矩形 82">
              <a:extLst>
                <a:ext uri="{FF2B5EF4-FFF2-40B4-BE49-F238E27FC236}">
                  <a16:creationId xmlns:a16="http://schemas.microsoft.com/office/drawing/2014/main" id="{496C29E1-545F-4911-9A7C-9539092E0DEE}"/>
                </a:ext>
              </a:extLst>
            </p:cNvPr>
            <p:cNvSpPr>
              <a:spLocks noChangeArrowheads="1"/>
            </p:cNvSpPr>
            <p:nvPr/>
          </p:nvSpPr>
          <p:spPr bwMode="auto">
            <a:xfrm>
              <a:off x="4188269" y="105424"/>
              <a:ext cx="403139" cy="3063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800" b="1">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grpSp>
        <p:nvGrpSpPr>
          <p:cNvPr id="7" name="Group 62">
            <a:extLst>
              <a:ext uri="{FF2B5EF4-FFF2-40B4-BE49-F238E27FC236}">
                <a16:creationId xmlns:a16="http://schemas.microsoft.com/office/drawing/2014/main" id="{67693232-3108-4647-B748-83FA29CD26F8}"/>
              </a:ext>
            </a:extLst>
          </p:cNvPr>
          <p:cNvGrpSpPr>
            <a:grpSpLocks/>
          </p:cNvGrpSpPr>
          <p:nvPr/>
        </p:nvGrpSpPr>
        <p:grpSpPr bwMode="auto">
          <a:xfrm>
            <a:off x="5035550" y="1355725"/>
            <a:ext cx="604838" cy="561975"/>
            <a:chOff x="0" y="0"/>
            <a:chExt cx="576064" cy="535781"/>
          </a:xfrm>
        </p:grpSpPr>
        <p:grpSp>
          <p:nvGrpSpPr>
            <p:cNvPr id="35922" name="Group 63">
              <a:extLst>
                <a:ext uri="{FF2B5EF4-FFF2-40B4-BE49-F238E27FC236}">
                  <a16:creationId xmlns:a16="http://schemas.microsoft.com/office/drawing/2014/main" id="{E9623A3A-2EE2-46BF-B9CC-F8D1EFFC70DF}"/>
                </a:ext>
              </a:extLst>
            </p:cNvPr>
            <p:cNvGrpSpPr>
              <a:grpSpLocks/>
            </p:cNvGrpSpPr>
            <p:nvPr/>
          </p:nvGrpSpPr>
          <p:grpSpPr bwMode="auto">
            <a:xfrm rot="3277959">
              <a:off x="186" y="8335"/>
              <a:ext cx="535781" cy="519112"/>
              <a:chOff x="0" y="0"/>
              <a:chExt cx="1071563" cy="1038225"/>
            </a:xfrm>
          </p:grpSpPr>
          <p:sp>
            <p:nvSpPr>
              <p:cNvPr id="35924" name="Freeform 45">
                <a:extLst>
                  <a:ext uri="{FF2B5EF4-FFF2-40B4-BE49-F238E27FC236}">
                    <a16:creationId xmlns:a16="http://schemas.microsoft.com/office/drawing/2014/main" id="{437CA512-FFA8-4065-84F7-AFC35D43A0FE}"/>
                  </a:ext>
                </a:extLst>
              </p:cNvPr>
              <p:cNvSpPr>
                <a:spLocks noChangeArrowheads="1"/>
              </p:cNvSpPr>
              <p:nvPr/>
            </p:nvSpPr>
            <p:spPr bwMode="auto">
              <a:xfrm>
                <a:off x="0" y="0"/>
                <a:ext cx="1071563" cy="1038225"/>
              </a:xfrm>
              <a:custGeom>
                <a:avLst/>
                <a:gdLst>
                  <a:gd name="T0" fmla="*/ 2147483647 w 559"/>
                  <a:gd name="T1" fmla="*/ 2147483647 h 542"/>
                  <a:gd name="T2" fmla="*/ 2147483647 w 559"/>
                  <a:gd name="T3" fmla="*/ 2147483647 h 542"/>
                  <a:gd name="T4" fmla="*/ 2147483647 w 559"/>
                  <a:gd name="T5" fmla="*/ 2147483647 h 542"/>
                  <a:gd name="T6" fmla="*/ 2147483647 w 559"/>
                  <a:gd name="T7" fmla="*/ 2147483647 h 542"/>
                  <a:gd name="T8" fmla="*/ 2147483647 w 559"/>
                  <a:gd name="T9" fmla="*/ 2147483647 h 542"/>
                  <a:gd name="T10" fmla="*/ 2147483647 w 559"/>
                  <a:gd name="T11" fmla="*/ 2147483647 h 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5" name="椭圆 90">
                <a:extLst>
                  <a:ext uri="{FF2B5EF4-FFF2-40B4-BE49-F238E27FC236}">
                    <a16:creationId xmlns:a16="http://schemas.microsoft.com/office/drawing/2014/main" id="{20412FE2-6857-412F-858B-932CF15DB31E}"/>
                  </a:ext>
                </a:extLst>
              </p:cNvPr>
              <p:cNvSpPr>
                <a:spLocks noChangeArrowheads="1"/>
              </p:cNvSpPr>
              <p:nvPr/>
            </p:nvSpPr>
            <p:spPr bwMode="auto">
              <a:xfrm>
                <a:off x="101961" y="99280"/>
                <a:ext cx="839663" cy="839663"/>
              </a:xfrm>
              <a:prstGeom prst="ellipse">
                <a:avLst/>
              </a:prstGeom>
              <a:solidFill>
                <a:srgbClr val="3DBCC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grpSp>
        <p:sp>
          <p:nvSpPr>
            <p:cNvPr id="35923" name="Text Box 11">
              <a:extLst>
                <a:ext uri="{FF2B5EF4-FFF2-40B4-BE49-F238E27FC236}">
                  <a16:creationId xmlns:a16="http://schemas.microsoft.com/office/drawing/2014/main" id="{61DFC46F-1DEE-48EC-A8D9-3892AB343BF8}"/>
                </a:ext>
              </a:extLst>
            </p:cNvPr>
            <p:cNvSpPr>
              <a:spLocks noChangeArrowheads="1"/>
            </p:cNvSpPr>
            <p:nvPr/>
          </p:nvSpPr>
          <p:spPr bwMode="auto">
            <a:xfrm>
              <a:off x="0" y="131381"/>
              <a:ext cx="576064" cy="28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buFont typeface="Arial" panose="020B0604020202020204" pitchFamily="34" charset="0"/>
                <a:buNone/>
              </a:pPr>
              <a:r>
                <a:rPr lang="en-US" altLang="zh-CN" sz="800" b="1">
                  <a:solidFill>
                    <a:schemeClr val="bg1"/>
                  </a:solidFill>
                  <a:latin typeface="Century725 Blk BT" pitchFamily="2" charset="0"/>
                  <a:ea typeface="微软雅黑" panose="020B0503020204020204" pitchFamily="34" charset="-122"/>
                  <a:sym typeface="Century725 Blk BT" pitchFamily="2" charset="0"/>
                </a:rPr>
                <a:t>60%</a:t>
              </a:r>
              <a:endParaRPr lang="zh-CN" altLang="en-US">
                <a:ea typeface="宋体" panose="02010600030101010101" pitchFamily="2" charset="-122"/>
              </a:endParaRPr>
            </a:p>
          </p:txBody>
        </p:sp>
      </p:grpSp>
      <p:grpSp>
        <p:nvGrpSpPr>
          <p:cNvPr id="9" name="Group 67">
            <a:extLst>
              <a:ext uri="{FF2B5EF4-FFF2-40B4-BE49-F238E27FC236}">
                <a16:creationId xmlns:a16="http://schemas.microsoft.com/office/drawing/2014/main" id="{5D3BD0CF-C4A2-4FA6-B4F8-9C17350E94EA}"/>
              </a:ext>
            </a:extLst>
          </p:cNvPr>
          <p:cNvGrpSpPr>
            <a:grpSpLocks/>
          </p:cNvGrpSpPr>
          <p:nvPr/>
        </p:nvGrpSpPr>
        <p:grpSpPr bwMode="auto">
          <a:xfrm>
            <a:off x="2247900" y="4572000"/>
            <a:ext cx="5110163" cy="504825"/>
            <a:chOff x="0" y="0"/>
            <a:chExt cx="4652970" cy="459488"/>
          </a:xfrm>
        </p:grpSpPr>
        <p:sp>
          <p:nvSpPr>
            <p:cNvPr id="35898" name="AutoShape 7">
              <a:extLst>
                <a:ext uri="{FF2B5EF4-FFF2-40B4-BE49-F238E27FC236}">
                  <a16:creationId xmlns:a16="http://schemas.microsoft.com/office/drawing/2014/main" id="{77E30FAA-DF83-4A09-AE59-748EA08A0AD2}"/>
                </a:ext>
              </a:extLst>
            </p:cNvPr>
            <p:cNvSpPr>
              <a:spLocks noChangeAspect="1" noChangeArrowheads="1" noTextEdit="1"/>
            </p:cNvSpPr>
            <p:nvPr/>
          </p:nvSpPr>
          <p:spPr bwMode="auto">
            <a:xfrm>
              <a:off x="0" y="0"/>
              <a:ext cx="4652970" cy="4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99" name="Rectangle 9">
              <a:extLst>
                <a:ext uri="{FF2B5EF4-FFF2-40B4-BE49-F238E27FC236}">
                  <a16:creationId xmlns:a16="http://schemas.microsoft.com/office/drawing/2014/main" id="{4C4563CB-465A-4755-A72C-0344B5798C0A}"/>
                </a:ext>
              </a:extLst>
            </p:cNvPr>
            <p:cNvSpPr>
              <a:spLocks noChangeArrowheads="1"/>
            </p:cNvSpPr>
            <p:nvPr/>
          </p:nvSpPr>
          <p:spPr bwMode="auto">
            <a:xfrm>
              <a:off x="1305" y="64616"/>
              <a:ext cx="4625557" cy="24802"/>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00" name="Rectangle 10">
              <a:extLst>
                <a:ext uri="{FF2B5EF4-FFF2-40B4-BE49-F238E27FC236}">
                  <a16:creationId xmlns:a16="http://schemas.microsoft.com/office/drawing/2014/main" id="{F018DC36-A0BF-455E-A998-690B8B8D35E6}"/>
                </a:ext>
              </a:extLst>
            </p:cNvPr>
            <p:cNvSpPr>
              <a:spLocks noChangeArrowheads="1"/>
            </p:cNvSpPr>
            <p:nvPr/>
          </p:nvSpPr>
          <p:spPr bwMode="auto">
            <a:xfrm>
              <a:off x="4622294" y="0"/>
              <a:ext cx="30676" cy="45948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01" name="Rectangle 11">
              <a:extLst>
                <a:ext uri="{FF2B5EF4-FFF2-40B4-BE49-F238E27FC236}">
                  <a16:creationId xmlns:a16="http://schemas.microsoft.com/office/drawing/2014/main" id="{7A7E44AF-E153-4BA0-B146-25129818251A}"/>
                </a:ext>
              </a:extLst>
            </p:cNvPr>
            <p:cNvSpPr>
              <a:spLocks noChangeArrowheads="1"/>
            </p:cNvSpPr>
            <p:nvPr/>
          </p:nvSpPr>
          <p:spPr bwMode="auto">
            <a:xfrm>
              <a:off x="3687653" y="0"/>
              <a:ext cx="30676"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02" name="Rectangle 12">
              <a:extLst>
                <a:ext uri="{FF2B5EF4-FFF2-40B4-BE49-F238E27FC236}">
                  <a16:creationId xmlns:a16="http://schemas.microsoft.com/office/drawing/2014/main" id="{4FF05C6D-8719-4BB6-AE22-59317F75DF0D}"/>
                </a:ext>
              </a:extLst>
            </p:cNvPr>
            <p:cNvSpPr>
              <a:spLocks noChangeArrowheads="1"/>
            </p:cNvSpPr>
            <p:nvPr/>
          </p:nvSpPr>
          <p:spPr bwMode="auto">
            <a:xfrm>
              <a:off x="2767372" y="0"/>
              <a:ext cx="30676"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03" name="Rectangle 13">
              <a:extLst>
                <a:ext uri="{FF2B5EF4-FFF2-40B4-BE49-F238E27FC236}">
                  <a16:creationId xmlns:a16="http://schemas.microsoft.com/office/drawing/2014/main" id="{305C8A26-0508-43E3-AA6B-D8B71E2BE4A1}"/>
                </a:ext>
              </a:extLst>
            </p:cNvPr>
            <p:cNvSpPr>
              <a:spLocks noChangeArrowheads="1"/>
            </p:cNvSpPr>
            <p:nvPr/>
          </p:nvSpPr>
          <p:spPr bwMode="auto">
            <a:xfrm>
              <a:off x="4151710" y="0"/>
              <a:ext cx="29371"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04" name="Rectangle 14">
              <a:extLst>
                <a:ext uri="{FF2B5EF4-FFF2-40B4-BE49-F238E27FC236}">
                  <a16:creationId xmlns:a16="http://schemas.microsoft.com/office/drawing/2014/main" id="{A3A91B50-C9CB-4DCB-B4B9-D4D69C392872}"/>
                </a:ext>
              </a:extLst>
            </p:cNvPr>
            <p:cNvSpPr>
              <a:spLocks noChangeArrowheads="1"/>
            </p:cNvSpPr>
            <p:nvPr/>
          </p:nvSpPr>
          <p:spPr bwMode="auto">
            <a:xfrm>
              <a:off x="3230123" y="0"/>
              <a:ext cx="29371"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05" name="Rectangle 15">
              <a:extLst>
                <a:ext uri="{FF2B5EF4-FFF2-40B4-BE49-F238E27FC236}">
                  <a16:creationId xmlns:a16="http://schemas.microsoft.com/office/drawing/2014/main" id="{1434BF2D-E27B-4318-8E42-1E17D9F3092C}"/>
                </a:ext>
              </a:extLst>
            </p:cNvPr>
            <p:cNvSpPr>
              <a:spLocks noChangeArrowheads="1"/>
            </p:cNvSpPr>
            <p:nvPr/>
          </p:nvSpPr>
          <p:spPr bwMode="auto">
            <a:xfrm>
              <a:off x="1845132" y="0"/>
              <a:ext cx="29371"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06" name="Rectangle 16">
              <a:extLst>
                <a:ext uri="{FF2B5EF4-FFF2-40B4-BE49-F238E27FC236}">
                  <a16:creationId xmlns:a16="http://schemas.microsoft.com/office/drawing/2014/main" id="{2005D792-5152-46CC-BA1F-A17F66054A79}"/>
                </a:ext>
              </a:extLst>
            </p:cNvPr>
            <p:cNvSpPr>
              <a:spLocks noChangeArrowheads="1"/>
            </p:cNvSpPr>
            <p:nvPr/>
          </p:nvSpPr>
          <p:spPr bwMode="auto">
            <a:xfrm>
              <a:off x="2306578" y="0"/>
              <a:ext cx="29371"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07" name="Rectangle 17">
              <a:extLst>
                <a:ext uri="{FF2B5EF4-FFF2-40B4-BE49-F238E27FC236}">
                  <a16:creationId xmlns:a16="http://schemas.microsoft.com/office/drawing/2014/main" id="{DCDCA084-654E-4969-8A81-95E305EA85A2}"/>
                </a:ext>
              </a:extLst>
            </p:cNvPr>
            <p:cNvSpPr>
              <a:spLocks noChangeArrowheads="1"/>
            </p:cNvSpPr>
            <p:nvPr/>
          </p:nvSpPr>
          <p:spPr bwMode="auto">
            <a:xfrm>
              <a:off x="1386297" y="0"/>
              <a:ext cx="28718"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08" name="Rectangle 18">
              <a:extLst>
                <a:ext uri="{FF2B5EF4-FFF2-40B4-BE49-F238E27FC236}">
                  <a16:creationId xmlns:a16="http://schemas.microsoft.com/office/drawing/2014/main" id="{2A2DE86A-8A00-4D4D-A4CF-C73874027031}"/>
                </a:ext>
              </a:extLst>
            </p:cNvPr>
            <p:cNvSpPr>
              <a:spLocks noChangeArrowheads="1"/>
            </p:cNvSpPr>
            <p:nvPr/>
          </p:nvSpPr>
          <p:spPr bwMode="auto">
            <a:xfrm>
              <a:off x="926808" y="0"/>
              <a:ext cx="30676"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09" name="Rectangle 19">
              <a:extLst>
                <a:ext uri="{FF2B5EF4-FFF2-40B4-BE49-F238E27FC236}">
                  <a16:creationId xmlns:a16="http://schemas.microsoft.com/office/drawing/2014/main" id="{54DFC46B-F1C3-4848-A3D6-EE0F06125E06}"/>
                </a:ext>
              </a:extLst>
            </p:cNvPr>
            <p:cNvSpPr>
              <a:spLocks noChangeArrowheads="1"/>
            </p:cNvSpPr>
            <p:nvPr/>
          </p:nvSpPr>
          <p:spPr bwMode="auto">
            <a:xfrm>
              <a:off x="1305" y="434686"/>
              <a:ext cx="4625557" cy="24802"/>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10" name="Rectangle 20">
              <a:extLst>
                <a:ext uri="{FF2B5EF4-FFF2-40B4-BE49-F238E27FC236}">
                  <a16:creationId xmlns:a16="http://schemas.microsoft.com/office/drawing/2014/main" id="{D3BAF4C7-2FBD-41C8-91F9-CCBD35019F0E}"/>
                </a:ext>
              </a:extLst>
            </p:cNvPr>
            <p:cNvSpPr>
              <a:spLocks noChangeArrowheads="1"/>
            </p:cNvSpPr>
            <p:nvPr/>
          </p:nvSpPr>
          <p:spPr bwMode="auto">
            <a:xfrm>
              <a:off x="464057" y="0"/>
              <a:ext cx="30676" cy="152728"/>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11" name="Rectangle 21">
              <a:extLst>
                <a:ext uri="{FF2B5EF4-FFF2-40B4-BE49-F238E27FC236}">
                  <a16:creationId xmlns:a16="http://schemas.microsoft.com/office/drawing/2014/main" id="{6EE5CB6D-FAA2-4FBB-A0E5-6ADA2425F2F7}"/>
                </a:ext>
              </a:extLst>
            </p:cNvPr>
            <p:cNvSpPr>
              <a:spLocks noChangeArrowheads="1"/>
            </p:cNvSpPr>
            <p:nvPr/>
          </p:nvSpPr>
          <p:spPr bwMode="auto">
            <a:xfrm>
              <a:off x="1305" y="0"/>
              <a:ext cx="29371" cy="447087"/>
            </a:xfrm>
            <a:prstGeom prst="rect">
              <a:avLst/>
            </a:prstGeom>
            <a:solidFill>
              <a:srgbClr val="D5D5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12" name="矩形 111">
              <a:extLst>
                <a:ext uri="{FF2B5EF4-FFF2-40B4-BE49-F238E27FC236}">
                  <a16:creationId xmlns:a16="http://schemas.microsoft.com/office/drawing/2014/main" id="{CB15E55A-EB56-4B13-8E6D-FA69D94BD27F}"/>
                </a:ext>
              </a:extLst>
            </p:cNvPr>
            <p:cNvSpPr>
              <a:spLocks noChangeArrowheads="1"/>
            </p:cNvSpPr>
            <p:nvPr/>
          </p:nvSpPr>
          <p:spPr bwMode="auto">
            <a:xfrm>
              <a:off x="2813204"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13" name="矩形 112">
              <a:extLst>
                <a:ext uri="{FF2B5EF4-FFF2-40B4-BE49-F238E27FC236}">
                  <a16:creationId xmlns:a16="http://schemas.microsoft.com/office/drawing/2014/main" id="{25F8371A-3098-4FA5-94ED-380A07AEE390}"/>
                </a:ext>
              </a:extLst>
            </p:cNvPr>
            <p:cNvSpPr>
              <a:spLocks noChangeArrowheads="1"/>
            </p:cNvSpPr>
            <p:nvPr/>
          </p:nvSpPr>
          <p:spPr bwMode="auto">
            <a:xfrm>
              <a:off x="2354562"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14" name="矩形 113">
              <a:extLst>
                <a:ext uri="{FF2B5EF4-FFF2-40B4-BE49-F238E27FC236}">
                  <a16:creationId xmlns:a16="http://schemas.microsoft.com/office/drawing/2014/main" id="{CBFB92D8-B916-48A7-8CEC-F193C5869BC5}"/>
                </a:ext>
              </a:extLst>
            </p:cNvPr>
            <p:cNvSpPr>
              <a:spLocks noChangeArrowheads="1"/>
            </p:cNvSpPr>
            <p:nvPr/>
          </p:nvSpPr>
          <p:spPr bwMode="auto">
            <a:xfrm>
              <a:off x="1895920"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15" name="矩形 114">
              <a:extLst>
                <a:ext uri="{FF2B5EF4-FFF2-40B4-BE49-F238E27FC236}">
                  <a16:creationId xmlns:a16="http://schemas.microsoft.com/office/drawing/2014/main" id="{3D23C4FA-8568-41C7-A6DB-987C43E84110}"/>
                </a:ext>
              </a:extLst>
            </p:cNvPr>
            <p:cNvSpPr>
              <a:spLocks noChangeArrowheads="1"/>
            </p:cNvSpPr>
            <p:nvPr/>
          </p:nvSpPr>
          <p:spPr bwMode="auto">
            <a:xfrm>
              <a:off x="1437278"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16" name="矩形 115">
              <a:extLst>
                <a:ext uri="{FF2B5EF4-FFF2-40B4-BE49-F238E27FC236}">
                  <a16:creationId xmlns:a16="http://schemas.microsoft.com/office/drawing/2014/main" id="{88672321-AEC7-4C38-8CAA-6F4373979E6F}"/>
                </a:ext>
              </a:extLst>
            </p:cNvPr>
            <p:cNvSpPr>
              <a:spLocks noChangeArrowheads="1"/>
            </p:cNvSpPr>
            <p:nvPr/>
          </p:nvSpPr>
          <p:spPr bwMode="auto">
            <a:xfrm>
              <a:off x="978636"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17" name="矩形 116">
              <a:extLst>
                <a:ext uri="{FF2B5EF4-FFF2-40B4-BE49-F238E27FC236}">
                  <a16:creationId xmlns:a16="http://schemas.microsoft.com/office/drawing/2014/main" id="{0E70BC89-717E-4D57-A74B-E939DCB93395}"/>
                </a:ext>
              </a:extLst>
            </p:cNvPr>
            <p:cNvSpPr>
              <a:spLocks noChangeArrowheads="1"/>
            </p:cNvSpPr>
            <p:nvPr/>
          </p:nvSpPr>
          <p:spPr bwMode="auto">
            <a:xfrm>
              <a:off x="519994"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18" name="矩形 117">
              <a:extLst>
                <a:ext uri="{FF2B5EF4-FFF2-40B4-BE49-F238E27FC236}">
                  <a16:creationId xmlns:a16="http://schemas.microsoft.com/office/drawing/2014/main" id="{61EC16DC-A713-48C1-A539-3B1512777DB1}"/>
                </a:ext>
              </a:extLst>
            </p:cNvPr>
            <p:cNvSpPr>
              <a:spLocks noChangeArrowheads="1"/>
            </p:cNvSpPr>
            <p:nvPr/>
          </p:nvSpPr>
          <p:spPr bwMode="auto">
            <a:xfrm>
              <a:off x="61352" y="105082"/>
              <a:ext cx="402705" cy="30610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919" name="矩形 118">
              <a:extLst>
                <a:ext uri="{FF2B5EF4-FFF2-40B4-BE49-F238E27FC236}">
                  <a16:creationId xmlns:a16="http://schemas.microsoft.com/office/drawing/2014/main" id="{0B5B38B4-451D-4938-B4CD-260E6D8E24FD}"/>
                </a:ext>
              </a:extLst>
            </p:cNvPr>
            <p:cNvSpPr>
              <a:spLocks noChangeArrowheads="1"/>
            </p:cNvSpPr>
            <p:nvPr/>
          </p:nvSpPr>
          <p:spPr bwMode="auto">
            <a:xfrm>
              <a:off x="3272178" y="104970"/>
              <a:ext cx="403311" cy="30698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800" b="1">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35920" name="矩形 119">
              <a:extLst>
                <a:ext uri="{FF2B5EF4-FFF2-40B4-BE49-F238E27FC236}">
                  <a16:creationId xmlns:a16="http://schemas.microsoft.com/office/drawing/2014/main" id="{972A8AC6-7266-4A2C-8734-37B2826D9D1A}"/>
                </a:ext>
              </a:extLst>
            </p:cNvPr>
            <p:cNvSpPr>
              <a:spLocks noChangeArrowheads="1"/>
            </p:cNvSpPr>
            <p:nvPr/>
          </p:nvSpPr>
          <p:spPr bwMode="auto">
            <a:xfrm>
              <a:off x="3731118" y="104970"/>
              <a:ext cx="401324" cy="30698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800" b="1">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35921" name="矩形 120">
              <a:extLst>
                <a:ext uri="{FF2B5EF4-FFF2-40B4-BE49-F238E27FC236}">
                  <a16:creationId xmlns:a16="http://schemas.microsoft.com/office/drawing/2014/main" id="{D01D1434-4609-4D7A-95C7-476ABCAC7F7E}"/>
                </a:ext>
              </a:extLst>
            </p:cNvPr>
            <p:cNvSpPr>
              <a:spLocks noChangeArrowheads="1"/>
            </p:cNvSpPr>
            <p:nvPr/>
          </p:nvSpPr>
          <p:spPr bwMode="auto">
            <a:xfrm>
              <a:off x="4190056" y="104970"/>
              <a:ext cx="401324" cy="30698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800" b="1">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grpSp>
      <p:grpSp>
        <p:nvGrpSpPr>
          <p:cNvPr id="10" name="组合 128">
            <a:extLst>
              <a:ext uri="{FF2B5EF4-FFF2-40B4-BE49-F238E27FC236}">
                <a16:creationId xmlns:a16="http://schemas.microsoft.com/office/drawing/2014/main" id="{C61BEA3B-0BF4-4B52-8873-728401500F86}"/>
              </a:ext>
            </a:extLst>
          </p:cNvPr>
          <p:cNvGrpSpPr>
            <a:grpSpLocks/>
          </p:cNvGrpSpPr>
          <p:nvPr/>
        </p:nvGrpSpPr>
        <p:grpSpPr bwMode="auto">
          <a:xfrm>
            <a:off x="1419225" y="3143250"/>
            <a:ext cx="588963" cy="669925"/>
            <a:chOff x="0" y="0"/>
            <a:chExt cx="589102" cy="669331"/>
          </a:xfrm>
        </p:grpSpPr>
        <p:sp>
          <p:nvSpPr>
            <p:cNvPr id="35893" name="Freeform 28">
              <a:extLst>
                <a:ext uri="{FF2B5EF4-FFF2-40B4-BE49-F238E27FC236}">
                  <a16:creationId xmlns:a16="http://schemas.microsoft.com/office/drawing/2014/main" id="{2B18F164-70FE-465C-A381-C9404CDAC340}"/>
                </a:ext>
              </a:extLst>
            </p:cNvPr>
            <p:cNvSpPr>
              <a:spLocks noChangeArrowheads="1"/>
            </p:cNvSpPr>
            <p:nvPr/>
          </p:nvSpPr>
          <p:spPr bwMode="auto">
            <a:xfrm>
              <a:off x="387113" y="1682"/>
              <a:ext cx="115895" cy="122629"/>
            </a:xfrm>
            <a:custGeom>
              <a:avLst/>
              <a:gdLst>
                <a:gd name="T0" fmla="*/ 2147483647 w 15"/>
                <a:gd name="T1" fmla="*/ 2147483647 h 15"/>
                <a:gd name="T2" fmla="*/ 2147483647 w 15"/>
                <a:gd name="T3" fmla="*/ 2147483647 h 15"/>
                <a:gd name="T4" fmla="*/ 0 w 15"/>
                <a:gd name="T5" fmla="*/ 2147483647 h 15"/>
                <a:gd name="T6" fmla="*/ 2147483647 w 15"/>
                <a:gd name="T7" fmla="*/ 0 h 15"/>
                <a:gd name="T8" fmla="*/ 2147483647 w 15"/>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4" name="Freeform 30">
              <a:extLst>
                <a:ext uri="{FF2B5EF4-FFF2-40B4-BE49-F238E27FC236}">
                  <a16:creationId xmlns:a16="http://schemas.microsoft.com/office/drawing/2014/main" id="{34F0FD81-28F3-4D8C-B46A-DBD0AA85A0DC}"/>
                </a:ext>
              </a:extLst>
            </p:cNvPr>
            <p:cNvSpPr>
              <a:spLocks noChangeArrowheads="1"/>
            </p:cNvSpPr>
            <p:nvPr/>
          </p:nvSpPr>
          <p:spPr bwMode="auto">
            <a:xfrm>
              <a:off x="307642" y="131124"/>
              <a:ext cx="281460" cy="538207"/>
            </a:xfrm>
            <a:custGeom>
              <a:avLst/>
              <a:gdLst>
                <a:gd name="T0" fmla="*/ 2147483647 w 36"/>
                <a:gd name="T1" fmla="*/ 2147483647 h 67"/>
                <a:gd name="T2" fmla="*/ 2147483647 w 36"/>
                <a:gd name="T3" fmla="*/ 0 h 67"/>
                <a:gd name="T4" fmla="*/ 2147483647 w 36"/>
                <a:gd name="T5" fmla="*/ 0 h 67"/>
                <a:gd name="T6" fmla="*/ 2147483647 w 36"/>
                <a:gd name="T7" fmla="*/ 0 h 67"/>
                <a:gd name="T8" fmla="*/ 2147483647 w 36"/>
                <a:gd name="T9" fmla="*/ 0 h 67"/>
                <a:gd name="T10" fmla="*/ 2147483647 w 36"/>
                <a:gd name="T11" fmla="*/ 0 h 67"/>
                <a:gd name="T12" fmla="*/ 2147483647 w 36"/>
                <a:gd name="T13" fmla="*/ 0 h 67"/>
                <a:gd name="T14" fmla="*/ 2147483647 w 36"/>
                <a:gd name="T15" fmla="*/ 0 h 67"/>
                <a:gd name="T16" fmla="*/ 2147483647 w 36"/>
                <a:gd name="T17" fmla="*/ 0 h 67"/>
                <a:gd name="T18" fmla="*/ 2147483647 w 36"/>
                <a:gd name="T19" fmla="*/ 0 h 67"/>
                <a:gd name="T20" fmla="*/ 0 w 36"/>
                <a:gd name="T21" fmla="*/ 2147483647 h 67"/>
                <a:gd name="T22" fmla="*/ 0 w 36"/>
                <a:gd name="T23" fmla="*/ 2147483647 h 67"/>
                <a:gd name="T24" fmla="*/ 0 w 36"/>
                <a:gd name="T25" fmla="*/ 2147483647 h 67"/>
                <a:gd name="T26" fmla="*/ 0 w 36"/>
                <a:gd name="T27" fmla="*/ 2147483647 h 67"/>
                <a:gd name="T28" fmla="*/ 2147483647 w 36"/>
                <a:gd name="T29" fmla="*/ 2147483647 h 67"/>
                <a:gd name="T30" fmla="*/ 2147483647 w 36"/>
                <a:gd name="T31" fmla="*/ 2147483647 h 67"/>
                <a:gd name="T32" fmla="*/ 2147483647 w 36"/>
                <a:gd name="T33" fmla="*/ 2147483647 h 67"/>
                <a:gd name="T34" fmla="*/ 2147483647 w 36"/>
                <a:gd name="T35" fmla="*/ 2147483647 h 67"/>
                <a:gd name="T36" fmla="*/ 2147483647 w 36"/>
                <a:gd name="T37" fmla="*/ 2147483647 h 67"/>
                <a:gd name="T38" fmla="*/ 2147483647 w 36"/>
                <a:gd name="T39" fmla="*/ 2147483647 h 67"/>
                <a:gd name="T40" fmla="*/ 2147483647 w 36"/>
                <a:gd name="T41" fmla="*/ 2147483647 h 67"/>
                <a:gd name="T42" fmla="*/ 2147483647 w 36"/>
                <a:gd name="T43" fmla="*/ 2147483647 h 67"/>
                <a:gd name="T44" fmla="*/ 2147483647 w 36"/>
                <a:gd name="T45" fmla="*/ 2147483647 h 67"/>
                <a:gd name="T46" fmla="*/ 2147483647 w 36"/>
                <a:gd name="T47" fmla="*/ 2147483647 h 67"/>
                <a:gd name="T48" fmla="*/ 2147483647 w 36"/>
                <a:gd name="T49" fmla="*/ 2147483647 h 67"/>
                <a:gd name="T50" fmla="*/ 2147483647 w 36"/>
                <a:gd name="T51" fmla="*/ 2147483647 h 67"/>
                <a:gd name="T52" fmla="*/ 2147483647 w 36"/>
                <a:gd name="T53" fmla="*/ 2147483647 h 67"/>
                <a:gd name="T54" fmla="*/ 2147483647 w 36"/>
                <a:gd name="T55" fmla="*/ 2147483647 h 67"/>
                <a:gd name="T56" fmla="*/ 2147483647 w 36"/>
                <a:gd name="T57" fmla="*/ 2147483647 h 67"/>
                <a:gd name="T58" fmla="*/ 2147483647 w 36"/>
                <a:gd name="T59" fmla="*/ 2147483647 h 67"/>
                <a:gd name="T60" fmla="*/ 2147483647 w 36"/>
                <a:gd name="T61" fmla="*/ 2147483647 h 67"/>
                <a:gd name="T62" fmla="*/ 2147483647 w 36"/>
                <a:gd name="T63" fmla="*/ 2147483647 h 67"/>
                <a:gd name="T64" fmla="*/ 2147483647 w 36"/>
                <a:gd name="T65" fmla="*/ 2147483647 h 67"/>
                <a:gd name="T66" fmla="*/ 2147483647 w 36"/>
                <a:gd name="T67" fmla="*/ 2147483647 h 67"/>
                <a:gd name="T68" fmla="*/ 2147483647 w 36"/>
                <a:gd name="T69" fmla="*/ 2147483647 h 67"/>
                <a:gd name="T70" fmla="*/ 2147483647 w 36"/>
                <a:gd name="T71" fmla="*/ 2147483647 h 67"/>
                <a:gd name="T72" fmla="*/ 2147483647 w 36"/>
                <a:gd name="T73" fmla="*/ 2147483647 h 67"/>
                <a:gd name="T74" fmla="*/ 2147483647 w 36"/>
                <a:gd name="T75" fmla="*/ 2147483647 h 67"/>
                <a:gd name="T76" fmla="*/ 2147483647 w 36"/>
                <a:gd name="T77" fmla="*/ 2147483647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5" name="Oval 37">
              <a:extLst>
                <a:ext uri="{FF2B5EF4-FFF2-40B4-BE49-F238E27FC236}">
                  <a16:creationId xmlns:a16="http://schemas.microsoft.com/office/drawing/2014/main" id="{95BC07F1-BFA0-4276-AAEE-BEB717923FB9}"/>
                </a:ext>
              </a:extLst>
            </p:cNvPr>
            <p:cNvSpPr>
              <a:spLocks noChangeArrowheads="1"/>
            </p:cNvSpPr>
            <p:nvPr/>
          </p:nvSpPr>
          <p:spPr bwMode="auto">
            <a:xfrm flipH="1">
              <a:off x="84017" y="0"/>
              <a:ext cx="114494" cy="116881"/>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sp>
          <p:nvSpPr>
            <p:cNvPr id="35896" name="Freeform 38">
              <a:extLst>
                <a:ext uri="{FF2B5EF4-FFF2-40B4-BE49-F238E27FC236}">
                  <a16:creationId xmlns:a16="http://schemas.microsoft.com/office/drawing/2014/main" id="{2AC03E1C-E56C-4ABD-AD28-D42CDE74524E}"/>
                </a:ext>
              </a:extLst>
            </p:cNvPr>
            <p:cNvSpPr>
              <a:spLocks noChangeArrowheads="1"/>
            </p:cNvSpPr>
            <p:nvPr/>
          </p:nvSpPr>
          <p:spPr bwMode="auto">
            <a:xfrm flipH="1">
              <a:off x="48598" y="126971"/>
              <a:ext cx="14003" cy="1"/>
            </a:xfrm>
            <a:custGeom>
              <a:avLst/>
              <a:gdLst>
                <a:gd name="T0" fmla="*/ 0 w 7"/>
                <a:gd name="T1" fmla="*/ 0 h 1"/>
                <a:gd name="T2" fmla="*/ 2147483647 w 7"/>
                <a:gd name="T3" fmla="*/ 0 h 1"/>
                <a:gd name="T4" fmla="*/ 0 w 7"/>
                <a:gd name="T5" fmla="*/ 0 h 1"/>
                <a:gd name="T6" fmla="*/ 0 60000 65536"/>
                <a:gd name="T7" fmla="*/ 0 60000 65536"/>
                <a:gd name="T8" fmla="*/ 0 60000 65536"/>
              </a:gdLst>
              <a:ahLst/>
              <a:cxnLst>
                <a:cxn ang="T6">
                  <a:pos x="T0" y="T1"/>
                </a:cxn>
                <a:cxn ang="T7">
                  <a:pos x="T2" y="T3"/>
                </a:cxn>
                <a:cxn ang="T8">
                  <a:pos x="T4" y="T5"/>
                </a:cxn>
              </a:cxnLst>
              <a:rect l="0" t="0" r="r" b="b"/>
              <a:pathLst>
                <a:path w="7" h="1">
                  <a:moveTo>
                    <a:pt x="0" y="0"/>
                  </a:moveTo>
                  <a:cubicBezTo>
                    <a:pt x="7" y="0"/>
                    <a:pt x="7" y="0"/>
                    <a:pt x="7" y="0"/>
                  </a:cubicBezTo>
                  <a:cubicBezTo>
                    <a:pt x="3" y="0"/>
                    <a:pt x="1" y="0"/>
                    <a:pt x="0"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7" name="Freeform 39">
              <a:extLst>
                <a:ext uri="{FF2B5EF4-FFF2-40B4-BE49-F238E27FC236}">
                  <a16:creationId xmlns:a16="http://schemas.microsoft.com/office/drawing/2014/main" id="{4360D079-11D4-4840-A909-CD826706D03E}"/>
                </a:ext>
              </a:extLst>
            </p:cNvPr>
            <p:cNvSpPr>
              <a:spLocks noChangeArrowheads="1"/>
            </p:cNvSpPr>
            <p:nvPr/>
          </p:nvSpPr>
          <p:spPr bwMode="auto">
            <a:xfrm flipH="1">
              <a:off x="0" y="126971"/>
              <a:ext cx="284176" cy="542360"/>
            </a:xfrm>
            <a:custGeom>
              <a:avLst/>
              <a:gdLst>
                <a:gd name="T0" fmla="*/ 2147483647 w 146"/>
                <a:gd name="T1" fmla="*/ 2147483647 h 273"/>
                <a:gd name="T2" fmla="*/ 2147483647 w 146"/>
                <a:gd name="T3" fmla="*/ 2147483647 h 273"/>
                <a:gd name="T4" fmla="*/ 2147483647 w 146"/>
                <a:gd name="T5" fmla="*/ 0 h 273"/>
                <a:gd name="T6" fmla="*/ 2147483647 w 146"/>
                <a:gd name="T7" fmla="*/ 0 h 273"/>
                <a:gd name="T8" fmla="*/ 2147483647 w 146"/>
                <a:gd name="T9" fmla="*/ 0 h 273"/>
                <a:gd name="T10" fmla="*/ 2147483647 w 146"/>
                <a:gd name="T11" fmla="*/ 0 h 273"/>
                <a:gd name="T12" fmla="*/ 2147483647 w 146"/>
                <a:gd name="T13" fmla="*/ 0 h 273"/>
                <a:gd name="T14" fmla="*/ 2147483647 w 146"/>
                <a:gd name="T15" fmla="*/ 0 h 273"/>
                <a:gd name="T16" fmla="*/ 2147483647 w 146"/>
                <a:gd name="T17" fmla="*/ 0 h 273"/>
                <a:gd name="T18" fmla="*/ 2147483647 w 146"/>
                <a:gd name="T19" fmla="*/ 0 h 273"/>
                <a:gd name="T20" fmla="*/ 2147483647 w 146"/>
                <a:gd name="T21" fmla="*/ 2147483647 h 273"/>
                <a:gd name="T22" fmla="*/ 0 w 146"/>
                <a:gd name="T23" fmla="*/ 2147483647 h 273"/>
                <a:gd name="T24" fmla="*/ 0 w 146"/>
                <a:gd name="T25" fmla="*/ 2147483647 h 273"/>
                <a:gd name="T26" fmla="*/ 0 w 146"/>
                <a:gd name="T27" fmla="*/ 2147483647 h 273"/>
                <a:gd name="T28" fmla="*/ 0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2147483647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2147483647 w 146"/>
                <a:gd name="T93" fmla="*/ 2147483647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1" name="组合 129">
            <a:extLst>
              <a:ext uri="{FF2B5EF4-FFF2-40B4-BE49-F238E27FC236}">
                <a16:creationId xmlns:a16="http://schemas.microsoft.com/office/drawing/2014/main" id="{6E2956A9-DC18-4568-94E7-5530839CA016}"/>
              </a:ext>
            </a:extLst>
          </p:cNvPr>
          <p:cNvGrpSpPr>
            <a:grpSpLocks/>
          </p:cNvGrpSpPr>
          <p:nvPr/>
        </p:nvGrpSpPr>
        <p:grpSpPr bwMode="auto">
          <a:xfrm>
            <a:off x="1419225" y="4427538"/>
            <a:ext cx="588963" cy="668337"/>
            <a:chOff x="0" y="0"/>
            <a:chExt cx="589102" cy="667649"/>
          </a:xfrm>
        </p:grpSpPr>
        <p:grpSp>
          <p:nvGrpSpPr>
            <p:cNvPr id="35887" name="Group 100">
              <a:extLst>
                <a:ext uri="{FF2B5EF4-FFF2-40B4-BE49-F238E27FC236}">
                  <a16:creationId xmlns:a16="http://schemas.microsoft.com/office/drawing/2014/main" id="{65A00A22-E009-4FBB-A078-C42ED310E09E}"/>
                </a:ext>
              </a:extLst>
            </p:cNvPr>
            <p:cNvGrpSpPr>
              <a:grpSpLocks/>
            </p:cNvGrpSpPr>
            <p:nvPr/>
          </p:nvGrpSpPr>
          <p:grpSpPr bwMode="auto">
            <a:xfrm>
              <a:off x="0" y="0"/>
              <a:ext cx="281459" cy="667649"/>
              <a:chOff x="0" y="0"/>
              <a:chExt cx="134937" cy="311150"/>
            </a:xfrm>
          </p:grpSpPr>
          <p:sp>
            <p:nvSpPr>
              <p:cNvPr id="35891" name="Freeform 28">
                <a:extLst>
                  <a:ext uri="{FF2B5EF4-FFF2-40B4-BE49-F238E27FC236}">
                    <a16:creationId xmlns:a16="http://schemas.microsoft.com/office/drawing/2014/main" id="{53777D76-92EC-4752-802B-B7D627955B68}"/>
                  </a:ext>
                </a:extLst>
              </p:cNvPr>
              <p:cNvSpPr>
                <a:spLocks noChangeArrowheads="1"/>
              </p:cNvSpPr>
              <p:nvPr/>
            </p:nvSpPr>
            <p:spPr bwMode="auto">
              <a:xfrm>
                <a:off x="38100" y="0"/>
                <a:ext cx="55562" cy="57150"/>
              </a:xfrm>
              <a:custGeom>
                <a:avLst/>
                <a:gdLst>
                  <a:gd name="T0" fmla="*/ 2147483647 w 15"/>
                  <a:gd name="T1" fmla="*/ 2147483647 h 15"/>
                  <a:gd name="T2" fmla="*/ 2147483647 w 15"/>
                  <a:gd name="T3" fmla="*/ 2147483647 h 15"/>
                  <a:gd name="T4" fmla="*/ 0 w 15"/>
                  <a:gd name="T5" fmla="*/ 2147483647 h 15"/>
                  <a:gd name="T6" fmla="*/ 2147483647 w 15"/>
                  <a:gd name="T7" fmla="*/ 0 h 15"/>
                  <a:gd name="T8" fmla="*/ 2147483647 w 15"/>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2" name="Freeform 30">
                <a:extLst>
                  <a:ext uri="{FF2B5EF4-FFF2-40B4-BE49-F238E27FC236}">
                    <a16:creationId xmlns:a16="http://schemas.microsoft.com/office/drawing/2014/main" id="{ADDFFF50-2D02-4CF7-8809-7BB1D0D86DF5}"/>
                  </a:ext>
                </a:extLst>
              </p:cNvPr>
              <p:cNvSpPr>
                <a:spLocks noChangeArrowheads="1"/>
              </p:cNvSpPr>
              <p:nvPr/>
            </p:nvSpPr>
            <p:spPr bwMode="auto">
              <a:xfrm>
                <a:off x="0" y="60325"/>
                <a:ext cx="134937" cy="250825"/>
              </a:xfrm>
              <a:custGeom>
                <a:avLst/>
                <a:gdLst>
                  <a:gd name="T0" fmla="*/ 2147483647 w 36"/>
                  <a:gd name="T1" fmla="*/ 2147483647 h 67"/>
                  <a:gd name="T2" fmla="*/ 2147483647 w 36"/>
                  <a:gd name="T3" fmla="*/ 0 h 67"/>
                  <a:gd name="T4" fmla="*/ 2147483647 w 36"/>
                  <a:gd name="T5" fmla="*/ 0 h 67"/>
                  <a:gd name="T6" fmla="*/ 2147483647 w 36"/>
                  <a:gd name="T7" fmla="*/ 0 h 67"/>
                  <a:gd name="T8" fmla="*/ 2147483647 w 36"/>
                  <a:gd name="T9" fmla="*/ 0 h 67"/>
                  <a:gd name="T10" fmla="*/ 2147483647 w 36"/>
                  <a:gd name="T11" fmla="*/ 0 h 67"/>
                  <a:gd name="T12" fmla="*/ 2147483647 w 36"/>
                  <a:gd name="T13" fmla="*/ 0 h 67"/>
                  <a:gd name="T14" fmla="*/ 2147483647 w 36"/>
                  <a:gd name="T15" fmla="*/ 0 h 67"/>
                  <a:gd name="T16" fmla="*/ 2147483647 w 36"/>
                  <a:gd name="T17" fmla="*/ 0 h 67"/>
                  <a:gd name="T18" fmla="*/ 2147483647 w 36"/>
                  <a:gd name="T19" fmla="*/ 0 h 67"/>
                  <a:gd name="T20" fmla="*/ 0 w 36"/>
                  <a:gd name="T21" fmla="*/ 2147483647 h 67"/>
                  <a:gd name="T22" fmla="*/ 0 w 36"/>
                  <a:gd name="T23" fmla="*/ 2147483647 h 67"/>
                  <a:gd name="T24" fmla="*/ 0 w 36"/>
                  <a:gd name="T25" fmla="*/ 2147483647 h 67"/>
                  <a:gd name="T26" fmla="*/ 0 w 36"/>
                  <a:gd name="T27" fmla="*/ 2147483647 h 67"/>
                  <a:gd name="T28" fmla="*/ 2147483647 w 36"/>
                  <a:gd name="T29" fmla="*/ 2147483647 h 67"/>
                  <a:gd name="T30" fmla="*/ 2147483647 w 36"/>
                  <a:gd name="T31" fmla="*/ 2147483647 h 67"/>
                  <a:gd name="T32" fmla="*/ 2147483647 w 36"/>
                  <a:gd name="T33" fmla="*/ 2147483647 h 67"/>
                  <a:gd name="T34" fmla="*/ 2147483647 w 36"/>
                  <a:gd name="T35" fmla="*/ 2147483647 h 67"/>
                  <a:gd name="T36" fmla="*/ 2147483647 w 36"/>
                  <a:gd name="T37" fmla="*/ 2147483647 h 67"/>
                  <a:gd name="T38" fmla="*/ 2147483647 w 36"/>
                  <a:gd name="T39" fmla="*/ 2147483647 h 67"/>
                  <a:gd name="T40" fmla="*/ 2147483647 w 36"/>
                  <a:gd name="T41" fmla="*/ 2147483647 h 67"/>
                  <a:gd name="T42" fmla="*/ 2147483647 w 36"/>
                  <a:gd name="T43" fmla="*/ 2147483647 h 67"/>
                  <a:gd name="T44" fmla="*/ 2147483647 w 36"/>
                  <a:gd name="T45" fmla="*/ 2147483647 h 67"/>
                  <a:gd name="T46" fmla="*/ 2147483647 w 36"/>
                  <a:gd name="T47" fmla="*/ 2147483647 h 67"/>
                  <a:gd name="T48" fmla="*/ 2147483647 w 36"/>
                  <a:gd name="T49" fmla="*/ 2147483647 h 67"/>
                  <a:gd name="T50" fmla="*/ 2147483647 w 36"/>
                  <a:gd name="T51" fmla="*/ 2147483647 h 67"/>
                  <a:gd name="T52" fmla="*/ 2147483647 w 36"/>
                  <a:gd name="T53" fmla="*/ 2147483647 h 67"/>
                  <a:gd name="T54" fmla="*/ 2147483647 w 36"/>
                  <a:gd name="T55" fmla="*/ 2147483647 h 67"/>
                  <a:gd name="T56" fmla="*/ 2147483647 w 36"/>
                  <a:gd name="T57" fmla="*/ 2147483647 h 67"/>
                  <a:gd name="T58" fmla="*/ 2147483647 w 36"/>
                  <a:gd name="T59" fmla="*/ 2147483647 h 67"/>
                  <a:gd name="T60" fmla="*/ 2147483647 w 36"/>
                  <a:gd name="T61" fmla="*/ 2147483647 h 67"/>
                  <a:gd name="T62" fmla="*/ 2147483647 w 36"/>
                  <a:gd name="T63" fmla="*/ 2147483647 h 67"/>
                  <a:gd name="T64" fmla="*/ 2147483647 w 36"/>
                  <a:gd name="T65" fmla="*/ 2147483647 h 67"/>
                  <a:gd name="T66" fmla="*/ 2147483647 w 36"/>
                  <a:gd name="T67" fmla="*/ 2147483647 h 67"/>
                  <a:gd name="T68" fmla="*/ 2147483647 w 36"/>
                  <a:gd name="T69" fmla="*/ 2147483647 h 67"/>
                  <a:gd name="T70" fmla="*/ 2147483647 w 36"/>
                  <a:gd name="T71" fmla="*/ 2147483647 h 67"/>
                  <a:gd name="T72" fmla="*/ 2147483647 w 36"/>
                  <a:gd name="T73" fmla="*/ 2147483647 h 67"/>
                  <a:gd name="T74" fmla="*/ 2147483647 w 36"/>
                  <a:gd name="T75" fmla="*/ 2147483647 h 67"/>
                  <a:gd name="T76" fmla="*/ 2147483647 w 36"/>
                  <a:gd name="T77" fmla="*/ 2147483647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5888" name="Group 103">
              <a:extLst>
                <a:ext uri="{FF2B5EF4-FFF2-40B4-BE49-F238E27FC236}">
                  <a16:creationId xmlns:a16="http://schemas.microsoft.com/office/drawing/2014/main" id="{1CFA250D-0F77-4943-8620-0C28217D3064}"/>
                </a:ext>
              </a:extLst>
            </p:cNvPr>
            <p:cNvGrpSpPr>
              <a:grpSpLocks/>
            </p:cNvGrpSpPr>
            <p:nvPr/>
          </p:nvGrpSpPr>
          <p:grpSpPr bwMode="auto">
            <a:xfrm>
              <a:off x="307642" y="0"/>
              <a:ext cx="281460" cy="667649"/>
              <a:chOff x="0" y="0"/>
              <a:chExt cx="134937" cy="311150"/>
            </a:xfrm>
          </p:grpSpPr>
          <p:sp>
            <p:nvSpPr>
              <p:cNvPr id="35889" name="Freeform 28">
                <a:extLst>
                  <a:ext uri="{FF2B5EF4-FFF2-40B4-BE49-F238E27FC236}">
                    <a16:creationId xmlns:a16="http://schemas.microsoft.com/office/drawing/2014/main" id="{A7782738-B9DB-4B34-B51F-BAE0425237FA}"/>
                  </a:ext>
                </a:extLst>
              </p:cNvPr>
              <p:cNvSpPr>
                <a:spLocks noChangeArrowheads="1"/>
              </p:cNvSpPr>
              <p:nvPr/>
            </p:nvSpPr>
            <p:spPr bwMode="auto">
              <a:xfrm>
                <a:off x="38100" y="0"/>
                <a:ext cx="55562" cy="57150"/>
              </a:xfrm>
              <a:custGeom>
                <a:avLst/>
                <a:gdLst>
                  <a:gd name="T0" fmla="*/ 2147483647 w 15"/>
                  <a:gd name="T1" fmla="*/ 2147483647 h 15"/>
                  <a:gd name="T2" fmla="*/ 2147483647 w 15"/>
                  <a:gd name="T3" fmla="*/ 2147483647 h 15"/>
                  <a:gd name="T4" fmla="*/ 0 w 15"/>
                  <a:gd name="T5" fmla="*/ 2147483647 h 15"/>
                  <a:gd name="T6" fmla="*/ 2147483647 w 15"/>
                  <a:gd name="T7" fmla="*/ 0 h 15"/>
                  <a:gd name="T8" fmla="*/ 2147483647 w 15"/>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0" name="Freeform 30">
                <a:extLst>
                  <a:ext uri="{FF2B5EF4-FFF2-40B4-BE49-F238E27FC236}">
                    <a16:creationId xmlns:a16="http://schemas.microsoft.com/office/drawing/2014/main" id="{3AD26D7C-A8EF-4BE2-ACC3-84423F29C6B0}"/>
                  </a:ext>
                </a:extLst>
              </p:cNvPr>
              <p:cNvSpPr>
                <a:spLocks noChangeArrowheads="1"/>
              </p:cNvSpPr>
              <p:nvPr/>
            </p:nvSpPr>
            <p:spPr bwMode="auto">
              <a:xfrm>
                <a:off x="0" y="60325"/>
                <a:ext cx="134937" cy="250825"/>
              </a:xfrm>
              <a:custGeom>
                <a:avLst/>
                <a:gdLst>
                  <a:gd name="T0" fmla="*/ 2147483647 w 36"/>
                  <a:gd name="T1" fmla="*/ 2147483647 h 67"/>
                  <a:gd name="T2" fmla="*/ 2147483647 w 36"/>
                  <a:gd name="T3" fmla="*/ 0 h 67"/>
                  <a:gd name="T4" fmla="*/ 2147483647 w 36"/>
                  <a:gd name="T5" fmla="*/ 0 h 67"/>
                  <a:gd name="T6" fmla="*/ 2147483647 w 36"/>
                  <a:gd name="T7" fmla="*/ 0 h 67"/>
                  <a:gd name="T8" fmla="*/ 2147483647 w 36"/>
                  <a:gd name="T9" fmla="*/ 0 h 67"/>
                  <a:gd name="T10" fmla="*/ 2147483647 w 36"/>
                  <a:gd name="T11" fmla="*/ 0 h 67"/>
                  <a:gd name="T12" fmla="*/ 2147483647 w 36"/>
                  <a:gd name="T13" fmla="*/ 0 h 67"/>
                  <a:gd name="T14" fmla="*/ 2147483647 w 36"/>
                  <a:gd name="T15" fmla="*/ 0 h 67"/>
                  <a:gd name="T16" fmla="*/ 2147483647 w 36"/>
                  <a:gd name="T17" fmla="*/ 0 h 67"/>
                  <a:gd name="T18" fmla="*/ 2147483647 w 36"/>
                  <a:gd name="T19" fmla="*/ 0 h 67"/>
                  <a:gd name="T20" fmla="*/ 0 w 36"/>
                  <a:gd name="T21" fmla="*/ 2147483647 h 67"/>
                  <a:gd name="T22" fmla="*/ 0 w 36"/>
                  <a:gd name="T23" fmla="*/ 2147483647 h 67"/>
                  <a:gd name="T24" fmla="*/ 0 w 36"/>
                  <a:gd name="T25" fmla="*/ 2147483647 h 67"/>
                  <a:gd name="T26" fmla="*/ 0 w 36"/>
                  <a:gd name="T27" fmla="*/ 2147483647 h 67"/>
                  <a:gd name="T28" fmla="*/ 2147483647 w 36"/>
                  <a:gd name="T29" fmla="*/ 2147483647 h 67"/>
                  <a:gd name="T30" fmla="*/ 2147483647 w 36"/>
                  <a:gd name="T31" fmla="*/ 2147483647 h 67"/>
                  <a:gd name="T32" fmla="*/ 2147483647 w 36"/>
                  <a:gd name="T33" fmla="*/ 2147483647 h 67"/>
                  <a:gd name="T34" fmla="*/ 2147483647 w 36"/>
                  <a:gd name="T35" fmla="*/ 2147483647 h 67"/>
                  <a:gd name="T36" fmla="*/ 2147483647 w 36"/>
                  <a:gd name="T37" fmla="*/ 2147483647 h 67"/>
                  <a:gd name="T38" fmla="*/ 2147483647 w 36"/>
                  <a:gd name="T39" fmla="*/ 2147483647 h 67"/>
                  <a:gd name="T40" fmla="*/ 2147483647 w 36"/>
                  <a:gd name="T41" fmla="*/ 2147483647 h 67"/>
                  <a:gd name="T42" fmla="*/ 2147483647 w 36"/>
                  <a:gd name="T43" fmla="*/ 2147483647 h 67"/>
                  <a:gd name="T44" fmla="*/ 2147483647 w 36"/>
                  <a:gd name="T45" fmla="*/ 2147483647 h 67"/>
                  <a:gd name="T46" fmla="*/ 2147483647 w 36"/>
                  <a:gd name="T47" fmla="*/ 2147483647 h 67"/>
                  <a:gd name="T48" fmla="*/ 2147483647 w 36"/>
                  <a:gd name="T49" fmla="*/ 2147483647 h 67"/>
                  <a:gd name="T50" fmla="*/ 2147483647 w 36"/>
                  <a:gd name="T51" fmla="*/ 2147483647 h 67"/>
                  <a:gd name="T52" fmla="*/ 2147483647 w 36"/>
                  <a:gd name="T53" fmla="*/ 2147483647 h 67"/>
                  <a:gd name="T54" fmla="*/ 2147483647 w 36"/>
                  <a:gd name="T55" fmla="*/ 2147483647 h 67"/>
                  <a:gd name="T56" fmla="*/ 2147483647 w 36"/>
                  <a:gd name="T57" fmla="*/ 2147483647 h 67"/>
                  <a:gd name="T58" fmla="*/ 2147483647 w 36"/>
                  <a:gd name="T59" fmla="*/ 2147483647 h 67"/>
                  <a:gd name="T60" fmla="*/ 2147483647 w 36"/>
                  <a:gd name="T61" fmla="*/ 2147483647 h 67"/>
                  <a:gd name="T62" fmla="*/ 2147483647 w 36"/>
                  <a:gd name="T63" fmla="*/ 2147483647 h 67"/>
                  <a:gd name="T64" fmla="*/ 2147483647 w 36"/>
                  <a:gd name="T65" fmla="*/ 2147483647 h 67"/>
                  <a:gd name="T66" fmla="*/ 2147483647 w 36"/>
                  <a:gd name="T67" fmla="*/ 2147483647 h 67"/>
                  <a:gd name="T68" fmla="*/ 2147483647 w 36"/>
                  <a:gd name="T69" fmla="*/ 2147483647 h 67"/>
                  <a:gd name="T70" fmla="*/ 2147483647 w 36"/>
                  <a:gd name="T71" fmla="*/ 2147483647 h 67"/>
                  <a:gd name="T72" fmla="*/ 2147483647 w 36"/>
                  <a:gd name="T73" fmla="*/ 2147483647 h 67"/>
                  <a:gd name="T74" fmla="*/ 2147483647 w 36"/>
                  <a:gd name="T75" fmla="*/ 2147483647 h 67"/>
                  <a:gd name="T76" fmla="*/ 2147483647 w 36"/>
                  <a:gd name="T77" fmla="*/ 2147483647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14" name="Group 106">
            <a:extLst>
              <a:ext uri="{FF2B5EF4-FFF2-40B4-BE49-F238E27FC236}">
                <a16:creationId xmlns:a16="http://schemas.microsoft.com/office/drawing/2014/main" id="{326A5CD6-175D-408D-8CFE-129C78C49842}"/>
              </a:ext>
            </a:extLst>
          </p:cNvPr>
          <p:cNvGrpSpPr>
            <a:grpSpLocks/>
          </p:cNvGrpSpPr>
          <p:nvPr/>
        </p:nvGrpSpPr>
        <p:grpSpPr bwMode="auto">
          <a:xfrm>
            <a:off x="6032500" y="2608263"/>
            <a:ext cx="604838" cy="558800"/>
            <a:chOff x="0" y="0"/>
            <a:chExt cx="576064" cy="535781"/>
          </a:xfrm>
        </p:grpSpPr>
        <p:grpSp>
          <p:nvGrpSpPr>
            <p:cNvPr id="35883" name="Group 107">
              <a:extLst>
                <a:ext uri="{FF2B5EF4-FFF2-40B4-BE49-F238E27FC236}">
                  <a16:creationId xmlns:a16="http://schemas.microsoft.com/office/drawing/2014/main" id="{58515AC1-5F9F-4CD4-848C-2FD91B31DF01}"/>
                </a:ext>
              </a:extLst>
            </p:cNvPr>
            <p:cNvGrpSpPr>
              <a:grpSpLocks/>
            </p:cNvGrpSpPr>
            <p:nvPr/>
          </p:nvGrpSpPr>
          <p:grpSpPr bwMode="auto">
            <a:xfrm rot="3277959">
              <a:off x="186" y="8335"/>
              <a:ext cx="535781" cy="519112"/>
              <a:chOff x="0" y="0"/>
              <a:chExt cx="1071563" cy="1038225"/>
            </a:xfrm>
          </p:grpSpPr>
          <p:sp>
            <p:nvSpPr>
              <p:cNvPr id="35885" name="Freeform 45">
                <a:extLst>
                  <a:ext uri="{FF2B5EF4-FFF2-40B4-BE49-F238E27FC236}">
                    <a16:creationId xmlns:a16="http://schemas.microsoft.com/office/drawing/2014/main" id="{9F554CCE-18B3-43C7-9287-713F007234B1}"/>
                  </a:ext>
                </a:extLst>
              </p:cNvPr>
              <p:cNvSpPr>
                <a:spLocks noChangeArrowheads="1"/>
              </p:cNvSpPr>
              <p:nvPr/>
            </p:nvSpPr>
            <p:spPr bwMode="auto">
              <a:xfrm>
                <a:off x="0" y="0"/>
                <a:ext cx="1071563" cy="1038225"/>
              </a:xfrm>
              <a:custGeom>
                <a:avLst/>
                <a:gdLst>
                  <a:gd name="T0" fmla="*/ 2147483647 w 559"/>
                  <a:gd name="T1" fmla="*/ 2147483647 h 542"/>
                  <a:gd name="T2" fmla="*/ 2147483647 w 559"/>
                  <a:gd name="T3" fmla="*/ 2147483647 h 542"/>
                  <a:gd name="T4" fmla="*/ 2147483647 w 559"/>
                  <a:gd name="T5" fmla="*/ 2147483647 h 542"/>
                  <a:gd name="T6" fmla="*/ 2147483647 w 559"/>
                  <a:gd name="T7" fmla="*/ 2147483647 h 542"/>
                  <a:gd name="T8" fmla="*/ 2147483647 w 559"/>
                  <a:gd name="T9" fmla="*/ 2147483647 h 542"/>
                  <a:gd name="T10" fmla="*/ 2147483647 w 559"/>
                  <a:gd name="T11" fmla="*/ 2147483647 h 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6" name="椭圆 172">
                <a:extLst>
                  <a:ext uri="{FF2B5EF4-FFF2-40B4-BE49-F238E27FC236}">
                    <a16:creationId xmlns:a16="http://schemas.microsoft.com/office/drawing/2014/main" id="{C6859775-F58C-45BA-98FF-954EDED37FF6}"/>
                  </a:ext>
                </a:extLst>
              </p:cNvPr>
              <p:cNvSpPr>
                <a:spLocks noChangeArrowheads="1"/>
              </p:cNvSpPr>
              <p:nvPr/>
            </p:nvSpPr>
            <p:spPr bwMode="auto">
              <a:xfrm>
                <a:off x="101961" y="99280"/>
                <a:ext cx="839663" cy="839663"/>
              </a:xfrm>
              <a:prstGeom prst="ellipse">
                <a:avLst/>
              </a:prstGeom>
              <a:solidFill>
                <a:srgbClr val="3DBCC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grpSp>
        <p:sp>
          <p:nvSpPr>
            <p:cNvPr id="35884" name="Text Box 11">
              <a:extLst>
                <a:ext uri="{FF2B5EF4-FFF2-40B4-BE49-F238E27FC236}">
                  <a16:creationId xmlns:a16="http://schemas.microsoft.com/office/drawing/2014/main" id="{8D632052-D0E5-413E-926D-EF39F3F21256}"/>
                </a:ext>
              </a:extLst>
            </p:cNvPr>
            <p:cNvSpPr>
              <a:spLocks noChangeArrowheads="1"/>
            </p:cNvSpPr>
            <p:nvPr/>
          </p:nvSpPr>
          <p:spPr bwMode="auto">
            <a:xfrm>
              <a:off x="0" y="131381"/>
              <a:ext cx="576064" cy="28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buFont typeface="Arial" panose="020B0604020202020204" pitchFamily="34" charset="0"/>
                <a:buNone/>
              </a:pPr>
              <a:r>
                <a:rPr lang="en-US" altLang="zh-CN" sz="800" b="1">
                  <a:solidFill>
                    <a:schemeClr val="bg1"/>
                  </a:solidFill>
                  <a:latin typeface="Century725 Blk BT" pitchFamily="2" charset="0"/>
                  <a:ea typeface="微软雅黑" panose="020B0503020204020204" pitchFamily="34" charset="-122"/>
                  <a:sym typeface="Century725 Blk BT" pitchFamily="2" charset="0"/>
                </a:rPr>
                <a:t>80%</a:t>
              </a:r>
              <a:endParaRPr lang="zh-CN" altLang="en-US">
                <a:ea typeface="宋体" panose="02010600030101010101" pitchFamily="2" charset="-122"/>
              </a:endParaRPr>
            </a:p>
          </p:txBody>
        </p:sp>
      </p:grpSp>
      <p:grpSp>
        <p:nvGrpSpPr>
          <p:cNvPr id="16" name="Group 111">
            <a:extLst>
              <a:ext uri="{FF2B5EF4-FFF2-40B4-BE49-F238E27FC236}">
                <a16:creationId xmlns:a16="http://schemas.microsoft.com/office/drawing/2014/main" id="{A358B5CF-8BCD-4741-B257-E122E1F56EDF}"/>
              </a:ext>
            </a:extLst>
          </p:cNvPr>
          <p:cNvGrpSpPr>
            <a:grpSpLocks/>
          </p:cNvGrpSpPr>
          <p:nvPr/>
        </p:nvGrpSpPr>
        <p:grpSpPr bwMode="auto">
          <a:xfrm>
            <a:off x="5521325" y="3868738"/>
            <a:ext cx="601663" cy="558800"/>
            <a:chOff x="0" y="0"/>
            <a:chExt cx="576064" cy="535781"/>
          </a:xfrm>
        </p:grpSpPr>
        <p:grpSp>
          <p:nvGrpSpPr>
            <p:cNvPr id="35879" name="Group 112">
              <a:extLst>
                <a:ext uri="{FF2B5EF4-FFF2-40B4-BE49-F238E27FC236}">
                  <a16:creationId xmlns:a16="http://schemas.microsoft.com/office/drawing/2014/main" id="{46FB9129-31B0-4886-87AA-FADEB9A82B98}"/>
                </a:ext>
              </a:extLst>
            </p:cNvPr>
            <p:cNvGrpSpPr>
              <a:grpSpLocks/>
            </p:cNvGrpSpPr>
            <p:nvPr/>
          </p:nvGrpSpPr>
          <p:grpSpPr bwMode="auto">
            <a:xfrm rot="3277959">
              <a:off x="186" y="8335"/>
              <a:ext cx="535781" cy="519112"/>
              <a:chOff x="0" y="0"/>
              <a:chExt cx="1071563" cy="1038225"/>
            </a:xfrm>
          </p:grpSpPr>
          <p:sp>
            <p:nvSpPr>
              <p:cNvPr id="35881" name="Freeform 45">
                <a:extLst>
                  <a:ext uri="{FF2B5EF4-FFF2-40B4-BE49-F238E27FC236}">
                    <a16:creationId xmlns:a16="http://schemas.microsoft.com/office/drawing/2014/main" id="{0CB8AA36-D89A-4B6F-84FC-68DA92B9A399}"/>
                  </a:ext>
                </a:extLst>
              </p:cNvPr>
              <p:cNvSpPr>
                <a:spLocks noChangeArrowheads="1"/>
              </p:cNvSpPr>
              <p:nvPr/>
            </p:nvSpPr>
            <p:spPr bwMode="auto">
              <a:xfrm>
                <a:off x="0" y="0"/>
                <a:ext cx="1071563" cy="1038225"/>
              </a:xfrm>
              <a:custGeom>
                <a:avLst/>
                <a:gdLst>
                  <a:gd name="T0" fmla="*/ 2147483647 w 559"/>
                  <a:gd name="T1" fmla="*/ 2147483647 h 542"/>
                  <a:gd name="T2" fmla="*/ 2147483647 w 559"/>
                  <a:gd name="T3" fmla="*/ 2147483647 h 542"/>
                  <a:gd name="T4" fmla="*/ 2147483647 w 559"/>
                  <a:gd name="T5" fmla="*/ 2147483647 h 542"/>
                  <a:gd name="T6" fmla="*/ 2147483647 w 559"/>
                  <a:gd name="T7" fmla="*/ 2147483647 h 542"/>
                  <a:gd name="T8" fmla="*/ 2147483647 w 559"/>
                  <a:gd name="T9" fmla="*/ 2147483647 h 542"/>
                  <a:gd name="T10" fmla="*/ 2147483647 w 559"/>
                  <a:gd name="T11" fmla="*/ 2147483647 h 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2" name="椭圆 177">
                <a:extLst>
                  <a:ext uri="{FF2B5EF4-FFF2-40B4-BE49-F238E27FC236}">
                    <a16:creationId xmlns:a16="http://schemas.microsoft.com/office/drawing/2014/main" id="{C044540D-052C-42BC-9817-853B41707338}"/>
                  </a:ext>
                </a:extLst>
              </p:cNvPr>
              <p:cNvSpPr>
                <a:spLocks noChangeArrowheads="1"/>
              </p:cNvSpPr>
              <p:nvPr/>
            </p:nvSpPr>
            <p:spPr bwMode="auto">
              <a:xfrm>
                <a:off x="101961" y="99280"/>
                <a:ext cx="839663" cy="839663"/>
              </a:xfrm>
              <a:prstGeom prst="ellipse">
                <a:avLst/>
              </a:prstGeom>
              <a:solidFill>
                <a:srgbClr val="3DBCC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latin typeface="Calibri" panose="020F0502020204030204" pitchFamily="34" charset="0"/>
                  <a:ea typeface="宋体" panose="02010600030101010101" pitchFamily="2" charset="-122"/>
                  <a:sym typeface="Calibri" panose="020F0502020204030204" pitchFamily="34" charset="0"/>
                </a:endParaRPr>
              </a:p>
            </p:txBody>
          </p:sp>
        </p:grpSp>
        <p:sp>
          <p:nvSpPr>
            <p:cNvPr id="35880" name="Text Box 11">
              <a:extLst>
                <a:ext uri="{FF2B5EF4-FFF2-40B4-BE49-F238E27FC236}">
                  <a16:creationId xmlns:a16="http://schemas.microsoft.com/office/drawing/2014/main" id="{7B883413-2AD3-4B25-975D-6BF08F7E1ECD}"/>
                </a:ext>
              </a:extLst>
            </p:cNvPr>
            <p:cNvSpPr>
              <a:spLocks noChangeArrowheads="1"/>
            </p:cNvSpPr>
            <p:nvPr/>
          </p:nvSpPr>
          <p:spPr bwMode="auto">
            <a:xfrm>
              <a:off x="0" y="131381"/>
              <a:ext cx="576064" cy="28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buFont typeface="Arial" panose="020B0604020202020204" pitchFamily="34" charset="0"/>
                <a:buNone/>
              </a:pPr>
              <a:r>
                <a:rPr lang="en-US" altLang="zh-CN" sz="800" b="1">
                  <a:solidFill>
                    <a:schemeClr val="bg1"/>
                  </a:solidFill>
                  <a:latin typeface="Century725 Blk BT" pitchFamily="2" charset="0"/>
                  <a:ea typeface="微软雅黑" panose="020B0503020204020204" pitchFamily="34" charset="-122"/>
                  <a:sym typeface="Century725 Blk BT" pitchFamily="2" charset="0"/>
                </a:rPr>
                <a:t>70%</a:t>
              </a:r>
              <a:endParaRPr lang="zh-CN" altLang="en-US">
                <a:ea typeface="宋体" panose="02010600030101010101" pitchFamily="2" charset="-122"/>
              </a:endParaRPr>
            </a:p>
          </p:txBody>
        </p:sp>
      </p:grpSp>
      <p:sp>
        <p:nvSpPr>
          <p:cNvPr id="25737" name="Rectangle 125">
            <a:extLst>
              <a:ext uri="{FF2B5EF4-FFF2-40B4-BE49-F238E27FC236}">
                <a16:creationId xmlns:a16="http://schemas.microsoft.com/office/drawing/2014/main" id="{8A987B39-4487-4215-ACB8-53720ADC79FA}"/>
              </a:ext>
            </a:extLst>
          </p:cNvPr>
          <p:cNvSpPr>
            <a:spLocks noChangeArrowheads="1"/>
          </p:cNvSpPr>
          <p:nvPr/>
        </p:nvSpPr>
        <p:spPr bwMode="auto">
          <a:xfrm>
            <a:off x="7629525" y="2066925"/>
            <a:ext cx="3378200" cy="3838575"/>
          </a:xfrm>
          <a:prstGeom prst="rect">
            <a:avLst/>
          </a:prstGeom>
          <a:solidFill>
            <a:srgbClr val="92CC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2400" b="1">
              <a:solidFill>
                <a:schemeClr val="bg1"/>
              </a:solidFill>
              <a:ea typeface="方正大黑简体" pitchFamily="2" charset="-122"/>
            </a:endParaRPr>
          </a:p>
        </p:txBody>
      </p:sp>
      <p:sp>
        <p:nvSpPr>
          <p:cNvPr id="25738" name="Text Box 126">
            <a:extLst>
              <a:ext uri="{FF2B5EF4-FFF2-40B4-BE49-F238E27FC236}">
                <a16:creationId xmlns:a16="http://schemas.microsoft.com/office/drawing/2014/main" id="{EAAA82B8-4048-4A37-81CB-9246A5D88C69}"/>
              </a:ext>
            </a:extLst>
          </p:cNvPr>
          <p:cNvSpPr>
            <a:spLocks noChangeArrowheads="1"/>
          </p:cNvSpPr>
          <p:nvPr/>
        </p:nvSpPr>
        <p:spPr bwMode="auto">
          <a:xfrm>
            <a:off x="7754938" y="2832100"/>
            <a:ext cx="3127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ea typeface="黑体" panose="02010609060101010101" pitchFamily="49" charset="-122"/>
              </a:rPr>
              <a:t>Please click here to add relevant content</a:t>
            </a:r>
          </a:p>
          <a:p>
            <a:pPr algn="ctr" eaLnBrk="1" hangingPunct="1">
              <a:buFont typeface="Arial" panose="020B0604020202020204" pitchFamily="34" charset="0"/>
              <a:buNone/>
            </a:pPr>
            <a:r>
              <a:rPr lang="zh-CN" altLang="en-US" sz="1200" b="1">
                <a:ea typeface="黑体" panose="02010609060101010101" pitchFamily="49" charset="-122"/>
              </a:rPr>
              <a:t>Please click here to add relevant content</a:t>
            </a:r>
          </a:p>
          <a:p>
            <a:pPr algn="ctr" eaLnBrk="1" hangingPunct="1">
              <a:buFont typeface="Arial" panose="020B0604020202020204" pitchFamily="34" charset="0"/>
              <a:buNone/>
            </a:pPr>
            <a:r>
              <a:rPr lang="zh-CN" altLang="en-US" sz="1200" b="1">
                <a:ea typeface="黑体" panose="02010609060101010101" pitchFamily="49" charset="-122"/>
              </a:rPr>
              <a:t>Please click here to add relevant content</a:t>
            </a:r>
            <a:endParaRPr lang="zh-CN" altLang="en-US" sz="1200" b="1">
              <a:ea typeface="宋体" panose="02010600030101010101" pitchFamily="2" charset="-122"/>
            </a:endParaRPr>
          </a:p>
        </p:txBody>
      </p:sp>
      <p:sp>
        <p:nvSpPr>
          <p:cNvPr id="25739" name="AutoShape 127">
            <a:extLst>
              <a:ext uri="{FF2B5EF4-FFF2-40B4-BE49-F238E27FC236}">
                <a16:creationId xmlns:a16="http://schemas.microsoft.com/office/drawing/2014/main" id="{02C6204E-D415-4C6B-ABB1-1E151145AD34}"/>
              </a:ext>
            </a:extLst>
          </p:cNvPr>
          <p:cNvSpPr>
            <a:spLocks noChangeArrowheads="1"/>
          </p:cNvSpPr>
          <p:nvPr/>
        </p:nvSpPr>
        <p:spPr bwMode="auto">
          <a:xfrm>
            <a:off x="8051800" y="1749425"/>
            <a:ext cx="2532063" cy="708025"/>
          </a:xfrm>
          <a:prstGeom prst="roundRect">
            <a:avLst>
              <a:gd name="adj" fmla="val 50000"/>
            </a:avLst>
          </a:prstGeom>
          <a:solidFill>
            <a:schemeClr val="bg1"/>
          </a:solidFill>
          <a:ln w="38100">
            <a:solidFill>
              <a:srgbClr val="00B0F0"/>
            </a:solidFill>
            <a:bevel/>
            <a:headEnd/>
            <a:tailEnd/>
          </a:ln>
        </p:spPr>
        <p:txBody>
          <a:bodyPr wrap="none" lIns="90170" tIns="46990" rIns="90170" bIns="4699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000" b="1">
                <a:ea typeface="黑体" panose="02010609060101010101" pitchFamily="49" charset="-122"/>
              </a:rPr>
              <a:t>Add paragraph text</a:t>
            </a:r>
            <a:endParaRPr lang="zh-CN" altLang="en-US">
              <a:ea typeface="宋体" panose="02010600030101010101" pitchFamily="2" charset="-122"/>
            </a:endParaRPr>
          </a:p>
        </p:txBody>
      </p:sp>
      <p:sp>
        <p:nvSpPr>
          <p:cNvPr id="25740" name="Text Box 128">
            <a:extLst>
              <a:ext uri="{FF2B5EF4-FFF2-40B4-BE49-F238E27FC236}">
                <a16:creationId xmlns:a16="http://schemas.microsoft.com/office/drawing/2014/main" id="{543C9882-528C-47A1-8E7E-B5CEF3BD29B7}"/>
              </a:ext>
            </a:extLst>
          </p:cNvPr>
          <p:cNvSpPr>
            <a:spLocks noChangeArrowheads="1"/>
          </p:cNvSpPr>
          <p:nvPr/>
        </p:nvSpPr>
        <p:spPr bwMode="auto">
          <a:xfrm>
            <a:off x="7754938" y="4535488"/>
            <a:ext cx="3127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ea typeface="黑体" panose="02010609060101010101" pitchFamily="49" charset="-122"/>
              </a:rPr>
              <a:t>Please click here to add relevant content</a:t>
            </a:r>
          </a:p>
          <a:p>
            <a:pPr algn="ctr" eaLnBrk="1" hangingPunct="1">
              <a:buFont typeface="Arial" panose="020B0604020202020204" pitchFamily="34" charset="0"/>
              <a:buNone/>
            </a:pPr>
            <a:r>
              <a:rPr lang="zh-CN" altLang="en-US" sz="1200" b="1">
                <a:ea typeface="黑体" panose="02010609060101010101" pitchFamily="49" charset="-122"/>
              </a:rPr>
              <a:t>Please click here to add relevant content</a:t>
            </a:r>
          </a:p>
          <a:p>
            <a:pPr algn="ctr" eaLnBrk="1" hangingPunct="1">
              <a:buFont typeface="Arial" panose="020B0604020202020204" pitchFamily="34" charset="0"/>
              <a:buNone/>
            </a:pPr>
            <a:r>
              <a:rPr lang="zh-CN" altLang="en-US" sz="1200" b="1">
                <a:ea typeface="黑体" panose="02010609060101010101" pitchFamily="49" charset="-122"/>
              </a:rPr>
              <a:t>Please click here to add relevant content</a:t>
            </a:r>
            <a:endParaRPr lang="zh-CN" altLang="en-US" sz="1200" b="1">
              <a:ea typeface="宋体" panose="02010600030101010101" pitchFamily="2" charset="-122"/>
            </a:endParaRPr>
          </a:p>
        </p:txBody>
      </p:sp>
      <p:sp>
        <p:nvSpPr>
          <p:cNvPr id="25741" name="Line 129">
            <a:extLst>
              <a:ext uri="{FF2B5EF4-FFF2-40B4-BE49-F238E27FC236}">
                <a16:creationId xmlns:a16="http://schemas.microsoft.com/office/drawing/2014/main" id="{BD413DCB-D1B3-4DFD-970E-414E1846591D}"/>
              </a:ext>
            </a:extLst>
          </p:cNvPr>
          <p:cNvSpPr>
            <a:spLocks noChangeShapeType="1"/>
          </p:cNvSpPr>
          <p:nvPr/>
        </p:nvSpPr>
        <p:spPr bwMode="auto">
          <a:xfrm>
            <a:off x="7864475" y="4240213"/>
            <a:ext cx="2908300" cy="1587"/>
          </a:xfrm>
          <a:prstGeom prst="line">
            <a:avLst/>
          </a:prstGeom>
          <a:noFill/>
          <a:ln w="19050">
            <a:solidFill>
              <a:schemeClr val="bg1"/>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200"/>
          </a:p>
        </p:txBody>
      </p:sp>
      <p:pic>
        <p:nvPicPr>
          <p:cNvPr id="25742" name="Picture 130" descr="dy">
            <a:extLst>
              <a:ext uri="{FF2B5EF4-FFF2-40B4-BE49-F238E27FC236}">
                <a16:creationId xmlns:a16="http://schemas.microsoft.com/office/drawing/2014/main" id="{240560FF-CD43-4E75-A6B1-36ED1C7CB1BF}"/>
              </a:ext>
            </a:extLst>
          </p:cNvPr>
          <p:cNvPicPr>
            <a:picLocks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6673850" y="5481638"/>
            <a:ext cx="52292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8718">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25"/>
                                        </p:tgtEl>
                                        <p:attrNameLst>
                                          <p:attrName>style.visibility</p:attrName>
                                        </p:attrNameLst>
                                      </p:cBhvr>
                                      <p:to>
                                        <p:strVal val="visible"/>
                                      </p:to>
                                    </p:set>
                                    <p:anim calcmode="lin" valueType="num">
                                      <p:cBhvr>
                                        <p:cTn id="7" dur="500" fill="hold"/>
                                        <p:tgtEl>
                                          <p:spTgt spid="25625"/>
                                        </p:tgtEl>
                                        <p:attrNameLst>
                                          <p:attrName>ppt_x</p:attrName>
                                        </p:attrNameLst>
                                      </p:cBhvr>
                                      <p:tavLst>
                                        <p:tav tm="0">
                                          <p:val>
                                            <p:strVal val="0-#ppt_w/2"/>
                                          </p:val>
                                        </p:tav>
                                        <p:tav tm="100000">
                                          <p:val>
                                            <p:strVal val="#ppt_x"/>
                                          </p:val>
                                        </p:tav>
                                      </p:tavLst>
                                    </p:anim>
                                    <p:anim calcmode="lin" valueType="num">
                                      <p:cBhvr>
                                        <p:cTn id="8" dur="500" fill="hold"/>
                                        <p:tgtEl>
                                          <p:spTgt spid="256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626"/>
                                        </p:tgtEl>
                                        <p:attrNameLst>
                                          <p:attrName>style.visibility</p:attrName>
                                        </p:attrNameLst>
                                      </p:cBhvr>
                                      <p:to>
                                        <p:strVal val="visible"/>
                                      </p:to>
                                    </p:set>
                                    <p:anim calcmode="lin" valueType="num">
                                      <p:cBhvr>
                                        <p:cTn id="11" dur="500" fill="hold"/>
                                        <p:tgtEl>
                                          <p:spTgt spid="25626"/>
                                        </p:tgtEl>
                                        <p:attrNameLst>
                                          <p:attrName>ppt_x</p:attrName>
                                        </p:attrNameLst>
                                      </p:cBhvr>
                                      <p:tavLst>
                                        <p:tav tm="0">
                                          <p:val>
                                            <p:strVal val="0-#ppt_w/2"/>
                                          </p:val>
                                        </p:tav>
                                        <p:tav tm="100000">
                                          <p:val>
                                            <p:strVal val="#ppt_x"/>
                                          </p:val>
                                        </p:tav>
                                      </p:tavLst>
                                    </p:anim>
                                    <p:anim calcmode="lin" valueType="num">
                                      <p:cBhvr>
                                        <p:cTn id="12" dur="500" fill="hold"/>
                                        <p:tgtEl>
                                          <p:spTgt spid="2562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624"/>
                                        </p:tgtEl>
                                        <p:attrNameLst>
                                          <p:attrName>style.visibility</p:attrName>
                                        </p:attrNameLst>
                                      </p:cBhvr>
                                      <p:to>
                                        <p:strVal val="visible"/>
                                      </p:to>
                                    </p:set>
                                    <p:anim calcmode="lin" valueType="num">
                                      <p:cBhvr>
                                        <p:cTn id="17" dur="500" fill="hold"/>
                                        <p:tgtEl>
                                          <p:spTgt spid="256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624"/>
                                        </p:tgtEl>
                                        <p:attrNameLst>
                                          <p:attrName>ppt_y</p:attrName>
                                        </p:attrNameLst>
                                      </p:cBhvr>
                                      <p:tavLst>
                                        <p:tav tm="0">
                                          <p:val>
                                            <p:strVal val="#ppt_y"/>
                                          </p:val>
                                        </p:tav>
                                        <p:tav tm="100000">
                                          <p:val>
                                            <p:strVal val="#ppt_y"/>
                                          </p:val>
                                        </p:tav>
                                      </p:tavLst>
                                    </p:anim>
                                    <p:anim calcmode="lin" valueType="num">
                                      <p:cBhvr>
                                        <p:cTn id="19" dur="500" fill="hold"/>
                                        <p:tgtEl>
                                          <p:spTgt spid="256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624"/>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256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50" fill="hold"/>
                                        <p:tgtEl>
                                          <p:spTgt spid="5"/>
                                        </p:tgtEl>
                                        <p:attrNameLst>
                                          <p:attrName>ppt_x</p:attrName>
                                        </p:attrNameLst>
                                      </p:cBhvr>
                                      <p:tavLst>
                                        <p:tav tm="0">
                                          <p:val>
                                            <p:strVal val="0-#ppt_w/2"/>
                                          </p:val>
                                        </p:tav>
                                        <p:tav tm="100000">
                                          <p:val>
                                            <p:strVal val="#ppt_x"/>
                                          </p:val>
                                        </p:tav>
                                      </p:tavLst>
                                    </p:anim>
                                    <p:anim calcmode="lin" valueType="num">
                                      <p:cBhvr>
                                        <p:cTn id="27" dur="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filter="wipe(left)">
                                      <p:cBhvr>
                                        <p:cTn id="32" dur="1000"/>
                                        <p:tgtEl>
                                          <p:spTgt spid="4"/>
                                        </p:tgtEl>
                                      </p:cBhvr>
                                    </p:animEffect>
                                  </p:childTnLst>
                                </p:cTn>
                              </p:par>
                              <p:par>
                                <p:cTn id="33" presetID="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0-#ppt_w/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ppt_x</p:attrName>
                                        </p:attrNameLst>
                                      </p:cBhvr>
                                      <p:tavLst>
                                        <p:tav tm="0">
                                          <p:val>
                                            <p:strVal val="0-#ppt_w/2"/>
                                          </p:val>
                                        </p:tav>
                                        <p:tav tm="100000">
                                          <p:val>
                                            <p:strVal val="#ppt_x"/>
                                          </p:val>
                                        </p:tav>
                                      </p:tavLst>
                                    </p:anim>
                                    <p:anim calcmode="lin" valueType="num">
                                      <p:cBhvr>
                                        <p:cTn id="42" dur="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filter="wipe(left)">
                                      <p:cBhvr>
                                        <p:cTn id="47" dur="1000"/>
                                        <p:tgtEl>
                                          <p:spTgt spid="6"/>
                                        </p:tgtEl>
                                      </p:cBhvr>
                                    </p:animEffect>
                                  </p:childTnLst>
                                </p:cTn>
                              </p:par>
                              <p:par>
                                <p:cTn id="48" presetID="2" presetClass="entr" presetSubtype="8"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ppt_x</p:attrName>
                                        </p:attrNameLst>
                                      </p:cBhvr>
                                      <p:tavLst>
                                        <p:tav tm="0">
                                          <p:val>
                                            <p:strVal val="0-#ppt_w/2"/>
                                          </p:val>
                                        </p:tav>
                                        <p:tav tm="100000">
                                          <p:val>
                                            <p:strVal val="#ppt_x"/>
                                          </p:val>
                                        </p:tav>
                                      </p:tavLst>
                                    </p:anim>
                                    <p:anim calcmode="lin" valueType="num">
                                      <p:cBhvr>
                                        <p:cTn id="51"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250" fill="hold"/>
                                        <p:tgtEl>
                                          <p:spTgt spid="11"/>
                                        </p:tgtEl>
                                        <p:attrNameLst>
                                          <p:attrName>ppt_x</p:attrName>
                                        </p:attrNameLst>
                                      </p:cBhvr>
                                      <p:tavLst>
                                        <p:tav tm="0">
                                          <p:val>
                                            <p:strVal val="0-#ppt_w/2"/>
                                          </p:val>
                                        </p:tav>
                                        <p:tav tm="100000">
                                          <p:val>
                                            <p:strVal val="#ppt_x"/>
                                          </p:val>
                                        </p:tav>
                                      </p:tavLst>
                                    </p:anim>
                                    <p:anim calcmode="lin" valueType="num">
                                      <p:cBhvr>
                                        <p:cTn id="57" dur="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filter="wipe(left)">
                                      <p:cBhvr>
                                        <p:cTn id="62" dur="1000"/>
                                        <p:tgtEl>
                                          <p:spTgt spid="9"/>
                                        </p:tgtEl>
                                      </p:cBhvr>
                                    </p:animEffect>
                                  </p:childTnLst>
                                </p:cTn>
                              </p:par>
                              <p:par>
                                <p:cTn id="63" presetID="2" presetClass="entr" presetSubtype="8"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ppt_x</p:attrName>
                                        </p:attrNameLst>
                                      </p:cBhvr>
                                      <p:tavLst>
                                        <p:tav tm="0">
                                          <p:val>
                                            <p:strVal val="0-#ppt_w/2"/>
                                          </p:val>
                                        </p:tav>
                                        <p:tav tm="100000">
                                          <p:val>
                                            <p:strVal val="#ppt_x"/>
                                          </p:val>
                                        </p:tav>
                                      </p:tavLst>
                                    </p:anim>
                                    <p:anim calcmode="lin" valueType="num">
                                      <p:cBhvr>
                                        <p:cTn id="6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739"/>
                                        </p:tgtEl>
                                        <p:attrNameLst>
                                          <p:attrName>style.visibility</p:attrName>
                                        </p:attrNameLst>
                                      </p:cBhvr>
                                      <p:to>
                                        <p:strVal val="visible"/>
                                      </p:to>
                                    </p:set>
                                    <p:anim calcmode="lin" valueType="num">
                                      <p:cBhvr>
                                        <p:cTn id="71" dur="500" fill="hold"/>
                                        <p:tgtEl>
                                          <p:spTgt spid="25739"/>
                                        </p:tgtEl>
                                        <p:attrNameLst>
                                          <p:attrName>ppt_w</p:attrName>
                                        </p:attrNameLst>
                                      </p:cBhvr>
                                      <p:tavLst>
                                        <p:tav tm="0">
                                          <p:val>
                                            <p:fltVal val="0"/>
                                          </p:val>
                                        </p:tav>
                                        <p:tav tm="100000">
                                          <p:val>
                                            <p:strVal val="#ppt_w"/>
                                          </p:val>
                                        </p:tav>
                                      </p:tavLst>
                                    </p:anim>
                                    <p:anim calcmode="lin" valueType="num">
                                      <p:cBhvr>
                                        <p:cTn id="72" dur="500" fill="hold"/>
                                        <p:tgtEl>
                                          <p:spTgt spid="25739"/>
                                        </p:tgtEl>
                                        <p:attrNameLst>
                                          <p:attrName>ppt_h</p:attrName>
                                        </p:attrNameLst>
                                      </p:cBhvr>
                                      <p:tavLst>
                                        <p:tav tm="0">
                                          <p:val>
                                            <p:fltVal val="0"/>
                                          </p:val>
                                        </p:tav>
                                        <p:tav tm="100000">
                                          <p:val>
                                            <p:strVal val="#ppt_h"/>
                                          </p:val>
                                        </p:tav>
                                      </p:tavLst>
                                    </p:anim>
                                    <p:animEffect filter="fade">
                                      <p:cBhvr>
                                        <p:cTn id="73" dur="500"/>
                                        <p:tgtEl>
                                          <p:spTgt spid="2573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25742"/>
                                        </p:tgtEl>
                                        <p:attrNameLst>
                                          <p:attrName>style.visibility</p:attrName>
                                        </p:attrNameLst>
                                      </p:cBhvr>
                                      <p:to>
                                        <p:strVal val="visible"/>
                                      </p:to>
                                    </p:set>
                                  </p:childTnLst>
                                </p:cTn>
                              </p:par>
                              <p:par>
                                <p:cTn id="78" presetID="22" presetClass="entr" presetSubtype="4" fill="hold" grpId="0" nodeType="withEffect">
                                  <p:stCondLst>
                                    <p:cond delay="0"/>
                                  </p:stCondLst>
                                  <p:childTnLst>
                                    <p:set>
                                      <p:cBhvr>
                                        <p:cTn id="79" dur="1" fill="hold">
                                          <p:stCondLst>
                                            <p:cond delay="0"/>
                                          </p:stCondLst>
                                        </p:cTn>
                                        <p:tgtEl>
                                          <p:spTgt spid="25737"/>
                                        </p:tgtEl>
                                        <p:attrNameLst>
                                          <p:attrName>style.visibility</p:attrName>
                                        </p:attrNameLst>
                                      </p:cBhvr>
                                      <p:to>
                                        <p:strVal val="visible"/>
                                      </p:to>
                                    </p:set>
                                    <p:animEffect filter="wipe(down)">
                                      <p:cBhvr>
                                        <p:cTn id="80" dur="1250"/>
                                        <p:tgtEl>
                                          <p:spTgt spid="2573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2" presetClass="entr" presetSubtype="0" fill="hold" grpId="0" nodeType="clickEffect">
                                  <p:stCondLst>
                                    <p:cond delay="0"/>
                                  </p:stCondLst>
                                  <p:iterate type="lt">
                                    <p:tmPct val="10000"/>
                                  </p:iterate>
                                  <p:childTnLst>
                                    <p:set>
                                      <p:cBhvr>
                                        <p:cTn id="84" dur="1" fill="hold">
                                          <p:stCondLst>
                                            <p:cond delay="0"/>
                                          </p:stCondLst>
                                        </p:cTn>
                                        <p:tgtEl>
                                          <p:spTgt spid="25738"/>
                                        </p:tgtEl>
                                        <p:attrNameLst>
                                          <p:attrName>style.visibility</p:attrName>
                                        </p:attrNameLst>
                                      </p:cBhvr>
                                      <p:to>
                                        <p:strVal val="visible"/>
                                      </p:to>
                                    </p:set>
                                    <p:animEffect filter="fade">
                                      <p:cBhvr>
                                        <p:cTn id="85" dur="500"/>
                                        <p:tgtEl>
                                          <p:spTgt spid="25738"/>
                                        </p:tgtEl>
                                      </p:cBhvr>
                                    </p:animEffect>
                                    <p:anim calcmode="lin" valueType="num">
                                      <p:cBhvr>
                                        <p:cTn id="86" dur="500" fill="hold"/>
                                        <p:tgtEl>
                                          <p:spTgt spid="25738"/>
                                        </p:tgtEl>
                                        <p:attrNameLst>
                                          <p:attrName>ppt_x</p:attrName>
                                        </p:attrNameLst>
                                      </p:cBhvr>
                                      <p:tavLst>
                                        <p:tav tm="0">
                                          <p:val>
                                            <p:strVal val="#ppt_x"/>
                                          </p:val>
                                        </p:tav>
                                        <p:tav tm="100000">
                                          <p:val>
                                            <p:strVal val="#ppt_x"/>
                                          </p:val>
                                        </p:tav>
                                      </p:tavLst>
                                    </p:anim>
                                    <p:anim calcmode="lin" valueType="num">
                                      <p:cBhvr>
                                        <p:cTn id="87" dur="500" fill="hold"/>
                                        <p:tgtEl>
                                          <p:spTgt spid="25738"/>
                                        </p:tgtEl>
                                        <p:attrNameLst>
                                          <p:attrName>ppt_y</p:attrName>
                                        </p:attrNameLst>
                                      </p:cBhvr>
                                      <p:tavLst>
                                        <p:tav tm="0">
                                          <p:val>
                                            <p:strVal val="#ppt_y+.1"/>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25741"/>
                                        </p:tgtEl>
                                        <p:attrNameLst>
                                          <p:attrName>style.visibility</p:attrName>
                                        </p:attrNameLst>
                                      </p:cBhvr>
                                      <p:to>
                                        <p:strVal val="visible"/>
                                      </p:to>
                                    </p:set>
                                    <p:animEffect filter="wipe(down)">
                                      <p:cBhvr>
                                        <p:cTn id="92" dur="500"/>
                                        <p:tgtEl>
                                          <p:spTgt spid="2574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2" presetClass="entr" presetSubtype="0" fill="hold" grpId="0" nodeType="clickEffect">
                                  <p:stCondLst>
                                    <p:cond delay="0"/>
                                  </p:stCondLst>
                                  <p:iterate type="lt">
                                    <p:tmPct val="10000"/>
                                  </p:iterate>
                                  <p:childTnLst>
                                    <p:set>
                                      <p:cBhvr>
                                        <p:cTn id="96" dur="1" fill="hold">
                                          <p:stCondLst>
                                            <p:cond delay="0"/>
                                          </p:stCondLst>
                                        </p:cTn>
                                        <p:tgtEl>
                                          <p:spTgt spid="25740"/>
                                        </p:tgtEl>
                                        <p:attrNameLst>
                                          <p:attrName>style.visibility</p:attrName>
                                        </p:attrNameLst>
                                      </p:cBhvr>
                                      <p:to>
                                        <p:strVal val="visible"/>
                                      </p:to>
                                    </p:set>
                                    <p:animEffect filter="fade">
                                      <p:cBhvr>
                                        <p:cTn id="97" dur="500"/>
                                        <p:tgtEl>
                                          <p:spTgt spid="25740"/>
                                        </p:tgtEl>
                                      </p:cBhvr>
                                    </p:animEffect>
                                    <p:anim calcmode="lin" valueType="num">
                                      <p:cBhvr>
                                        <p:cTn id="98" dur="500" fill="hold"/>
                                        <p:tgtEl>
                                          <p:spTgt spid="25740"/>
                                        </p:tgtEl>
                                        <p:attrNameLst>
                                          <p:attrName>ppt_x</p:attrName>
                                        </p:attrNameLst>
                                      </p:cBhvr>
                                      <p:tavLst>
                                        <p:tav tm="0">
                                          <p:val>
                                            <p:strVal val="#ppt_x"/>
                                          </p:val>
                                        </p:tav>
                                        <p:tav tm="100000">
                                          <p:val>
                                            <p:strVal val="#ppt_x"/>
                                          </p:val>
                                        </p:tav>
                                      </p:tavLst>
                                    </p:anim>
                                    <p:anim calcmode="lin" valueType="num">
                                      <p:cBhvr>
                                        <p:cTn id="99" dur="500" fill="hold"/>
                                        <p:tgtEl>
                                          <p:spTgt spid="257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bldLvl="0"/>
      <p:bldP spid="25625" grpId="0" bldLvl="0" animBg="1"/>
      <p:bldP spid="25737" grpId="0" bldLvl="0" animBg="1"/>
      <p:bldP spid="25738" grpId="0" bldLvl="0"/>
      <p:bldP spid="25739" grpId="0" bldLvl="0" animBg="1"/>
      <p:bldP spid="25740"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4">
            <a:extLst>
              <a:ext uri="{FF2B5EF4-FFF2-40B4-BE49-F238E27FC236}">
                <a16:creationId xmlns:a16="http://schemas.microsoft.com/office/drawing/2014/main" id="{9ED5B63D-59E0-4F55-8B51-38A71EE015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F1B5B235-423D-4494-9662-5741EBDC9990}" type="slidenum">
              <a:rPr altLang="en-US" sz="1400">
                <a:solidFill>
                  <a:srgbClr val="898989"/>
                </a:solidFill>
                <a:ea typeface="宋体" panose="02010600030101010101" pitchFamily="2" charset="-122"/>
              </a:rPr>
              <a:pPr/>
              <a:t>24</a:t>
            </a:fld>
            <a:endParaRPr lang="zh-CN" altLang="en-US" sz="1400">
              <a:solidFill>
                <a:srgbClr val="898989"/>
              </a:solidFill>
              <a:ea typeface="宋体" panose="02010600030101010101" pitchFamily="2" charset="-122"/>
            </a:endParaRPr>
          </a:p>
        </p:txBody>
      </p:sp>
      <p:sp>
        <p:nvSpPr>
          <p:cNvPr id="36867" name="矩形 6">
            <a:extLst>
              <a:ext uri="{FF2B5EF4-FFF2-40B4-BE49-F238E27FC236}">
                <a16:creationId xmlns:a16="http://schemas.microsoft.com/office/drawing/2014/main" id="{8C9EDD8B-2BF5-462B-A978-E6DD15351364}"/>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68" name="矩形 8">
            <a:extLst>
              <a:ext uri="{FF2B5EF4-FFF2-40B4-BE49-F238E27FC236}">
                <a16:creationId xmlns:a16="http://schemas.microsoft.com/office/drawing/2014/main" id="{BD1DF800-550A-41E9-B47E-2B2129F572DF}"/>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6869" name="矩形 14">
            <a:extLst>
              <a:ext uri="{FF2B5EF4-FFF2-40B4-BE49-F238E27FC236}">
                <a16:creationId xmlns:a16="http://schemas.microsoft.com/office/drawing/2014/main" id="{4284B8E4-05FB-4B43-A920-664FCE713288}"/>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6870" name="矩形 15">
            <a:extLst>
              <a:ext uri="{FF2B5EF4-FFF2-40B4-BE49-F238E27FC236}">
                <a16:creationId xmlns:a16="http://schemas.microsoft.com/office/drawing/2014/main" id="{C0F5AEC8-25B0-48EA-B998-1B91EE7DC9F3}"/>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6871" name="矩形 16">
            <a:extLst>
              <a:ext uri="{FF2B5EF4-FFF2-40B4-BE49-F238E27FC236}">
                <a16:creationId xmlns:a16="http://schemas.microsoft.com/office/drawing/2014/main" id="{96DCFA57-57C3-46D2-A55F-30C41616C12F}"/>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6872" name="矩形 1">
            <a:extLst>
              <a:ext uri="{FF2B5EF4-FFF2-40B4-BE49-F238E27FC236}">
                <a16:creationId xmlns:a16="http://schemas.microsoft.com/office/drawing/2014/main" id="{DAA145C3-ECEC-4E9E-B899-B4E8A15C6E35}"/>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73" name="矩形 3">
            <a:extLst>
              <a:ext uri="{FF2B5EF4-FFF2-40B4-BE49-F238E27FC236}">
                <a16:creationId xmlns:a16="http://schemas.microsoft.com/office/drawing/2014/main" id="{13B84AC3-6B40-46AF-A29D-330B4396C2A9}"/>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36874" name="矩形 6">
            <a:extLst>
              <a:ext uri="{FF2B5EF4-FFF2-40B4-BE49-F238E27FC236}">
                <a16:creationId xmlns:a16="http://schemas.microsoft.com/office/drawing/2014/main" id="{7DE211F4-7292-4982-908B-F4C2A3EDF737}"/>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75" name="矩形 8">
            <a:extLst>
              <a:ext uri="{FF2B5EF4-FFF2-40B4-BE49-F238E27FC236}">
                <a16:creationId xmlns:a16="http://schemas.microsoft.com/office/drawing/2014/main" id="{06D7054A-6880-44F5-8A66-860DEB254D90}"/>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Figure</a:t>
            </a:r>
            <a:endParaRPr lang="zh-CN" altLang="en-US" sz="1200">
              <a:ea typeface="宋体" panose="02010600030101010101" pitchFamily="2" charset="-122"/>
            </a:endParaRPr>
          </a:p>
        </p:txBody>
      </p:sp>
      <p:sp>
        <p:nvSpPr>
          <p:cNvPr id="36876" name="矩形 24">
            <a:extLst>
              <a:ext uri="{FF2B5EF4-FFF2-40B4-BE49-F238E27FC236}">
                <a16:creationId xmlns:a16="http://schemas.microsoft.com/office/drawing/2014/main" id="{3D3EF672-2E03-4EE4-930F-6A104D2182E8}"/>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6877" name="矩形 25">
            <a:extLst>
              <a:ext uri="{FF2B5EF4-FFF2-40B4-BE49-F238E27FC236}">
                <a16:creationId xmlns:a16="http://schemas.microsoft.com/office/drawing/2014/main" id="{B89D53AD-1341-4CF6-98BF-C06EBE2BE0FE}"/>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6878" name="矩形 26">
            <a:extLst>
              <a:ext uri="{FF2B5EF4-FFF2-40B4-BE49-F238E27FC236}">
                <a16:creationId xmlns:a16="http://schemas.microsoft.com/office/drawing/2014/main" id="{CCFB50ED-B28C-48E3-B26D-AE6987508176}"/>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6879" name="矩形 1">
            <a:extLst>
              <a:ext uri="{FF2B5EF4-FFF2-40B4-BE49-F238E27FC236}">
                <a16:creationId xmlns:a16="http://schemas.microsoft.com/office/drawing/2014/main" id="{863E85AB-0242-413C-958C-D26ADC172AD7}"/>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80" name="矩形 3">
            <a:extLst>
              <a:ext uri="{FF2B5EF4-FFF2-40B4-BE49-F238E27FC236}">
                <a16:creationId xmlns:a16="http://schemas.microsoft.com/office/drawing/2014/main" id="{937B6330-36B6-4BED-BAA4-BE66C1C93F86}"/>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36881" name="组合 5">
            <a:extLst>
              <a:ext uri="{FF2B5EF4-FFF2-40B4-BE49-F238E27FC236}">
                <a16:creationId xmlns:a16="http://schemas.microsoft.com/office/drawing/2014/main" id="{CE4F34A3-AB12-4A82-995F-B018F1763263}"/>
              </a:ext>
            </a:extLst>
          </p:cNvPr>
          <p:cNvGrpSpPr>
            <a:grpSpLocks/>
          </p:cNvGrpSpPr>
          <p:nvPr/>
        </p:nvGrpSpPr>
        <p:grpSpPr bwMode="auto">
          <a:xfrm>
            <a:off x="10944225" y="368300"/>
            <a:ext cx="360363" cy="361950"/>
            <a:chOff x="0" y="0"/>
            <a:chExt cx="360000" cy="360000"/>
          </a:xfrm>
        </p:grpSpPr>
        <p:sp>
          <p:nvSpPr>
            <p:cNvPr id="36920" name="椭圆 15">
              <a:extLst>
                <a:ext uri="{FF2B5EF4-FFF2-40B4-BE49-F238E27FC236}">
                  <a16:creationId xmlns:a16="http://schemas.microsoft.com/office/drawing/2014/main" id="{A6D44A57-4636-4483-B1C8-8EED76812257}"/>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921" name="燕尾形 16">
              <a:hlinkClick r:id="" action="ppaction://hlinkshowjump?jump=previousslide"/>
              <a:extLst>
                <a:ext uri="{FF2B5EF4-FFF2-40B4-BE49-F238E27FC236}">
                  <a16:creationId xmlns:a16="http://schemas.microsoft.com/office/drawing/2014/main" id="{4137EC46-9538-43FE-851C-B67BACE4C8D1}"/>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36882" name="组合 4">
            <a:extLst>
              <a:ext uri="{FF2B5EF4-FFF2-40B4-BE49-F238E27FC236}">
                <a16:creationId xmlns:a16="http://schemas.microsoft.com/office/drawing/2014/main" id="{9DF5A9A2-4D9A-4E2A-87BE-B4B83FD9B785}"/>
              </a:ext>
            </a:extLst>
          </p:cNvPr>
          <p:cNvGrpSpPr>
            <a:grpSpLocks/>
          </p:cNvGrpSpPr>
          <p:nvPr/>
        </p:nvGrpSpPr>
        <p:grpSpPr bwMode="auto">
          <a:xfrm>
            <a:off x="11449050" y="368300"/>
            <a:ext cx="360363" cy="361950"/>
            <a:chOff x="0" y="0"/>
            <a:chExt cx="360000" cy="360000"/>
          </a:xfrm>
        </p:grpSpPr>
        <p:sp>
          <p:nvSpPr>
            <p:cNvPr id="36918" name="椭圆 2">
              <a:extLst>
                <a:ext uri="{FF2B5EF4-FFF2-40B4-BE49-F238E27FC236}">
                  <a16:creationId xmlns:a16="http://schemas.microsoft.com/office/drawing/2014/main" id="{3F7F0D58-EAF9-4637-918E-9EC0F8E0EA41}"/>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919" name="燕尾形 3">
              <a:hlinkClick r:id="" action="ppaction://hlinkshowjump?jump=nextslide"/>
              <a:extLst>
                <a:ext uri="{FF2B5EF4-FFF2-40B4-BE49-F238E27FC236}">
                  <a16:creationId xmlns:a16="http://schemas.microsoft.com/office/drawing/2014/main" id="{FA2EAE85-7109-41FC-B261-66FE5F92EEC2}"/>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36883" name="矩形 6">
            <a:extLst>
              <a:ext uri="{FF2B5EF4-FFF2-40B4-BE49-F238E27FC236}">
                <a16:creationId xmlns:a16="http://schemas.microsoft.com/office/drawing/2014/main" id="{2CEABD1D-B447-4B9A-BFAF-1FE2F06EAB13}"/>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84" name="矩形 1">
            <a:extLst>
              <a:ext uri="{FF2B5EF4-FFF2-40B4-BE49-F238E27FC236}">
                <a16:creationId xmlns:a16="http://schemas.microsoft.com/office/drawing/2014/main" id="{1A74C1C1-0F45-433D-9D4E-76AFD4AA3906}"/>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48" name="TextBox 1">
            <a:extLst>
              <a:ext uri="{FF2B5EF4-FFF2-40B4-BE49-F238E27FC236}">
                <a16:creationId xmlns:a16="http://schemas.microsoft.com/office/drawing/2014/main" id="{D2EDCB39-538B-4688-84E0-FA00D5F227F5}"/>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26649" name="矩形 2">
            <a:extLst>
              <a:ext uri="{FF2B5EF4-FFF2-40B4-BE49-F238E27FC236}">
                <a16:creationId xmlns:a16="http://schemas.microsoft.com/office/drawing/2014/main" id="{47CFE9E8-2326-47E7-B7AA-650A29B559DD}"/>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0" name="KSO_Shape">
            <a:extLst>
              <a:ext uri="{FF2B5EF4-FFF2-40B4-BE49-F238E27FC236}">
                <a16:creationId xmlns:a16="http://schemas.microsoft.com/office/drawing/2014/main" id="{DFC41B9E-3924-4EBC-B591-24459FD57EA6}"/>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组合 43">
            <a:extLst>
              <a:ext uri="{FF2B5EF4-FFF2-40B4-BE49-F238E27FC236}">
                <a16:creationId xmlns:a16="http://schemas.microsoft.com/office/drawing/2014/main" id="{2D246AC4-237D-4727-A3DF-A2C3665DCA1F}"/>
              </a:ext>
            </a:extLst>
          </p:cNvPr>
          <p:cNvGrpSpPr>
            <a:grpSpLocks/>
          </p:cNvGrpSpPr>
          <p:nvPr/>
        </p:nvGrpSpPr>
        <p:grpSpPr bwMode="auto">
          <a:xfrm>
            <a:off x="2347913" y="2422525"/>
            <a:ext cx="7923212" cy="2289175"/>
            <a:chOff x="0" y="0"/>
            <a:chExt cx="7923212" cy="2289200"/>
          </a:xfrm>
        </p:grpSpPr>
        <p:sp>
          <p:nvSpPr>
            <p:cNvPr id="36912" name="Line 11">
              <a:extLst>
                <a:ext uri="{FF2B5EF4-FFF2-40B4-BE49-F238E27FC236}">
                  <a16:creationId xmlns:a16="http://schemas.microsoft.com/office/drawing/2014/main" id="{ADD82683-3B3B-4469-B7C8-F1A951AF1DEF}"/>
                </a:ext>
              </a:extLst>
            </p:cNvPr>
            <p:cNvSpPr>
              <a:spLocks noChangeShapeType="1"/>
            </p:cNvSpPr>
            <p:nvPr/>
          </p:nvSpPr>
          <p:spPr bwMode="auto">
            <a:xfrm>
              <a:off x="380998" y="1788714"/>
              <a:ext cx="7542213" cy="1"/>
            </a:xfrm>
            <a:prstGeom prst="line">
              <a:avLst/>
            </a:prstGeom>
            <a:noFill/>
            <a:ln w="12700">
              <a:solidFill>
                <a:srgbClr val="008080"/>
              </a:solidFill>
              <a:bevel/>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36913" name="Line 11">
              <a:extLst>
                <a:ext uri="{FF2B5EF4-FFF2-40B4-BE49-F238E27FC236}">
                  <a16:creationId xmlns:a16="http://schemas.microsoft.com/office/drawing/2014/main" id="{42A32E0D-AA24-44BA-AD59-F32161CA976A}"/>
                </a:ext>
              </a:extLst>
            </p:cNvPr>
            <p:cNvSpPr>
              <a:spLocks noChangeShapeType="1"/>
            </p:cNvSpPr>
            <p:nvPr/>
          </p:nvSpPr>
          <p:spPr bwMode="auto">
            <a:xfrm>
              <a:off x="380998" y="1287114"/>
              <a:ext cx="7542213" cy="1"/>
            </a:xfrm>
            <a:prstGeom prst="line">
              <a:avLst/>
            </a:prstGeom>
            <a:noFill/>
            <a:ln w="12700">
              <a:solidFill>
                <a:srgbClr val="008080"/>
              </a:solidFill>
              <a:bevel/>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36914" name="Line 11">
              <a:extLst>
                <a:ext uri="{FF2B5EF4-FFF2-40B4-BE49-F238E27FC236}">
                  <a16:creationId xmlns:a16="http://schemas.microsoft.com/office/drawing/2014/main" id="{4BD52F2B-D0B3-478A-9B0E-AD3624C7F804}"/>
                </a:ext>
              </a:extLst>
            </p:cNvPr>
            <p:cNvSpPr>
              <a:spLocks noChangeShapeType="1"/>
            </p:cNvSpPr>
            <p:nvPr/>
          </p:nvSpPr>
          <p:spPr bwMode="auto">
            <a:xfrm>
              <a:off x="380998" y="864096"/>
              <a:ext cx="7542213" cy="1"/>
            </a:xfrm>
            <a:prstGeom prst="line">
              <a:avLst/>
            </a:prstGeom>
            <a:noFill/>
            <a:ln w="12700">
              <a:solidFill>
                <a:srgbClr val="008080"/>
              </a:solidFill>
              <a:bevel/>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36915" name="Line 11">
              <a:extLst>
                <a:ext uri="{FF2B5EF4-FFF2-40B4-BE49-F238E27FC236}">
                  <a16:creationId xmlns:a16="http://schemas.microsoft.com/office/drawing/2014/main" id="{0468BAA7-8EB7-4EC2-BD89-9CBE56E7932A}"/>
                </a:ext>
              </a:extLst>
            </p:cNvPr>
            <p:cNvSpPr>
              <a:spLocks noChangeShapeType="1"/>
            </p:cNvSpPr>
            <p:nvPr/>
          </p:nvSpPr>
          <p:spPr bwMode="auto">
            <a:xfrm>
              <a:off x="380998" y="432048"/>
              <a:ext cx="7542213" cy="1"/>
            </a:xfrm>
            <a:prstGeom prst="line">
              <a:avLst/>
            </a:prstGeom>
            <a:noFill/>
            <a:ln w="12700">
              <a:solidFill>
                <a:srgbClr val="008080"/>
              </a:solidFill>
              <a:bevel/>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36916" name="Line 11">
              <a:extLst>
                <a:ext uri="{FF2B5EF4-FFF2-40B4-BE49-F238E27FC236}">
                  <a16:creationId xmlns:a16="http://schemas.microsoft.com/office/drawing/2014/main" id="{19F24AFE-E6F1-48DF-A3F9-8618469BE9FB}"/>
                </a:ext>
              </a:extLst>
            </p:cNvPr>
            <p:cNvSpPr>
              <a:spLocks noChangeShapeType="1"/>
            </p:cNvSpPr>
            <p:nvPr/>
          </p:nvSpPr>
          <p:spPr bwMode="auto">
            <a:xfrm>
              <a:off x="380998" y="0"/>
              <a:ext cx="7542213" cy="1"/>
            </a:xfrm>
            <a:prstGeom prst="line">
              <a:avLst/>
            </a:prstGeom>
            <a:noFill/>
            <a:ln w="12700">
              <a:solidFill>
                <a:srgbClr val="008080"/>
              </a:solidFill>
              <a:bevel/>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36917" name="Line 11">
              <a:extLst>
                <a:ext uri="{FF2B5EF4-FFF2-40B4-BE49-F238E27FC236}">
                  <a16:creationId xmlns:a16="http://schemas.microsoft.com/office/drawing/2014/main" id="{9CE66DE0-61F4-49A9-9A17-25B729890FC3}"/>
                </a:ext>
              </a:extLst>
            </p:cNvPr>
            <p:cNvSpPr>
              <a:spLocks noChangeShapeType="1"/>
            </p:cNvSpPr>
            <p:nvPr/>
          </p:nvSpPr>
          <p:spPr bwMode="auto">
            <a:xfrm>
              <a:off x="0" y="2289200"/>
              <a:ext cx="7923212" cy="1"/>
            </a:xfrm>
            <a:prstGeom prst="line">
              <a:avLst/>
            </a:prstGeom>
            <a:noFill/>
            <a:ln w="12700">
              <a:solidFill>
                <a:srgbClr val="008080"/>
              </a:solidFill>
              <a:bevel/>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6658" name="Line 12">
            <a:extLst>
              <a:ext uri="{FF2B5EF4-FFF2-40B4-BE49-F238E27FC236}">
                <a16:creationId xmlns:a16="http://schemas.microsoft.com/office/drawing/2014/main" id="{DFF5F131-372B-448C-940F-BB301EE3FE02}"/>
              </a:ext>
            </a:extLst>
          </p:cNvPr>
          <p:cNvSpPr>
            <a:spLocks noChangeShapeType="1"/>
          </p:cNvSpPr>
          <p:nvPr/>
        </p:nvSpPr>
        <p:spPr bwMode="auto">
          <a:xfrm rot="16200000" flipV="1">
            <a:off x="1166813" y="3373438"/>
            <a:ext cx="3121025" cy="3175"/>
          </a:xfrm>
          <a:prstGeom prst="line">
            <a:avLst/>
          </a:prstGeom>
          <a:noFill/>
          <a:ln w="12700">
            <a:solidFill>
              <a:srgbClr val="008080"/>
            </a:solidFill>
            <a:bevel/>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6659" name="Rectangle 13">
            <a:extLst>
              <a:ext uri="{FF2B5EF4-FFF2-40B4-BE49-F238E27FC236}">
                <a16:creationId xmlns:a16="http://schemas.microsoft.com/office/drawing/2014/main" id="{38C904E0-197D-4D8F-87BE-CA205365A091}"/>
              </a:ext>
            </a:extLst>
          </p:cNvPr>
          <p:cNvSpPr>
            <a:spLocks noChangeArrowheads="1"/>
          </p:cNvSpPr>
          <p:nvPr/>
        </p:nvSpPr>
        <p:spPr bwMode="auto">
          <a:xfrm>
            <a:off x="3467100" y="3035300"/>
            <a:ext cx="533400" cy="16764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2800" b="1">
              <a:ea typeface="宋体" panose="02010600030101010101" pitchFamily="2" charset="-122"/>
            </a:endParaRPr>
          </a:p>
        </p:txBody>
      </p:sp>
      <p:sp>
        <p:nvSpPr>
          <p:cNvPr id="26660" name="Rectangle 14">
            <a:extLst>
              <a:ext uri="{FF2B5EF4-FFF2-40B4-BE49-F238E27FC236}">
                <a16:creationId xmlns:a16="http://schemas.microsoft.com/office/drawing/2014/main" id="{7EC72426-691B-47C6-9FF3-911EE63282F2}"/>
              </a:ext>
            </a:extLst>
          </p:cNvPr>
          <p:cNvSpPr>
            <a:spLocks noChangeArrowheads="1"/>
          </p:cNvSpPr>
          <p:nvPr/>
        </p:nvSpPr>
        <p:spPr bwMode="auto">
          <a:xfrm>
            <a:off x="4548188" y="2730500"/>
            <a:ext cx="533400" cy="1981200"/>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2800" b="1">
              <a:ea typeface="宋体" panose="02010600030101010101" pitchFamily="2" charset="-122"/>
            </a:endParaRPr>
          </a:p>
        </p:txBody>
      </p:sp>
      <p:sp>
        <p:nvSpPr>
          <p:cNvPr id="26661" name="Rectangle 15">
            <a:extLst>
              <a:ext uri="{FF2B5EF4-FFF2-40B4-BE49-F238E27FC236}">
                <a16:creationId xmlns:a16="http://schemas.microsoft.com/office/drawing/2014/main" id="{8F722A57-5455-4DF9-8A1F-34AD93BC7312}"/>
              </a:ext>
            </a:extLst>
          </p:cNvPr>
          <p:cNvSpPr>
            <a:spLocks noChangeArrowheads="1"/>
          </p:cNvSpPr>
          <p:nvPr/>
        </p:nvSpPr>
        <p:spPr bwMode="auto">
          <a:xfrm>
            <a:off x="5629275" y="3416300"/>
            <a:ext cx="533400" cy="12954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2800" b="1">
              <a:ea typeface="宋体" panose="02010600030101010101" pitchFamily="2" charset="-122"/>
            </a:endParaRPr>
          </a:p>
        </p:txBody>
      </p:sp>
      <p:sp>
        <p:nvSpPr>
          <p:cNvPr id="26662" name="Rectangle 16">
            <a:extLst>
              <a:ext uri="{FF2B5EF4-FFF2-40B4-BE49-F238E27FC236}">
                <a16:creationId xmlns:a16="http://schemas.microsoft.com/office/drawing/2014/main" id="{DC542877-DE30-4B9D-A5D1-163EEEE98DDE}"/>
              </a:ext>
            </a:extLst>
          </p:cNvPr>
          <p:cNvSpPr>
            <a:spLocks noChangeArrowheads="1"/>
          </p:cNvSpPr>
          <p:nvPr/>
        </p:nvSpPr>
        <p:spPr bwMode="auto">
          <a:xfrm>
            <a:off x="6711950" y="2349500"/>
            <a:ext cx="533400" cy="2362200"/>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2800" b="1">
              <a:ea typeface="宋体" panose="02010600030101010101" pitchFamily="2" charset="-122"/>
            </a:endParaRPr>
          </a:p>
        </p:txBody>
      </p:sp>
      <p:sp>
        <p:nvSpPr>
          <p:cNvPr id="26663" name="Rectangle 17">
            <a:extLst>
              <a:ext uri="{FF2B5EF4-FFF2-40B4-BE49-F238E27FC236}">
                <a16:creationId xmlns:a16="http://schemas.microsoft.com/office/drawing/2014/main" id="{F7AC2906-9403-441D-B37E-79CCB136C047}"/>
              </a:ext>
            </a:extLst>
          </p:cNvPr>
          <p:cNvSpPr>
            <a:spLocks noChangeArrowheads="1"/>
          </p:cNvSpPr>
          <p:nvPr/>
        </p:nvSpPr>
        <p:spPr bwMode="auto">
          <a:xfrm>
            <a:off x="7793038" y="3035300"/>
            <a:ext cx="533400" cy="16764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2800" b="1">
              <a:ea typeface="宋体" panose="02010600030101010101" pitchFamily="2" charset="-122"/>
            </a:endParaRPr>
          </a:p>
        </p:txBody>
      </p:sp>
      <p:sp>
        <p:nvSpPr>
          <p:cNvPr id="26664" name="Rectangle 18">
            <a:extLst>
              <a:ext uri="{FF2B5EF4-FFF2-40B4-BE49-F238E27FC236}">
                <a16:creationId xmlns:a16="http://schemas.microsoft.com/office/drawing/2014/main" id="{BB6E7207-26EE-4060-8D26-A7F5E06F1A4F}"/>
              </a:ext>
            </a:extLst>
          </p:cNvPr>
          <p:cNvSpPr>
            <a:spLocks noChangeArrowheads="1"/>
          </p:cNvSpPr>
          <p:nvPr/>
        </p:nvSpPr>
        <p:spPr bwMode="auto">
          <a:xfrm>
            <a:off x="8875713" y="1587500"/>
            <a:ext cx="533400" cy="3124200"/>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2800" b="1">
              <a:ea typeface="宋体" panose="02010600030101010101" pitchFamily="2" charset="-122"/>
            </a:endParaRPr>
          </a:p>
        </p:txBody>
      </p:sp>
      <p:sp>
        <p:nvSpPr>
          <p:cNvPr id="26665" name="未知">
            <a:extLst>
              <a:ext uri="{FF2B5EF4-FFF2-40B4-BE49-F238E27FC236}">
                <a16:creationId xmlns:a16="http://schemas.microsoft.com/office/drawing/2014/main" id="{E7801BAA-17A2-4BC4-9D36-FA28D62B2A03}"/>
              </a:ext>
            </a:extLst>
          </p:cNvPr>
          <p:cNvSpPr>
            <a:spLocks noChangeArrowheads="1"/>
          </p:cNvSpPr>
          <p:nvPr/>
        </p:nvSpPr>
        <p:spPr bwMode="auto">
          <a:xfrm>
            <a:off x="3676650" y="1196975"/>
            <a:ext cx="5594350" cy="1838325"/>
          </a:xfrm>
          <a:custGeom>
            <a:avLst/>
            <a:gdLst>
              <a:gd name="T0" fmla="*/ 0 w 3524"/>
              <a:gd name="T1" fmla="*/ 2147483647 h 1273"/>
              <a:gd name="T2" fmla="*/ 2147483647 w 3524"/>
              <a:gd name="T3" fmla="*/ 2147483647 h 1273"/>
              <a:gd name="T4" fmla="*/ 2147483647 w 3524"/>
              <a:gd name="T5" fmla="*/ 2147483647 h 1273"/>
              <a:gd name="T6" fmla="*/ 2147483647 w 3524"/>
              <a:gd name="T7" fmla="*/ 2147483647 h 1273"/>
              <a:gd name="T8" fmla="*/ 2147483647 w 3524"/>
              <a:gd name="T9" fmla="*/ 2147483647 h 1273"/>
              <a:gd name="T10" fmla="*/ 2147483647 w 3524"/>
              <a:gd name="T11" fmla="*/ 2147483647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5" name="组合 45">
            <a:extLst>
              <a:ext uri="{FF2B5EF4-FFF2-40B4-BE49-F238E27FC236}">
                <a16:creationId xmlns:a16="http://schemas.microsoft.com/office/drawing/2014/main" id="{7534E59A-B2E6-4D3D-A9C6-B866FFCC020D}"/>
              </a:ext>
            </a:extLst>
          </p:cNvPr>
          <p:cNvGrpSpPr>
            <a:grpSpLocks/>
          </p:cNvGrpSpPr>
          <p:nvPr/>
        </p:nvGrpSpPr>
        <p:grpSpPr bwMode="auto">
          <a:xfrm>
            <a:off x="1922463" y="2274888"/>
            <a:ext cx="806450" cy="2203450"/>
            <a:chOff x="0" y="0"/>
            <a:chExt cx="806200" cy="2204212"/>
          </a:xfrm>
        </p:grpSpPr>
        <p:sp>
          <p:nvSpPr>
            <p:cNvPr id="36907" name="TextBox 25">
              <a:extLst>
                <a:ext uri="{FF2B5EF4-FFF2-40B4-BE49-F238E27FC236}">
                  <a16:creationId xmlns:a16="http://schemas.microsoft.com/office/drawing/2014/main" id="{0EFC65C8-9A0F-4889-868D-AD1858099C98}"/>
                </a:ext>
              </a:extLst>
            </p:cNvPr>
            <p:cNvSpPr>
              <a:spLocks noChangeArrowheads="1"/>
            </p:cNvSpPr>
            <p:nvPr/>
          </p:nvSpPr>
          <p:spPr bwMode="auto">
            <a:xfrm>
              <a:off x="156663" y="1788714"/>
              <a:ext cx="64953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a:solidFill>
                    <a:srgbClr val="000000"/>
                  </a:solidFill>
                  <a:latin typeface="Calibri" panose="020F0502020204030204" pitchFamily="34" charset="0"/>
                  <a:ea typeface="宋体" panose="02010600030101010101" pitchFamily="2" charset="-122"/>
                  <a:sym typeface="Calibri" panose="020F0502020204030204" pitchFamily="34" charset="0"/>
                </a:rPr>
                <a:t>20%</a:t>
              </a:r>
              <a:endPar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6908" name="TextBox 26">
              <a:extLst>
                <a:ext uri="{FF2B5EF4-FFF2-40B4-BE49-F238E27FC236}">
                  <a16:creationId xmlns:a16="http://schemas.microsoft.com/office/drawing/2014/main" id="{F97B4013-0E2A-4BED-97CC-693FB3614F2B}"/>
                </a:ext>
              </a:extLst>
            </p:cNvPr>
            <p:cNvSpPr>
              <a:spLocks noChangeArrowheads="1"/>
            </p:cNvSpPr>
            <p:nvPr/>
          </p:nvSpPr>
          <p:spPr bwMode="auto">
            <a:xfrm>
              <a:off x="156663" y="1287114"/>
              <a:ext cx="64953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a:solidFill>
                    <a:srgbClr val="000000"/>
                  </a:solidFill>
                  <a:latin typeface="Calibri" panose="020F0502020204030204" pitchFamily="34" charset="0"/>
                  <a:ea typeface="宋体" panose="02010600030101010101" pitchFamily="2" charset="-122"/>
                  <a:sym typeface="Calibri" panose="020F0502020204030204" pitchFamily="34" charset="0"/>
                </a:rPr>
                <a:t>40%</a:t>
              </a:r>
              <a:endPar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6909" name="TextBox 27">
              <a:extLst>
                <a:ext uri="{FF2B5EF4-FFF2-40B4-BE49-F238E27FC236}">
                  <a16:creationId xmlns:a16="http://schemas.microsoft.com/office/drawing/2014/main" id="{C8E400D8-0852-4256-97D7-AB8E5D8F5013}"/>
                </a:ext>
              </a:extLst>
            </p:cNvPr>
            <p:cNvSpPr>
              <a:spLocks noChangeArrowheads="1"/>
            </p:cNvSpPr>
            <p:nvPr/>
          </p:nvSpPr>
          <p:spPr bwMode="auto">
            <a:xfrm>
              <a:off x="156663" y="860236"/>
              <a:ext cx="64953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a:solidFill>
                    <a:srgbClr val="000000"/>
                  </a:solidFill>
                  <a:latin typeface="Calibri" panose="020F0502020204030204" pitchFamily="34" charset="0"/>
                  <a:ea typeface="宋体" panose="02010600030101010101" pitchFamily="2" charset="-122"/>
                  <a:sym typeface="Calibri" panose="020F0502020204030204" pitchFamily="34" charset="0"/>
                </a:rPr>
                <a:t>60%</a:t>
              </a:r>
              <a:endPar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6910" name="TextBox 28">
              <a:extLst>
                <a:ext uri="{FF2B5EF4-FFF2-40B4-BE49-F238E27FC236}">
                  <a16:creationId xmlns:a16="http://schemas.microsoft.com/office/drawing/2014/main" id="{C6D4B81D-9DC7-433A-8571-212C61190096}"/>
                </a:ext>
              </a:extLst>
            </p:cNvPr>
            <p:cNvSpPr>
              <a:spLocks noChangeArrowheads="1"/>
            </p:cNvSpPr>
            <p:nvPr/>
          </p:nvSpPr>
          <p:spPr bwMode="auto">
            <a:xfrm>
              <a:off x="156663" y="432048"/>
              <a:ext cx="64953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a:solidFill>
                    <a:srgbClr val="000000"/>
                  </a:solidFill>
                  <a:latin typeface="Calibri" panose="020F0502020204030204" pitchFamily="34" charset="0"/>
                  <a:ea typeface="宋体" panose="02010600030101010101" pitchFamily="2" charset="-122"/>
                  <a:sym typeface="Calibri" panose="020F0502020204030204" pitchFamily="34" charset="0"/>
                </a:rPr>
                <a:t>80%</a:t>
              </a:r>
              <a:endPar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6911" name="TextBox 29">
              <a:extLst>
                <a:ext uri="{FF2B5EF4-FFF2-40B4-BE49-F238E27FC236}">
                  <a16:creationId xmlns:a16="http://schemas.microsoft.com/office/drawing/2014/main" id="{5900F787-799A-4349-B1A1-2DF0ABB1BAE7}"/>
                </a:ext>
              </a:extLst>
            </p:cNvPr>
            <p:cNvSpPr>
              <a:spLocks noChangeArrowheads="1"/>
            </p:cNvSpPr>
            <p:nvPr/>
          </p:nvSpPr>
          <p:spPr bwMode="auto">
            <a:xfrm>
              <a:off x="0" y="0"/>
              <a:ext cx="78579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a:solidFill>
                    <a:srgbClr val="000000"/>
                  </a:solidFill>
                  <a:latin typeface="Calibri" panose="020F0502020204030204" pitchFamily="34" charset="0"/>
                  <a:ea typeface="宋体" panose="02010600030101010101" pitchFamily="2" charset="-122"/>
                  <a:sym typeface="Calibri" panose="020F0502020204030204" pitchFamily="34" charset="0"/>
                </a:rPr>
                <a:t>100%</a:t>
              </a:r>
              <a:endPar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6" name="组合 44">
            <a:extLst>
              <a:ext uri="{FF2B5EF4-FFF2-40B4-BE49-F238E27FC236}">
                <a16:creationId xmlns:a16="http://schemas.microsoft.com/office/drawing/2014/main" id="{653ED7E5-A2E4-4B59-B55B-FB5E8EF96129}"/>
              </a:ext>
            </a:extLst>
          </p:cNvPr>
          <p:cNvGrpSpPr>
            <a:grpSpLocks/>
          </p:cNvGrpSpPr>
          <p:nvPr/>
        </p:nvGrpSpPr>
        <p:grpSpPr bwMode="auto">
          <a:xfrm>
            <a:off x="3298015" y="4813300"/>
            <a:ext cx="6329949" cy="313038"/>
            <a:chOff x="7128" y="0"/>
            <a:chExt cx="6331189" cy="313092"/>
          </a:xfrm>
        </p:grpSpPr>
        <p:sp>
          <p:nvSpPr>
            <p:cNvPr id="36900" name="TextBox 30">
              <a:extLst>
                <a:ext uri="{FF2B5EF4-FFF2-40B4-BE49-F238E27FC236}">
                  <a16:creationId xmlns:a16="http://schemas.microsoft.com/office/drawing/2014/main" id="{C9833C4A-013E-43E1-A4C8-29AB2F91EEAB}"/>
                </a:ext>
              </a:extLst>
            </p:cNvPr>
            <p:cNvSpPr>
              <a:spLocks noChangeArrowheads="1"/>
            </p:cNvSpPr>
            <p:nvPr/>
          </p:nvSpPr>
          <p:spPr bwMode="auto">
            <a:xfrm>
              <a:off x="118168" y="0"/>
              <a:ext cx="184767" cy="30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4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6901" name="TextBox 36">
              <a:extLst>
                <a:ext uri="{FF2B5EF4-FFF2-40B4-BE49-F238E27FC236}">
                  <a16:creationId xmlns:a16="http://schemas.microsoft.com/office/drawing/2014/main" id="{704D1676-3683-42AC-8141-5ACF76A80B6F}"/>
                </a:ext>
              </a:extLst>
            </p:cNvPr>
            <p:cNvSpPr>
              <a:spLocks noChangeArrowheads="1"/>
            </p:cNvSpPr>
            <p:nvPr/>
          </p:nvSpPr>
          <p:spPr bwMode="auto">
            <a:xfrm>
              <a:off x="7128" y="0"/>
              <a:ext cx="867715" cy="30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
          <p:nvSpPr>
            <p:cNvPr id="36902" name="TextBox 37">
              <a:extLst>
                <a:ext uri="{FF2B5EF4-FFF2-40B4-BE49-F238E27FC236}">
                  <a16:creationId xmlns:a16="http://schemas.microsoft.com/office/drawing/2014/main" id="{204704A2-E9E6-4F73-AFBC-8BAAA752FD11}"/>
                </a:ext>
              </a:extLst>
            </p:cNvPr>
            <p:cNvSpPr>
              <a:spLocks noChangeArrowheads="1"/>
            </p:cNvSpPr>
            <p:nvPr/>
          </p:nvSpPr>
          <p:spPr bwMode="auto">
            <a:xfrm>
              <a:off x="1090166" y="5262"/>
              <a:ext cx="867715" cy="30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
          <p:nvSpPr>
            <p:cNvPr id="36903" name="TextBox 38">
              <a:extLst>
                <a:ext uri="{FF2B5EF4-FFF2-40B4-BE49-F238E27FC236}">
                  <a16:creationId xmlns:a16="http://schemas.microsoft.com/office/drawing/2014/main" id="{F8081BB6-7774-4533-8DAC-4801ED8C4743}"/>
                </a:ext>
              </a:extLst>
            </p:cNvPr>
            <p:cNvSpPr>
              <a:spLocks noChangeArrowheads="1"/>
            </p:cNvSpPr>
            <p:nvPr/>
          </p:nvSpPr>
          <p:spPr bwMode="auto">
            <a:xfrm>
              <a:off x="2143812" y="5262"/>
              <a:ext cx="867715" cy="30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
          <p:nvSpPr>
            <p:cNvPr id="36904" name="TextBox 40">
              <a:extLst>
                <a:ext uri="{FF2B5EF4-FFF2-40B4-BE49-F238E27FC236}">
                  <a16:creationId xmlns:a16="http://schemas.microsoft.com/office/drawing/2014/main" id="{556FBBB2-E20D-43D8-AA07-B77D4ACA6D2E}"/>
                </a:ext>
              </a:extLst>
            </p:cNvPr>
            <p:cNvSpPr>
              <a:spLocks noChangeArrowheads="1"/>
            </p:cNvSpPr>
            <p:nvPr/>
          </p:nvSpPr>
          <p:spPr bwMode="auto">
            <a:xfrm>
              <a:off x="3253928" y="5262"/>
              <a:ext cx="867715" cy="30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
          <p:nvSpPr>
            <p:cNvPr id="36905" name="TextBox 41">
              <a:extLst>
                <a:ext uri="{FF2B5EF4-FFF2-40B4-BE49-F238E27FC236}">
                  <a16:creationId xmlns:a16="http://schemas.microsoft.com/office/drawing/2014/main" id="{E75FAF7C-607E-4325-B57C-5CC07F20E48E}"/>
                </a:ext>
              </a:extLst>
            </p:cNvPr>
            <p:cNvSpPr>
              <a:spLocks noChangeArrowheads="1"/>
            </p:cNvSpPr>
            <p:nvPr/>
          </p:nvSpPr>
          <p:spPr bwMode="auto">
            <a:xfrm>
              <a:off x="4282108" y="5262"/>
              <a:ext cx="973534" cy="30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
          <p:nvSpPr>
            <p:cNvPr id="36906" name="TextBox 42">
              <a:extLst>
                <a:ext uri="{FF2B5EF4-FFF2-40B4-BE49-F238E27FC236}">
                  <a16:creationId xmlns:a16="http://schemas.microsoft.com/office/drawing/2014/main" id="{7DB92540-EECB-47DF-B973-35F4015C73A2}"/>
                </a:ext>
              </a:extLst>
            </p:cNvPr>
            <p:cNvSpPr>
              <a:spLocks noChangeArrowheads="1"/>
            </p:cNvSpPr>
            <p:nvPr/>
          </p:nvSpPr>
          <p:spPr bwMode="auto">
            <a:xfrm>
              <a:off x="5364783" y="5262"/>
              <a:ext cx="973534" cy="30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grpSp>
      <p:sp>
        <p:nvSpPr>
          <p:cNvPr id="26680" name="矩形 46">
            <a:extLst>
              <a:ext uri="{FF2B5EF4-FFF2-40B4-BE49-F238E27FC236}">
                <a16:creationId xmlns:a16="http://schemas.microsoft.com/office/drawing/2014/main" id="{7E15F44F-57A8-4A6A-B28C-4FF3062F5B7F}"/>
              </a:ext>
            </a:extLst>
          </p:cNvPr>
          <p:cNvSpPr>
            <a:spLocks noChangeArrowheads="1"/>
          </p:cNvSpPr>
          <p:nvPr/>
        </p:nvSpPr>
        <p:spPr bwMode="auto">
          <a:xfrm>
            <a:off x="1419225" y="5473700"/>
            <a:ext cx="99361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spcAft>
                <a:spcPts val="600"/>
              </a:spcAft>
              <a:buClr>
                <a:srgbClr val="00B050"/>
              </a:buClr>
              <a:buSzPct val="80000"/>
              <a:buFont typeface="Arial" panose="020B0604020202020204" pitchFamily="34" charset="0"/>
              <a:buNone/>
            </a:pPr>
            <a:r>
              <a:rPr lang="zh-CN" altLang="en-US" sz="1400" dirty="0">
                <a:solidFill>
                  <a:srgbClr val="000000"/>
                </a:solidFill>
                <a:latin typeface="Adobe 黑体 Std R" pitchFamily="34" charset="-122"/>
                <a:ea typeface="Adobe 黑体 Std R" pitchFamily="34" charset="-122"/>
                <a:sym typeface="Adobe 黑体 Std R" pitchFamily="34" charset="-122"/>
              </a:rPr>
              <a:t>Please enter your text here or copy your text to paste here, please enter your text here or copy your text to paste here.</a:t>
            </a:r>
            <a:endParaRPr lang="en-US" altLang="zh-CN" sz="1400" dirty="0">
              <a:solidFill>
                <a:srgbClr val="000000"/>
              </a:solidFill>
              <a:latin typeface="Adobe 黑体 Std R" pitchFamily="34" charset="-122"/>
              <a:ea typeface="Adobe 黑体 Std R" pitchFamily="34" charset="-122"/>
              <a:sym typeface="Adobe 黑体 Std R" pitchFamily="34" charset="-122"/>
            </a:endParaRPr>
          </a:p>
          <a:p>
            <a:pPr algn="just" eaLnBrk="1" hangingPunct="1">
              <a:spcAft>
                <a:spcPts val="600"/>
              </a:spcAft>
              <a:buClr>
                <a:srgbClr val="00B050"/>
              </a:buClr>
              <a:buSzPct val="80000"/>
              <a:buFont typeface="Arial" panose="020B0604020202020204" pitchFamily="34" charset="0"/>
              <a:buNone/>
            </a:pPr>
            <a:r>
              <a:rPr lang="zh-CN" altLang="en-US" sz="1400" dirty="0">
                <a:solidFill>
                  <a:srgbClr val="000000"/>
                </a:solidFill>
                <a:latin typeface="Adobe 黑体 Std R" pitchFamily="34" charset="-122"/>
                <a:ea typeface="Adobe 黑体 Std R" pitchFamily="34" charset="-122"/>
                <a:sym typeface="Adobe 黑体 Std R" pitchFamily="34" charset="-122"/>
              </a:rPr>
              <a:t>Please enter your text here or copy your text to paste here, please enter your text here or copy your text to paste here.</a:t>
            </a:r>
            <a:endParaRPr lang="zh-CN" altLang="en-US" sz="1400" dirty="0">
              <a:ea typeface="宋体" panose="02010600030101010101" pitchFamily="2" charset="-122"/>
            </a:endParaRPr>
          </a:p>
        </p:txBody>
      </p:sp>
    </p:spTree>
    <p:custDataLst>
      <p:tags r:id="rId1"/>
    </p:custDataLst>
  </p:cSld>
  <p:clrMapOvr>
    <a:masterClrMapping/>
  </p:clrMapOvr>
  <p:transition advTm="3469">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49"/>
                                        </p:tgtEl>
                                        <p:attrNameLst>
                                          <p:attrName>style.visibility</p:attrName>
                                        </p:attrNameLst>
                                      </p:cBhvr>
                                      <p:to>
                                        <p:strVal val="visible"/>
                                      </p:to>
                                    </p:set>
                                    <p:anim calcmode="lin" valueType="num">
                                      <p:cBhvr>
                                        <p:cTn id="7" dur="500" fill="hold"/>
                                        <p:tgtEl>
                                          <p:spTgt spid="26649"/>
                                        </p:tgtEl>
                                        <p:attrNameLst>
                                          <p:attrName>ppt_x</p:attrName>
                                        </p:attrNameLst>
                                      </p:cBhvr>
                                      <p:tavLst>
                                        <p:tav tm="0">
                                          <p:val>
                                            <p:strVal val="0-#ppt_w/2"/>
                                          </p:val>
                                        </p:tav>
                                        <p:tav tm="100000">
                                          <p:val>
                                            <p:strVal val="#ppt_x"/>
                                          </p:val>
                                        </p:tav>
                                      </p:tavLst>
                                    </p:anim>
                                    <p:anim calcmode="lin" valueType="num">
                                      <p:cBhvr>
                                        <p:cTn id="8" dur="500" fill="hold"/>
                                        <p:tgtEl>
                                          <p:spTgt spid="2664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650"/>
                                        </p:tgtEl>
                                        <p:attrNameLst>
                                          <p:attrName>style.visibility</p:attrName>
                                        </p:attrNameLst>
                                      </p:cBhvr>
                                      <p:to>
                                        <p:strVal val="visible"/>
                                      </p:to>
                                    </p:set>
                                    <p:anim calcmode="lin" valueType="num">
                                      <p:cBhvr>
                                        <p:cTn id="11" dur="500" fill="hold"/>
                                        <p:tgtEl>
                                          <p:spTgt spid="26650"/>
                                        </p:tgtEl>
                                        <p:attrNameLst>
                                          <p:attrName>ppt_x</p:attrName>
                                        </p:attrNameLst>
                                      </p:cBhvr>
                                      <p:tavLst>
                                        <p:tav tm="0">
                                          <p:val>
                                            <p:strVal val="0-#ppt_w/2"/>
                                          </p:val>
                                        </p:tav>
                                        <p:tav tm="100000">
                                          <p:val>
                                            <p:strVal val="#ppt_x"/>
                                          </p:val>
                                        </p:tav>
                                      </p:tavLst>
                                    </p:anim>
                                    <p:anim calcmode="lin" valueType="num">
                                      <p:cBhvr>
                                        <p:cTn id="12" dur="500" fill="hold"/>
                                        <p:tgtEl>
                                          <p:spTgt spid="2665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6648"/>
                                        </p:tgtEl>
                                        <p:attrNameLst>
                                          <p:attrName>style.visibility</p:attrName>
                                        </p:attrNameLst>
                                      </p:cBhvr>
                                      <p:to>
                                        <p:strVal val="visible"/>
                                      </p:to>
                                    </p:set>
                                    <p:anim calcmode="lin" valueType="num">
                                      <p:cBhvr>
                                        <p:cTn id="17" dur="500" fill="hold"/>
                                        <p:tgtEl>
                                          <p:spTgt spid="2664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6648"/>
                                        </p:tgtEl>
                                        <p:attrNameLst>
                                          <p:attrName>ppt_y</p:attrName>
                                        </p:attrNameLst>
                                      </p:cBhvr>
                                      <p:tavLst>
                                        <p:tav tm="0">
                                          <p:val>
                                            <p:strVal val="#ppt_y"/>
                                          </p:val>
                                        </p:tav>
                                        <p:tav tm="100000">
                                          <p:val>
                                            <p:strVal val="#ppt_y"/>
                                          </p:val>
                                        </p:tav>
                                      </p:tavLst>
                                    </p:anim>
                                    <p:anim calcmode="lin" valueType="num">
                                      <p:cBhvr>
                                        <p:cTn id="19" dur="500" fill="hold"/>
                                        <p:tgtEl>
                                          <p:spTgt spid="2664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6648"/>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266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filter="wipe(left)">
                                      <p:cBhvr>
                                        <p:cTn id="26" dur="500"/>
                                        <p:tgtEl>
                                          <p:spTgt spid="4"/>
                                        </p:tgtEl>
                                      </p:cBhvr>
                                    </p:animEffect>
                                  </p:childTnLst>
                                </p:cTn>
                              </p:par>
                              <p:par>
                                <p:cTn id="27" presetID="22" presetClass="entr" presetSubtype="4" fill="hold" nodeType="withEffect">
                                  <p:stCondLst>
                                    <p:cond delay="0"/>
                                  </p:stCondLst>
                                  <p:childTnLst>
                                    <p:set>
                                      <p:cBhvr>
                                        <p:cTn id="28" dur="1" fill="hold">
                                          <p:stCondLst>
                                            <p:cond delay="0"/>
                                          </p:stCondLst>
                                        </p:cTn>
                                        <p:tgtEl>
                                          <p:spTgt spid="26658"/>
                                        </p:tgtEl>
                                        <p:attrNameLst>
                                          <p:attrName>style.visibility</p:attrName>
                                        </p:attrNameLst>
                                      </p:cBhvr>
                                      <p:to>
                                        <p:strVal val="visible"/>
                                      </p:to>
                                    </p:set>
                                    <p:animEffect filter="wipe(down)">
                                      <p:cBhvr>
                                        <p:cTn id="29" dur="500"/>
                                        <p:tgtEl>
                                          <p:spTgt spid="26658"/>
                                        </p:tgtEl>
                                      </p:cBhvr>
                                    </p:animEffect>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26659"/>
                                        </p:tgtEl>
                                        <p:attrNameLst>
                                          <p:attrName>style.visibility</p:attrName>
                                        </p:attrNameLst>
                                      </p:cBhvr>
                                      <p:to>
                                        <p:strVal val="visible"/>
                                      </p:to>
                                    </p:set>
                                    <p:animEffect filter="wipe(down)">
                                      <p:cBhvr>
                                        <p:cTn id="43" dur="500"/>
                                        <p:tgtEl>
                                          <p:spTgt spid="2665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660"/>
                                        </p:tgtEl>
                                        <p:attrNameLst>
                                          <p:attrName>style.visibility</p:attrName>
                                        </p:attrNameLst>
                                      </p:cBhvr>
                                      <p:to>
                                        <p:strVal val="visible"/>
                                      </p:to>
                                    </p:set>
                                    <p:animEffect filter="wipe(down)">
                                      <p:cBhvr>
                                        <p:cTn id="46" dur="500"/>
                                        <p:tgtEl>
                                          <p:spTgt spid="2666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6661"/>
                                        </p:tgtEl>
                                        <p:attrNameLst>
                                          <p:attrName>style.visibility</p:attrName>
                                        </p:attrNameLst>
                                      </p:cBhvr>
                                      <p:to>
                                        <p:strVal val="visible"/>
                                      </p:to>
                                    </p:set>
                                    <p:animEffect filter="wipe(down)">
                                      <p:cBhvr>
                                        <p:cTn id="49" dur="500"/>
                                        <p:tgtEl>
                                          <p:spTgt spid="2666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6662"/>
                                        </p:tgtEl>
                                        <p:attrNameLst>
                                          <p:attrName>style.visibility</p:attrName>
                                        </p:attrNameLst>
                                      </p:cBhvr>
                                      <p:to>
                                        <p:strVal val="visible"/>
                                      </p:to>
                                    </p:set>
                                    <p:animEffect filter="wipe(down)">
                                      <p:cBhvr>
                                        <p:cTn id="52" dur="500"/>
                                        <p:tgtEl>
                                          <p:spTgt spid="2666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6663"/>
                                        </p:tgtEl>
                                        <p:attrNameLst>
                                          <p:attrName>style.visibility</p:attrName>
                                        </p:attrNameLst>
                                      </p:cBhvr>
                                      <p:to>
                                        <p:strVal val="visible"/>
                                      </p:to>
                                    </p:set>
                                    <p:animEffect filter="wipe(down)">
                                      <p:cBhvr>
                                        <p:cTn id="55" dur="500"/>
                                        <p:tgtEl>
                                          <p:spTgt spid="2666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6664"/>
                                        </p:tgtEl>
                                        <p:attrNameLst>
                                          <p:attrName>style.visibility</p:attrName>
                                        </p:attrNameLst>
                                      </p:cBhvr>
                                      <p:to>
                                        <p:strVal val="visible"/>
                                      </p:to>
                                    </p:set>
                                    <p:animEffect filter="wipe(down)">
                                      <p:cBhvr>
                                        <p:cTn id="58" dur="500"/>
                                        <p:tgtEl>
                                          <p:spTgt spid="26664"/>
                                        </p:tgtEl>
                                      </p:cBhvr>
                                    </p:animEffect>
                                  </p:childTnLst>
                                </p:cTn>
                              </p:par>
                            </p:childTnLst>
                          </p:cTn>
                        </p:par>
                        <p:par>
                          <p:cTn id="59" fill="hold" nodeType="afterGroup">
                            <p:stCondLst>
                              <p:cond delay="1500"/>
                            </p:stCondLst>
                            <p:childTnLst>
                              <p:par>
                                <p:cTn id="60" presetID="22" presetClass="entr" presetSubtype="8" fill="hold" nodeType="afterEffect">
                                  <p:stCondLst>
                                    <p:cond delay="0"/>
                                  </p:stCondLst>
                                  <p:childTnLst>
                                    <p:set>
                                      <p:cBhvr>
                                        <p:cTn id="61" dur="1" fill="hold">
                                          <p:stCondLst>
                                            <p:cond delay="0"/>
                                          </p:stCondLst>
                                        </p:cTn>
                                        <p:tgtEl>
                                          <p:spTgt spid="26665"/>
                                        </p:tgtEl>
                                        <p:attrNameLst>
                                          <p:attrName>style.visibility</p:attrName>
                                        </p:attrNameLst>
                                      </p:cBhvr>
                                      <p:to>
                                        <p:strVal val="visible"/>
                                      </p:to>
                                    </p:set>
                                    <p:animEffect filter="wipe(left)">
                                      <p:cBhvr>
                                        <p:cTn id="62" dur="500"/>
                                        <p:tgtEl>
                                          <p:spTgt spid="2666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grpId="0" nodeType="clickEffect">
                                  <p:stCondLst>
                                    <p:cond delay="0"/>
                                  </p:stCondLst>
                                  <p:iterate type="wd">
                                    <p:tmPct val="10000"/>
                                  </p:iterate>
                                  <p:childTnLst>
                                    <p:set>
                                      <p:cBhvr>
                                        <p:cTn id="66" dur="1" fill="hold">
                                          <p:stCondLst>
                                            <p:cond delay="0"/>
                                          </p:stCondLst>
                                        </p:cTn>
                                        <p:tgtEl>
                                          <p:spTgt spid="26680"/>
                                        </p:tgtEl>
                                        <p:attrNameLst>
                                          <p:attrName>style.visibility</p:attrName>
                                        </p:attrNameLst>
                                      </p:cBhvr>
                                      <p:to>
                                        <p:strVal val="visible"/>
                                      </p:to>
                                    </p:set>
                                    <p:animEffect filter="fade">
                                      <p:cBhvr>
                                        <p:cTn id="67" dur="250"/>
                                        <p:tgtEl>
                                          <p:spTgt spid="26680"/>
                                        </p:tgtEl>
                                      </p:cBhvr>
                                    </p:animEffect>
                                    <p:anim calcmode="lin" valueType="num">
                                      <p:cBhvr>
                                        <p:cTn id="68" dur="250" fill="hold"/>
                                        <p:tgtEl>
                                          <p:spTgt spid="26680"/>
                                        </p:tgtEl>
                                        <p:attrNameLst>
                                          <p:attrName>ppt_x</p:attrName>
                                        </p:attrNameLst>
                                      </p:cBhvr>
                                      <p:tavLst>
                                        <p:tav tm="0">
                                          <p:val>
                                            <p:strVal val="#ppt_x"/>
                                          </p:val>
                                        </p:tav>
                                        <p:tav tm="100000">
                                          <p:val>
                                            <p:strVal val="#ppt_x"/>
                                          </p:val>
                                        </p:tav>
                                      </p:tavLst>
                                    </p:anim>
                                    <p:anim calcmode="lin" valueType="num">
                                      <p:cBhvr>
                                        <p:cTn id="69" dur="250" fill="hold"/>
                                        <p:tgtEl>
                                          <p:spTgt spid="26680"/>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1" nodeType="clickEffect">
                                  <p:stCondLst>
                                    <p:cond delay="0"/>
                                  </p:stCondLst>
                                  <p:iterate type="wd">
                                    <p:tmAbs val="0"/>
                                  </p:iterate>
                                  <p:childTnLst>
                                    <p:set>
                                      <p:cBhvr>
                                        <p:cTn id="73" dur="1" fill="hold">
                                          <p:stCondLst>
                                            <p:cond delay="999"/>
                                          </p:stCondLst>
                                        </p:cTn>
                                        <p:tgtEl>
                                          <p:spTgt spid="26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8" grpId="0" bldLvl="0"/>
      <p:bldP spid="26649" grpId="0" bldLvl="0" animBg="1"/>
      <p:bldP spid="26659" grpId="0" bldLvl="0" animBg="1"/>
      <p:bldP spid="26660" grpId="0" bldLvl="0" animBg="1"/>
      <p:bldP spid="26661" grpId="0" bldLvl="0" animBg="1"/>
      <p:bldP spid="26662" grpId="0" bldLvl="0" animBg="1"/>
      <p:bldP spid="26663" grpId="0" bldLvl="0" animBg="1"/>
      <p:bldP spid="26664" grpId="0" bldLvl="0" animBg="1"/>
      <p:bldP spid="26680" grpId="0" bldLvl="0"/>
      <p:bldP spid="26680" grpId="1"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4">
            <a:extLst>
              <a:ext uri="{FF2B5EF4-FFF2-40B4-BE49-F238E27FC236}">
                <a16:creationId xmlns:a16="http://schemas.microsoft.com/office/drawing/2014/main" id="{A205936C-EF61-4543-BCC6-B331BAE552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9C60C356-E174-4A34-BDC6-60E7A13B97F1}" type="slidenum">
              <a:rPr altLang="en-US" sz="1400">
                <a:solidFill>
                  <a:srgbClr val="898989"/>
                </a:solidFill>
                <a:ea typeface="宋体" panose="02010600030101010101" pitchFamily="2" charset="-122"/>
              </a:rPr>
              <a:pPr/>
              <a:t>25</a:t>
            </a:fld>
            <a:endParaRPr lang="zh-CN" altLang="en-US" sz="1400">
              <a:solidFill>
                <a:srgbClr val="898989"/>
              </a:solidFill>
              <a:ea typeface="宋体" panose="02010600030101010101" pitchFamily="2" charset="-122"/>
            </a:endParaRPr>
          </a:p>
        </p:txBody>
      </p:sp>
      <p:sp>
        <p:nvSpPr>
          <p:cNvPr id="37891" name="矩形 6">
            <a:extLst>
              <a:ext uri="{FF2B5EF4-FFF2-40B4-BE49-F238E27FC236}">
                <a16:creationId xmlns:a16="http://schemas.microsoft.com/office/drawing/2014/main" id="{C9422B96-09C3-4055-866B-CDFDBCD38C2B}"/>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892" name="矩形 8">
            <a:extLst>
              <a:ext uri="{FF2B5EF4-FFF2-40B4-BE49-F238E27FC236}">
                <a16:creationId xmlns:a16="http://schemas.microsoft.com/office/drawing/2014/main" id="{191F798E-F70B-48C5-BDE1-9FF2B240C5AC}"/>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7893" name="矩形 14">
            <a:extLst>
              <a:ext uri="{FF2B5EF4-FFF2-40B4-BE49-F238E27FC236}">
                <a16:creationId xmlns:a16="http://schemas.microsoft.com/office/drawing/2014/main" id="{F647D84F-2237-45C8-AB1D-8BA8E1928898}"/>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7894" name="矩形 15">
            <a:extLst>
              <a:ext uri="{FF2B5EF4-FFF2-40B4-BE49-F238E27FC236}">
                <a16:creationId xmlns:a16="http://schemas.microsoft.com/office/drawing/2014/main" id="{3210E68C-87A8-46DF-8A27-44D30A8C3F15}"/>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7895" name="矩形 16">
            <a:extLst>
              <a:ext uri="{FF2B5EF4-FFF2-40B4-BE49-F238E27FC236}">
                <a16:creationId xmlns:a16="http://schemas.microsoft.com/office/drawing/2014/main" id="{979EC618-34DF-46C8-9310-82E9B0723588}"/>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7896" name="矩形 1">
            <a:extLst>
              <a:ext uri="{FF2B5EF4-FFF2-40B4-BE49-F238E27FC236}">
                <a16:creationId xmlns:a16="http://schemas.microsoft.com/office/drawing/2014/main" id="{02440651-C2C1-4C9E-9BE5-A80724BB4DA3}"/>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897" name="矩形 3">
            <a:extLst>
              <a:ext uri="{FF2B5EF4-FFF2-40B4-BE49-F238E27FC236}">
                <a16:creationId xmlns:a16="http://schemas.microsoft.com/office/drawing/2014/main" id="{E764269D-3630-40CF-9779-CC78AACDFFEB}"/>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37898" name="矩形 6">
            <a:extLst>
              <a:ext uri="{FF2B5EF4-FFF2-40B4-BE49-F238E27FC236}">
                <a16:creationId xmlns:a16="http://schemas.microsoft.com/office/drawing/2014/main" id="{86C5E3ED-B037-42A8-BA31-689D7382FAFB}"/>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899" name="矩形 8">
            <a:extLst>
              <a:ext uri="{FF2B5EF4-FFF2-40B4-BE49-F238E27FC236}">
                <a16:creationId xmlns:a16="http://schemas.microsoft.com/office/drawing/2014/main" id="{6691539D-5F4A-4A9B-B654-62CD21A672E9}"/>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 system</a:t>
            </a:r>
            <a:endParaRPr lang="zh-CN" altLang="en-US" sz="1200">
              <a:ea typeface="宋体" panose="02010600030101010101" pitchFamily="2" charset="-122"/>
            </a:endParaRPr>
          </a:p>
        </p:txBody>
      </p:sp>
      <p:sp>
        <p:nvSpPr>
          <p:cNvPr id="37900" name="矩形 24">
            <a:extLst>
              <a:ext uri="{FF2B5EF4-FFF2-40B4-BE49-F238E27FC236}">
                <a16:creationId xmlns:a16="http://schemas.microsoft.com/office/drawing/2014/main" id="{C2FD901F-59B1-405E-9DA5-C200B766BF46}"/>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7901" name="矩形 25">
            <a:extLst>
              <a:ext uri="{FF2B5EF4-FFF2-40B4-BE49-F238E27FC236}">
                <a16:creationId xmlns:a16="http://schemas.microsoft.com/office/drawing/2014/main" id="{A4FDC5EF-59EE-4805-A208-9ADE8C08F971}"/>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7902" name="矩形 26">
            <a:extLst>
              <a:ext uri="{FF2B5EF4-FFF2-40B4-BE49-F238E27FC236}">
                <a16:creationId xmlns:a16="http://schemas.microsoft.com/office/drawing/2014/main" id="{DE8C86A5-EF46-42C7-A2C0-DC5E2ED12D01}"/>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7903" name="矩形 1">
            <a:extLst>
              <a:ext uri="{FF2B5EF4-FFF2-40B4-BE49-F238E27FC236}">
                <a16:creationId xmlns:a16="http://schemas.microsoft.com/office/drawing/2014/main" id="{2B340FD1-D822-4909-BA2F-5C9D8680A8E5}"/>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904" name="矩形 3">
            <a:extLst>
              <a:ext uri="{FF2B5EF4-FFF2-40B4-BE49-F238E27FC236}">
                <a16:creationId xmlns:a16="http://schemas.microsoft.com/office/drawing/2014/main" id="{F4DE7386-CD21-4A13-8FF3-E64598095BC6}"/>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37905" name="组合 5">
            <a:extLst>
              <a:ext uri="{FF2B5EF4-FFF2-40B4-BE49-F238E27FC236}">
                <a16:creationId xmlns:a16="http://schemas.microsoft.com/office/drawing/2014/main" id="{2569E172-53CC-4837-9F57-669E36595C36}"/>
              </a:ext>
            </a:extLst>
          </p:cNvPr>
          <p:cNvGrpSpPr>
            <a:grpSpLocks/>
          </p:cNvGrpSpPr>
          <p:nvPr/>
        </p:nvGrpSpPr>
        <p:grpSpPr bwMode="auto">
          <a:xfrm>
            <a:off x="10944225" y="368300"/>
            <a:ext cx="360363" cy="361950"/>
            <a:chOff x="0" y="0"/>
            <a:chExt cx="360000" cy="360000"/>
          </a:xfrm>
        </p:grpSpPr>
        <p:sp>
          <p:nvSpPr>
            <p:cNvPr id="37939" name="椭圆 15">
              <a:extLst>
                <a:ext uri="{FF2B5EF4-FFF2-40B4-BE49-F238E27FC236}">
                  <a16:creationId xmlns:a16="http://schemas.microsoft.com/office/drawing/2014/main" id="{A8BE94B6-C2FB-404A-A2DF-857462234F47}"/>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940" name="燕尾形 16">
              <a:hlinkClick r:id="" action="ppaction://hlinkshowjump?jump=previousslide"/>
              <a:extLst>
                <a:ext uri="{FF2B5EF4-FFF2-40B4-BE49-F238E27FC236}">
                  <a16:creationId xmlns:a16="http://schemas.microsoft.com/office/drawing/2014/main" id="{6033BDF0-7C0F-4FA2-ABA7-C52E5C76C390}"/>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37906" name="组合 4">
            <a:extLst>
              <a:ext uri="{FF2B5EF4-FFF2-40B4-BE49-F238E27FC236}">
                <a16:creationId xmlns:a16="http://schemas.microsoft.com/office/drawing/2014/main" id="{796E7E8E-1406-461F-92B0-9E7D368F1380}"/>
              </a:ext>
            </a:extLst>
          </p:cNvPr>
          <p:cNvGrpSpPr>
            <a:grpSpLocks/>
          </p:cNvGrpSpPr>
          <p:nvPr/>
        </p:nvGrpSpPr>
        <p:grpSpPr bwMode="auto">
          <a:xfrm>
            <a:off x="11449050" y="368300"/>
            <a:ext cx="360363" cy="361950"/>
            <a:chOff x="0" y="0"/>
            <a:chExt cx="360000" cy="360000"/>
          </a:xfrm>
        </p:grpSpPr>
        <p:sp>
          <p:nvSpPr>
            <p:cNvPr id="37937" name="椭圆 2">
              <a:extLst>
                <a:ext uri="{FF2B5EF4-FFF2-40B4-BE49-F238E27FC236}">
                  <a16:creationId xmlns:a16="http://schemas.microsoft.com/office/drawing/2014/main" id="{2F4D95D4-505D-4395-84F5-55D7F5BB79C5}"/>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938" name="燕尾形 3">
              <a:hlinkClick r:id="" action="ppaction://hlinkshowjump?jump=nextslide"/>
              <a:extLst>
                <a:ext uri="{FF2B5EF4-FFF2-40B4-BE49-F238E27FC236}">
                  <a16:creationId xmlns:a16="http://schemas.microsoft.com/office/drawing/2014/main" id="{81E28F69-361C-44A6-A830-8F258BCC8F15}"/>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37907" name="矩形 6">
            <a:extLst>
              <a:ext uri="{FF2B5EF4-FFF2-40B4-BE49-F238E27FC236}">
                <a16:creationId xmlns:a16="http://schemas.microsoft.com/office/drawing/2014/main" id="{8A93F24D-8477-4982-A6F9-C0B11792E007}"/>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908" name="矩形 1">
            <a:extLst>
              <a:ext uri="{FF2B5EF4-FFF2-40B4-BE49-F238E27FC236}">
                <a16:creationId xmlns:a16="http://schemas.microsoft.com/office/drawing/2014/main" id="{AF6FA9AA-E164-4AE5-91D6-B23C064C0806}"/>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2" name="TextBox 1">
            <a:extLst>
              <a:ext uri="{FF2B5EF4-FFF2-40B4-BE49-F238E27FC236}">
                <a16:creationId xmlns:a16="http://schemas.microsoft.com/office/drawing/2014/main" id="{39981D87-E08C-4D35-A83C-60AD9F8DC244}"/>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27673" name="矩形 2">
            <a:extLst>
              <a:ext uri="{FF2B5EF4-FFF2-40B4-BE49-F238E27FC236}">
                <a16:creationId xmlns:a16="http://schemas.microsoft.com/office/drawing/2014/main" id="{137E5F1B-F0CD-4CB8-944C-69B7D1D3EF12}"/>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4" name="KSO_Shape">
            <a:extLst>
              <a:ext uri="{FF2B5EF4-FFF2-40B4-BE49-F238E27FC236}">
                <a16:creationId xmlns:a16="http://schemas.microsoft.com/office/drawing/2014/main" id="{7CDC6900-87E6-421C-BE83-C4EF0F2A2F7D}"/>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75" name="直接连接符 17">
            <a:extLst>
              <a:ext uri="{FF2B5EF4-FFF2-40B4-BE49-F238E27FC236}">
                <a16:creationId xmlns:a16="http://schemas.microsoft.com/office/drawing/2014/main" id="{D8F96168-20C8-461E-99FD-ED632B4EC2C2}"/>
              </a:ext>
            </a:extLst>
          </p:cNvPr>
          <p:cNvSpPr>
            <a:spLocks noChangeShapeType="1"/>
          </p:cNvSpPr>
          <p:nvPr/>
        </p:nvSpPr>
        <p:spPr bwMode="auto">
          <a:xfrm>
            <a:off x="4602163" y="2390775"/>
            <a:ext cx="1338262" cy="1588"/>
          </a:xfrm>
          <a:prstGeom prst="line">
            <a:avLst/>
          </a:prstGeom>
          <a:noFill/>
          <a:ln w="19050">
            <a:solidFill>
              <a:srgbClr val="667F2D"/>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76" name="直接连接符 18">
            <a:extLst>
              <a:ext uri="{FF2B5EF4-FFF2-40B4-BE49-F238E27FC236}">
                <a16:creationId xmlns:a16="http://schemas.microsoft.com/office/drawing/2014/main" id="{2E8975E5-EE86-46E0-B91D-63A9735DE147}"/>
              </a:ext>
            </a:extLst>
          </p:cNvPr>
          <p:cNvSpPr>
            <a:spLocks noChangeShapeType="1"/>
          </p:cNvSpPr>
          <p:nvPr/>
        </p:nvSpPr>
        <p:spPr bwMode="auto">
          <a:xfrm flipV="1">
            <a:off x="4945063" y="3544888"/>
            <a:ext cx="995362" cy="14287"/>
          </a:xfrm>
          <a:prstGeom prst="line">
            <a:avLst/>
          </a:prstGeom>
          <a:noFill/>
          <a:ln w="19050">
            <a:solidFill>
              <a:srgbClr val="667F2D"/>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77" name="直接连接符 19">
            <a:extLst>
              <a:ext uri="{FF2B5EF4-FFF2-40B4-BE49-F238E27FC236}">
                <a16:creationId xmlns:a16="http://schemas.microsoft.com/office/drawing/2014/main" id="{88921E70-3F44-4E17-BFAA-9820DB98CF58}"/>
              </a:ext>
            </a:extLst>
          </p:cNvPr>
          <p:cNvSpPr>
            <a:spLocks noChangeShapeType="1"/>
          </p:cNvSpPr>
          <p:nvPr/>
        </p:nvSpPr>
        <p:spPr bwMode="auto">
          <a:xfrm>
            <a:off x="4103688" y="4613275"/>
            <a:ext cx="1836737" cy="3175"/>
          </a:xfrm>
          <a:prstGeom prst="line">
            <a:avLst/>
          </a:prstGeom>
          <a:noFill/>
          <a:ln w="19050">
            <a:solidFill>
              <a:srgbClr val="667F2D"/>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78" name="直接连接符 20">
            <a:extLst>
              <a:ext uri="{FF2B5EF4-FFF2-40B4-BE49-F238E27FC236}">
                <a16:creationId xmlns:a16="http://schemas.microsoft.com/office/drawing/2014/main" id="{C90BBC47-C423-47B9-809A-DCBD1F183796}"/>
              </a:ext>
            </a:extLst>
          </p:cNvPr>
          <p:cNvSpPr>
            <a:spLocks noChangeShapeType="1"/>
          </p:cNvSpPr>
          <p:nvPr/>
        </p:nvSpPr>
        <p:spPr bwMode="auto">
          <a:xfrm>
            <a:off x="3867150" y="5540375"/>
            <a:ext cx="2073275" cy="0"/>
          </a:xfrm>
          <a:prstGeom prst="line">
            <a:avLst/>
          </a:prstGeom>
          <a:noFill/>
          <a:ln w="19050">
            <a:solidFill>
              <a:srgbClr val="667F2D"/>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79" name="矩形 1">
            <a:extLst>
              <a:ext uri="{FF2B5EF4-FFF2-40B4-BE49-F238E27FC236}">
                <a16:creationId xmlns:a16="http://schemas.microsoft.com/office/drawing/2014/main" id="{C6201C9D-32BC-4B3F-908D-543C8C4B79FB}"/>
              </a:ext>
            </a:extLst>
          </p:cNvPr>
          <p:cNvSpPr>
            <a:spLocks noChangeArrowheads="1"/>
          </p:cNvSpPr>
          <p:nvPr/>
        </p:nvSpPr>
        <p:spPr bwMode="auto">
          <a:xfrm flipV="1">
            <a:off x="2371725" y="5775325"/>
            <a:ext cx="938213" cy="679450"/>
          </a:xfrm>
          <a:custGeom>
            <a:avLst/>
            <a:gdLst>
              <a:gd name="T0" fmla="*/ 0 w 2160240"/>
              <a:gd name="T1" fmla="*/ 277758 h 1062681"/>
              <a:gd name="T2" fmla="*/ 176970 w 2160240"/>
              <a:gd name="T3" fmla="*/ 0 h 1062681"/>
              <a:gd name="T4" fmla="*/ 176970 w 2160240"/>
              <a:gd name="T5" fmla="*/ 277758 h 1062681"/>
              <a:gd name="T6" fmla="*/ 0 w 2160240"/>
              <a:gd name="T7" fmla="*/ 277758 h 10626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240" h="1062681">
                <a:moveTo>
                  <a:pt x="0" y="1062681"/>
                </a:moveTo>
                <a:lnTo>
                  <a:pt x="2160240" y="0"/>
                </a:lnTo>
                <a:lnTo>
                  <a:pt x="2160240" y="1062681"/>
                </a:lnTo>
                <a:lnTo>
                  <a:pt x="0" y="1062681"/>
                </a:lnTo>
                <a:close/>
              </a:path>
            </a:pathLst>
          </a:custGeom>
          <a:gradFill rotWithShape="1">
            <a:gsLst>
              <a:gs pos="0">
                <a:srgbClr val="2B3810"/>
              </a:gs>
              <a:gs pos="100000">
                <a:srgbClr val="667F2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80" name="矩形 1">
            <a:extLst>
              <a:ext uri="{FF2B5EF4-FFF2-40B4-BE49-F238E27FC236}">
                <a16:creationId xmlns:a16="http://schemas.microsoft.com/office/drawing/2014/main" id="{4371DED9-ACD0-4499-B3D3-AC41AB1EF210}"/>
              </a:ext>
            </a:extLst>
          </p:cNvPr>
          <p:cNvSpPr>
            <a:spLocks noChangeArrowheads="1"/>
          </p:cNvSpPr>
          <p:nvPr/>
        </p:nvSpPr>
        <p:spPr bwMode="auto">
          <a:xfrm>
            <a:off x="1360488" y="1233488"/>
            <a:ext cx="1500187" cy="687387"/>
          </a:xfrm>
          <a:custGeom>
            <a:avLst/>
            <a:gdLst>
              <a:gd name="T0" fmla="*/ 0 w 2160240"/>
              <a:gd name="T1" fmla="*/ 287606 h 1062681"/>
              <a:gd name="T2" fmla="*/ 723490 w 2160240"/>
              <a:gd name="T3" fmla="*/ 0 h 1062681"/>
              <a:gd name="T4" fmla="*/ 723490 w 2160240"/>
              <a:gd name="T5" fmla="*/ 287606 h 1062681"/>
              <a:gd name="T6" fmla="*/ 0 w 2160240"/>
              <a:gd name="T7" fmla="*/ 287606 h 10626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240" h="1062681">
                <a:moveTo>
                  <a:pt x="0" y="1062681"/>
                </a:moveTo>
                <a:lnTo>
                  <a:pt x="2160240" y="0"/>
                </a:lnTo>
                <a:lnTo>
                  <a:pt x="2160240" y="1062681"/>
                </a:lnTo>
                <a:lnTo>
                  <a:pt x="0" y="1062681"/>
                </a:lnTo>
                <a:close/>
              </a:path>
            </a:pathLst>
          </a:custGeom>
          <a:gradFill rotWithShape="1">
            <a:gsLst>
              <a:gs pos="0">
                <a:srgbClr val="2B3810"/>
              </a:gs>
              <a:gs pos="100000">
                <a:srgbClr val="667F2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81" name="流程图: 决策 6">
            <a:extLst>
              <a:ext uri="{FF2B5EF4-FFF2-40B4-BE49-F238E27FC236}">
                <a16:creationId xmlns:a16="http://schemas.microsoft.com/office/drawing/2014/main" id="{F329D93B-F875-4D4C-B557-A38B7764187C}"/>
              </a:ext>
            </a:extLst>
          </p:cNvPr>
          <p:cNvSpPr>
            <a:spLocks noChangeArrowheads="1"/>
          </p:cNvSpPr>
          <p:nvPr/>
        </p:nvSpPr>
        <p:spPr bwMode="auto">
          <a:xfrm rot="-927030">
            <a:off x="2143125" y="4919663"/>
            <a:ext cx="2105025" cy="458787"/>
          </a:xfrm>
          <a:custGeom>
            <a:avLst/>
            <a:gdLst>
              <a:gd name="T0" fmla="*/ 0 w 10716"/>
              <a:gd name="T1" fmla="*/ 47313038 h 10675"/>
              <a:gd name="T2" fmla="*/ 2147483647 w 10716"/>
              <a:gd name="T3" fmla="*/ 0 h 10675"/>
              <a:gd name="T4" fmla="*/ 2147483647 w 10716"/>
              <a:gd name="T5" fmla="*/ 467330495 h 10675"/>
              <a:gd name="T6" fmla="*/ 2147483647 w 10716"/>
              <a:gd name="T7" fmla="*/ 847417710 h 10675"/>
              <a:gd name="T8" fmla="*/ 0 w 10716"/>
              <a:gd name="T9" fmla="*/ 47313038 h 10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16" h="10675">
                <a:moveTo>
                  <a:pt x="0" y="596"/>
                </a:moveTo>
                <a:lnTo>
                  <a:pt x="6157" y="0"/>
                </a:lnTo>
                <a:lnTo>
                  <a:pt x="10716" y="5887"/>
                </a:lnTo>
                <a:lnTo>
                  <a:pt x="7566" y="10675"/>
                </a:lnTo>
                <a:lnTo>
                  <a:pt x="0" y="596"/>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82" name="流程图: 决策 6">
            <a:extLst>
              <a:ext uri="{FF2B5EF4-FFF2-40B4-BE49-F238E27FC236}">
                <a16:creationId xmlns:a16="http://schemas.microsoft.com/office/drawing/2014/main" id="{5DD3D3D8-E85E-4263-9816-2E2D7FBFE53B}"/>
              </a:ext>
            </a:extLst>
          </p:cNvPr>
          <p:cNvSpPr>
            <a:spLocks noChangeArrowheads="1"/>
          </p:cNvSpPr>
          <p:nvPr/>
        </p:nvSpPr>
        <p:spPr bwMode="auto">
          <a:xfrm rot="-673936">
            <a:off x="1762125" y="3973513"/>
            <a:ext cx="2846388" cy="430212"/>
          </a:xfrm>
          <a:custGeom>
            <a:avLst/>
            <a:gdLst>
              <a:gd name="T0" fmla="*/ 0 w 10171"/>
              <a:gd name="T1" fmla="*/ 39010738 h 10675"/>
              <a:gd name="T2" fmla="*/ 2147483647 w 10171"/>
              <a:gd name="T3" fmla="*/ 0 h 10675"/>
              <a:gd name="T4" fmla="*/ 2147483647 w 10171"/>
              <a:gd name="T5" fmla="*/ 470621984 h 10675"/>
              <a:gd name="T6" fmla="*/ 2147483647 w 10171"/>
              <a:gd name="T7" fmla="*/ 698733847 h 10675"/>
              <a:gd name="T8" fmla="*/ 0 w 10171"/>
              <a:gd name="T9" fmla="*/ 39010738 h 10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71" h="10675">
                <a:moveTo>
                  <a:pt x="0" y="596"/>
                </a:moveTo>
                <a:lnTo>
                  <a:pt x="6157" y="0"/>
                </a:lnTo>
                <a:lnTo>
                  <a:pt x="10171" y="7190"/>
                </a:lnTo>
                <a:lnTo>
                  <a:pt x="7566" y="10675"/>
                </a:lnTo>
                <a:lnTo>
                  <a:pt x="0" y="596"/>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83" name="流程图: 决策 6">
            <a:extLst>
              <a:ext uri="{FF2B5EF4-FFF2-40B4-BE49-F238E27FC236}">
                <a16:creationId xmlns:a16="http://schemas.microsoft.com/office/drawing/2014/main" id="{ED52D818-167F-4A17-9658-8B37AB10524C}"/>
              </a:ext>
            </a:extLst>
          </p:cNvPr>
          <p:cNvSpPr>
            <a:spLocks noChangeArrowheads="1"/>
          </p:cNvSpPr>
          <p:nvPr/>
        </p:nvSpPr>
        <p:spPr bwMode="auto">
          <a:xfrm rot="-690240">
            <a:off x="1025525" y="2741613"/>
            <a:ext cx="3549650" cy="633412"/>
          </a:xfrm>
          <a:custGeom>
            <a:avLst/>
            <a:gdLst>
              <a:gd name="T0" fmla="*/ 0 w 11332"/>
              <a:gd name="T1" fmla="*/ 0 h 11825"/>
              <a:gd name="T2" fmla="*/ 2147483647 w 11332"/>
              <a:gd name="T3" fmla="*/ 176746588 h 11825"/>
              <a:gd name="T4" fmla="*/ 2147483647 w 11332"/>
              <a:gd name="T5" fmla="*/ 1249219485 h 11825"/>
              <a:gd name="T6" fmla="*/ 2147483647 w 11332"/>
              <a:gd name="T7" fmla="*/ 1817425242 h 11825"/>
              <a:gd name="T8" fmla="*/ 0 w 11332"/>
              <a:gd name="T9" fmla="*/ 0 h 118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32" h="11825">
                <a:moveTo>
                  <a:pt x="0" y="0"/>
                </a:moveTo>
                <a:lnTo>
                  <a:pt x="6996" y="1150"/>
                </a:lnTo>
                <a:lnTo>
                  <a:pt x="11332" y="8128"/>
                </a:lnTo>
                <a:lnTo>
                  <a:pt x="8405" y="11825"/>
                </a:lnTo>
                <a:lnTo>
                  <a:pt x="0" y="0"/>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84" name="矩形 4">
            <a:extLst>
              <a:ext uri="{FF2B5EF4-FFF2-40B4-BE49-F238E27FC236}">
                <a16:creationId xmlns:a16="http://schemas.microsoft.com/office/drawing/2014/main" id="{918AA47C-BFC7-40E6-B61F-75758F43AF5C}"/>
              </a:ext>
            </a:extLst>
          </p:cNvPr>
          <p:cNvSpPr>
            <a:spLocks noChangeArrowheads="1"/>
          </p:cNvSpPr>
          <p:nvPr/>
        </p:nvSpPr>
        <p:spPr bwMode="auto">
          <a:xfrm>
            <a:off x="987425" y="3038475"/>
            <a:ext cx="4330700" cy="1023938"/>
          </a:xfrm>
          <a:custGeom>
            <a:avLst/>
            <a:gdLst>
              <a:gd name="T0" fmla="*/ 117 w 2410718"/>
              <a:gd name="T1" fmla="*/ 44797 h 850751"/>
              <a:gd name="T2" fmla="*/ 13970750 w 2410718"/>
              <a:gd name="T3" fmla="*/ 8 h 850751"/>
              <a:gd name="T4" fmla="*/ 12339618 w 2410718"/>
              <a:gd name="T5" fmla="*/ 1402427 h 850751"/>
              <a:gd name="T6" fmla="*/ 6782413 w 2410718"/>
              <a:gd name="T7" fmla="*/ 1481885 h 850751"/>
              <a:gd name="T8" fmla="*/ 1631241 w 2410718"/>
              <a:gd name="T9" fmla="*/ 1380031 h 850751"/>
              <a:gd name="T10" fmla="*/ 117 w 2410718"/>
              <a:gd name="T11" fmla="*/ 44797 h 8507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85" name="矩形 4">
            <a:extLst>
              <a:ext uri="{FF2B5EF4-FFF2-40B4-BE49-F238E27FC236}">
                <a16:creationId xmlns:a16="http://schemas.microsoft.com/office/drawing/2014/main" id="{373238DD-11A0-4010-B9E8-6D14A68B55D9}"/>
              </a:ext>
            </a:extLst>
          </p:cNvPr>
          <p:cNvSpPr>
            <a:spLocks noChangeArrowheads="1"/>
          </p:cNvSpPr>
          <p:nvPr/>
        </p:nvSpPr>
        <p:spPr bwMode="auto">
          <a:xfrm>
            <a:off x="1749425" y="4221163"/>
            <a:ext cx="2789238" cy="788987"/>
          </a:xfrm>
          <a:custGeom>
            <a:avLst/>
            <a:gdLst>
              <a:gd name="T0" fmla="*/ 913 w 2411665"/>
              <a:gd name="T1" fmla="*/ 18481 h 880585"/>
              <a:gd name="T2" fmla="*/ 3729005 w 2411665"/>
              <a:gd name="T3" fmla="*/ 4 h 880585"/>
              <a:gd name="T4" fmla="*/ 3293736 w 2411665"/>
              <a:gd name="T5" fmla="*/ 578579 h 880585"/>
              <a:gd name="T6" fmla="*/ 1909457 w 2411665"/>
              <a:gd name="T7" fmla="*/ 633083 h 880585"/>
              <a:gd name="T8" fmla="*/ 436181 w 2411665"/>
              <a:gd name="T9" fmla="*/ 569340 h 880585"/>
              <a:gd name="T10" fmla="*/ 913 w 2411665"/>
              <a:gd name="T11" fmla="*/ 18481 h 8805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86" name="矩形 4">
            <a:extLst>
              <a:ext uri="{FF2B5EF4-FFF2-40B4-BE49-F238E27FC236}">
                <a16:creationId xmlns:a16="http://schemas.microsoft.com/office/drawing/2014/main" id="{268EDDF1-31B9-4A5D-8D72-46815539EA1D}"/>
              </a:ext>
            </a:extLst>
          </p:cNvPr>
          <p:cNvSpPr>
            <a:spLocks noChangeArrowheads="1"/>
          </p:cNvSpPr>
          <p:nvPr/>
        </p:nvSpPr>
        <p:spPr bwMode="auto">
          <a:xfrm>
            <a:off x="2155825" y="5184775"/>
            <a:ext cx="1947863" cy="709613"/>
          </a:xfrm>
          <a:custGeom>
            <a:avLst/>
            <a:gdLst>
              <a:gd name="T0" fmla="*/ 311 w 2411678"/>
              <a:gd name="T1" fmla="*/ 11527 h 926980"/>
              <a:gd name="T2" fmla="*/ 1270003 w 2411678"/>
              <a:gd name="T3" fmla="*/ 3 h 926980"/>
              <a:gd name="T4" fmla="*/ 1121761 w 2411678"/>
              <a:gd name="T5" fmla="*/ 360845 h 926980"/>
              <a:gd name="T6" fmla="*/ 688234 w 2411678"/>
              <a:gd name="T7" fmla="*/ 415467 h 926980"/>
              <a:gd name="T8" fmla="*/ 148552 w 2411678"/>
              <a:gd name="T9" fmla="*/ 355083 h 926980"/>
              <a:gd name="T10" fmla="*/ 311 w 2411678"/>
              <a:gd name="T11" fmla="*/ 11527 h 9269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87" name="矩形 4">
            <a:extLst>
              <a:ext uri="{FF2B5EF4-FFF2-40B4-BE49-F238E27FC236}">
                <a16:creationId xmlns:a16="http://schemas.microsoft.com/office/drawing/2014/main" id="{08C5F3B7-5752-4D4A-8D6C-5D59C93C8449}"/>
              </a:ext>
            </a:extLst>
          </p:cNvPr>
          <p:cNvSpPr>
            <a:spLocks noChangeArrowheads="1"/>
          </p:cNvSpPr>
          <p:nvPr/>
        </p:nvSpPr>
        <p:spPr bwMode="auto">
          <a:xfrm>
            <a:off x="1346200" y="1881188"/>
            <a:ext cx="3632200" cy="1020762"/>
          </a:xfrm>
          <a:custGeom>
            <a:avLst/>
            <a:gdLst>
              <a:gd name="T0" fmla="*/ 68 w 2410718"/>
              <a:gd name="T1" fmla="*/ 44382 h 850751"/>
              <a:gd name="T2" fmla="*/ 8242418 w 2410718"/>
              <a:gd name="T3" fmla="*/ 8 h 850751"/>
              <a:gd name="T4" fmla="*/ 7280089 w 2410718"/>
              <a:gd name="T5" fmla="*/ 1389417 h 850751"/>
              <a:gd name="T6" fmla="*/ 4001467 w 2410718"/>
              <a:gd name="T7" fmla="*/ 1468139 h 850751"/>
              <a:gd name="T8" fmla="*/ 962392 w 2410718"/>
              <a:gd name="T9" fmla="*/ 1367229 h 850751"/>
              <a:gd name="T10" fmla="*/ 68 w 2410718"/>
              <a:gd name="T11" fmla="*/ 44382 h 8507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gradFill rotWithShape="1">
            <a:gsLst>
              <a:gs pos="0">
                <a:srgbClr val="537E25"/>
              </a:gs>
              <a:gs pos="50000">
                <a:srgbClr val="97C440"/>
              </a:gs>
              <a:gs pos="100000">
                <a:srgbClr val="92DA4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88" name="TextBox 29">
            <a:extLst>
              <a:ext uri="{FF2B5EF4-FFF2-40B4-BE49-F238E27FC236}">
                <a16:creationId xmlns:a16="http://schemas.microsoft.com/office/drawing/2014/main" id="{2A9C1877-B320-4DE6-A5B8-912C4F4F40E6}"/>
              </a:ext>
            </a:extLst>
          </p:cNvPr>
          <p:cNvSpPr>
            <a:spLocks noChangeArrowheads="1"/>
          </p:cNvSpPr>
          <p:nvPr/>
        </p:nvSpPr>
        <p:spPr bwMode="auto">
          <a:xfrm>
            <a:off x="2381250" y="5308600"/>
            <a:ext cx="150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First Stage</a:t>
            </a:r>
          </a:p>
        </p:txBody>
      </p:sp>
      <p:sp>
        <p:nvSpPr>
          <p:cNvPr id="27689" name="TextBox 30">
            <a:extLst>
              <a:ext uri="{FF2B5EF4-FFF2-40B4-BE49-F238E27FC236}">
                <a16:creationId xmlns:a16="http://schemas.microsoft.com/office/drawing/2014/main" id="{4E96D4BF-5D5A-42B8-84BA-DC9820299209}"/>
              </a:ext>
            </a:extLst>
          </p:cNvPr>
          <p:cNvSpPr>
            <a:spLocks noChangeArrowheads="1"/>
          </p:cNvSpPr>
          <p:nvPr/>
        </p:nvSpPr>
        <p:spPr bwMode="auto">
          <a:xfrm>
            <a:off x="2270125" y="4352925"/>
            <a:ext cx="172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Phase II</a:t>
            </a:r>
          </a:p>
        </p:txBody>
      </p:sp>
      <p:sp>
        <p:nvSpPr>
          <p:cNvPr id="27690" name="TextBox 31">
            <a:extLst>
              <a:ext uri="{FF2B5EF4-FFF2-40B4-BE49-F238E27FC236}">
                <a16:creationId xmlns:a16="http://schemas.microsoft.com/office/drawing/2014/main" id="{0AD56DBD-E182-4A62-AD8B-35E303C151D2}"/>
              </a:ext>
            </a:extLst>
          </p:cNvPr>
          <p:cNvSpPr>
            <a:spLocks noChangeArrowheads="1"/>
          </p:cNvSpPr>
          <p:nvPr/>
        </p:nvSpPr>
        <p:spPr bwMode="auto">
          <a:xfrm>
            <a:off x="2160588" y="3249613"/>
            <a:ext cx="1947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Phase III</a:t>
            </a:r>
          </a:p>
        </p:txBody>
      </p:sp>
      <p:sp>
        <p:nvSpPr>
          <p:cNvPr id="27691" name="TextBox 32">
            <a:extLst>
              <a:ext uri="{FF2B5EF4-FFF2-40B4-BE49-F238E27FC236}">
                <a16:creationId xmlns:a16="http://schemas.microsoft.com/office/drawing/2014/main" id="{29262126-AAA1-425D-920E-CF38A9B57F32}"/>
              </a:ext>
            </a:extLst>
          </p:cNvPr>
          <p:cNvSpPr>
            <a:spLocks noChangeArrowheads="1"/>
          </p:cNvSpPr>
          <p:nvPr/>
        </p:nvSpPr>
        <p:spPr bwMode="auto">
          <a:xfrm>
            <a:off x="2270125" y="2162175"/>
            <a:ext cx="172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Stage Four</a:t>
            </a:r>
          </a:p>
        </p:txBody>
      </p:sp>
      <p:sp>
        <p:nvSpPr>
          <p:cNvPr id="27692" name="矩形 21">
            <a:extLst>
              <a:ext uri="{FF2B5EF4-FFF2-40B4-BE49-F238E27FC236}">
                <a16:creationId xmlns:a16="http://schemas.microsoft.com/office/drawing/2014/main" id="{8216ED1D-E21A-4A7C-AEB0-7032477769DD}"/>
              </a:ext>
            </a:extLst>
          </p:cNvPr>
          <p:cNvSpPr>
            <a:spLocks noChangeArrowheads="1"/>
          </p:cNvSpPr>
          <p:nvPr/>
        </p:nvSpPr>
        <p:spPr bwMode="auto">
          <a:xfrm>
            <a:off x="6170613" y="5157788"/>
            <a:ext cx="5040312"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lnSpc>
                <a:spcPct val="120000"/>
              </a:lnSpc>
              <a:buFont typeface="Arial" panose="020B0604020202020204" pitchFamily="34" charset="0"/>
              <a:buNone/>
            </a:pPr>
            <a:r>
              <a:rPr lang="zh-CN" altLang="en-US" sz="1400">
                <a:latin typeface="Adobe 黑体 Std R" pitchFamily="34" charset="-122"/>
                <a:ea typeface="Adobe 黑体 Std R" pitchFamily="34" charset="-122"/>
                <a:sym typeface="Adobe 黑体 Std R" pitchFamily="34" charset="-122"/>
              </a:rPr>
              <a:t>Enter your text here, or copy your text to paste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 or copy your text to paste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a:t>
            </a:r>
          </a:p>
        </p:txBody>
      </p:sp>
      <p:sp>
        <p:nvSpPr>
          <p:cNvPr id="27693" name="矩形 21">
            <a:extLst>
              <a:ext uri="{FF2B5EF4-FFF2-40B4-BE49-F238E27FC236}">
                <a16:creationId xmlns:a16="http://schemas.microsoft.com/office/drawing/2014/main" id="{4C5E16F9-5215-41F6-8655-4FAF901CE1A5}"/>
              </a:ext>
            </a:extLst>
          </p:cNvPr>
          <p:cNvSpPr>
            <a:spLocks noChangeArrowheads="1"/>
          </p:cNvSpPr>
          <p:nvPr/>
        </p:nvSpPr>
        <p:spPr bwMode="auto">
          <a:xfrm>
            <a:off x="6170613" y="4175125"/>
            <a:ext cx="5040312"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lnSpc>
                <a:spcPct val="120000"/>
              </a:lnSpc>
              <a:buFont typeface="Arial" panose="020B0604020202020204" pitchFamily="34" charset="0"/>
              <a:buNone/>
            </a:pPr>
            <a:r>
              <a:rPr lang="zh-CN" altLang="en-US" sz="1400">
                <a:latin typeface="Adobe 黑体 Std R" pitchFamily="34" charset="-122"/>
                <a:ea typeface="Adobe 黑体 Std R" pitchFamily="34" charset="-122"/>
                <a:sym typeface="Adobe 黑体 Std R" pitchFamily="34" charset="-122"/>
              </a:rPr>
              <a:t>Enter your text here, or copy your text to paste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 or copy your text to paste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a:t>
            </a:r>
          </a:p>
        </p:txBody>
      </p:sp>
      <p:sp>
        <p:nvSpPr>
          <p:cNvPr id="27694" name="矩形 21">
            <a:extLst>
              <a:ext uri="{FF2B5EF4-FFF2-40B4-BE49-F238E27FC236}">
                <a16:creationId xmlns:a16="http://schemas.microsoft.com/office/drawing/2014/main" id="{6EB64DE4-C831-4ABC-B65F-4933F570A825}"/>
              </a:ext>
            </a:extLst>
          </p:cNvPr>
          <p:cNvSpPr>
            <a:spLocks noChangeArrowheads="1"/>
          </p:cNvSpPr>
          <p:nvPr/>
        </p:nvSpPr>
        <p:spPr bwMode="auto">
          <a:xfrm>
            <a:off x="6170613" y="3057525"/>
            <a:ext cx="5040312"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lnSpc>
                <a:spcPct val="120000"/>
              </a:lnSpc>
              <a:buFont typeface="Arial" panose="020B0604020202020204" pitchFamily="34" charset="0"/>
              <a:buNone/>
            </a:pPr>
            <a:r>
              <a:rPr lang="zh-CN" altLang="en-US" sz="1400">
                <a:latin typeface="Adobe 黑体 Std R" pitchFamily="34" charset="-122"/>
                <a:ea typeface="Adobe 黑体 Std R" pitchFamily="34" charset="-122"/>
                <a:sym typeface="Adobe 黑体 Std R" pitchFamily="34" charset="-122"/>
              </a:rPr>
              <a:t>Enter your text here, or copy your text to paste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 or copy your text to paste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a:t>
            </a:r>
          </a:p>
        </p:txBody>
      </p:sp>
      <p:sp>
        <p:nvSpPr>
          <p:cNvPr id="27695" name="矩形 21">
            <a:extLst>
              <a:ext uri="{FF2B5EF4-FFF2-40B4-BE49-F238E27FC236}">
                <a16:creationId xmlns:a16="http://schemas.microsoft.com/office/drawing/2014/main" id="{2CC5F5FC-1E71-48A2-B2A8-903473C5817D}"/>
              </a:ext>
            </a:extLst>
          </p:cNvPr>
          <p:cNvSpPr>
            <a:spLocks noChangeArrowheads="1"/>
          </p:cNvSpPr>
          <p:nvPr/>
        </p:nvSpPr>
        <p:spPr bwMode="auto">
          <a:xfrm>
            <a:off x="6170613" y="1943100"/>
            <a:ext cx="5040312"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lnSpc>
                <a:spcPct val="120000"/>
              </a:lnSpc>
              <a:buFont typeface="Arial" panose="020B0604020202020204" pitchFamily="34" charset="0"/>
              <a:buNone/>
            </a:pPr>
            <a:r>
              <a:rPr lang="zh-CN" altLang="en-US" sz="1400">
                <a:latin typeface="Adobe 黑体 Std R" pitchFamily="34" charset="-122"/>
                <a:ea typeface="Adobe 黑体 Std R" pitchFamily="34" charset="-122"/>
                <a:sym typeface="Adobe 黑体 Std R" pitchFamily="34" charset="-122"/>
              </a:rPr>
              <a:t>Enter your text here, or copy your text to paste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 or copy your text to paste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a:t>
            </a:r>
            <a:r>
              <a:rPr lang="en-US" altLang="zh-CN" sz="1400">
                <a:latin typeface="Adobe 黑体 Std R" pitchFamily="34" charset="-122"/>
                <a:ea typeface="Adobe 黑体 Std R" pitchFamily="34" charset="-122"/>
                <a:sym typeface="Adobe 黑体 Std R" pitchFamily="34" charset="-122"/>
              </a:rPr>
              <a:t>.</a:t>
            </a:r>
            <a:r>
              <a:rPr lang="zh-CN" altLang="en-US" sz="1400">
                <a:latin typeface="Adobe 黑体 Std R" pitchFamily="34" charset="-122"/>
                <a:ea typeface="Adobe 黑体 Std R" pitchFamily="34" charset="-122"/>
                <a:sym typeface="Adobe 黑体 Std R" pitchFamily="34" charset="-122"/>
              </a:rPr>
              <a:t>Enter your text here</a:t>
            </a:r>
          </a:p>
        </p:txBody>
      </p:sp>
      <p:sp>
        <p:nvSpPr>
          <p:cNvPr id="27696" name="直接连接符 40">
            <a:extLst>
              <a:ext uri="{FF2B5EF4-FFF2-40B4-BE49-F238E27FC236}">
                <a16:creationId xmlns:a16="http://schemas.microsoft.com/office/drawing/2014/main" id="{41CC457D-4F6B-457D-AA4B-9C8C7844CBA9}"/>
              </a:ext>
            </a:extLst>
          </p:cNvPr>
          <p:cNvSpPr>
            <a:spLocks noChangeShapeType="1"/>
          </p:cNvSpPr>
          <p:nvPr/>
        </p:nvSpPr>
        <p:spPr bwMode="auto">
          <a:xfrm>
            <a:off x="6170613" y="1881188"/>
            <a:ext cx="4968875" cy="0"/>
          </a:xfrm>
          <a:prstGeom prst="line">
            <a:avLst/>
          </a:prstGeom>
          <a:noFill/>
          <a:ln w="25400">
            <a:solidFill>
              <a:srgbClr val="9BBB59"/>
            </a:solidFill>
            <a:bevel/>
            <a:headEnd/>
            <a:tailEnd/>
          </a:ln>
          <a:extLst>
            <a:ext uri="{909E8E84-426E-40DD-AFC4-6F175D3DCCD1}">
              <a14:hiddenFill xmlns:a14="http://schemas.microsoft.com/office/drawing/2010/main">
                <a:noFill/>
              </a14:hiddenFill>
            </a:ext>
          </a:extLst>
        </p:spPr>
        <p:txBody>
          <a:bodyPr/>
          <a:lstStyle/>
          <a:p>
            <a:endParaRPr lang="zh-CN" altLang="en-US" sz="1400"/>
          </a:p>
        </p:txBody>
      </p:sp>
      <p:sp>
        <p:nvSpPr>
          <p:cNvPr id="27697" name="直接连接符 42">
            <a:extLst>
              <a:ext uri="{FF2B5EF4-FFF2-40B4-BE49-F238E27FC236}">
                <a16:creationId xmlns:a16="http://schemas.microsoft.com/office/drawing/2014/main" id="{27307ECC-5EC6-4A36-9A70-59C81F03F7A1}"/>
              </a:ext>
            </a:extLst>
          </p:cNvPr>
          <p:cNvSpPr>
            <a:spLocks noChangeShapeType="1"/>
          </p:cNvSpPr>
          <p:nvPr/>
        </p:nvSpPr>
        <p:spPr bwMode="auto">
          <a:xfrm>
            <a:off x="6170613" y="2997200"/>
            <a:ext cx="4968875" cy="1588"/>
          </a:xfrm>
          <a:prstGeom prst="line">
            <a:avLst/>
          </a:prstGeom>
          <a:noFill/>
          <a:ln w="25400">
            <a:solidFill>
              <a:srgbClr val="9BBB59"/>
            </a:solidFill>
            <a:bevel/>
            <a:headEnd/>
            <a:tailEnd/>
          </a:ln>
          <a:extLst>
            <a:ext uri="{909E8E84-426E-40DD-AFC4-6F175D3DCCD1}">
              <a14:hiddenFill xmlns:a14="http://schemas.microsoft.com/office/drawing/2010/main">
                <a:noFill/>
              </a14:hiddenFill>
            </a:ext>
          </a:extLst>
        </p:spPr>
        <p:txBody>
          <a:bodyPr/>
          <a:lstStyle/>
          <a:p>
            <a:endParaRPr lang="zh-CN" altLang="en-US" sz="1400"/>
          </a:p>
        </p:txBody>
      </p:sp>
      <p:sp>
        <p:nvSpPr>
          <p:cNvPr id="27698" name="直接连接符 43">
            <a:extLst>
              <a:ext uri="{FF2B5EF4-FFF2-40B4-BE49-F238E27FC236}">
                <a16:creationId xmlns:a16="http://schemas.microsoft.com/office/drawing/2014/main" id="{73FC4807-E4A2-4F1B-B928-944FBCBB1EB5}"/>
              </a:ext>
            </a:extLst>
          </p:cNvPr>
          <p:cNvSpPr>
            <a:spLocks noChangeShapeType="1"/>
          </p:cNvSpPr>
          <p:nvPr/>
        </p:nvSpPr>
        <p:spPr bwMode="auto">
          <a:xfrm>
            <a:off x="6170613" y="4078288"/>
            <a:ext cx="4968875" cy="0"/>
          </a:xfrm>
          <a:prstGeom prst="line">
            <a:avLst/>
          </a:prstGeom>
          <a:noFill/>
          <a:ln w="25400">
            <a:solidFill>
              <a:srgbClr val="9BBB59"/>
            </a:solidFill>
            <a:bevel/>
            <a:headEnd/>
            <a:tailEnd/>
          </a:ln>
          <a:extLst>
            <a:ext uri="{909E8E84-426E-40DD-AFC4-6F175D3DCCD1}">
              <a14:hiddenFill xmlns:a14="http://schemas.microsoft.com/office/drawing/2010/main">
                <a:noFill/>
              </a14:hiddenFill>
            </a:ext>
          </a:extLst>
        </p:spPr>
        <p:txBody>
          <a:bodyPr/>
          <a:lstStyle/>
          <a:p>
            <a:endParaRPr lang="zh-CN" altLang="en-US" sz="1400"/>
          </a:p>
        </p:txBody>
      </p:sp>
      <p:sp>
        <p:nvSpPr>
          <p:cNvPr id="27699" name="直接连接符 45">
            <a:extLst>
              <a:ext uri="{FF2B5EF4-FFF2-40B4-BE49-F238E27FC236}">
                <a16:creationId xmlns:a16="http://schemas.microsoft.com/office/drawing/2014/main" id="{CA366F34-DFD6-4EED-9AAA-6766638756AB}"/>
              </a:ext>
            </a:extLst>
          </p:cNvPr>
          <p:cNvSpPr>
            <a:spLocks noChangeShapeType="1"/>
          </p:cNvSpPr>
          <p:nvPr/>
        </p:nvSpPr>
        <p:spPr bwMode="auto">
          <a:xfrm>
            <a:off x="6170613" y="5149850"/>
            <a:ext cx="4968875" cy="0"/>
          </a:xfrm>
          <a:prstGeom prst="line">
            <a:avLst/>
          </a:prstGeom>
          <a:noFill/>
          <a:ln w="25400">
            <a:solidFill>
              <a:srgbClr val="9BBB59"/>
            </a:solidFill>
            <a:bevel/>
            <a:headEnd/>
            <a:tailEnd/>
          </a:ln>
          <a:extLst>
            <a:ext uri="{909E8E84-426E-40DD-AFC4-6F175D3DCCD1}">
              <a14:hiddenFill xmlns:a14="http://schemas.microsoft.com/office/drawing/2010/main">
                <a:noFill/>
              </a14:hiddenFill>
            </a:ext>
          </a:extLst>
        </p:spPr>
        <p:txBody>
          <a:bodyPr/>
          <a:lstStyle/>
          <a:p>
            <a:endParaRPr lang="zh-CN" altLang="en-US" sz="1400"/>
          </a:p>
        </p:txBody>
      </p:sp>
    </p:spTree>
    <p:custDataLst>
      <p:tags r:id="rId1"/>
    </p:custDataLst>
  </p:cSld>
  <p:clrMapOvr>
    <a:masterClrMapping/>
  </p:clrMapOvr>
  <p:transition advTm="9843">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73"/>
                                        </p:tgtEl>
                                        <p:attrNameLst>
                                          <p:attrName>style.visibility</p:attrName>
                                        </p:attrNameLst>
                                      </p:cBhvr>
                                      <p:to>
                                        <p:strVal val="visible"/>
                                      </p:to>
                                    </p:set>
                                    <p:anim calcmode="lin" valueType="num">
                                      <p:cBhvr>
                                        <p:cTn id="7" dur="500" fill="hold"/>
                                        <p:tgtEl>
                                          <p:spTgt spid="27673"/>
                                        </p:tgtEl>
                                        <p:attrNameLst>
                                          <p:attrName>ppt_x</p:attrName>
                                        </p:attrNameLst>
                                      </p:cBhvr>
                                      <p:tavLst>
                                        <p:tav tm="0">
                                          <p:val>
                                            <p:strVal val="0-#ppt_w/2"/>
                                          </p:val>
                                        </p:tav>
                                        <p:tav tm="100000">
                                          <p:val>
                                            <p:strVal val="#ppt_x"/>
                                          </p:val>
                                        </p:tav>
                                      </p:tavLst>
                                    </p:anim>
                                    <p:anim calcmode="lin" valueType="num">
                                      <p:cBhvr>
                                        <p:cTn id="8" dur="500" fill="hold"/>
                                        <p:tgtEl>
                                          <p:spTgt spid="2767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674"/>
                                        </p:tgtEl>
                                        <p:attrNameLst>
                                          <p:attrName>style.visibility</p:attrName>
                                        </p:attrNameLst>
                                      </p:cBhvr>
                                      <p:to>
                                        <p:strVal val="visible"/>
                                      </p:to>
                                    </p:set>
                                    <p:anim calcmode="lin" valueType="num">
                                      <p:cBhvr>
                                        <p:cTn id="11" dur="500" fill="hold"/>
                                        <p:tgtEl>
                                          <p:spTgt spid="27674"/>
                                        </p:tgtEl>
                                        <p:attrNameLst>
                                          <p:attrName>ppt_x</p:attrName>
                                        </p:attrNameLst>
                                      </p:cBhvr>
                                      <p:tavLst>
                                        <p:tav tm="0">
                                          <p:val>
                                            <p:strVal val="0-#ppt_w/2"/>
                                          </p:val>
                                        </p:tav>
                                        <p:tav tm="100000">
                                          <p:val>
                                            <p:strVal val="#ppt_x"/>
                                          </p:val>
                                        </p:tav>
                                      </p:tavLst>
                                    </p:anim>
                                    <p:anim calcmode="lin" valueType="num">
                                      <p:cBhvr>
                                        <p:cTn id="12" dur="500" fill="hold"/>
                                        <p:tgtEl>
                                          <p:spTgt spid="2767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7672"/>
                                        </p:tgtEl>
                                        <p:attrNameLst>
                                          <p:attrName>style.visibility</p:attrName>
                                        </p:attrNameLst>
                                      </p:cBhvr>
                                      <p:to>
                                        <p:strVal val="visible"/>
                                      </p:to>
                                    </p:set>
                                    <p:anim calcmode="lin" valueType="num">
                                      <p:cBhvr>
                                        <p:cTn id="17" dur="500" fill="hold"/>
                                        <p:tgtEl>
                                          <p:spTgt spid="2767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7672"/>
                                        </p:tgtEl>
                                        <p:attrNameLst>
                                          <p:attrName>ppt_y</p:attrName>
                                        </p:attrNameLst>
                                      </p:cBhvr>
                                      <p:tavLst>
                                        <p:tav tm="0">
                                          <p:val>
                                            <p:strVal val="#ppt_y"/>
                                          </p:val>
                                        </p:tav>
                                        <p:tav tm="100000">
                                          <p:val>
                                            <p:strVal val="#ppt_y"/>
                                          </p:val>
                                        </p:tav>
                                      </p:tavLst>
                                    </p:anim>
                                    <p:anim calcmode="lin" valueType="num">
                                      <p:cBhvr>
                                        <p:cTn id="19" dur="500" fill="hold"/>
                                        <p:tgtEl>
                                          <p:spTgt spid="2767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7672"/>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276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27679"/>
                                        </p:tgtEl>
                                        <p:attrNameLst>
                                          <p:attrName>style.visibility</p:attrName>
                                        </p:attrNameLst>
                                      </p:cBhvr>
                                      <p:to>
                                        <p:strVal val="visible"/>
                                      </p:to>
                                    </p:set>
                                    <p:animEffect filter="wipe(down)">
                                      <p:cBhvr>
                                        <p:cTn id="26" dur="250"/>
                                        <p:tgtEl>
                                          <p:spTgt spid="276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27686"/>
                                        </p:tgtEl>
                                        <p:attrNameLst>
                                          <p:attrName>style.visibility</p:attrName>
                                        </p:attrNameLst>
                                      </p:cBhvr>
                                      <p:to>
                                        <p:strVal val="visible"/>
                                      </p:to>
                                    </p:set>
                                    <p:animEffect filter="wipe(right)">
                                      <p:cBhvr>
                                        <p:cTn id="31" dur="250"/>
                                        <p:tgtEl>
                                          <p:spTgt spid="2768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7681"/>
                                        </p:tgtEl>
                                        <p:attrNameLst>
                                          <p:attrName>style.visibility</p:attrName>
                                        </p:attrNameLst>
                                      </p:cBhvr>
                                      <p:to>
                                        <p:strVal val="visible"/>
                                      </p:to>
                                    </p:set>
                                    <p:animEffect filter="wipe(left)">
                                      <p:cBhvr>
                                        <p:cTn id="36" dur="250"/>
                                        <p:tgtEl>
                                          <p:spTgt spid="2768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nodeType="clickEffect">
                                  <p:stCondLst>
                                    <p:cond delay="0"/>
                                  </p:stCondLst>
                                  <p:childTnLst>
                                    <p:set>
                                      <p:cBhvr>
                                        <p:cTn id="40" dur="1" fill="hold">
                                          <p:stCondLst>
                                            <p:cond delay="0"/>
                                          </p:stCondLst>
                                        </p:cTn>
                                        <p:tgtEl>
                                          <p:spTgt spid="27685"/>
                                        </p:tgtEl>
                                        <p:attrNameLst>
                                          <p:attrName>style.visibility</p:attrName>
                                        </p:attrNameLst>
                                      </p:cBhvr>
                                      <p:to>
                                        <p:strVal val="visible"/>
                                      </p:to>
                                    </p:set>
                                    <p:animEffect filter="wipe(right)">
                                      <p:cBhvr>
                                        <p:cTn id="41" dur="250"/>
                                        <p:tgtEl>
                                          <p:spTgt spid="2768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7682"/>
                                        </p:tgtEl>
                                        <p:attrNameLst>
                                          <p:attrName>style.visibility</p:attrName>
                                        </p:attrNameLst>
                                      </p:cBhvr>
                                      <p:to>
                                        <p:strVal val="visible"/>
                                      </p:to>
                                    </p:set>
                                    <p:animEffect filter="wipe(left)">
                                      <p:cBhvr>
                                        <p:cTn id="46" dur="250"/>
                                        <p:tgtEl>
                                          <p:spTgt spid="2768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nodeType="clickEffect">
                                  <p:stCondLst>
                                    <p:cond delay="0"/>
                                  </p:stCondLst>
                                  <p:childTnLst>
                                    <p:set>
                                      <p:cBhvr>
                                        <p:cTn id="50" dur="1" fill="hold">
                                          <p:stCondLst>
                                            <p:cond delay="0"/>
                                          </p:stCondLst>
                                        </p:cTn>
                                        <p:tgtEl>
                                          <p:spTgt spid="27684"/>
                                        </p:tgtEl>
                                        <p:attrNameLst>
                                          <p:attrName>style.visibility</p:attrName>
                                        </p:attrNameLst>
                                      </p:cBhvr>
                                      <p:to>
                                        <p:strVal val="visible"/>
                                      </p:to>
                                    </p:set>
                                    <p:animEffect filter="wipe(right)">
                                      <p:cBhvr>
                                        <p:cTn id="51" dur="250"/>
                                        <p:tgtEl>
                                          <p:spTgt spid="2768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27683"/>
                                        </p:tgtEl>
                                        <p:attrNameLst>
                                          <p:attrName>style.visibility</p:attrName>
                                        </p:attrNameLst>
                                      </p:cBhvr>
                                      <p:to>
                                        <p:strVal val="visible"/>
                                      </p:to>
                                    </p:set>
                                    <p:animEffect filter="wipe(down)">
                                      <p:cBhvr>
                                        <p:cTn id="56" dur="250"/>
                                        <p:tgtEl>
                                          <p:spTgt spid="2768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2" fill="hold" nodeType="clickEffect">
                                  <p:stCondLst>
                                    <p:cond delay="0"/>
                                  </p:stCondLst>
                                  <p:childTnLst>
                                    <p:set>
                                      <p:cBhvr>
                                        <p:cTn id="60" dur="1" fill="hold">
                                          <p:stCondLst>
                                            <p:cond delay="0"/>
                                          </p:stCondLst>
                                        </p:cTn>
                                        <p:tgtEl>
                                          <p:spTgt spid="27687"/>
                                        </p:tgtEl>
                                        <p:attrNameLst>
                                          <p:attrName>style.visibility</p:attrName>
                                        </p:attrNameLst>
                                      </p:cBhvr>
                                      <p:to>
                                        <p:strVal val="visible"/>
                                      </p:to>
                                    </p:set>
                                    <p:animEffect filter="wipe(right)">
                                      <p:cBhvr>
                                        <p:cTn id="61" dur="250"/>
                                        <p:tgtEl>
                                          <p:spTgt spid="2768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7680"/>
                                        </p:tgtEl>
                                        <p:attrNameLst>
                                          <p:attrName>style.visibility</p:attrName>
                                        </p:attrNameLst>
                                      </p:cBhvr>
                                      <p:to>
                                        <p:strVal val="visible"/>
                                      </p:to>
                                    </p:set>
                                    <p:animEffect filter="wipe(left)">
                                      <p:cBhvr>
                                        <p:cTn id="66" dur="250"/>
                                        <p:tgtEl>
                                          <p:spTgt spid="2768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7688"/>
                                        </p:tgtEl>
                                        <p:attrNameLst>
                                          <p:attrName>style.visibility</p:attrName>
                                        </p:attrNameLst>
                                      </p:cBhvr>
                                      <p:to>
                                        <p:strVal val="visible"/>
                                      </p:to>
                                    </p:set>
                                    <p:animEffect filter="fade">
                                      <p:cBhvr>
                                        <p:cTn id="71" dur="1000"/>
                                        <p:tgtEl>
                                          <p:spTgt spid="27688"/>
                                        </p:tgtEl>
                                      </p:cBhvr>
                                    </p:animEffect>
                                    <p:anim calcmode="lin" valueType="num">
                                      <p:cBhvr>
                                        <p:cTn id="72" dur="1000" fill="hold"/>
                                        <p:tgtEl>
                                          <p:spTgt spid="27688"/>
                                        </p:tgtEl>
                                        <p:attrNameLst>
                                          <p:attrName>ppt_x</p:attrName>
                                        </p:attrNameLst>
                                      </p:cBhvr>
                                      <p:tavLst>
                                        <p:tav tm="0">
                                          <p:val>
                                            <p:strVal val="#ppt_x"/>
                                          </p:val>
                                        </p:tav>
                                        <p:tav tm="100000">
                                          <p:val>
                                            <p:strVal val="#ppt_x"/>
                                          </p:val>
                                        </p:tav>
                                      </p:tavLst>
                                    </p:anim>
                                    <p:anim calcmode="lin" valueType="num">
                                      <p:cBhvr>
                                        <p:cTn id="73" dur="1000" fill="hold"/>
                                        <p:tgtEl>
                                          <p:spTgt spid="2768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7689"/>
                                        </p:tgtEl>
                                        <p:attrNameLst>
                                          <p:attrName>style.visibility</p:attrName>
                                        </p:attrNameLst>
                                      </p:cBhvr>
                                      <p:to>
                                        <p:strVal val="visible"/>
                                      </p:to>
                                    </p:set>
                                    <p:animEffect filter="fade">
                                      <p:cBhvr>
                                        <p:cTn id="76" dur="1000"/>
                                        <p:tgtEl>
                                          <p:spTgt spid="27689"/>
                                        </p:tgtEl>
                                      </p:cBhvr>
                                    </p:animEffect>
                                    <p:anim calcmode="lin" valueType="num">
                                      <p:cBhvr>
                                        <p:cTn id="77" dur="1000" fill="hold"/>
                                        <p:tgtEl>
                                          <p:spTgt spid="27689"/>
                                        </p:tgtEl>
                                        <p:attrNameLst>
                                          <p:attrName>ppt_x</p:attrName>
                                        </p:attrNameLst>
                                      </p:cBhvr>
                                      <p:tavLst>
                                        <p:tav tm="0">
                                          <p:val>
                                            <p:strVal val="#ppt_x"/>
                                          </p:val>
                                        </p:tav>
                                        <p:tav tm="100000">
                                          <p:val>
                                            <p:strVal val="#ppt_x"/>
                                          </p:val>
                                        </p:tav>
                                      </p:tavLst>
                                    </p:anim>
                                    <p:anim calcmode="lin" valueType="num">
                                      <p:cBhvr>
                                        <p:cTn id="78" dur="1000" fill="hold"/>
                                        <p:tgtEl>
                                          <p:spTgt spid="2768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7690"/>
                                        </p:tgtEl>
                                        <p:attrNameLst>
                                          <p:attrName>style.visibility</p:attrName>
                                        </p:attrNameLst>
                                      </p:cBhvr>
                                      <p:to>
                                        <p:strVal val="visible"/>
                                      </p:to>
                                    </p:set>
                                    <p:animEffect filter="fade">
                                      <p:cBhvr>
                                        <p:cTn id="81" dur="1000"/>
                                        <p:tgtEl>
                                          <p:spTgt spid="27690"/>
                                        </p:tgtEl>
                                      </p:cBhvr>
                                    </p:animEffect>
                                    <p:anim calcmode="lin" valueType="num">
                                      <p:cBhvr>
                                        <p:cTn id="82" dur="1000" fill="hold"/>
                                        <p:tgtEl>
                                          <p:spTgt spid="27690"/>
                                        </p:tgtEl>
                                        <p:attrNameLst>
                                          <p:attrName>ppt_x</p:attrName>
                                        </p:attrNameLst>
                                      </p:cBhvr>
                                      <p:tavLst>
                                        <p:tav tm="0">
                                          <p:val>
                                            <p:strVal val="#ppt_x"/>
                                          </p:val>
                                        </p:tav>
                                        <p:tav tm="100000">
                                          <p:val>
                                            <p:strVal val="#ppt_x"/>
                                          </p:val>
                                        </p:tav>
                                      </p:tavLst>
                                    </p:anim>
                                    <p:anim calcmode="lin" valueType="num">
                                      <p:cBhvr>
                                        <p:cTn id="83" dur="1000" fill="hold"/>
                                        <p:tgtEl>
                                          <p:spTgt spid="2769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7691"/>
                                        </p:tgtEl>
                                        <p:attrNameLst>
                                          <p:attrName>style.visibility</p:attrName>
                                        </p:attrNameLst>
                                      </p:cBhvr>
                                      <p:to>
                                        <p:strVal val="visible"/>
                                      </p:to>
                                    </p:set>
                                    <p:animEffect filter="fade">
                                      <p:cBhvr>
                                        <p:cTn id="86" dur="1000"/>
                                        <p:tgtEl>
                                          <p:spTgt spid="27691"/>
                                        </p:tgtEl>
                                      </p:cBhvr>
                                    </p:animEffect>
                                    <p:anim calcmode="lin" valueType="num">
                                      <p:cBhvr>
                                        <p:cTn id="87" dur="1000" fill="hold"/>
                                        <p:tgtEl>
                                          <p:spTgt spid="27691"/>
                                        </p:tgtEl>
                                        <p:attrNameLst>
                                          <p:attrName>ppt_x</p:attrName>
                                        </p:attrNameLst>
                                      </p:cBhvr>
                                      <p:tavLst>
                                        <p:tav tm="0">
                                          <p:val>
                                            <p:strVal val="#ppt_x"/>
                                          </p:val>
                                        </p:tav>
                                        <p:tav tm="100000">
                                          <p:val>
                                            <p:strVal val="#ppt_x"/>
                                          </p:val>
                                        </p:tav>
                                      </p:tavLst>
                                    </p:anim>
                                    <p:anim calcmode="lin" valueType="num">
                                      <p:cBhvr>
                                        <p:cTn id="88" dur="1000" fill="hold"/>
                                        <p:tgtEl>
                                          <p:spTgt spid="27691"/>
                                        </p:tgtEl>
                                        <p:attrNameLst>
                                          <p:attrName>ppt_y</p:attrName>
                                        </p:attrNameLst>
                                      </p:cBhvr>
                                      <p:tavLst>
                                        <p:tav tm="0">
                                          <p:val>
                                            <p:strVal val="#ppt_y+.1"/>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27678"/>
                                        </p:tgtEl>
                                        <p:attrNameLst>
                                          <p:attrName>style.visibility</p:attrName>
                                        </p:attrNameLst>
                                      </p:cBhvr>
                                      <p:to>
                                        <p:strVal val="visible"/>
                                      </p:to>
                                    </p:set>
                                    <p:animEffect filter="wipe(left)">
                                      <p:cBhvr>
                                        <p:cTn id="93" dur="500"/>
                                        <p:tgtEl>
                                          <p:spTgt spid="27678"/>
                                        </p:tgtEl>
                                      </p:cBhvr>
                                    </p:animEffect>
                                  </p:childTnLst>
                                </p:cTn>
                              </p:par>
                              <p:par>
                                <p:cTn id="94" presetID="22" presetClass="entr" presetSubtype="8" fill="hold" nodeType="withEffect">
                                  <p:stCondLst>
                                    <p:cond delay="0"/>
                                  </p:stCondLst>
                                  <p:childTnLst>
                                    <p:set>
                                      <p:cBhvr>
                                        <p:cTn id="95" dur="1" fill="hold">
                                          <p:stCondLst>
                                            <p:cond delay="0"/>
                                          </p:stCondLst>
                                        </p:cTn>
                                        <p:tgtEl>
                                          <p:spTgt spid="27677"/>
                                        </p:tgtEl>
                                        <p:attrNameLst>
                                          <p:attrName>style.visibility</p:attrName>
                                        </p:attrNameLst>
                                      </p:cBhvr>
                                      <p:to>
                                        <p:strVal val="visible"/>
                                      </p:to>
                                    </p:set>
                                    <p:animEffect filter="wipe(left)">
                                      <p:cBhvr>
                                        <p:cTn id="96" dur="500"/>
                                        <p:tgtEl>
                                          <p:spTgt spid="27677"/>
                                        </p:tgtEl>
                                      </p:cBhvr>
                                    </p:animEffect>
                                  </p:childTnLst>
                                </p:cTn>
                              </p:par>
                              <p:par>
                                <p:cTn id="97" presetID="22" presetClass="entr" presetSubtype="8" fill="hold" nodeType="withEffect">
                                  <p:stCondLst>
                                    <p:cond delay="0"/>
                                  </p:stCondLst>
                                  <p:childTnLst>
                                    <p:set>
                                      <p:cBhvr>
                                        <p:cTn id="98" dur="1" fill="hold">
                                          <p:stCondLst>
                                            <p:cond delay="0"/>
                                          </p:stCondLst>
                                        </p:cTn>
                                        <p:tgtEl>
                                          <p:spTgt spid="27676"/>
                                        </p:tgtEl>
                                        <p:attrNameLst>
                                          <p:attrName>style.visibility</p:attrName>
                                        </p:attrNameLst>
                                      </p:cBhvr>
                                      <p:to>
                                        <p:strVal val="visible"/>
                                      </p:to>
                                    </p:set>
                                    <p:animEffect filter="wipe(left)">
                                      <p:cBhvr>
                                        <p:cTn id="99" dur="500"/>
                                        <p:tgtEl>
                                          <p:spTgt spid="27676"/>
                                        </p:tgtEl>
                                      </p:cBhvr>
                                    </p:animEffect>
                                  </p:childTnLst>
                                </p:cTn>
                              </p:par>
                              <p:par>
                                <p:cTn id="100" presetID="22" presetClass="entr" presetSubtype="8" fill="hold" nodeType="withEffect">
                                  <p:stCondLst>
                                    <p:cond delay="0"/>
                                  </p:stCondLst>
                                  <p:childTnLst>
                                    <p:set>
                                      <p:cBhvr>
                                        <p:cTn id="101" dur="1" fill="hold">
                                          <p:stCondLst>
                                            <p:cond delay="0"/>
                                          </p:stCondLst>
                                        </p:cTn>
                                        <p:tgtEl>
                                          <p:spTgt spid="27675"/>
                                        </p:tgtEl>
                                        <p:attrNameLst>
                                          <p:attrName>style.visibility</p:attrName>
                                        </p:attrNameLst>
                                      </p:cBhvr>
                                      <p:to>
                                        <p:strVal val="visible"/>
                                      </p:to>
                                    </p:set>
                                    <p:animEffect filter="wipe(left)">
                                      <p:cBhvr>
                                        <p:cTn id="102" dur="500"/>
                                        <p:tgtEl>
                                          <p:spTgt spid="2767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nodeType="clickEffect">
                                  <p:stCondLst>
                                    <p:cond delay="0"/>
                                  </p:stCondLst>
                                  <p:childTnLst>
                                    <p:set>
                                      <p:cBhvr>
                                        <p:cTn id="106" dur="1" fill="hold">
                                          <p:stCondLst>
                                            <p:cond delay="0"/>
                                          </p:stCondLst>
                                        </p:cTn>
                                        <p:tgtEl>
                                          <p:spTgt spid="27699"/>
                                        </p:tgtEl>
                                        <p:attrNameLst>
                                          <p:attrName>style.visibility</p:attrName>
                                        </p:attrNameLst>
                                      </p:cBhvr>
                                      <p:to>
                                        <p:strVal val="visible"/>
                                      </p:to>
                                    </p:set>
                                    <p:anim calcmode="lin" valueType="num">
                                      <p:cBhvr>
                                        <p:cTn id="107" dur="500" fill="hold"/>
                                        <p:tgtEl>
                                          <p:spTgt spid="27699"/>
                                        </p:tgtEl>
                                        <p:attrNameLst>
                                          <p:attrName>ppt_x</p:attrName>
                                        </p:attrNameLst>
                                      </p:cBhvr>
                                      <p:tavLst>
                                        <p:tav tm="0">
                                          <p:val>
                                            <p:strVal val="#ppt_x"/>
                                          </p:val>
                                        </p:tav>
                                        <p:tav tm="100000">
                                          <p:val>
                                            <p:strVal val="#ppt_x"/>
                                          </p:val>
                                        </p:tav>
                                      </p:tavLst>
                                    </p:anim>
                                    <p:anim calcmode="lin" valueType="num">
                                      <p:cBhvr>
                                        <p:cTn id="108" dur="500" fill="hold"/>
                                        <p:tgtEl>
                                          <p:spTgt spid="2769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27696"/>
                                        </p:tgtEl>
                                        <p:attrNameLst>
                                          <p:attrName>style.visibility</p:attrName>
                                        </p:attrNameLst>
                                      </p:cBhvr>
                                      <p:to>
                                        <p:strVal val="visible"/>
                                      </p:to>
                                    </p:set>
                                    <p:anim calcmode="lin" valueType="num">
                                      <p:cBhvr>
                                        <p:cTn id="111" dur="500" fill="hold"/>
                                        <p:tgtEl>
                                          <p:spTgt spid="27696"/>
                                        </p:tgtEl>
                                        <p:attrNameLst>
                                          <p:attrName>ppt_x</p:attrName>
                                        </p:attrNameLst>
                                      </p:cBhvr>
                                      <p:tavLst>
                                        <p:tav tm="0">
                                          <p:val>
                                            <p:strVal val="#ppt_x"/>
                                          </p:val>
                                        </p:tav>
                                        <p:tav tm="100000">
                                          <p:val>
                                            <p:strVal val="#ppt_x"/>
                                          </p:val>
                                        </p:tav>
                                      </p:tavLst>
                                    </p:anim>
                                    <p:anim calcmode="lin" valueType="num">
                                      <p:cBhvr>
                                        <p:cTn id="112" dur="500" fill="hold"/>
                                        <p:tgtEl>
                                          <p:spTgt spid="27696"/>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7697"/>
                                        </p:tgtEl>
                                        <p:attrNameLst>
                                          <p:attrName>style.visibility</p:attrName>
                                        </p:attrNameLst>
                                      </p:cBhvr>
                                      <p:to>
                                        <p:strVal val="visible"/>
                                      </p:to>
                                    </p:set>
                                    <p:anim calcmode="lin" valueType="num">
                                      <p:cBhvr>
                                        <p:cTn id="115" dur="500" fill="hold"/>
                                        <p:tgtEl>
                                          <p:spTgt spid="27697"/>
                                        </p:tgtEl>
                                        <p:attrNameLst>
                                          <p:attrName>ppt_x</p:attrName>
                                        </p:attrNameLst>
                                      </p:cBhvr>
                                      <p:tavLst>
                                        <p:tav tm="0">
                                          <p:val>
                                            <p:strVal val="#ppt_x"/>
                                          </p:val>
                                        </p:tav>
                                        <p:tav tm="100000">
                                          <p:val>
                                            <p:strVal val="#ppt_x"/>
                                          </p:val>
                                        </p:tav>
                                      </p:tavLst>
                                    </p:anim>
                                    <p:anim calcmode="lin" valueType="num">
                                      <p:cBhvr>
                                        <p:cTn id="116" dur="500" fill="hold"/>
                                        <p:tgtEl>
                                          <p:spTgt spid="27697"/>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7698"/>
                                        </p:tgtEl>
                                        <p:attrNameLst>
                                          <p:attrName>style.visibility</p:attrName>
                                        </p:attrNameLst>
                                      </p:cBhvr>
                                      <p:to>
                                        <p:strVal val="visible"/>
                                      </p:to>
                                    </p:set>
                                    <p:anim calcmode="lin" valueType="num">
                                      <p:cBhvr>
                                        <p:cTn id="119" dur="500" fill="hold"/>
                                        <p:tgtEl>
                                          <p:spTgt spid="27698"/>
                                        </p:tgtEl>
                                        <p:attrNameLst>
                                          <p:attrName>ppt_x</p:attrName>
                                        </p:attrNameLst>
                                      </p:cBhvr>
                                      <p:tavLst>
                                        <p:tav tm="0">
                                          <p:val>
                                            <p:strVal val="#ppt_x"/>
                                          </p:val>
                                        </p:tav>
                                        <p:tav tm="100000">
                                          <p:val>
                                            <p:strVal val="#ppt_x"/>
                                          </p:val>
                                        </p:tav>
                                      </p:tavLst>
                                    </p:anim>
                                    <p:anim calcmode="lin" valueType="num">
                                      <p:cBhvr>
                                        <p:cTn id="120" dur="500" fill="hold"/>
                                        <p:tgtEl>
                                          <p:spTgt spid="27698"/>
                                        </p:tgtEl>
                                        <p:attrNameLst>
                                          <p:attrName>ppt_y</p:attrName>
                                        </p:attrNameLst>
                                      </p:cBhvr>
                                      <p:tavLst>
                                        <p:tav tm="0">
                                          <p:val>
                                            <p:strVal val="1+#ppt_h/2"/>
                                          </p:val>
                                        </p:tav>
                                        <p:tav tm="100000">
                                          <p:val>
                                            <p:strVal val="#ppt_y"/>
                                          </p:val>
                                        </p:tav>
                                      </p:tavLst>
                                    </p:anim>
                                  </p:childTnLst>
                                </p:cTn>
                              </p:par>
                              <p:par>
                                <p:cTn id="121" presetID="41" presetClass="entr" presetSubtype="0" fill="hold" grpId="0" nodeType="withEffect">
                                  <p:stCondLst>
                                    <p:cond delay="0"/>
                                  </p:stCondLst>
                                  <p:iterate type="lt">
                                    <p:tmPct val="10000"/>
                                  </p:iterate>
                                  <p:childTnLst>
                                    <p:set>
                                      <p:cBhvr>
                                        <p:cTn id="122" dur="1" fill="hold">
                                          <p:stCondLst>
                                            <p:cond delay="0"/>
                                          </p:stCondLst>
                                        </p:cTn>
                                        <p:tgtEl>
                                          <p:spTgt spid="27692"/>
                                        </p:tgtEl>
                                        <p:attrNameLst>
                                          <p:attrName>style.visibility</p:attrName>
                                        </p:attrNameLst>
                                      </p:cBhvr>
                                      <p:to>
                                        <p:strVal val="visible"/>
                                      </p:to>
                                    </p:set>
                                    <p:anim calcmode="lin" valueType="num">
                                      <p:cBhvr>
                                        <p:cTn id="123" dur="500" fill="hold"/>
                                        <p:tgtEl>
                                          <p:spTgt spid="27692"/>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27692"/>
                                        </p:tgtEl>
                                        <p:attrNameLst>
                                          <p:attrName>ppt_y</p:attrName>
                                        </p:attrNameLst>
                                      </p:cBhvr>
                                      <p:tavLst>
                                        <p:tav tm="0">
                                          <p:val>
                                            <p:strVal val="#ppt_y"/>
                                          </p:val>
                                        </p:tav>
                                        <p:tav tm="100000">
                                          <p:val>
                                            <p:strVal val="#ppt_y"/>
                                          </p:val>
                                        </p:tav>
                                      </p:tavLst>
                                    </p:anim>
                                    <p:anim calcmode="lin" valueType="num">
                                      <p:cBhvr>
                                        <p:cTn id="125" dur="500" fill="hold"/>
                                        <p:tgtEl>
                                          <p:spTgt spid="27692"/>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27692"/>
                                        </p:tgtEl>
                                        <p:attrNameLst>
                                          <p:attrName>ppt_w</p:attrName>
                                        </p:attrNameLst>
                                      </p:cBhvr>
                                      <p:tavLst>
                                        <p:tav tm="0">
                                          <p:val>
                                            <p:strVal val="#ppt_w/10"/>
                                          </p:val>
                                        </p:tav>
                                        <p:tav tm="50000">
                                          <p:val>
                                            <p:strVal val="#ppt_w+.01"/>
                                          </p:val>
                                        </p:tav>
                                        <p:tav tm="100000">
                                          <p:val>
                                            <p:strVal val="#ppt_w"/>
                                          </p:val>
                                        </p:tav>
                                      </p:tavLst>
                                    </p:anim>
                                    <p:animEffect filter="fade">
                                      <p:cBhvr>
                                        <p:cTn id="127" dur="500" tmFilter="0,0; .5, 1; 1, 1"/>
                                        <p:tgtEl>
                                          <p:spTgt spid="27692"/>
                                        </p:tgtEl>
                                      </p:cBhvr>
                                    </p:animEffect>
                                  </p:childTnLst>
                                </p:cTn>
                              </p:par>
                              <p:par>
                                <p:cTn id="128" presetID="41" presetClass="entr" presetSubtype="0" fill="hold" grpId="0" nodeType="withEffect">
                                  <p:stCondLst>
                                    <p:cond delay="0"/>
                                  </p:stCondLst>
                                  <p:iterate type="lt">
                                    <p:tmPct val="10000"/>
                                  </p:iterate>
                                  <p:childTnLst>
                                    <p:set>
                                      <p:cBhvr>
                                        <p:cTn id="129" dur="1" fill="hold">
                                          <p:stCondLst>
                                            <p:cond delay="0"/>
                                          </p:stCondLst>
                                        </p:cTn>
                                        <p:tgtEl>
                                          <p:spTgt spid="27695"/>
                                        </p:tgtEl>
                                        <p:attrNameLst>
                                          <p:attrName>style.visibility</p:attrName>
                                        </p:attrNameLst>
                                      </p:cBhvr>
                                      <p:to>
                                        <p:strVal val="visible"/>
                                      </p:to>
                                    </p:set>
                                    <p:anim calcmode="lin" valueType="num">
                                      <p:cBhvr>
                                        <p:cTn id="130" dur="500" fill="hold"/>
                                        <p:tgtEl>
                                          <p:spTgt spid="27695"/>
                                        </p:tgtEl>
                                        <p:attrNameLst>
                                          <p:attrName>ppt_x</p:attrName>
                                        </p:attrNameLst>
                                      </p:cBhvr>
                                      <p:tavLst>
                                        <p:tav tm="0">
                                          <p:val>
                                            <p:strVal val="#ppt_x"/>
                                          </p:val>
                                        </p:tav>
                                        <p:tav tm="50000">
                                          <p:val>
                                            <p:strVal val="#ppt_x+.1"/>
                                          </p:val>
                                        </p:tav>
                                        <p:tav tm="100000">
                                          <p:val>
                                            <p:strVal val="#ppt_x"/>
                                          </p:val>
                                        </p:tav>
                                      </p:tavLst>
                                    </p:anim>
                                    <p:anim calcmode="lin" valueType="num">
                                      <p:cBhvr>
                                        <p:cTn id="131" dur="500" fill="hold"/>
                                        <p:tgtEl>
                                          <p:spTgt spid="27695"/>
                                        </p:tgtEl>
                                        <p:attrNameLst>
                                          <p:attrName>ppt_y</p:attrName>
                                        </p:attrNameLst>
                                      </p:cBhvr>
                                      <p:tavLst>
                                        <p:tav tm="0">
                                          <p:val>
                                            <p:strVal val="#ppt_y"/>
                                          </p:val>
                                        </p:tav>
                                        <p:tav tm="100000">
                                          <p:val>
                                            <p:strVal val="#ppt_y"/>
                                          </p:val>
                                        </p:tav>
                                      </p:tavLst>
                                    </p:anim>
                                    <p:anim calcmode="lin" valueType="num">
                                      <p:cBhvr>
                                        <p:cTn id="132" dur="500" fill="hold"/>
                                        <p:tgtEl>
                                          <p:spTgt spid="27695"/>
                                        </p:tgtEl>
                                        <p:attrNameLst>
                                          <p:attrName>ppt_h</p:attrName>
                                        </p:attrNameLst>
                                      </p:cBhvr>
                                      <p:tavLst>
                                        <p:tav tm="0">
                                          <p:val>
                                            <p:strVal val="#ppt_h/10"/>
                                          </p:val>
                                        </p:tav>
                                        <p:tav tm="50000">
                                          <p:val>
                                            <p:strVal val="#ppt_h+.01"/>
                                          </p:val>
                                        </p:tav>
                                        <p:tav tm="100000">
                                          <p:val>
                                            <p:strVal val="#ppt_h"/>
                                          </p:val>
                                        </p:tav>
                                      </p:tavLst>
                                    </p:anim>
                                    <p:anim calcmode="lin" valueType="num">
                                      <p:cBhvr>
                                        <p:cTn id="133" dur="500" fill="hold"/>
                                        <p:tgtEl>
                                          <p:spTgt spid="27695"/>
                                        </p:tgtEl>
                                        <p:attrNameLst>
                                          <p:attrName>ppt_w</p:attrName>
                                        </p:attrNameLst>
                                      </p:cBhvr>
                                      <p:tavLst>
                                        <p:tav tm="0">
                                          <p:val>
                                            <p:strVal val="#ppt_w/10"/>
                                          </p:val>
                                        </p:tav>
                                        <p:tav tm="50000">
                                          <p:val>
                                            <p:strVal val="#ppt_w+.01"/>
                                          </p:val>
                                        </p:tav>
                                        <p:tav tm="100000">
                                          <p:val>
                                            <p:strVal val="#ppt_w"/>
                                          </p:val>
                                        </p:tav>
                                      </p:tavLst>
                                    </p:anim>
                                    <p:animEffect filter="fade">
                                      <p:cBhvr>
                                        <p:cTn id="134" dur="500" tmFilter="0,0; .5, 1; 1, 1"/>
                                        <p:tgtEl>
                                          <p:spTgt spid="27695"/>
                                        </p:tgtEl>
                                      </p:cBhvr>
                                    </p:animEffect>
                                  </p:childTnLst>
                                </p:cTn>
                              </p:par>
                              <p:par>
                                <p:cTn id="135" presetID="41" presetClass="entr" presetSubtype="0" fill="hold" grpId="0" nodeType="withEffect">
                                  <p:stCondLst>
                                    <p:cond delay="0"/>
                                  </p:stCondLst>
                                  <p:iterate type="lt">
                                    <p:tmPct val="10000"/>
                                  </p:iterate>
                                  <p:childTnLst>
                                    <p:set>
                                      <p:cBhvr>
                                        <p:cTn id="136" dur="1" fill="hold">
                                          <p:stCondLst>
                                            <p:cond delay="0"/>
                                          </p:stCondLst>
                                        </p:cTn>
                                        <p:tgtEl>
                                          <p:spTgt spid="27694"/>
                                        </p:tgtEl>
                                        <p:attrNameLst>
                                          <p:attrName>style.visibility</p:attrName>
                                        </p:attrNameLst>
                                      </p:cBhvr>
                                      <p:to>
                                        <p:strVal val="visible"/>
                                      </p:to>
                                    </p:set>
                                    <p:anim calcmode="lin" valueType="num">
                                      <p:cBhvr>
                                        <p:cTn id="137" dur="500" fill="hold"/>
                                        <p:tgtEl>
                                          <p:spTgt spid="27694"/>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27694"/>
                                        </p:tgtEl>
                                        <p:attrNameLst>
                                          <p:attrName>ppt_y</p:attrName>
                                        </p:attrNameLst>
                                      </p:cBhvr>
                                      <p:tavLst>
                                        <p:tav tm="0">
                                          <p:val>
                                            <p:strVal val="#ppt_y"/>
                                          </p:val>
                                        </p:tav>
                                        <p:tav tm="100000">
                                          <p:val>
                                            <p:strVal val="#ppt_y"/>
                                          </p:val>
                                        </p:tav>
                                      </p:tavLst>
                                    </p:anim>
                                    <p:anim calcmode="lin" valueType="num">
                                      <p:cBhvr>
                                        <p:cTn id="139" dur="500" fill="hold"/>
                                        <p:tgtEl>
                                          <p:spTgt spid="27694"/>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27694"/>
                                        </p:tgtEl>
                                        <p:attrNameLst>
                                          <p:attrName>ppt_w</p:attrName>
                                        </p:attrNameLst>
                                      </p:cBhvr>
                                      <p:tavLst>
                                        <p:tav tm="0">
                                          <p:val>
                                            <p:strVal val="#ppt_w/10"/>
                                          </p:val>
                                        </p:tav>
                                        <p:tav tm="50000">
                                          <p:val>
                                            <p:strVal val="#ppt_w+.01"/>
                                          </p:val>
                                        </p:tav>
                                        <p:tav tm="100000">
                                          <p:val>
                                            <p:strVal val="#ppt_w"/>
                                          </p:val>
                                        </p:tav>
                                      </p:tavLst>
                                    </p:anim>
                                    <p:animEffect filter="fade">
                                      <p:cBhvr>
                                        <p:cTn id="141" dur="500" tmFilter="0,0; .5, 1; 1, 1"/>
                                        <p:tgtEl>
                                          <p:spTgt spid="27694"/>
                                        </p:tgtEl>
                                      </p:cBhvr>
                                    </p:animEffect>
                                  </p:childTnLst>
                                </p:cTn>
                              </p:par>
                              <p:par>
                                <p:cTn id="142" presetID="41" presetClass="entr" presetSubtype="0" fill="hold" grpId="0" nodeType="withEffect">
                                  <p:stCondLst>
                                    <p:cond delay="0"/>
                                  </p:stCondLst>
                                  <p:iterate type="lt">
                                    <p:tmPct val="10000"/>
                                  </p:iterate>
                                  <p:childTnLst>
                                    <p:set>
                                      <p:cBhvr>
                                        <p:cTn id="143" dur="1" fill="hold">
                                          <p:stCondLst>
                                            <p:cond delay="0"/>
                                          </p:stCondLst>
                                        </p:cTn>
                                        <p:tgtEl>
                                          <p:spTgt spid="27693"/>
                                        </p:tgtEl>
                                        <p:attrNameLst>
                                          <p:attrName>style.visibility</p:attrName>
                                        </p:attrNameLst>
                                      </p:cBhvr>
                                      <p:to>
                                        <p:strVal val="visible"/>
                                      </p:to>
                                    </p:set>
                                    <p:anim calcmode="lin" valueType="num">
                                      <p:cBhvr>
                                        <p:cTn id="144" dur="500" fill="hold"/>
                                        <p:tgtEl>
                                          <p:spTgt spid="27693"/>
                                        </p:tgtEl>
                                        <p:attrNameLst>
                                          <p:attrName>ppt_x</p:attrName>
                                        </p:attrNameLst>
                                      </p:cBhvr>
                                      <p:tavLst>
                                        <p:tav tm="0">
                                          <p:val>
                                            <p:strVal val="#ppt_x"/>
                                          </p:val>
                                        </p:tav>
                                        <p:tav tm="50000">
                                          <p:val>
                                            <p:strVal val="#ppt_x+.1"/>
                                          </p:val>
                                        </p:tav>
                                        <p:tav tm="100000">
                                          <p:val>
                                            <p:strVal val="#ppt_x"/>
                                          </p:val>
                                        </p:tav>
                                      </p:tavLst>
                                    </p:anim>
                                    <p:anim calcmode="lin" valueType="num">
                                      <p:cBhvr>
                                        <p:cTn id="145" dur="500" fill="hold"/>
                                        <p:tgtEl>
                                          <p:spTgt spid="27693"/>
                                        </p:tgtEl>
                                        <p:attrNameLst>
                                          <p:attrName>ppt_y</p:attrName>
                                        </p:attrNameLst>
                                      </p:cBhvr>
                                      <p:tavLst>
                                        <p:tav tm="0">
                                          <p:val>
                                            <p:strVal val="#ppt_y"/>
                                          </p:val>
                                        </p:tav>
                                        <p:tav tm="100000">
                                          <p:val>
                                            <p:strVal val="#ppt_y"/>
                                          </p:val>
                                        </p:tav>
                                      </p:tavLst>
                                    </p:anim>
                                    <p:anim calcmode="lin" valueType="num">
                                      <p:cBhvr>
                                        <p:cTn id="146" dur="500" fill="hold"/>
                                        <p:tgtEl>
                                          <p:spTgt spid="27693"/>
                                        </p:tgtEl>
                                        <p:attrNameLst>
                                          <p:attrName>ppt_h</p:attrName>
                                        </p:attrNameLst>
                                      </p:cBhvr>
                                      <p:tavLst>
                                        <p:tav tm="0">
                                          <p:val>
                                            <p:strVal val="#ppt_h/10"/>
                                          </p:val>
                                        </p:tav>
                                        <p:tav tm="50000">
                                          <p:val>
                                            <p:strVal val="#ppt_h+.01"/>
                                          </p:val>
                                        </p:tav>
                                        <p:tav tm="100000">
                                          <p:val>
                                            <p:strVal val="#ppt_h"/>
                                          </p:val>
                                        </p:tav>
                                      </p:tavLst>
                                    </p:anim>
                                    <p:anim calcmode="lin" valueType="num">
                                      <p:cBhvr>
                                        <p:cTn id="147" dur="500" fill="hold"/>
                                        <p:tgtEl>
                                          <p:spTgt spid="27693"/>
                                        </p:tgtEl>
                                        <p:attrNameLst>
                                          <p:attrName>ppt_w</p:attrName>
                                        </p:attrNameLst>
                                      </p:cBhvr>
                                      <p:tavLst>
                                        <p:tav tm="0">
                                          <p:val>
                                            <p:strVal val="#ppt_w/10"/>
                                          </p:val>
                                        </p:tav>
                                        <p:tav tm="50000">
                                          <p:val>
                                            <p:strVal val="#ppt_w+.01"/>
                                          </p:val>
                                        </p:tav>
                                        <p:tav tm="100000">
                                          <p:val>
                                            <p:strVal val="#ppt_w"/>
                                          </p:val>
                                        </p:tav>
                                      </p:tavLst>
                                    </p:anim>
                                    <p:animEffect filter="fade">
                                      <p:cBhvr>
                                        <p:cTn id="148" dur="500" tmFilter="0,0; .5, 1; 1, 1"/>
                                        <p:tgtEl>
                                          <p:spTgt spid="2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bldLvl="0"/>
      <p:bldP spid="27673" grpId="0" bldLvl="0" animBg="1"/>
      <p:bldP spid="27688" grpId="0" bldLvl="0"/>
      <p:bldP spid="27689" grpId="0" bldLvl="0"/>
      <p:bldP spid="27690" grpId="0" bldLvl="0"/>
      <p:bldP spid="27691" grpId="0" bldLvl="0"/>
      <p:bldP spid="27692" grpId="0" bldLvl="0"/>
      <p:bldP spid="27693" grpId="0" bldLvl="0"/>
      <p:bldP spid="27694" grpId="0" bldLvl="0"/>
      <p:bldP spid="27695"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4">
            <a:extLst>
              <a:ext uri="{FF2B5EF4-FFF2-40B4-BE49-F238E27FC236}">
                <a16:creationId xmlns:a16="http://schemas.microsoft.com/office/drawing/2014/main" id="{B6BE0C79-DC3F-4E75-B078-202B63F45A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FB740EED-863B-4B89-9AC6-45CCAA51AF6D}" type="slidenum">
              <a:rPr altLang="en-US" sz="1400">
                <a:solidFill>
                  <a:srgbClr val="898989"/>
                </a:solidFill>
                <a:ea typeface="宋体" panose="02010600030101010101" pitchFamily="2" charset="-122"/>
              </a:rPr>
              <a:pPr/>
              <a:t>26</a:t>
            </a:fld>
            <a:endParaRPr lang="zh-CN" altLang="en-US" sz="1400">
              <a:solidFill>
                <a:srgbClr val="898989"/>
              </a:solidFill>
              <a:ea typeface="宋体" panose="02010600030101010101" pitchFamily="2" charset="-122"/>
            </a:endParaRPr>
          </a:p>
        </p:txBody>
      </p:sp>
      <p:sp>
        <p:nvSpPr>
          <p:cNvPr id="38915" name="矩形 6">
            <a:extLst>
              <a:ext uri="{FF2B5EF4-FFF2-40B4-BE49-F238E27FC236}">
                <a16:creationId xmlns:a16="http://schemas.microsoft.com/office/drawing/2014/main" id="{3999547C-B115-4E71-9512-2F6D5DF12146}"/>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16" name="矩形 8">
            <a:extLst>
              <a:ext uri="{FF2B5EF4-FFF2-40B4-BE49-F238E27FC236}">
                <a16:creationId xmlns:a16="http://schemas.microsoft.com/office/drawing/2014/main" id="{6E1D70C6-FF1D-4AD3-A240-80845B45D93B}"/>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38917" name="矩形 14">
            <a:extLst>
              <a:ext uri="{FF2B5EF4-FFF2-40B4-BE49-F238E27FC236}">
                <a16:creationId xmlns:a16="http://schemas.microsoft.com/office/drawing/2014/main" id="{33F01CC5-B541-4A26-85BA-B0D05D872EA1}"/>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8918" name="矩形 15">
            <a:extLst>
              <a:ext uri="{FF2B5EF4-FFF2-40B4-BE49-F238E27FC236}">
                <a16:creationId xmlns:a16="http://schemas.microsoft.com/office/drawing/2014/main" id="{034876B7-A131-4D96-93F1-E3B8F6A304F1}"/>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8919" name="矩形 16">
            <a:extLst>
              <a:ext uri="{FF2B5EF4-FFF2-40B4-BE49-F238E27FC236}">
                <a16:creationId xmlns:a16="http://schemas.microsoft.com/office/drawing/2014/main" id="{7687AA31-7F54-40F9-9E8E-C6B60DB4D75F}"/>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8920" name="矩形 1">
            <a:extLst>
              <a:ext uri="{FF2B5EF4-FFF2-40B4-BE49-F238E27FC236}">
                <a16:creationId xmlns:a16="http://schemas.microsoft.com/office/drawing/2014/main" id="{E83443AB-0304-4763-BF08-2193454E16D6}"/>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21" name="矩形 3">
            <a:extLst>
              <a:ext uri="{FF2B5EF4-FFF2-40B4-BE49-F238E27FC236}">
                <a16:creationId xmlns:a16="http://schemas.microsoft.com/office/drawing/2014/main" id="{7E3032B8-8C01-4B9B-9ACB-EEFE4BF526BB}"/>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38922" name="矩形 6">
            <a:extLst>
              <a:ext uri="{FF2B5EF4-FFF2-40B4-BE49-F238E27FC236}">
                <a16:creationId xmlns:a16="http://schemas.microsoft.com/office/drawing/2014/main" id="{3C242BF7-AB7E-4FB7-B81F-87F8B34D5B9E}"/>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23" name="矩形 8">
            <a:extLst>
              <a:ext uri="{FF2B5EF4-FFF2-40B4-BE49-F238E27FC236}">
                <a16:creationId xmlns:a16="http://schemas.microsoft.com/office/drawing/2014/main" id="{4E18DDFE-A311-4D3F-97D6-C2BA407EDD74}"/>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System</a:t>
            </a:r>
            <a:endParaRPr lang="zh-CN" altLang="en-US" sz="1200">
              <a:ea typeface="宋体" panose="02010600030101010101" pitchFamily="2" charset="-122"/>
            </a:endParaRPr>
          </a:p>
        </p:txBody>
      </p:sp>
      <p:sp>
        <p:nvSpPr>
          <p:cNvPr id="38924" name="矩形 24">
            <a:extLst>
              <a:ext uri="{FF2B5EF4-FFF2-40B4-BE49-F238E27FC236}">
                <a16:creationId xmlns:a16="http://schemas.microsoft.com/office/drawing/2014/main" id="{326FD63B-CE4C-46FB-9C5A-C7BEB9E0EBDC}"/>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8925" name="矩形 25">
            <a:extLst>
              <a:ext uri="{FF2B5EF4-FFF2-40B4-BE49-F238E27FC236}">
                <a16:creationId xmlns:a16="http://schemas.microsoft.com/office/drawing/2014/main" id="{37632FCE-1ED4-43BB-87D1-E8B4C47FD384}"/>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8926" name="矩形 26">
            <a:extLst>
              <a:ext uri="{FF2B5EF4-FFF2-40B4-BE49-F238E27FC236}">
                <a16:creationId xmlns:a16="http://schemas.microsoft.com/office/drawing/2014/main" id="{6CBE2C1B-5A5B-43B2-98D8-0E2A520357E2}"/>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8927" name="矩形 1">
            <a:extLst>
              <a:ext uri="{FF2B5EF4-FFF2-40B4-BE49-F238E27FC236}">
                <a16:creationId xmlns:a16="http://schemas.microsoft.com/office/drawing/2014/main" id="{8CA71612-4097-48D8-BCAA-215E45B01ADF}"/>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28" name="矩形 3">
            <a:extLst>
              <a:ext uri="{FF2B5EF4-FFF2-40B4-BE49-F238E27FC236}">
                <a16:creationId xmlns:a16="http://schemas.microsoft.com/office/drawing/2014/main" id="{4F897DBC-464F-4B3F-82A5-31AB2EB37C39}"/>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38929" name="组合 5">
            <a:extLst>
              <a:ext uri="{FF2B5EF4-FFF2-40B4-BE49-F238E27FC236}">
                <a16:creationId xmlns:a16="http://schemas.microsoft.com/office/drawing/2014/main" id="{30CC3C9C-3586-4F80-AA91-16257AE8D6A3}"/>
              </a:ext>
            </a:extLst>
          </p:cNvPr>
          <p:cNvGrpSpPr>
            <a:grpSpLocks/>
          </p:cNvGrpSpPr>
          <p:nvPr/>
        </p:nvGrpSpPr>
        <p:grpSpPr bwMode="auto">
          <a:xfrm>
            <a:off x="10944225" y="368300"/>
            <a:ext cx="360363" cy="361950"/>
            <a:chOff x="0" y="0"/>
            <a:chExt cx="360000" cy="360000"/>
          </a:xfrm>
        </p:grpSpPr>
        <p:sp>
          <p:nvSpPr>
            <p:cNvPr id="38961" name="椭圆 15">
              <a:extLst>
                <a:ext uri="{FF2B5EF4-FFF2-40B4-BE49-F238E27FC236}">
                  <a16:creationId xmlns:a16="http://schemas.microsoft.com/office/drawing/2014/main" id="{6D319330-2379-42DA-8F59-4307F1037397}"/>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62" name="燕尾形 16">
              <a:hlinkClick r:id="" action="ppaction://hlinkshowjump?jump=previousslide"/>
              <a:extLst>
                <a:ext uri="{FF2B5EF4-FFF2-40B4-BE49-F238E27FC236}">
                  <a16:creationId xmlns:a16="http://schemas.microsoft.com/office/drawing/2014/main" id="{7D23D8D8-40B3-475E-AF06-0335F6CBED2F}"/>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38930" name="组合 4">
            <a:extLst>
              <a:ext uri="{FF2B5EF4-FFF2-40B4-BE49-F238E27FC236}">
                <a16:creationId xmlns:a16="http://schemas.microsoft.com/office/drawing/2014/main" id="{82679B44-3C74-4B89-AD88-AFA5BCE4EDC6}"/>
              </a:ext>
            </a:extLst>
          </p:cNvPr>
          <p:cNvGrpSpPr>
            <a:grpSpLocks/>
          </p:cNvGrpSpPr>
          <p:nvPr/>
        </p:nvGrpSpPr>
        <p:grpSpPr bwMode="auto">
          <a:xfrm>
            <a:off x="11449050" y="368300"/>
            <a:ext cx="360363" cy="361950"/>
            <a:chOff x="0" y="0"/>
            <a:chExt cx="360000" cy="360000"/>
          </a:xfrm>
        </p:grpSpPr>
        <p:sp>
          <p:nvSpPr>
            <p:cNvPr id="38959" name="椭圆 2">
              <a:extLst>
                <a:ext uri="{FF2B5EF4-FFF2-40B4-BE49-F238E27FC236}">
                  <a16:creationId xmlns:a16="http://schemas.microsoft.com/office/drawing/2014/main" id="{A1357833-1BB2-4AF9-AC5C-BAF454BF2286}"/>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60" name="燕尾形 3">
              <a:hlinkClick r:id="" action="ppaction://hlinkshowjump?jump=nextslide"/>
              <a:extLst>
                <a:ext uri="{FF2B5EF4-FFF2-40B4-BE49-F238E27FC236}">
                  <a16:creationId xmlns:a16="http://schemas.microsoft.com/office/drawing/2014/main" id="{2468FBDC-DBED-436B-8D0F-3D2687B78A53}"/>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38931" name="矩形 6">
            <a:extLst>
              <a:ext uri="{FF2B5EF4-FFF2-40B4-BE49-F238E27FC236}">
                <a16:creationId xmlns:a16="http://schemas.microsoft.com/office/drawing/2014/main" id="{0FAF7E40-3F2E-4892-B781-DEBC02FA2054}"/>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32" name="矩形 1">
            <a:extLst>
              <a:ext uri="{FF2B5EF4-FFF2-40B4-BE49-F238E27FC236}">
                <a16:creationId xmlns:a16="http://schemas.microsoft.com/office/drawing/2014/main" id="{64C86A6A-A42A-49E0-88CC-C386FE0BD88A}"/>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6" name="TextBox 1">
            <a:extLst>
              <a:ext uri="{FF2B5EF4-FFF2-40B4-BE49-F238E27FC236}">
                <a16:creationId xmlns:a16="http://schemas.microsoft.com/office/drawing/2014/main" id="{DCE07204-0952-4118-BE8B-397661849EF5}"/>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28697" name="矩形 2">
            <a:extLst>
              <a:ext uri="{FF2B5EF4-FFF2-40B4-BE49-F238E27FC236}">
                <a16:creationId xmlns:a16="http://schemas.microsoft.com/office/drawing/2014/main" id="{EAAE57C3-FA5F-48B2-A38D-537F53A2780E}"/>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98" name="KSO_Shape">
            <a:extLst>
              <a:ext uri="{FF2B5EF4-FFF2-40B4-BE49-F238E27FC236}">
                <a16:creationId xmlns:a16="http://schemas.microsoft.com/office/drawing/2014/main" id="{75923830-C33F-4465-B765-FE16746E7CBE}"/>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9" name="矩形 4">
            <a:extLst>
              <a:ext uri="{FF2B5EF4-FFF2-40B4-BE49-F238E27FC236}">
                <a16:creationId xmlns:a16="http://schemas.microsoft.com/office/drawing/2014/main" id="{85AD9155-84E8-4A15-83F6-76A4B7881A6A}"/>
              </a:ext>
            </a:extLst>
          </p:cNvPr>
          <p:cNvSpPr>
            <a:spLocks noChangeArrowheads="1"/>
          </p:cNvSpPr>
          <p:nvPr/>
        </p:nvSpPr>
        <p:spPr bwMode="auto">
          <a:xfrm>
            <a:off x="712788" y="1433513"/>
            <a:ext cx="6472237" cy="4327525"/>
          </a:xfrm>
          <a:prstGeom prst="rect">
            <a:avLst/>
          </a:prstGeom>
          <a:blipFill dpi="0" rotWithShape="1">
            <a:blip r:embed="rId3"/>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 name="组合 34">
            <a:extLst>
              <a:ext uri="{FF2B5EF4-FFF2-40B4-BE49-F238E27FC236}">
                <a16:creationId xmlns:a16="http://schemas.microsoft.com/office/drawing/2014/main" id="{ACC572EB-3DC5-43E6-BAEC-C539348F6670}"/>
              </a:ext>
            </a:extLst>
          </p:cNvPr>
          <p:cNvGrpSpPr>
            <a:grpSpLocks/>
          </p:cNvGrpSpPr>
          <p:nvPr/>
        </p:nvGrpSpPr>
        <p:grpSpPr bwMode="auto">
          <a:xfrm>
            <a:off x="7969250" y="1433513"/>
            <a:ext cx="368300" cy="1565275"/>
            <a:chOff x="0" y="0"/>
            <a:chExt cx="368300" cy="1565276"/>
          </a:xfrm>
        </p:grpSpPr>
        <p:sp>
          <p:nvSpPr>
            <p:cNvPr id="38957" name="等腰三角形 5">
              <a:extLst>
                <a:ext uri="{FF2B5EF4-FFF2-40B4-BE49-F238E27FC236}">
                  <a16:creationId xmlns:a16="http://schemas.microsoft.com/office/drawing/2014/main" id="{EED285E8-7918-4C22-8665-DAF6D7FD1989}"/>
                </a:ext>
              </a:extLst>
            </p:cNvPr>
            <p:cNvSpPr>
              <a:spLocks noChangeArrowheads="1"/>
            </p:cNvSpPr>
            <p:nvPr/>
          </p:nvSpPr>
          <p:spPr bwMode="auto">
            <a:xfrm rot="5400000">
              <a:off x="-29370" y="29369"/>
              <a:ext cx="427037" cy="368300"/>
            </a:xfrm>
            <a:prstGeom prst="triangle">
              <a:avLst>
                <a:gd name="adj" fmla="val 50000"/>
              </a:avLst>
            </a:prstGeom>
            <a:solidFill>
              <a:srgbClr val="009999"/>
            </a:solidFill>
            <a:ln w="25400">
              <a:solidFill>
                <a:srgbClr val="009999"/>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sp>
          <p:nvSpPr>
            <p:cNvPr id="38958" name="直接连接符 8">
              <a:extLst>
                <a:ext uri="{FF2B5EF4-FFF2-40B4-BE49-F238E27FC236}">
                  <a16:creationId xmlns:a16="http://schemas.microsoft.com/office/drawing/2014/main" id="{2F1D9CDD-58CD-49C4-8360-2706E97B882C}"/>
                </a:ext>
              </a:extLst>
            </p:cNvPr>
            <p:cNvSpPr>
              <a:spLocks noChangeShapeType="1"/>
            </p:cNvSpPr>
            <p:nvPr/>
          </p:nvSpPr>
          <p:spPr bwMode="auto">
            <a:xfrm>
              <a:off x="0" y="55562"/>
              <a:ext cx="7938" cy="1509714"/>
            </a:xfrm>
            <a:prstGeom prst="line">
              <a:avLst/>
            </a:prstGeom>
            <a:noFill/>
            <a:ln w="25400">
              <a:solidFill>
                <a:srgbClr val="00999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8703" name="矩形 49">
            <a:extLst>
              <a:ext uri="{FF2B5EF4-FFF2-40B4-BE49-F238E27FC236}">
                <a16:creationId xmlns:a16="http://schemas.microsoft.com/office/drawing/2014/main" id="{630C93DE-100A-4D0F-A2D5-5426BF9FE95C}"/>
              </a:ext>
            </a:extLst>
          </p:cNvPr>
          <p:cNvSpPr>
            <a:spLocks noChangeArrowheads="1"/>
          </p:cNvSpPr>
          <p:nvPr/>
        </p:nvSpPr>
        <p:spPr bwMode="auto">
          <a:xfrm>
            <a:off x="8601075" y="1862138"/>
            <a:ext cx="31146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spcAft>
                <a:spcPts val="600"/>
              </a:spcAft>
              <a:buClr>
                <a:srgbClr val="00B050"/>
              </a:buClr>
              <a:buSzPct val="80000"/>
              <a:buFont typeface="Arial" panose="020B0604020202020204" pitchFamily="34" charset="0"/>
              <a:buNone/>
            </a:pPr>
            <a:r>
              <a:rPr lang="zh-CN" altLang="en-US" sz="1400">
                <a:latin typeface="Adobe 黑体 Std R" pitchFamily="34" charset="-122"/>
                <a:ea typeface="Adobe 黑体 Std R" pitchFamily="34" charset="-122"/>
                <a:sym typeface="Adobe 黑体 Std R" pitchFamily="34" charset="-122"/>
              </a:rPr>
              <a:t>Please enter your text here or copy your text to paste here, please enter your text here or copy your text to paste here.</a:t>
            </a:r>
            <a:endParaRPr lang="en-US" altLang="zh-CN" sz="1400">
              <a:latin typeface="Adobe 黑体 Std R" pitchFamily="34" charset="-122"/>
              <a:ea typeface="Adobe 黑体 Std R" pitchFamily="34" charset="-122"/>
              <a:sym typeface="Adobe 黑体 Std R" pitchFamily="34" charset="-122"/>
            </a:endParaRPr>
          </a:p>
        </p:txBody>
      </p:sp>
      <p:sp>
        <p:nvSpPr>
          <p:cNvPr id="28704" name="矩形 50">
            <a:extLst>
              <a:ext uri="{FF2B5EF4-FFF2-40B4-BE49-F238E27FC236}">
                <a16:creationId xmlns:a16="http://schemas.microsoft.com/office/drawing/2014/main" id="{A6FEA2EF-307E-4D29-9068-D2FCEB115EFC}"/>
              </a:ext>
            </a:extLst>
          </p:cNvPr>
          <p:cNvSpPr>
            <a:spLocks noChangeArrowheads="1"/>
          </p:cNvSpPr>
          <p:nvPr/>
        </p:nvSpPr>
        <p:spPr bwMode="auto">
          <a:xfrm>
            <a:off x="8601075" y="450850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2400">
                <a:latin typeface="微软雅黑" panose="020B0503020204020204" pitchFamily="34" charset="-122"/>
                <a:ea typeface="微软雅黑" panose="020B0503020204020204" pitchFamily="34" charset="-122"/>
                <a:sym typeface="微软雅黑" panose="020B0503020204020204" pitchFamily="34" charset="-122"/>
              </a:rPr>
              <a:t>2016</a:t>
            </a:r>
          </a:p>
        </p:txBody>
      </p:sp>
      <p:sp>
        <p:nvSpPr>
          <p:cNvPr id="28705" name="矩形 51">
            <a:extLst>
              <a:ext uri="{FF2B5EF4-FFF2-40B4-BE49-F238E27FC236}">
                <a16:creationId xmlns:a16="http://schemas.microsoft.com/office/drawing/2014/main" id="{3A17EF90-B6E7-4ACF-9F05-4AEFBCA6BBDE}"/>
              </a:ext>
            </a:extLst>
          </p:cNvPr>
          <p:cNvSpPr>
            <a:spLocks noChangeArrowheads="1"/>
          </p:cNvSpPr>
          <p:nvPr/>
        </p:nvSpPr>
        <p:spPr bwMode="auto">
          <a:xfrm>
            <a:off x="8601075" y="3560763"/>
            <a:ext cx="31146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spcAft>
                <a:spcPts val="600"/>
              </a:spcAft>
              <a:buClr>
                <a:srgbClr val="00B050"/>
              </a:buClr>
              <a:buSzPct val="80000"/>
              <a:buFont typeface="Arial" panose="020B0604020202020204" pitchFamily="34" charset="0"/>
              <a:buNone/>
            </a:pPr>
            <a:r>
              <a:rPr lang="zh-CN" altLang="en-US" sz="1400">
                <a:latin typeface="Adobe 黑体 Std R" pitchFamily="34" charset="-122"/>
                <a:ea typeface="Adobe 黑体 Std R" pitchFamily="34" charset="-122"/>
                <a:sym typeface="Adobe 黑体 Std R" pitchFamily="34" charset="-122"/>
              </a:rPr>
              <a:t>Please enter your text here or copy your text to paste here, please enter your text here or copy your text to paste here.</a:t>
            </a:r>
            <a:endParaRPr lang="en-US" altLang="zh-CN" sz="1400">
              <a:latin typeface="Adobe 黑体 Std R" pitchFamily="34" charset="-122"/>
              <a:ea typeface="Adobe 黑体 Std R" pitchFamily="34" charset="-122"/>
              <a:sym typeface="Adobe 黑体 Std R" pitchFamily="34" charset="-122"/>
            </a:endParaRPr>
          </a:p>
        </p:txBody>
      </p:sp>
      <p:sp>
        <p:nvSpPr>
          <p:cNvPr id="28706" name="矩形 52">
            <a:extLst>
              <a:ext uri="{FF2B5EF4-FFF2-40B4-BE49-F238E27FC236}">
                <a16:creationId xmlns:a16="http://schemas.microsoft.com/office/drawing/2014/main" id="{CB1DF356-DD31-486C-B773-1ACF7008DE07}"/>
              </a:ext>
            </a:extLst>
          </p:cNvPr>
          <p:cNvSpPr>
            <a:spLocks noChangeArrowheads="1"/>
          </p:cNvSpPr>
          <p:nvPr/>
        </p:nvSpPr>
        <p:spPr bwMode="auto">
          <a:xfrm>
            <a:off x="8601075" y="5087938"/>
            <a:ext cx="31146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a:spcAft>
                <a:spcPts val="600"/>
              </a:spcAft>
              <a:buClr>
                <a:srgbClr val="00B050"/>
              </a:buClr>
              <a:buSzPct val="80000"/>
              <a:buFont typeface="Arial" panose="020B0604020202020204" pitchFamily="34" charset="0"/>
              <a:buNone/>
            </a:pPr>
            <a:r>
              <a:rPr lang="zh-CN" altLang="en-US" sz="1400">
                <a:latin typeface="Adobe 黑体 Std R" pitchFamily="34" charset="-122"/>
                <a:ea typeface="Adobe 黑体 Std R" pitchFamily="34" charset="-122"/>
                <a:sym typeface="Adobe 黑体 Std R" pitchFamily="34" charset="-122"/>
              </a:rPr>
              <a:t>Please enter your text here or copy your text to paste here, please enter your text here or copy your text to paste here.</a:t>
            </a:r>
            <a:endParaRPr lang="en-US" altLang="zh-CN" sz="1400">
              <a:latin typeface="Adobe 黑体 Std R" pitchFamily="34" charset="-122"/>
              <a:ea typeface="Adobe 黑体 Std R" pitchFamily="34" charset="-122"/>
              <a:sym typeface="Adobe 黑体 Std R" pitchFamily="34" charset="-122"/>
            </a:endParaRPr>
          </a:p>
        </p:txBody>
      </p:sp>
      <p:sp>
        <p:nvSpPr>
          <p:cNvPr id="28707" name="矩形 53">
            <a:extLst>
              <a:ext uri="{FF2B5EF4-FFF2-40B4-BE49-F238E27FC236}">
                <a16:creationId xmlns:a16="http://schemas.microsoft.com/office/drawing/2014/main" id="{052F64DA-AD69-4519-ADD2-B18B36279652}"/>
              </a:ext>
            </a:extLst>
          </p:cNvPr>
          <p:cNvSpPr>
            <a:spLocks noChangeArrowheads="1"/>
          </p:cNvSpPr>
          <p:nvPr/>
        </p:nvSpPr>
        <p:spPr bwMode="auto">
          <a:xfrm>
            <a:off x="8601075" y="1376363"/>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2400">
                <a:latin typeface="微软雅黑" panose="020B0503020204020204" pitchFamily="34" charset="-122"/>
                <a:ea typeface="微软雅黑" panose="020B0503020204020204" pitchFamily="34" charset="-122"/>
                <a:sym typeface="微软雅黑" panose="020B0503020204020204" pitchFamily="34" charset="-122"/>
              </a:rPr>
              <a:t>2014</a:t>
            </a:r>
          </a:p>
        </p:txBody>
      </p:sp>
      <p:sp>
        <p:nvSpPr>
          <p:cNvPr id="28708" name="矩形 54">
            <a:extLst>
              <a:ext uri="{FF2B5EF4-FFF2-40B4-BE49-F238E27FC236}">
                <a16:creationId xmlns:a16="http://schemas.microsoft.com/office/drawing/2014/main" id="{E4C2FC77-9C8D-4FC4-8E11-7B6097D27198}"/>
              </a:ext>
            </a:extLst>
          </p:cNvPr>
          <p:cNvSpPr>
            <a:spLocks noChangeArrowheads="1"/>
          </p:cNvSpPr>
          <p:nvPr/>
        </p:nvSpPr>
        <p:spPr bwMode="auto">
          <a:xfrm>
            <a:off x="8601075" y="2974975"/>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2400">
                <a:latin typeface="微软雅黑" panose="020B0503020204020204" pitchFamily="34" charset="-122"/>
                <a:ea typeface="微软雅黑" panose="020B0503020204020204" pitchFamily="34" charset="-122"/>
                <a:sym typeface="微软雅黑" panose="020B0503020204020204" pitchFamily="34" charset="-122"/>
              </a:rPr>
              <a:t>2015</a:t>
            </a:r>
          </a:p>
        </p:txBody>
      </p:sp>
      <p:grpSp>
        <p:nvGrpSpPr>
          <p:cNvPr id="5" name="组合 55">
            <a:extLst>
              <a:ext uri="{FF2B5EF4-FFF2-40B4-BE49-F238E27FC236}">
                <a16:creationId xmlns:a16="http://schemas.microsoft.com/office/drawing/2014/main" id="{80E4496A-D50F-4034-9420-BC78F8A9CB48}"/>
              </a:ext>
            </a:extLst>
          </p:cNvPr>
          <p:cNvGrpSpPr>
            <a:grpSpLocks/>
          </p:cNvGrpSpPr>
          <p:nvPr/>
        </p:nvGrpSpPr>
        <p:grpSpPr bwMode="auto">
          <a:xfrm>
            <a:off x="827088" y="3005138"/>
            <a:ext cx="1836737" cy="1752600"/>
            <a:chOff x="0" y="0"/>
            <a:chExt cx="1836351" cy="1751527"/>
          </a:xfrm>
        </p:grpSpPr>
        <p:grpSp>
          <p:nvGrpSpPr>
            <p:cNvPr id="38953" name="组合 56">
              <a:extLst>
                <a:ext uri="{FF2B5EF4-FFF2-40B4-BE49-F238E27FC236}">
                  <a16:creationId xmlns:a16="http://schemas.microsoft.com/office/drawing/2014/main" id="{CAC5498C-1CFD-4570-A23A-69872A83F01A}"/>
                </a:ext>
              </a:extLst>
            </p:cNvPr>
            <p:cNvGrpSpPr>
              <a:grpSpLocks/>
            </p:cNvGrpSpPr>
            <p:nvPr/>
          </p:nvGrpSpPr>
          <p:grpSpPr bwMode="auto">
            <a:xfrm>
              <a:off x="0" y="0"/>
              <a:ext cx="1836351" cy="1751527"/>
              <a:chOff x="0" y="0"/>
              <a:chExt cx="1836351" cy="1751527"/>
            </a:xfrm>
          </p:grpSpPr>
          <p:sp>
            <p:nvSpPr>
              <p:cNvPr id="38955" name="椭圆 18">
                <a:extLst>
                  <a:ext uri="{FF2B5EF4-FFF2-40B4-BE49-F238E27FC236}">
                    <a16:creationId xmlns:a16="http://schemas.microsoft.com/office/drawing/2014/main" id="{894C01D8-46F7-466D-A3F6-6A1F9AE92716}"/>
                  </a:ext>
                </a:extLst>
              </p:cNvPr>
              <p:cNvSpPr>
                <a:spLocks noChangeArrowheads="1"/>
              </p:cNvSpPr>
              <p:nvPr/>
            </p:nvSpPr>
            <p:spPr bwMode="auto">
              <a:xfrm>
                <a:off x="0" y="0"/>
                <a:ext cx="1752232" cy="1751527"/>
              </a:xfrm>
              <a:prstGeom prst="ellipse">
                <a:avLst/>
              </a:prstGeom>
              <a:solidFill>
                <a:srgbClr val="009999"/>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56" name="等腰三角形 19">
                <a:extLst>
                  <a:ext uri="{FF2B5EF4-FFF2-40B4-BE49-F238E27FC236}">
                    <a16:creationId xmlns:a16="http://schemas.microsoft.com/office/drawing/2014/main" id="{D19654C6-61E4-4491-A912-4C489B19A79B}"/>
                  </a:ext>
                </a:extLst>
              </p:cNvPr>
              <p:cNvSpPr>
                <a:spLocks noChangeArrowheads="1"/>
              </p:cNvSpPr>
              <p:nvPr/>
            </p:nvSpPr>
            <p:spPr bwMode="auto">
              <a:xfrm rot="7863594">
                <a:off x="1416634" y="1312770"/>
                <a:ext cx="450574" cy="388855"/>
              </a:xfrm>
              <a:prstGeom prst="triangle">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8954" name="矩形 57">
              <a:extLst>
                <a:ext uri="{FF2B5EF4-FFF2-40B4-BE49-F238E27FC236}">
                  <a16:creationId xmlns:a16="http://schemas.microsoft.com/office/drawing/2014/main" id="{C6E7E5ED-9845-4576-9FFD-FC88ECE0B5EF}"/>
                </a:ext>
              </a:extLst>
            </p:cNvPr>
            <p:cNvSpPr>
              <a:spLocks noChangeArrowheads="1"/>
            </p:cNvSpPr>
            <p:nvPr/>
          </p:nvSpPr>
          <p:spPr bwMode="auto">
            <a:xfrm>
              <a:off x="75593" y="567591"/>
              <a:ext cx="1600340" cy="46166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 have to title</a:t>
              </a:r>
              <a:endParaRPr lang="en-US" alt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35">
            <a:extLst>
              <a:ext uri="{FF2B5EF4-FFF2-40B4-BE49-F238E27FC236}">
                <a16:creationId xmlns:a16="http://schemas.microsoft.com/office/drawing/2014/main" id="{87DBF832-D586-47C0-8D39-927BA5339109}"/>
              </a:ext>
            </a:extLst>
          </p:cNvPr>
          <p:cNvGrpSpPr>
            <a:grpSpLocks/>
          </p:cNvGrpSpPr>
          <p:nvPr/>
        </p:nvGrpSpPr>
        <p:grpSpPr bwMode="auto">
          <a:xfrm>
            <a:off x="7977188" y="2998788"/>
            <a:ext cx="368300" cy="1565275"/>
            <a:chOff x="0" y="0"/>
            <a:chExt cx="368300" cy="1565276"/>
          </a:xfrm>
        </p:grpSpPr>
        <p:sp>
          <p:nvSpPr>
            <p:cNvPr id="38951" name="等腰三角形 6">
              <a:extLst>
                <a:ext uri="{FF2B5EF4-FFF2-40B4-BE49-F238E27FC236}">
                  <a16:creationId xmlns:a16="http://schemas.microsoft.com/office/drawing/2014/main" id="{5A3527B6-6D3D-4CB3-A42A-4EB8506D3EFF}"/>
                </a:ext>
              </a:extLst>
            </p:cNvPr>
            <p:cNvSpPr>
              <a:spLocks noChangeArrowheads="1"/>
            </p:cNvSpPr>
            <p:nvPr/>
          </p:nvSpPr>
          <p:spPr bwMode="auto">
            <a:xfrm rot="5400000">
              <a:off x="-29370" y="29369"/>
              <a:ext cx="427037" cy="368300"/>
            </a:xfrm>
            <a:prstGeom prst="triangle">
              <a:avLst>
                <a:gd name="adj" fmla="val 50000"/>
              </a:avLst>
            </a:prstGeom>
            <a:solidFill>
              <a:srgbClr val="009999"/>
            </a:solidFill>
            <a:ln w="25400">
              <a:solidFill>
                <a:srgbClr val="009999"/>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cxnSp>
          <p:nvCxnSpPr>
            <p:cNvPr id="38952" name="直接连接符 21">
              <a:extLst>
                <a:ext uri="{FF2B5EF4-FFF2-40B4-BE49-F238E27FC236}">
                  <a16:creationId xmlns:a16="http://schemas.microsoft.com/office/drawing/2014/main" id="{1BC917C4-0F42-47E6-ABA6-18391AFF6DD4}"/>
                </a:ext>
              </a:extLst>
            </p:cNvPr>
            <p:cNvCxnSpPr>
              <a:cxnSpLocks noChangeShapeType="1"/>
              <a:stCxn id="38951" idx="2"/>
              <a:endCxn id="38949" idx="2"/>
            </p:cNvCxnSpPr>
            <p:nvPr/>
          </p:nvCxnSpPr>
          <p:spPr bwMode="auto">
            <a:xfrm>
              <a:off x="0" y="1"/>
              <a:ext cx="1" cy="1565275"/>
            </a:xfrm>
            <a:prstGeom prst="line">
              <a:avLst/>
            </a:prstGeom>
            <a:noFill/>
            <a:ln w="25400">
              <a:solidFill>
                <a:srgbClr val="009999"/>
              </a:solidFill>
              <a:bevel/>
              <a:headEnd/>
              <a:tailEnd/>
            </a:ln>
            <a:extLst>
              <a:ext uri="{909E8E84-426E-40DD-AFC4-6F175D3DCCD1}">
                <a14:hiddenFill xmlns:a14="http://schemas.microsoft.com/office/drawing/2010/main">
                  <a:noFill/>
                </a14:hiddenFill>
              </a:ext>
            </a:extLst>
          </p:spPr>
        </p:cxnSp>
      </p:grpSp>
      <p:grpSp>
        <p:nvGrpSpPr>
          <p:cNvPr id="8" name="组合 36">
            <a:extLst>
              <a:ext uri="{FF2B5EF4-FFF2-40B4-BE49-F238E27FC236}">
                <a16:creationId xmlns:a16="http://schemas.microsoft.com/office/drawing/2014/main" id="{82E46098-0140-4541-B0DF-057AD0087DB3}"/>
              </a:ext>
            </a:extLst>
          </p:cNvPr>
          <p:cNvGrpSpPr>
            <a:grpSpLocks/>
          </p:cNvGrpSpPr>
          <p:nvPr/>
        </p:nvGrpSpPr>
        <p:grpSpPr bwMode="auto">
          <a:xfrm>
            <a:off x="7977188" y="4564063"/>
            <a:ext cx="368300" cy="1601787"/>
            <a:chOff x="0" y="0"/>
            <a:chExt cx="368300" cy="1601864"/>
          </a:xfrm>
        </p:grpSpPr>
        <p:sp>
          <p:nvSpPr>
            <p:cNvPr id="38949" name="等腰三角形 7">
              <a:extLst>
                <a:ext uri="{FF2B5EF4-FFF2-40B4-BE49-F238E27FC236}">
                  <a16:creationId xmlns:a16="http://schemas.microsoft.com/office/drawing/2014/main" id="{F6282B2B-E47E-4EEA-ABFF-F3F3246E07BF}"/>
                </a:ext>
              </a:extLst>
            </p:cNvPr>
            <p:cNvSpPr>
              <a:spLocks noChangeArrowheads="1"/>
            </p:cNvSpPr>
            <p:nvPr/>
          </p:nvSpPr>
          <p:spPr bwMode="auto">
            <a:xfrm rot="5400000">
              <a:off x="-29370" y="29369"/>
              <a:ext cx="427037" cy="368300"/>
            </a:xfrm>
            <a:prstGeom prst="triangle">
              <a:avLst>
                <a:gd name="adj" fmla="val 50000"/>
              </a:avLst>
            </a:prstGeom>
            <a:solidFill>
              <a:srgbClr val="009999"/>
            </a:solidFill>
            <a:ln w="25400">
              <a:solidFill>
                <a:srgbClr val="009999"/>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sp>
          <p:nvSpPr>
            <p:cNvPr id="38950" name="直接连接符 23">
              <a:extLst>
                <a:ext uri="{FF2B5EF4-FFF2-40B4-BE49-F238E27FC236}">
                  <a16:creationId xmlns:a16="http://schemas.microsoft.com/office/drawing/2014/main" id="{AA7BDCC7-B32B-43C3-982B-1129C4490610}"/>
                </a:ext>
              </a:extLst>
            </p:cNvPr>
            <p:cNvSpPr>
              <a:spLocks noChangeShapeType="1"/>
            </p:cNvSpPr>
            <p:nvPr/>
          </p:nvSpPr>
          <p:spPr bwMode="auto">
            <a:xfrm>
              <a:off x="0" y="1"/>
              <a:ext cx="1" cy="1601863"/>
            </a:xfrm>
            <a:prstGeom prst="line">
              <a:avLst/>
            </a:prstGeom>
            <a:noFill/>
            <a:ln w="25400">
              <a:solidFill>
                <a:srgbClr val="00999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8720" name="矩形 26">
            <a:extLst>
              <a:ext uri="{FF2B5EF4-FFF2-40B4-BE49-F238E27FC236}">
                <a16:creationId xmlns:a16="http://schemas.microsoft.com/office/drawing/2014/main" id="{3D514238-9865-4153-807E-61EDA192B489}"/>
              </a:ext>
            </a:extLst>
          </p:cNvPr>
          <p:cNvSpPr>
            <a:spLocks noChangeArrowheads="1"/>
          </p:cNvSpPr>
          <p:nvPr/>
        </p:nvSpPr>
        <p:spPr bwMode="auto">
          <a:xfrm>
            <a:off x="2209800" y="4324350"/>
            <a:ext cx="55451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spcAft>
                <a:spcPts val="600"/>
              </a:spcAft>
              <a:buClr>
                <a:srgbClr val="00B050"/>
              </a:buClr>
              <a:buSzPct val="80000"/>
              <a:buFont typeface="Arial" panose="020B0604020202020204" pitchFamily="34" charset="0"/>
              <a:buNone/>
            </a:pPr>
            <a:endParaRPr lang="zh-CN" altLang="zh-CN" sz="1600">
              <a:solidFill>
                <a:srgbClr val="000000"/>
              </a:solidFill>
              <a:latin typeface="Adobe 黑体 Std R" pitchFamily="34" charset="-122"/>
              <a:ea typeface="Adobe 黑体 Std R" pitchFamily="34" charset="-122"/>
              <a:sym typeface="Adobe 黑体 Std R" pitchFamily="34" charset="-122"/>
            </a:endParaRPr>
          </a:p>
        </p:txBody>
      </p:sp>
      <p:sp>
        <p:nvSpPr>
          <p:cNvPr id="28721" name="TextBox 27">
            <a:extLst>
              <a:ext uri="{FF2B5EF4-FFF2-40B4-BE49-F238E27FC236}">
                <a16:creationId xmlns:a16="http://schemas.microsoft.com/office/drawing/2014/main" id="{A5778F26-E6B3-4854-A529-4B2621ED9C89}"/>
              </a:ext>
            </a:extLst>
          </p:cNvPr>
          <p:cNvSpPr>
            <a:spLocks noChangeArrowheads="1"/>
          </p:cNvSpPr>
          <p:nvPr/>
        </p:nvSpPr>
        <p:spPr bwMode="auto">
          <a:xfrm>
            <a:off x="2522538" y="4676775"/>
            <a:ext cx="4800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spcAft>
                <a:spcPts val="600"/>
              </a:spcAft>
              <a:buClr>
                <a:srgbClr val="00B050"/>
              </a:buClr>
              <a:buSzPct val="80000"/>
              <a:buFont typeface="Arial" panose="020B0604020202020204" pitchFamily="34" charset="0"/>
              <a:buNone/>
            </a:pPr>
            <a:r>
              <a:rPr lang="zh-CN" altLang="en-US" sz="1500">
                <a:solidFill>
                  <a:srgbClr val="000000"/>
                </a:solidFill>
                <a:latin typeface="Adobe 黑体 Std R" pitchFamily="34" charset="-122"/>
                <a:ea typeface="Adobe 黑体 Std R" pitchFamily="34" charset="-122"/>
                <a:sym typeface="Adobe 黑体 Std R" pitchFamily="34" charset="-122"/>
              </a:rPr>
              <a:t>Please enter your text here or copy your text to paste here,</a:t>
            </a:r>
            <a:endParaRPr lang="en-US" altLang="zh-CN" sz="1500">
              <a:solidFill>
                <a:srgbClr val="000000"/>
              </a:solidFill>
              <a:latin typeface="Adobe 黑体 Std R" pitchFamily="34" charset="-122"/>
              <a:ea typeface="Adobe 黑体 Std R" pitchFamily="34" charset="-122"/>
              <a:sym typeface="Adobe 黑体 Std R" pitchFamily="34" charset="-122"/>
            </a:endParaRPr>
          </a:p>
          <a:p>
            <a:pPr algn="just" eaLnBrk="1" hangingPunct="1">
              <a:spcAft>
                <a:spcPts val="600"/>
              </a:spcAft>
              <a:buClr>
                <a:srgbClr val="00B050"/>
              </a:buClr>
              <a:buSzPct val="80000"/>
              <a:buFont typeface="Arial" panose="020B0604020202020204" pitchFamily="34" charset="0"/>
              <a:buNone/>
            </a:pPr>
            <a:r>
              <a:rPr lang="zh-CN" altLang="en-US" sz="1500">
                <a:solidFill>
                  <a:srgbClr val="000000"/>
                </a:solidFill>
                <a:latin typeface="Adobe 黑体 Std R" pitchFamily="34" charset="-122"/>
                <a:ea typeface="Adobe 黑体 Std R" pitchFamily="34" charset="-122"/>
                <a:sym typeface="Adobe 黑体 Std R" pitchFamily="34" charset="-122"/>
              </a:rPr>
              <a:t>Please enter your text here or copy your text to paste here.</a:t>
            </a:r>
            <a:endParaRPr lang="en-US" altLang="zh-CN" sz="1500">
              <a:solidFill>
                <a:srgbClr val="000000"/>
              </a:solidFill>
              <a:latin typeface="Adobe 黑体 Std R" pitchFamily="34" charset="-122"/>
              <a:ea typeface="Adobe 黑体 Std R" pitchFamily="34" charset="-122"/>
              <a:sym typeface="Adobe 黑体 Std R" pitchFamily="34" charset="-122"/>
            </a:endParaRPr>
          </a:p>
          <a:p>
            <a:pPr algn="just" eaLnBrk="1" hangingPunct="1">
              <a:spcAft>
                <a:spcPts val="600"/>
              </a:spcAft>
              <a:buClr>
                <a:srgbClr val="00B050"/>
              </a:buClr>
              <a:buSzPct val="80000"/>
              <a:buFont typeface="Arial" panose="020B0604020202020204" pitchFamily="34" charset="0"/>
              <a:buNone/>
            </a:pPr>
            <a:r>
              <a:rPr lang="zh-CN" altLang="en-US" sz="1500">
                <a:solidFill>
                  <a:srgbClr val="000000"/>
                </a:solidFill>
                <a:latin typeface="Adobe 黑体 Std R" pitchFamily="34" charset="-122"/>
                <a:ea typeface="Adobe 黑体 Std R" pitchFamily="34" charset="-122"/>
                <a:sym typeface="Adobe 黑体 Std R" pitchFamily="34" charset="-122"/>
              </a:rPr>
              <a:t>Please enter your text here or copy your text to paste here,</a:t>
            </a:r>
            <a:endParaRPr lang="zh-CN" altLang="en-US" sz="15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Tree>
    <p:custDataLst>
      <p:tags r:id="rId1"/>
    </p:custDataLst>
  </p:cSld>
  <p:clrMapOvr>
    <a:masterClrMapping/>
  </p:clrMapOvr>
  <p:transition advTm="600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p:cTn id="7" dur="500" fill="hold"/>
                                        <p:tgtEl>
                                          <p:spTgt spid="28697"/>
                                        </p:tgtEl>
                                        <p:attrNameLst>
                                          <p:attrName>ppt_x</p:attrName>
                                        </p:attrNameLst>
                                      </p:cBhvr>
                                      <p:tavLst>
                                        <p:tav tm="0">
                                          <p:val>
                                            <p:strVal val="0-#ppt_w/2"/>
                                          </p:val>
                                        </p:tav>
                                        <p:tav tm="100000">
                                          <p:val>
                                            <p:strVal val="#ppt_x"/>
                                          </p:val>
                                        </p:tav>
                                      </p:tavLst>
                                    </p:anim>
                                    <p:anim calcmode="lin" valueType="num">
                                      <p:cBhvr>
                                        <p:cTn id="8" dur="500" fill="hold"/>
                                        <p:tgtEl>
                                          <p:spTgt spid="2869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698"/>
                                        </p:tgtEl>
                                        <p:attrNameLst>
                                          <p:attrName>style.visibility</p:attrName>
                                        </p:attrNameLst>
                                      </p:cBhvr>
                                      <p:to>
                                        <p:strVal val="visible"/>
                                      </p:to>
                                    </p:set>
                                    <p:anim calcmode="lin" valueType="num">
                                      <p:cBhvr>
                                        <p:cTn id="11" dur="500" fill="hold"/>
                                        <p:tgtEl>
                                          <p:spTgt spid="28698"/>
                                        </p:tgtEl>
                                        <p:attrNameLst>
                                          <p:attrName>ppt_x</p:attrName>
                                        </p:attrNameLst>
                                      </p:cBhvr>
                                      <p:tavLst>
                                        <p:tav tm="0">
                                          <p:val>
                                            <p:strVal val="0-#ppt_w/2"/>
                                          </p:val>
                                        </p:tav>
                                        <p:tav tm="100000">
                                          <p:val>
                                            <p:strVal val="#ppt_x"/>
                                          </p:val>
                                        </p:tav>
                                      </p:tavLst>
                                    </p:anim>
                                    <p:anim calcmode="lin" valueType="num">
                                      <p:cBhvr>
                                        <p:cTn id="12" dur="500" fill="hold"/>
                                        <p:tgtEl>
                                          <p:spTgt spid="2869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8696"/>
                                        </p:tgtEl>
                                        <p:attrNameLst>
                                          <p:attrName>style.visibility</p:attrName>
                                        </p:attrNameLst>
                                      </p:cBhvr>
                                      <p:to>
                                        <p:strVal val="visible"/>
                                      </p:to>
                                    </p:set>
                                    <p:anim calcmode="lin" valueType="num">
                                      <p:cBhvr>
                                        <p:cTn id="17" dur="500" fill="hold"/>
                                        <p:tgtEl>
                                          <p:spTgt spid="2869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8696"/>
                                        </p:tgtEl>
                                        <p:attrNameLst>
                                          <p:attrName>ppt_y</p:attrName>
                                        </p:attrNameLst>
                                      </p:cBhvr>
                                      <p:tavLst>
                                        <p:tav tm="0">
                                          <p:val>
                                            <p:strVal val="#ppt_y"/>
                                          </p:val>
                                        </p:tav>
                                        <p:tav tm="100000">
                                          <p:val>
                                            <p:strVal val="#ppt_y"/>
                                          </p:val>
                                        </p:tav>
                                      </p:tavLst>
                                    </p:anim>
                                    <p:anim calcmode="lin" valueType="num">
                                      <p:cBhvr>
                                        <p:cTn id="19" dur="500" fill="hold"/>
                                        <p:tgtEl>
                                          <p:spTgt spid="2869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8696"/>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286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nodePh="1">
                                  <p:stCondLst>
                                    <p:cond delay="0"/>
                                  </p:stCondLst>
                                  <p:endCondLst>
                                    <p:cond delay="0"/>
                                  </p:endCondLst>
                                  <p:iterate type="wd">
                                    <p:tmPct val="10000"/>
                                  </p:iterate>
                                  <p:childTnLst>
                                    <p:set>
                                      <p:cBhvr>
                                        <p:cTn id="25" dur="1" fill="hold">
                                          <p:stCondLst>
                                            <p:cond delay="0"/>
                                          </p:stCondLst>
                                        </p:cTn>
                                        <p:tgtEl>
                                          <p:spTgt spid="28720"/>
                                        </p:tgtEl>
                                        <p:attrNameLst>
                                          <p:attrName>style.visibility</p:attrName>
                                        </p:attrNameLst>
                                      </p:cBhvr>
                                      <p:to>
                                        <p:strVal val="visible"/>
                                      </p:to>
                                    </p:set>
                                    <p:animEffect filter="fade">
                                      <p:cBhvr>
                                        <p:cTn id="26" dur="250"/>
                                        <p:tgtEl>
                                          <p:spTgt spid="28720"/>
                                        </p:tgtEl>
                                      </p:cBhvr>
                                    </p:animEffect>
                                    <p:anim calcmode="lin" valueType="num">
                                      <p:cBhvr>
                                        <p:cTn id="27" dur="250" fill="hold"/>
                                        <p:tgtEl>
                                          <p:spTgt spid="28720"/>
                                        </p:tgtEl>
                                        <p:attrNameLst>
                                          <p:attrName>ppt_x</p:attrName>
                                        </p:attrNameLst>
                                      </p:cBhvr>
                                      <p:tavLst>
                                        <p:tav tm="0">
                                          <p:val>
                                            <p:strVal val="#ppt_x"/>
                                          </p:val>
                                        </p:tav>
                                        <p:tav tm="100000">
                                          <p:val>
                                            <p:strVal val="#ppt_x"/>
                                          </p:val>
                                        </p:tav>
                                      </p:tavLst>
                                    </p:anim>
                                    <p:anim calcmode="lin" valueType="num">
                                      <p:cBhvr>
                                        <p:cTn id="28" dur="250" fill="hold"/>
                                        <p:tgtEl>
                                          <p:spTgt spid="28720"/>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699"/>
                                        </p:tgtEl>
                                        <p:attrNameLst>
                                          <p:attrName>style.visibility</p:attrName>
                                        </p:attrNameLst>
                                      </p:cBhvr>
                                      <p:to>
                                        <p:strVal val="visible"/>
                                      </p:to>
                                    </p:set>
                                    <p:anim calcmode="lin" valueType="num">
                                      <p:cBhvr>
                                        <p:cTn id="33" dur="500" fill="hold"/>
                                        <p:tgtEl>
                                          <p:spTgt spid="28699"/>
                                        </p:tgtEl>
                                        <p:attrNameLst>
                                          <p:attrName>ppt_w</p:attrName>
                                        </p:attrNameLst>
                                      </p:cBhvr>
                                      <p:tavLst>
                                        <p:tav tm="0">
                                          <p:val>
                                            <p:fltVal val="0"/>
                                          </p:val>
                                        </p:tav>
                                        <p:tav tm="100000">
                                          <p:val>
                                            <p:strVal val="#ppt_w"/>
                                          </p:val>
                                        </p:tav>
                                      </p:tavLst>
                                    </p:anim>
                                    <p:anim calcmode="lin" valueType="num">
                                      <p:cBhvr>
                                        <p:cTn id="34" dur="500" fill="hold"/>
                                        <p:tgtEl>
                                          <p:spTgt spid="28699"/>
                                        </p:tgtEl>
                                        <p:attrNameLst>
                                          <p:attrName>ppt_h</p:attrName>
                                        </p:attrNameLst>
                                      </p:cBhvr>
                                      <p:tavLst>
                                        <p:tav tm="0">
                                          <p:val>
                                            <p:fltVal val="0"/>
                                          </p:val>
                                        </p:tav>
                                        <p:tav tm="100000">
                                          <p:val>
                                            <p:strVal val="#ppt_h"/>
                                          </p:val>
                                        </p:tav>
                                      </p:tavLst>
                                    </p:anim>
                                    <p:animEffect filter="fade">
                                      <p:cBhvr>
                                        <p:cTn id="35" dur="500"/>
                                        <p:tgtEl>
                                          <p:spTgt spid="2869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721"/>
                                        </p:tgtEl>
                                        <p:attrNameLst>
                                          <p:attrName>style.visibility</p:attrName>
                                        </p:attrNameLst>
                                      </p:cBhvr>
                                      <p:to>
                                        <p:strVal val="visible"/>
                                      </p:to>
                                    </p:set>
                                    <p:animEffect filter="wipe(down)">
                                      <p:cBhvr>
                                        <p:cTn id="58" dur="500"/>
                                        <p:tgtEl>
                                          <p:spTgt spid="287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ppt_x</p:attrName>
                                        </p:attrNameLst>
                                      </p:cBhvr>
                                      <p:tavLst>
                                        <p:tav tm="0">
                                          <p:val>
                                            <p:strVal val="#ppt_x"/>
                                          </p:val>
                                        </p:tav>
                                        <p:tav tm="100000">
                                          <p:val>
                                            <p:strVal val="#ppt_x"/>
                                          </p:val>
                                        </p:tav>
                                      </p:tavLst>
                                    </p:anim>
                                    <p:anim calcmode="lin" valueType="num">
                                      <p:cBhvr>
                                        <p:cTn id="64" dur="500" fill="hold"/>
                                        <p:tgtEl>
                                          <p:spTgt spid="4"/>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28707"/>
                                        </p:tgtEl>
                                        <p:attrNameLst>
                                          <p:attrName>style.visibility</p:attrName>
                                        </p:attrNameLst>
                                      </p:cBhvr>
                                      <p:to>
                                        <p:strVal val="visible"/>
                                      </p:to>
                                    </p:set>
                                    <p:anim calcmode="lin" valueType="num">
                                      <p:cBhvr>
                                        <p:cTn id="68" dur="500" fill="hold"/>
                                        <p:tgtEl>
                                          <p:spTgt spid="28707"/>
                                        </p:tgtEl>
                                        <p:attrNameLst>
                                          <p:attrName>ppt_x</p:attrName>
                                        </p:attrNameLst>
                                      </p:cBhvr>
                                      <p:tavLst>
                                        <p:tav tm="0">
                                          <p:val>
                                            <p:strVal val="#ppt_x"/>
                                          </p:val>
                                        </p:tav>
                                        <p:tav tm="100000">
                                          <p:val>
                                            <p:strVal val="#ppt_x"/>
                                          </p:val>
                                        </p:tav>
                                      </p:tavLst>
                                    </p:anim>
                                    <p:anim calcmode="lin" valueType="num">
                                      <p:cBhvr>
                                        <p:cTn id="69" dur="500" fill="hold"/>
                                        <p:tgtEl>
                                          <p:spTgt spid="28707"/>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1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8703"/>
                                        </p:tgtEl>
                                        <p:attrNameLst>
                                          <p:attrName>style.visibility</p:attrName>
                                        </p:attrNameLst>
                                      </p:cBhvr>
                                      <p:to>
                                        <p:strVal val="visible"/>
                                      </p:to>
                                    </p:set>
                                    <p:anim calcmode="lin" valueType="num">
                                      <p:cBhvr>
                                        <p:cTn id="73" dur="500" fill="hold"/>
                                        <p:tgtEl>
                                          <p:spTgt spid="2870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8703"/>
                                        </p:tgtEl>
                                        <p:attrNameLst>
                                          <p:attrName>ppt_y</p:attrName>
                                        </p:attrNameLst>
                                      </p:cBhvr>
                                      <p:tavLst>
                                        <p:tav tm="0">
                                          <p:val>
                                            <p:strVal val="#ppt_y"/>
                                          </p:val>
                                        </p:tav>
                                        <p:tav tm="100000">
                                          <p:val>
                                            <p:strVal val="#ppt_y"/>
                                          </p:val>
                                        </p:tav>
                                      </p:tavLst>
                                    </p:anim>
                                    <p:anim calcmode="lin" valueType="num">
                                      <p:cBhvr>
                                        <p:cTn id="75" dur="500" fill="hold"/>
                                        <p:tgtEl>
                                          <p:spTgt spid="2870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8703"/>
                                        </p:tgtEl>
                                        <p:attrNameLst>
                                          <p:attrName>ppt_w</p:attrName>
                                        </p:attrNameLst>
                                      </p:cBhvr>
                                      <p:tavLst>
                                        <p:tav tm="0">
                                          <p:val>
                                            <p:strVal val="#ppt_w/10"/>
                                          </p:val>
                                        </p:tav>
                                        <p:tav tm="50000">
                                          <p:val>
                                            <p:strVal val="#ppt_w+.01"/>
                                          </p:val>
                                        </p:tav>
                                        <p:tav tm="100000">
                                          <p:val>
                                            <p:strVal val="#ppt_w"/>
                                          </p:val>
                                        </p:tav>
                                      </p:tavLst>
                                    </p:anim>
                                    <p:animEffect filter="fade">
                                      <p:cBhvr>
                                        <p:cTn id="77" dur="500" tmFilter="0,0; .5, 1; 1, 1"/>
                                        <p:tgtEl>
                                          <p:spTgt spid="2870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ppt_x</p:attrName>
                                        </p:attrNameLst>
                                      </p:cBhvr>
                                      <p:tavLst>
                                        <p:tav tm="0">
                                          <p:val>
                                            <p:strVal val="#ppt_x"/>
                                          </p:val>
                                        </p:tav>
                                        <p:tav tm="100000">
                                          <p:val>
                                            <p:strVal val="#ppt_x"/>
                                          </p:val>
                                        </p:tav>
                                      </p:tavLst>
                                    </p:anim>
                                    <p:anim calcmode="lin" valueType="num">
                                      <p:cBhvr>
                                        <p:cTn id="83" dur="500" fill="hold"/>
                                        <p:tgtEl>
                                          <p:spTgt spid="7"/>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8708"/>
                                        </p:tgtEl>
                                        <p:attrNameLst>
                                          <p:attrName>style.visibility</p:attrName>
                                        </p:attrNameLst>
                                      </p:cBhvr>
                                      <p:to>
                                        <p:strVal val="visible"/>
                                      </p:to>
                                    </p:set>
                                    <p:anim calcmode="lin" valueType="num">
                                      <p:cBhvr>
                                        <p:cTn id="86" dur="500" fill="hold"/>
                                        <p:tgtEl>
                                          <p:spTgt spid="28708"/>
                                        </p:tgtEl>
                                        <p:attrNameLst>
                                          <p:attrName>ppt_x</p:attrName>
                                        </p:attrNameLst>
                                      </p:cBhvr>
                                      <p:tavLst>
                                        <p:tav tm="0">
                                          <p:val>
                                            <p:strVal val="#ppt_x"/>
                                          </p:val>
                                        </p:tav>
                                        <p:tav tm="100000">
                                          <p:val>
                                            <p:strVal val="#ppt_x"/>
                                          </p:val>
                                        </p:tav>
                                      </p:tavLst>
                                    </p:anim>
                                    <p:anim calcmode="lin" valueType="num">
                                      <p:cBhvr>
                                        <p:cTn id="87" dur="500" fill="hold"/>
                                        <p:tgtEl>
                                          <p:spTgt spid="28708"/>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5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8705"/>
                                        </p:tgtEl>
                                        <p:attrNameLst>
                                          <p:attrName>style.visibility</p:attrName>
                                        </p:attrNameLst>
                                      </p:cBhvr>
                                      <p:to>
                                        <p:strVal val="visible"/>
                                      </p:to>
                                    </p:set>
                                    <p:anim calcmode="lin" valueType="num">
                                      <p:cBhvr>
                                        <p:cTn id="91" dur="500" fill="hold"/>
                                        <p:tgtEl>
                                          <p:spTgt spid="28705"/>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8705"/>
                                        </p:tgtEl>
                                        <p:attrNameLst>
                                          <p:attrName>ppt_y</p:attrName>
                                        </p:attrNameLst>
                                      </p:cBhvr>
                                      <p:tavLst>
                                        <p:tav tm="0">
                                          <p:val>
                                            <p:strVal val="#ppt_y"/>
                                          </p:val>
                                        </p:tav>
                                        <p:tav tm="100000">
                                          <p:val>
                                            <p:strVal val="#ppt_y"/>
                                          </p:val>
                                        </p:tav>
                                      </p:tavLst>
                                    </p:anim>
                                    <p:anim calcmode="lin" valueType="num">
                                      <p:cBhvr>
                                        <p:cTn id="93" dur="500" fill="hold"/>
                                        <p:tgtEl>
                                          <p:spTgt spid="28705"/>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8705"/>
                                        </p:tgtEl>
                                        <p:attrNameLst>
                                          <p:attrName>ppt_w</p:attrName>
                                        </p:attrNameLst>
                                      </p:cBhvr>
                                      <p:tavLst>
                                        <p:tav tm="0">
                                          <p:val>
                                            <p:strVal val="#ppt_w/10"/>
                                          </p:val>
                                        </p:tav>
                                        <p:tav tm="50000">
                                          <p:val>
                                            <p:strVal val="#ppt_w+.01"/>
                                          </p:val>
                                        </p:tav>
                                        <p:tav tm="100000">
                                          <p:val>
                                            <p:strVal val="#ppt_w"/>
                                          </p:val>
                                        </p:tav>
                                      </p:tavLst>
                                    </p:anim>
                                    <p:animEffect filter="fade">
                                      <p:cBhvr>
                                        <p:cTn id="95" dur="500" tmFilter="0,0; .5, 1; 1, 1"/>
                                        <p:tgtEl>
                                          <p:spTgt spid="2870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p:cTn id="100" dur="500" fill="hold"/>
                                        <p:tgtEl>
                                          <p:spTgt spid="8"/>
                                        </p:tgtEl>
                                        <p:attrNameLst>
                                          <p:attrName>ppt_x</p:attrName>
                                        </p:attrNameLst>
                                      </p:cBhvr>
                                      <p:tavLst>
                                        <p:tav tm="0">
                                          <p:val>
                                            <p:strVal val="#ppt_x"/>
                                          </p:val>
                                        </p:tav>
                                        <p:tav tm="100000">
                                          <p:val>
                                            <p:strVal val="#ppt_x"/>
                                          </p:val>
                                        </p:tav>
                                      </p:tavLst>
                                    </p:anim>
                                    <p:anim calcmode="lin" valueType="num">
                                      <p:cBhvr>
                                        <p:cTn id="101" dur="500" fill="hold"/>
                                        <p:tgtEl>
                                          <p:spTgt spid="8"/>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8704"/>
                                        </p:tgtEl>
                                        <p:attrNameLst>
                                          <p:attrName>style.visibility</p:attrName>
                                        </p:attrNameLst>
                                      </p:cBhvr>
                                      <p:to>
                                        <p:strVal val="visible"/>
                                      </p:to>
                                    </p:set>
                                    <p:anim calcmode="lin" valueType="num">
                                      <p:cBhvr>
                                        <p:cTn id="104" dur="500" fill="hold"/>
                                        <p:tgtEl>
                                          <p:spTgt spid="28704"/>
                                        </p:tgtEl>
                                        <p:attrNameLst>
                                          <p:attrName>ppt_x</p:attrName>
                                        </p:attrNameLst>
                                      </p:cBhvr>
                                      <p:tavLst>
                                        <p:tav tm="0">
                                          <p:val>
                                            <p:strVal val="#ppt_x"/>
                                          </p:val>
                                        </p:tav>
                                        <p:tav tm="100000">
                                          <p:val>
                                            <p:strVal val="#ppt_x"/>
                                          </p:val>
                                        </p:tav>
                                      </p:tavLst>
                                    </p:anim>
                                    <p:anim calcmode="lin" valueType="num">
                                      <p:cBhvr>
                                        <p:cTn id="105" dur="500" fill="hold"/>
                                        <p:tgtEl>
                                          <p:spTgt spid="28704"/>
                                        </p:tgtEl>
                                        <p:attrNameLst>
                                          <p:attrName>ppt_y</p:attrName>
                                        </p:attrNameLst>
                                      </p:cBhvr>
                                      <p:tavLst>
                                        <p:tav tm="0">
                                          <p:val>
                                            <p:strVal val="1+#ppt_h/2"/>
                                          </p:val>
                                        </p:tav>
                                        <p:tav tm="100000">
                                          <p:val>
                                            <p:strVal val="#ppt_y"/>
                                          </p:val>
                                        </p:tav>
                                      </p:tavLst>
                                    </p:anim>
                                  </p:childTnLst>
                                </p:cTn>
                              </p:par>
                            </p:childTnLst>
                          </p:cTn>
                        </p:par>
                        <p:par>
                          <p:cTn id="106" fill="hold" nodeType="afterGroup">
                            <p:stCondLst>
                              <p:cond delay="50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28706"/>
                                        </p:tgtEl>
                                        <p:attrNameLst>
                                          <p:attrName>style.visibility</p:attrName>
                                        </p:attrNameLst>
                                      </p:cBhvr>
                                      <p:to>
                                        <p:strVal val="visible"/>
                                      </p:to>
                                    </p:set>
                                    <p:anim calcmode="lin" valueType="num">
                                      <p:cBhvr>
                                        <p:cTn id="109" dur="500" fill="hold"/>
                                        <p:tgtEl>
                                          <p:spTgt spid="28706"/>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8706"/>
                                        </p:tgtEl>
                                        <p:attrNameLst>
                                          <p:attrName>ppt_y</p:attrName>
                                        </p:attrNameLst>
                                      </p:cBhvr>
                                      <p:tavLst>
                                        <p:tav tm="0">
                                          <p:val>
                                            <p:strVal val="#ppt_y"/>
                                          </p:val>
                                        </p:tav>
                                        <p:tav tm="100000">
                                          <p:val>
                                            <p:strVal val="#ppt_y"/>
                                          </p:val>
                                        </p:tav>
                                      </p:tavLst>
                                    </p:anim>
                                    <p:anim calcmode="lin" valueType="num">
                                      <p:cBhvr>
                                        <p:cTn id="111" dur="500" fill="hold"/>
                                        <p:tgtEl>
                                          <p:spTgt spid="28706"/>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8706"/>
                                        </p:tgtEl>
                                        <p:attrNameLst>
                                          <p:attrName>ppt_w</p:attrName>
                                        </p:attrNameLst>
                                      </p:cBhvr>
                                      <p:tavLst>
                                        <p:tav tm="0">
                                          <p:val>
                                            <p:strVal val="#ppt_w/10"/>
                                          </p:val>
                                        </p:tav>
                                        <p:tav tm="50000">
                                          <p:val>
                                            <p:strVal val="#ppt_w+.01"/>
                                          </p:val>
                                        </p:tav>
                                        <p:tav tm="100000">
                                          <p:val>
                                            <p:strVal val="#ppt_w"/>
                                          </p:val>
                                        </p:tav>
                                      </p:tavLst>
                                    </p:anim>
                                    <p:animEffect filter="fade">
                                      <p:cBhvr>
                                        <p:cTn id="113" dur="500" tmFilter="0,0; .5, 1; 1, 1"/>
                                        <p:tgtEl>
                                          <p:spTgt spid="28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6" grpId="0" bldLvl="0"/>
      <p:bldP spid="28697" grpId="0" bldLvl="0" animBg="1"/>
      <p:bldP spid="28699" grpId="0" bldLvl="0" animBg="1"/>
      <p:bldP spid="28703" grpId="0" bldLvl="0"/>
      <p:bldP spid="28704" grpId="0" bldLvl="0"/>
      <p:bldP spid="28705" grpId="0" bldLvl="0"/>
      <p:bldP spid="28706" grpId="0" bldLvl="0"/>
      <p:bldP spid="28707" grpId="0" bldLvl="0"/>
      <p:bldP spid="28708" grpId="0" bldLvl="0"/>
      <p:bldP spid="28720" grpId="0" bldLvl="0"/>
      <p:bldP spid="28721"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4">
            <a:extLst>
              <a:ext uri="{FF2B5EF4-FFF2-40B4-BE49-F238E27FC236}">
                <a16:creationId xmlns:a16="http://schemas.microsoft.com/office/drawing/2014/main" id="{D5A194D0-9A79-454D-B533-BEAA837348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72654108-4F7D-4B52-A0A3-BD140FDCA927}" type="slidenum">
              <a:rPr altLang="en-US" sz="1400">
                <a:solidFill>
                  <a:srgbClr val="898989"/>
                </a:solidFill>
                <a:ea typeface="宋体" panose="02010600030101010101" pitchFamily="2" charset="-122"/>
              </a:rPr>
              <a:pPr/>
              <a:t>27</a:t>
            </a:fld>
            <a:endParaRPr lang="zh-CN" altLang="en-US" sz="1400">
              <a:solidFill>
                <a:srgbClr val="898989"/>
              </a:solidFill>
              <a:ea typeface="宋体" panose="02010600030101010101" pitchFamily="2" charset="-122"/>
            </a:endParaRPr>
          </a:p>
        </p:txBody>
      </p:sp>
      <p:sp>
        <p:nvSpPr>
          <p:cNvPr id="39939" name="矩形 6">
            <a:extLst>
              <a:ext uri="{FF2B5EF4-FFF2-40B4-BE49-F238E27FC236}">
                <a16:creationId xmlns:a16="http://schemas.microsoft.com/office/drawing/2014/main" id="{C391A87B-3692-4C7E-A512-C995ABE350D4}"/>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0" name="矩形 14">
            <a:extLst>
              <a:ext uri="{FF2B5EF4-FFF2-40B4-BE49-F238E27FC236}">
                <a16:creationId xmlns:a16="http://schemas.microsoft.com/office/drawing/2014/main" id="{A92984B7-3A78-447B-9141-7B7E7C9360B3}"/>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9941" name="矩形 15">
            <a:extLst>
              <a:ext uri="{FF2B5EF4-FFF2-40B4-BE49-F238E27FC236}">
                <a16:creationId xmlns:a16="http://schemas.microsoft.com/office/drawing/2014/main" id="{628ABD0A-41CF-4EF3-B711-EEB0E80A37DC}"/>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9942" name="矩形 16">
            <a:extLst>
              <a:ext uri="{FF2B5EF4-FFF2-40B4-BE49-F238E27FC236}">
                <a16:creationId xmlns:a16="http://schemas.microsoft.com/office/drawing/2014/main" id="{ABD52041-33A3-4D29-A55C-95032B50B25D}"/>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9943" name="矩形 1">
            <a:extLst>
              <a:ext uri="{FF2B5EF4-FFF2-40B4-BE49-F238E27FC236}">
                <a16:creationId xmlns:a16="http://schemas.microsoft.com/office/drawing/2014/main" id="{5337ACAB-5BF1-40CE-9F91-2567C1E24815}"/>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4" name="矩形 6">
            <a:extLst>
              <a:ext uri="{FF2B5EF4-FFF2-40B4-BE49-F238E27FC236}">
                <a16:creationId xmlns:a16="http://schemas.microsoft.com/office/drawing/2014/main" id="{6AD25052-765E-4119-A155-A0AF4CDC1DA6}"/>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5" name="矩形 8">
            <a:extLst>
              <a:ext uri="{FF2B5EF4-FFF2-40B4-BE49-F238E27FC236}">
                <a16:creationId xmlns:a16="http://schemas.microsoft.com/office/drawing/2014/main" id="{D857F9CD-917B-45D2-8447-508F40CCB35F}"/>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Figure</a:t>
            </a:r>
            <a:endParaRPr lang="zh-CN" altLang="en-US" sz="1200">
              <a:ea typeface="宋体" panose="02010600030101010101" pitchFamily="2" charset="-122"/>
            </a:endParaRPr>
          </a:p>
        </p:txBody>
      </p:sp>
      <p:sp>
        <p:nvSpPr>
          <p:cNvPr id="39946" name="矩形 24">
            <a:extLst>
              <a:ext uri="{FF2B5EF4-FFF2-40B4-BE49-F238E27FC236}">
                <a16:creationId xmlns:a16="http://schemas.microsoft.com/office/drawing/2014/main" id="{E64F7CDE-742C-4536-8560-373ADCDB0CE0}"/>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39947" name="矩形 25">
            <a:extLst>
              <a:ext uri="{FF2B5EF4-FFF2-40B4-BE49-F238E27FC236}">
                <a16:creationId xmlns:a16="http://schemas.microsoft.com/office/drawing/2014/main" id="{25C56D98-7A11-4E6A-9B18-B190DDA1A69F}"/>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39948" name="矩形 26">
            <a:extLst>
              <a:ext uri="{FF2B5EF4-FFF2-40B4-BE49-F238E27FC236}">
                <a16:creationId xmlns:a16="http://schemas.microsoft.com/office/drawing/2014/main" id="{98CE9315-9FB6-4E74-B5BA-278590620F41}"/>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39949" name="矩形 1">
            <a:extLst>
              <a:ext uri="{FF2B5EF4-FFF2-40B4-BE49-F238E27FC236}">
                <a16:creationId xmlns:a16="http://schemas.microsoft.com/office/drawing/2014/main" id="{7E0FB536-831A-4173-8375-291805355837}"/>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50" name="矩形 3">
            <a:extLst>
              <a:ext uri="{FF2B5EF4-FFF2-40B4-BE49-F238E27FC236}">
                <a16:creationId xmlns:a16="http://schemas.microsoft.com/office/drawing/2014/main" id="{B0E89A13-ACB1-4E22-A0B6-C071B7E8D7E5}"/>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39951" name="组合 5">
            <a:extLst>
              <a:ext uri="{FF2B5EF4-FFF2-40B4-BE49-F238E27FC236}">
                <a16:creationId xmlns:a16="http://schemas.microsoft.com/office/drawing/2014/main" id="{4B4033BA-4605-4DF5-893E-B0E00A2A7991}"/>
              </a:ext>
            </a:extLst>
          </p:cNvPr>
          <p:cNvGrpSpPr>
            <a:grpSpLocks/>
          </p:cNvGrpSpPr>
          <p:nvPr/>
        </p:nvGrpSpPr>
        <p:grpSpPr bwMode="auto">
          <a:xfrm>
            <a:off x="10944225" y="368300"/>
            <a:ext cx="360363" cy="361950"/>
            <a:chOff x="0" y="0"/>
            <a:chExt cx="360000" cy="360000"/>
          </a:xfrm>
        </p:grpSpPr>
        <p:sp>
          <p:nvSpPr>
            <p:cNvPr id="40003" name="椭圆 15">
              <a:extLst>
                <a:ext uri="{FF2B5EF4-FFF2-40B4-BE49-F238E27FC236}">
                  <a16:creationId xmlns:a16="http://schemas.microsoft.com/office/drawing/2014/main" id="{F4789894-6AA4-402A-9D50-80998F24FC8F}"/>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004" name="燕尾形 16">
              <a:hlinkClick r:id="" action="ppaction://hlinkshowjump?jump=previousslide"/>
              <a:extLst>
                <a:ext uri="{FF2B5EF4-FFF2-40B4-BE49-F238E27FC236}">
                  <a16:creationId xmlns:a16="http://schemas.microsoft.com/office/drawing/2014/main" id="{8FE900D7-7A24-4DF8-8D9A-303512F3194F}"/>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39952" name="组合 4">
            <a:extLst>
              <a:ext uri="{FF2B5EF4-FFF2-40B4-BE49-F238E27FC236}">
                <a16:creationId xmlns:a16="http://schemas.microsoft.com/office/drawing/2014/main" id="{1A2E6A65-F5E5-448C-BBAD-519F4EB6404A}"/>
              </a:ext>
            </a:extLst>
          </p:cNvPr>
          <p:cNvGrpSpPr>
            <a:grpSpLocks/>
          </p:cNvGrpSpPr>
          <p:nvPr/>
        </p:nvGrpSpPr>
        <p:grpSpPr bwMode="auto">
          <a:xfrm>
            <a:off x="11449050" y="368300"/>
            <a:ext cx="360363" cy="361950"/>
            <a:chOff x="0" y="0"/>
            <a:chExt cx="360000" cy="360000"/>
          </a:xfrm>
        </p:grpSpPr>
        <p:sp>
          <p:nvSpPr>
            <p:cNvPr id="40001" name="椭圆 2">
              <a:extLst>
                <a:ext uri="{FF2B5EF4-FFF2-40B4-BE49-F238E27FC236}">
                  <a16:creationId xmlns:a16="http://schemas.microsoft.com/office/drawing/2014/main" id="{01C15CCB-2BFF-4E61-B236-2A1082AD12CC}"/>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002" name="燕尾形 3">
              <a:hlinkClick r:id="" action="ppaction://hlinkshowjump?jump=nextslide"/>
              <a:extLst>
                <a:ext uri="{FF2B5EF4-FFF2-40B4-BE49-F238E27FC236}">
                  <a16:creationId xmlns:a16="http://schemas.microsoft.com/office/drawing/2014/main" id="{CAA4E970-00C3-4584-A90E-2B2FCD113BF4}"/>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39953" name="矩形 6">
            <a:extLst>
              <a:ext uri="{FF2B5EF4-FFF2-40B4-BE49-F238E27FC236}">
                <a16:creationId xmlns:a16="http://schemas.microsoft.com/office/drawing/2014/main" id="{4AF4C0AC-6438-4606-A880-70A388805448}"/>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54" name="矩形 1">
            <a:extLst>
              <a:ext uri="{FF2B5EF4-FFF2-40B4-BE49-F238E27FC236}">
                <a16:creationId xmlns:a16="http://schemas.microsoft.com/office/drawing/2014/main" id="{B71CAA47-916E-439B-8B6E-7D0EBF5ACC47}"/>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18" name="TextBox 1">
            <a:extLst>
              <a:ext uri="{FF2B5EF4-FFF2-40B4-BE49-F238E27FC236}">
                <a16:creationId xmlns:a16="http://schemas.microsoft.com/office/drawing/2014/main" id="{B7A9F76C-72E5-4962-9263-47F3A66AD4F4}"/>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29719" name="矩形 2">
            <a:extLst>
              <a:ext uri="{FF2B5EF4-FFF2-40B4-BE49-F238E27FC236}">
                <a16:creationId xmlns:a16="http://schemas.microsoft.com/office/drawing/2014/main" id="{07DAC3CA-3363-4FE9-A3CE-7C52B75DF8F8}"/>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20" name="KSO_Shape">
            <a:extLst>
              <a:ext uri="{FF2B5EF4-FFF2-40B4-BE49-F238E27FC236}">
                <a16:creationId xmlns:a16="http://schemas.microsoft.com/office/drawing/2014/main" id="{0FA7610E-0F8D-40AD-ABBC-49BB80447FCB}"/>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1" name="圆角矩形 3">
            <a:extLst>
              <a:ext uri="{FF2B5EF4-FFF2-40B4-BE49-F238E27FC236}">
                <a16:creationId xmlns:a16="http://schemas.microsoft.com/office/drawing/2014/main" id="{0BF1517C-76A7-4433-BB9F-CB899F089DAD}"/>
              </a:ext>
            </a:extLst>
          </p:cNvPr>
          <p:cNvSpPr>
            <a:spLocks noChangeArrowheads="1"/>
          </p:cNvSpPr>
          <p:nvPr/>
        </p:nvSpPr>
        <p:spPr bwMode="auto">
          <a:xfrm>
            <a:off x="1808163" y="5975350"/>
            <a:ext cx="8683625" cy="101600"/>
          </a:xfrm>
          <a:prstGeom prst="roundRect">
            <a:avLst>
              <a:gd name="adj" fmla="val 50000"/>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endParaRPr lang="zh-CN"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4">
            <a:extLst>
              <a:ext uri="{FF2B5EF4-FFF2-40B4-BE49-F238E27FC236}">
                <a16:creationId xmlns:a16="http://schemas.microsoft.com/office/drawing/2014/main" id="{777DDB52-9A62-4DA8-9F0F-E97A84C806B6}"/>
              </a:ext>
            </a:extLst>
          </p:cNvPr>
          <p:cNvGrpSpPr>
            <a:grpSpLocks/>
          </p:cNvGrpSpPr>
          <p:nvPr/>
        </p:nvGrpSpPr>
        <p:grpSpPr bwMode="auto">
          <a:xfrm>
            <a:off x="2257425" y="3565525"/>
            <a:ext cx="1035050" cy="2528888"/>
            <a:chOff x="0" y="0"/>
            <a:chExt cx="1034694" cy="2528776"/>
          </a:xfrm>
        </p:grpSpPr>
        <p:grpSp>
          <p:nvGrpSpPr>
            <p:cNvPr id="39996" name="Group 5">
              <a:extLst>
                <a:ext uri="{FF2B5EF4-FFF2-40B4-BE49-F238E27FC236}">
                  <a16:creationId xmlns:a16="http://schemas.microsoft.com/office/drawing/2014/main" id="{C11A92D9-3F88-458F-9CEA-A58A3A78380E}"/>
                </a:ext>
              </a:extLst>
            </p:cNvPr>
            <p:cNvGrpSpPr>
              <a:grpSpLocks/>
            </p:cNvGrpSpPr>
            <p:nvPr/>
          </p:nvGrpSpPr>
          <p:grpSpPr bwMode="auto">
            <a:xfrm>
              <a:off x="-14981" y="-16509"/>
              <a:ext cx="1066433" cy="1024083"/>
              <a:chOff x="0" y="0"/>
              <a:chExt cx="1066800" cy="1024128"/>
            </a:xfrm>
          </p:grpSpPr>
          <p:pic>
            <p:nvPicPr>
              <p:cNvPr id="39999" name="圆角矩形 30">
                <a:extLst>
                  <a:ext uri="{FF2B5EF4-FFF2-40B4-BE49-F238E27FC236}">
                    <a16:creationId xmlns:a16="http://schemas.microsoft.com/office/drawing/2014/main" id="{572DF873-E15F-4746-82C9-CD5AE246433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6800" cy="10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00" name="Text Box 7">
                <a:extLst>
                  <a:ext uri="{FF2B5EF4-FFF2-40B4-BE49-F238E27FC236}">
                    <a16:creationId xmlns:a16="http://schemas.microsoft.com/office/drawing/2014/main" id="{28783B51-112F-4DF7-91AD-486C1C1E0FB7}"/>
                  </a:ext>
                </a:extLst>
              </p:cNvPr>
              <p:cNvSpPr>
                <a:spLocks noChangeArrowheads="1"/>
              </p:cNvSpPr>
              <p:nvPr/>
            </p:nvSpPr>
            <p:spPr bwMode="auto">
              <a:xfrm>
                <a:off x="159896" y="161420"/>
                <a:ext cx="745230" cy="69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zh-CN" altLang="en-US" sz="1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Insufficient One</a:t>
                </a:r>
              </a:p>
            </p:txBody>
          </p:sp>
        </p:grpSp>
        <p:sp>
          <p:nvSpPr>
            <p:cNvPr id="39997" name="圆角矩形 31">
              <a:extLst>
                <a:ext uri="{FF2B5EF4-FFF2-40B4-BE49-F238E27FC236}">
                  <a16:creationId xmlns:a16="http://schemas.microsoft.com/office/drawing/2014/main" id="{5D57AE23-7D95-4E5E-8B50-2477E4FBF8F7}"/>
                </a:ext>
              </a:extLst>
            </p:cNvPr>
            <p:cNvSpPr>
              <a:spLocks noChangeArrowheads="1"/>
            </p:cNvSpPr>
            <p:nvPr/>
          </p:nvSpPr>
          <p:spPr bwMode="auto">
            <a:xfrm>
              <a:off x="436413" y="2393844"/>
              <a:ext cx="136478" cy="134932"/>
            </a:xfrm>
            <a:prstGeom prst="roundRect">
              <a:avLst>
                <a:gd name="adj" fmla="val 50000"/>
              </a:avLst>
            </a:prstGeom>
            <a:solidFill>
              <a:srgbClr val="004F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endParaRPr lang="zh-CN"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98" name="直接连接符 32">
              <a:extLst>
                <a:ext uri="{FF2B5EF4-FFF2-40B4-BE49-F238E27FC236}">
                  <a16:creationId xmlns:a16="http://schemas.microsoft.com/office/drawing/2014/main" id="{AFBCE7F3-D7E2-4C0C-B59B-28CB3E2E4570}"/>
                </a:ext>
              </a:extLst>
            </p:cNvPr>
            <p:cNvSpPr>
              <a:spLocks noChangeShapeType="1"/>
            </p:cNvSpPr>
            <p:nvPr/>
          </p:nvSpPr>
          <p:spPr bwMode="auto">
            <a:xfrm flipH="1">
              <a:off x="496717" y="1036592"/>
              <a:ext cx="15870" cy="1349315"/>
            </a:xfrm>
            <a:prstGeom prst="line">
              <a:avLst/>
            </a:prstGeom>
            <a:noFill/>
            <a:ln w="19050">
              <a:solidFill>
                <a:srgbClr val="004FA3"/>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9728" name="TextBox 53">
            <a:extLst>
              <a:ext uri="{FF2B5EF4-FFF2-40B4-BE49-F238E27FC236}">
                <a16:creationId xmlns:a16="http://schemas.microsoft.com/office/drawing/2014/main" id="{6A5D998F-0D5D-4D80-A1F8-94933D3CC598}"/>
              </a:ext>
            </a:extLst>
          </p:cNvPr>
          <p:cNvSpPr>
            <a:spLocks noChangeArrowheads="1"/>
          </p:cNvSpPr>
          <p:nvPr/>
        </p:nvSpPr>
        <p:spPr bwMode="auto">
          <a:xfrm>
            <a:off x="1984375" y="2684463"/>
            <a:ext cx="1581150"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Group 11">
            <a:extLst>
              <a:ext uri="{FF2B5EF4-FFF2-40B4-BE49-F238E27FC236}">
                <a16:creationId xmlns:a16="http://schemas.microsoft.com/office/drawing/2014/main" id="{BB04A96F-CB9D-48D2-A218-3D4C5A6B633F}"/>
              </a:ext>
            </a:extLst>
          </p:cNvPr>
          <p:cNvGrpSpPr>
            <a:grpSpLocks/>
          </p:cNvGrpSpPr>
          <p:nvPr/>
        </p:nvGrpSpPr>
        <p:grpSpPr bwMode="auto">
          <a:xfrm>
            <a:off x="3614738" y="2311400"/>
            <a:ext cx="1022350" cy="3783013"/>
            <a:chOff x="0" y="0"/>
            <a:chExt cx="1023023" cy="3782831"/>
          </a:xfrm>
        </p:grpSpPr>
        <p:sp>
          <p:nvSpPr>
            <p:cNvPr id="39991" name="直接连接符 26">
              <a:extLst>
                <a:ext uri="{FF2B5EF4-FFF2-40B4-BE49-F238E27FC236}">
                  <a16:creationId xmlns:a16="http://schemas.microsoft.com/office/drawing/2014/main" id="{9F3314D2-F155-4B2A-9953-FB1FF6D21DCA}"/>
                </a:ext>
              </a:extLst>
            </p:cNvPr>
            <p:cNvSpPr>
              <a:spLocks noChangeShapeType="1"/>
            </p:cNvSpPr>
            <p:nvPr/>
          </p:nvSpPr>
          <p:spPr bwMode="auto">
            <a:xfrm>
              <a:off x="511512" y="1044525"/>
              <a:ext cx="1" cy="2587501"/>
            </a:xfrm>
            <a:prstGeom prst="line">
              <a:avLst/>
            </a:prstGeom>
            <a:noFill/>
            <a:ln w="19050">
              <a:solidFill>
                <a:srgbClr val="E40073"/>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9992" name="Group 13">
              <a:extLst>
                <a:ext uri="{FF2B5EF4-FFF2-40B4-BE49-F238E27FC236}">
                  <a16:creationId xmlns:a16="http://schemas.microsoft.com/office/drawing/2014/main" id="{36A100E9-34BA-43B0-8EC7-888D097595FF}"/>
                </a:ext>
              </a:extLst>
            </p:cNvPr>
            <p:cNvGrpSpPr>
              <a:grpSpLocks/>
            </p:cNvGrpSpPr>
            <p:nvPr/>
          </p:nvGrpSpPr>
          <p:grpSpPr bwMode="auto">
            <a:xfrm>
              <a:off x="-12899" y="-18160"/>
              <a:ext cx="1049202" cy="1024079"/>
              <a:chOff x="0" y="0"/>
              <a:chExt cx="1048512" cy="1024128"/>
            </a:xfrm>
          </p:grpSpPr>
          <p:pic>
            <p:nvPicPr>
              <p:cNvPr id="39994" name="圆角矩形 27">
                <a:extLst>
                  <a:ext uri="{FF2B5EF4-FFF2-40B4-BE49-F238E27FC236}">
                    <a16:creationId xmlns:a16="http://schemas.microsoft.com/office/drawing/2014/main" id="{EA1C345F-3411-4F7A-8660-D339C1DCD1A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8512" cy="10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5" name="Text Box 15">
                <a:extLst>
                  <a:ext uri="{FF2B5EF4-FFF2-40B4-BE49-F238E27FC236}">
                    <a16:creationId xmlns:a16="http://schemas.microsoft.com/office/drawing/2014/main" id="{5F22C304-1BF2-4D97-B599-BE519B056E06}"/>
                  </a:ext>
                </a:extLst>
              </p:cNvPr>
              <p:cNvSpPr>
                <a:spLocks noChangeArrowheads="1"/>
              </p:cNvSpPr>
              <p:nvPr/>
            </p:nvSpPr>
            <p:spPr bwMode="auto">
              <a:xfrm>
                <a:off x="157814" y="163084"/>
                <a:ext cx="732504" cy="69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zh-CN" altLang="en-US" sz="1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Insufficient of two</a:t>
                </a:r>
              </a:p>
            </p:txBody>
          </p:sp>
        </p:grpSp>
        <p:sp>
          <p:nvSpPr>
            <p:cNvPr id="39993" name="圆角矩形 28">
              <a:extLst>
                <a:ext uri="{FF2B5EF4-FFF2-40B4-BE49-F238E27FC236}">
                  <a16:creationId xmlns:a16="http://schemas.microsoft.com/office/drawing/2014/main" id="{BE0A53EE-6FC4-408B-AE3B-46015611DFF8}"/>
                </a:ext>
              </a:extLst>
            </p:cNvPr>
            <p:cNvSpPr>
              <a:spLocks noChangeArrowheads="1"/>
            </p:cNvSpPr>
            <p:nvPr/>
          </p:nvSpPr>
          <p:spPr bwMode="auto">
            <a:xfrm>
              <a:off x="443204" y="3647899"/>
              <a:ext cx="136615" cy="134932"/>
            </a:xfrm>
            <a:prstGeom prst="roundRect">
              <a:avLst>
                <a:gd name="adj" fmla="val 50000"/>
              </a:avLst>
            </a:prstGeom>
            <a:solidFill>
              <a:srgbClr val="E400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endParaRPr lang="zh-CN"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735" name="TextBox 53">
            <a:extLst>
              <a:ext uri="{FF2B5EF4-FFF2-40B4-BE49-F238E27FC236}">
                <a16:creationId xmlns:a16="http://schemas.microsoft.com/office/drawing/2014/main" id="{750A4A0D-225C-4162-B376-3E5DCDCA6ED8}"/>
              </a:ext>
            </a:extLst>
          </p:cNvPr>
          <p:cNvSpPr>
            <a:spLocks noChangeArrowheads="1"/>
          </p:cNvSpPr>
          <p:nvPr/>
        </p:nvSpPr>
        <p:spPr bwMode="auto">
          <a:xfrm>
            <a:off x="3333750" y="1423988"/>
            <a:ext cx="1584325"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18">
            <a:extLst>
              <a:ext uri="{FF2B5EF4-FFF2-40B4-BE49-F238E27FC236}">
                <a16:creationId xmlns:a16="http://schemas.microsoft.com/office/drawing/2014/main" id="{4E23D961-E461-46D8-9396-836F558FE3AD}"/>
              </a:ext>
            </a:extLst>
          </p:cNvPr>
          <p:cNvGrpSpPr>
            <a:grpSpLocks/>
          </p:cNvGrpSpPr>
          <p:nvPr/>
        </p:nvGrpSpPr>
        <p:grpSpPr bwMode="auto">
          <a:xfrm>
            <a:off x="4959350" y="3613150"/>
            <a:ext cx="1036638" cy="2481263"/>
            <a:chOff x="0" y="0"/>
            <a:chExt cx="1035998" cy="2481396"/>
          </a:xfrm>
        </p:grpSpPr>
        <p:sp>
          <p:nvSpPr>
            <p:cNvPr id="39986" name="直接连接符 22">
              <a:extLst>
                <a:ext uri="{FF2B5EF4-FFF2-40B4-BE49-F238E27FC236}">
                  <a16:creationId xmlns:a16="http://schemas.microsoft.com/office/drawing/2014/main" id="{9CBCC3C5-3EDD-470D-8D29-53B95D3A4056}"/>
                </a:ext>
              </a:extLst>
            </p:cNvPr>
            <p:cNvSpPr>
              <a:spLocks noChangeShapeType="1"/>
            </p:cNvSpPr>
            <p:nvPr/>
          </p:nvSpPr>
          <p:spPr bwMode="auto">
            <a:xfrm flipH="1">
              <a:off x="498167" y="1023993"/>
              <a:ext cx="17452" cy="1309757"/>
            </a:xfrm>
            <a:prstGeom prst="line">
              <a:avLst/>
            </a:prstGeom>
            <a:noFill/>
            <a:ln w="19050">
              <a:solidFill>
                <a:srgbClr val="8FC31F"/>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9987" name="Group 20">
              <a:extLst>
                <a:ext uri="{FF2B5EF4-FFF2-40B4-BE49-F238E27FC236}">
                  <a16:creationId xmlns:a16="http://schemas.microsoft.com/office/drawing/2014/main" id="{C878C434-ABD3-4A89-9E2D-2400A167092E}"/>
                </a:ext>
              </a:extLst>
            </p:cNvPr>
            <p:cNvGrpSpPr>
              <a:grpSpLocks/>
            </p:cNvGrpSpPr>
            <p:nvPr/>
          </p:nvGrpSpPr>
          <p:grpSpPr bwMode="auto">
            <a:xfrm>
              <a:off x="-16373" y="-15368"/>
              <a:ext cx="1066141" cy="1018087"/>
              <a:chOff x="0" y="0"/>
              <a:chExt cx="1066800" cy="1018032"/>
            </a:xfrm>
          </p:grpSpPr>
          <p:pic>
            <p:nvPicPr>
              <p:cNvPr id="39989" name="圆角矩形 23">
                <a:extLst>
                  <a:ext uri="{FF2B5EF4-FFF2-40B4-BE49-F238E27FC236}">
                    <a16:creationId xmlns:a16="http://schemas.microsoft.com/office/drawing/2014/main" id="{E5905673-B0CC-4D77-BECB-9A493223DAA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0" name="Text Box 22">
                <a:extLst>
                  <a:ext uri="{FF2B5EF4-FFF2-40B4-BE49-F238E27FC236}">
                    <a16:creationId xmlns:a16="http://schemas.microsoft.com/office/drawing/2014/main" id="{FDC729A3-C05E-4F66-9DBA-4AFC92C6FC2A}"/>
                  </a:ext>
                </a:extLst>
              </p:cNvPr>
              <p:cNvSpPr>
                <a:spLocks noChangeArrowheads="1"/>
              </p:cNvSpPr>
              <p:nvPr/>
            </p:nvSpPr>
            <p:spPr bwMode="auto">
              <a:xfrm>
                <a:off x="161317" y="160301"/>
                <a:ext cx="746770" cy="69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zh-CN" altLang="en-US" sz="1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Insufficient of three</a:t>
                </a:r>
              </a:p>
            </p:txBody>
          </p:sp>
        </p:grpSp>
        <p:sp>
          <p:nvSpPr>
            <p:cNvPr id="39988" name="圆角矩形 24">
              <a:extLst>
                <a:ext uri="{FF2B5EF4-FFF2-40B4-BE49-F238E27FC236}">
                  <a16:creationId xmlns:a16="http://schemas.microsoft.com/office/drawing/2014/main" id="{8F1C59BC-EFBE-40F4-A26F-5AB0F1FF5DAF}"/>
                </a:ext>
              </a:extLst>
            </p:cNvPr>
            <p:cNvSpPr>
              <a:spLocks noChangeArrowheads="1"/>
            </p:cNvSpPr>
            <p:nvPr/>
          </p:nvSpPr>
          <p:spPr bwMode="auto">
            <a:xfrm>
              <a:off x="437879" y="2346451"/>
              <a:ext cx="136441" cy="134945"/>
            </a:xfrm>
            <a:prstGeom prst="roundRect">
              <a:avLst>
                <a:gd name="adj" fmla="val 50000"/>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endParaRPr lang="zh-CN"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742" name="TextBox 53">
            <a:extLst>
              <a:ext uri="{FF2B5EF4-FFF2-40B4-BE49-F238E27FC236}">
                <a16:creationId xmlns:a16="http://schemas.microsoft.com/office/drawing/2014/main" id="{B939BA18-960B-4EC7-B423-D0434DD57D6B}"/>
              </a:ext>
            </a:extLst>
          </p:cNvPr>
          <p:cNvSpPr>
            <a:spLocks noChangeArrowheads="1"/>
          </p:cNvSpPr>
          <p:nvPr/>
        </p:nvSpPr>
        <p:spPr bwMode="auto">
          <a:xfrm>
            <a:off x="4686300" y="2736850"/>
            <a:ext cx="1582738"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Group 25">
            <a:extLst>
              <a:ext uri="{FF2B5EF4-FFF2-40B4-BE49-F238E27FC236}">
                <a16:creationId xmlns:a16="http://schemas.microsoft.com/office/drawing/2014/main" id="{769D60A8-077D-483E-A29B-081BB02338E8}"/>
              </a:ext>
            </a:extLst>
          </p:cNvPr>
          <p:cNvGrpSpPr>
            <a:grpSpLocks/>
          </p:cNvGrpSpPr>
          <p:nvPr/>
        </p:nvGrpSpPr>
        <p:grpSpPr bwMode="auto">
          <a:xfrm>
            <a:off x="6318250" y="2360613"/>
            <a:ext cx="1022350" cy="3733800"/>
            <a:chOff x="0" y="0"/>
            <a:chExt cx="1021734" cy="3734187"/>
          </a:xfrm>
        </p:grpSpPr>
        <p:grpSp>
          <p:nvGrpSpPr>
            <p:cNvPr id="39981" name="Group 26">
              <a:extLst>
                <a:ext uri="{FF2B5EF4-FFF2-40B4-BE49-F238E27FC236}">
                  <a16:creationId xmlns:a16="http://schemas.microsoft.com/office/drawing/2014/main" id="{29EDE2AD-918C-41A5-AEBC-A1EC832FE9E0}"/>
                </a:ext>
              </a:extLst>
            </p:cNvPr>
            <p:cNvGrpSpPr>
              <a:grpSpLocks/>
            </p:cNvGrpSpPr>
            <p:nvPr/>
          </p:nvGrpSpPr>
          <p:grpSpPr bwMode="auto">
            <a:xfrm>
              <a:off x="-15865" y="-12511"/>
              <a:ext cx="1053973" cy="1018138"/>
              <a:chOff x="0" y="0"/>
              <a:chExt cx="1054608" cy="1018032"/>
            </a:xfrm>
          </p:grpSpPr>
          <p:pic>
            <p:nvPicPr>
              <p:cNvPr id="39984" name="圆角矩形 18">
                <a:extLst>
                  <a:ext uri="{FF2B5EF4-FFF2-40B4-BE49-F238E27FC236}">
                    <a16:creationId xmlns:a16="http://schemas.microsoft.com/office/drawing/2014/main" id="{E3A38119-7E5D-47EB-AFD3-324BF739FAED}"/>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54608"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5" name="Text Box 28">
                <a:extLst>
                  <a:ext uri="{FF2B5EF4-FFF2-40B4-BE49-F238E27FC236}">
                    <a16:creationId xmlns:a16="http://schemas.microsoft.com/office/drawing/2014/main" id="{92FDDBD7-72AC-476C-AAB7-BAE73782A9A5}"/>
                  </a:ext>
                </a:extLst>
              </p:cNvPr>
              <p:cNvSpPr>
                <a:spLocks noChangeArrowheads="1"/>
              </p:cNvSpPr>
              <p:nvPr/>
            </p:nvSpPr>
            <p:spPr bwMode="auto">
              <a:xfrm>
                <a:off x="160752" y="157387"/>
                <a:ext cx="732596" cy="69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zh-CN" altLang="en-US" sz="1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Shortfall of four</a:t>
                </a:r>
              </a:p>
            </p:txBody>
          </p:sp>
        </p:grpSp>
        <p:sp>
          <p:nvSpPr>
            <p:cNvPr id="39982" name="直接连接符 19">
              <a:extLst>
                <a:ext uri="{FF2B5EF4-FFF2-40B4-BE49-F238E27FC236}">
                  <a16:creationId xmlns:a16="http://schemas.microsoft.com/office/drawing/2014/main" id="{7CA997B4-18D6-4773-A6C4-E5C0FBA67F71}"/>
                </a:ext>
              </a:extLst>
            </p:cNvPr>
            <p:cNvSpPr>
              <a:spLocks noChangeShapeType="1"/>
            </p:cNvSpPr>
            <p:nvPr/>
          </p:nvSpPr>
          <p:spPr bwMode="auto">
            <a:xfrm>
              <a:off x="509281" y="1047859"/>
              <a:ext cx="3173" cy="2532324"/>
            </a:xfrm>
            <a:prstGeom prst="line">
              <a:avLst/>
            </a:prstGeom>
            <a:noFill/>
            <a:ln w="19050">
              <a:solidFill>
                <a:srgbClr val="FABE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83" name="圆角矩形 20">
              <a:extLst>
                <a:ext uri="{FF2B5EF4-FFF2-40B4-BE49-F238E27FC236}">
                  <a16:creationId xmlns:a16="http://schemas.microsoft.com/office/drawing/2014/main" id="{06498F3F-A027-452A-892B-BF3A4E474652}"/>
                </a:ext>
              </a:extLst>
            </p:cNvPr>
            <p:cNvSpPr>
              <a:spLocks noChangeArrowheads="1"/>
            </p:cNvSpPr>
            <p:nvPr/>
          </p:nvSpPr>
          <p:spPr bwMode="auto">
            <a:xfrm>
              <a:off x="444232" y="3599235"/>
              <a:ext cx="133270" cy="134952"/>
            </a:xfrm>
            <a:prstGeom prst="roundRect">
              <a:avLst>
                <a:gd name="adj" fmla="val 50000"/>
              </a:avLst>
            </a:prstGeom>
            <a:solidFill>
              <a:srgbClr val="FAB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endParaRPr lang="zh-CN"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749" name="TextBox 53">
            <a:extLst>
              <a:ext uri="{FF2B5EF4-FFF2-40B4-BE49-F238E27FC236}">
                <a16:creationId xmlns:a16="http://schemas.microsoft.com/office/drawing/2014/main" id="{0B714E6E-48A3-4DC5-8C28-A9201D0BAFFC}"/>
              </a:ext>
            </a:extLst>
          </p:cNvPr>
          <p:cNvSpPr>
            <a:spLocks noChangeArrowheads="1"/>
          </p:cNvSpPr>
          <p:nvPr/>
        </p:nvSpPr>
        <p:spPr bwMode="auto">
          <a:xfrm>
            <a:off x="6038850" y="1463675"/>
            <a:ext cx="1581150"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Group 32">
            <a:extLst>
              <a:ext uri="{FF2B5EF4-FFF2-40B4-BE49-F238E27FC236}">
                <a16:creationId xmlns:a16="http://schemas.microsoft.com/office/drawing/2014/main" id="{1626E336-B396-4FEE-B4A8-8E261EEA5A02}"/>
              </a:ext>
            </a:extLst>
          </p:cNvPr>
          <p:cNvGrpSpPr>
            <a:grpSpLocks/>
          </p:cNvGrpSpPr>
          <p:nvPr/>
        </p:nvGrpSpPr>
        <p:grpSpPr bwMode="auto">
          <a:xfrm>
            <a:off x="9021763" y="2360613"/>
            <a:ext cx="1022350" cy="3733800"/>
            <a:chOff x="0" y="0"/>
            <a:chExt cx="1023023" cy="3734187"/>
          </a:xfrm>
        </p:grpSpPr>
        <p:grpSp>
          <p:nvGrpSpPr>
            <p:cNvPr id="39976" name="Group 33">
              <a:extLst>
                <a:ext uri="{FF2B5EF4-FFF2-40B4-BE49-F238E27FC236}">
                  <a16:creationId xmlns:a16="http://schemas.microsoft.com/office/drawing/2014/main" id="{0CC96FD1-AE0E-48AB-9B9F-549BC9C6196E}"/>
                </a:ext>
              </a:extLst>
            </p:cNvPr>
            <p:cNvGrpSpPr>
              <a:grpSpLocks/>
            </p:cNvGrpSpPr>
            <p:nvPr/>
          </p:nvGrpSpPr>
          <p:grpSpPr bwMode="auto">
            <a:xfrm>
              <a:off x="-12772" y="-12511"/>
              <a:ext cx="1049202" cy="1018138"/>
              <a:chOff x="0" y="0"/>
              <a:chExt cx="1048512" cy="1018032"/>
            </a:xfrm>
          </p:grpSpPr>
          <p:pic>
            <p:nvPicPr>
              <p:cNvPr id="39979" name="圆角矩形 14">
                <a:extLst>
                  <a:ext uri="{FF2B5EF4-FFF2-40B4-BE49-F238E27FC236}">
                    <a16:creationId xmlns:a16="http://schemas.microsoft.com/office/drawing/2014/main" id="{41A54E89-59C0-43BB-B2DE-7F5887E5D819}"/>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48512"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0" name="Text Box 35">
                <a:extLst>
                  <a:ext uri="{FF2B5EF4-FFF2-40B4-BE49-F238E27FC236}">
                    <a16:creationId xmlns:a16="http://schemas.microsoft.com/office/drawing/2014/main" id="{9BA24CB0-2BDC-4447-B22C-EBE6070BC295}"/>
                  </a:ext>
                </a:extLst>
              </p:cNvPr>
              <p:cNvSpPr>
                <a:spLocks noChangeArrowheads="1"/>
              </p:cNvSpPr>
              <p:nvPr/>
            </p:nvSpPr>
            <p:spPr bwMode="auto">
              <a:xfrm>
                <a:off x="157641" y="157387"/>
                <a:ext cx="732596" cy="69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zh-CN" altLang="en-US" sz="1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Shortfall of six</a:t>
                </a:r>
              </a:p>
            </p:txBody>
          </p:sp>
        </p:grpSp>
        <p:sp>
          <p:nvSpPr>
            <p:cNvPr id="39977" name="直接连接符 15">
              <a:extLst>
                <a:ext uri="{FF2B5EF4-FFF2-40B4-BE49-F238E27FC236}">
                  <a16:creationId xmlns:a16="http://schemas.microsoft.com/office/drawing/2014/main" id="{C86F80A1-1E8A-4A79-B257-9FFEBE697DC1}"/>
                </a:ext>
              </a:extLst>
            </p:cNvPr>
            <p:cNvSpPr>
              <a:spLocks noChangeShapeType="1"/>
            </p:cNvSpPr>
            <p:nvPr/>
          </p:nvSpPr>
          <p:spPr bwMode="auto">
            <a:xfrm>
              <a:off x="511511" y="1047859"/>
              <a:ext cx="1" cy="2532324"/>
            </a:xfrm>
            <a:prstGeom prst="line">
              <a:avLst/>
            </a:prstGeom>
            <a:noFill/>
            <a:ln w="19050">
              <a:solidFill>
                <a:srgbClr val="004FA3"/>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78" name="圆角矩形 16">
              <a:extLst>
                <a:ext uri="{FF2B5EF4-FFF2-40B4-BE49-F238E27FC236}">
                  <a16:creationId xmlns:a16="http://schemas.microsoft.com/office/drawing/2014/main" id="{3D1360FF-5D1F-46AB-A536-4D558228C458}"/>
                </a:ext>
              </a:extLst>
            </p:cNvPr>
            <p:cNvSpPr>
              <a:spLocks noChangeArrowheads="1"/>
            </p:cNvSpPr>
            <p:nvPr/>
          </p:nvSpPr>
          <p:spPr bwMode="auto">
            <a:xfrm>
              <a:off x="443204" y="3599235"/>
              <a:ext cx="136615" cy="134952"/>
            </a:xfrm>
            <a:prstGeom prst="roundRect">
              <a:avLst>
                <a:gd name="adj" fmla="val 50000"/>
              </a:avLst>
            </a:prstGeom>
            <a:solidFill>
              <a:srgbClr val="004F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endParaRPr lang="zh-CN"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756" name="TextBox 53">
            <a:extLst>
              <a:ext uri="{FF2B5EF4-FFF2-40B4-BE49-F238E27FC236}">
                <a16:creationId xmlns:a16="http://schemas.microsoft.com/office/drawing/2014/main" id="{277B1AAE-6150-4D28-AB3A-946260601E53}"/>
              </a:ext>
            </a:extLst>
          </p:cNvPr>
          <p:cNvSpPr>
            <a:spLocks noChangeArrowheads="1"/>
          </p:cNvSpPr>
          <p:nvPr/>
        </p:nvSpPr>
        <p:spPr bwMode="auto">
          <a:xfrm>
            <a:off x="8740775" y="1411288"/>
            <a:ext cx="1582738"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Group 39">
            <a:extLst>
              <a:ext uri="{FF2B5EF4-FFF2-40B4-BE49-F238E27FC236}">
                <a16:creationId xmlns:a16="http://schemas.microsoft.com/office/drawing/2014/main" id="{165F3329-DEA2-4F2B-9021-FFF6B270BD8B}"/>
              </a:ext>
            </a:extLst>
          </p:cNvPr>
          <p:cNvGrpSpPr>
            <a:grpSpLocks/>
          </p:cNvGrpSpPr>
          <p:nvPr/>
        </p:nvGrpSpPr>
        <p:grpSpPr bwMode="auto">
          <a:xfrm>
            <a:off x="7664450" y="3613150"/>
            <a:ext cx="1036638" cy="2481263"/>
            <a:chOff x="0" y="0"/>
            <a:chExt cx="1035998" cy="2481084"/>
          </a:xfrm>
        </p:grpSpPr>
        <p:sp>
          <p:nvSpPr>
            <p:cNvPr id="39971" name="直接连接符 10">
              <a:extLst>
                <a:ext uri="{FF2B5EF4-FFF2-40B4-BE49-F238E27FC236}">
                  <a16:creationId xmlns:a16="http://schemas.microsoft.com/office/drawing/2014/main" id="{65C87072-6238-4BDB-8712-D913008E6FFD}"/>
                </a:ext>
              </a:extLst>
            </p:cNvPr>
            <p:cNvSpPr>
              <a:spLocks noChangeShapeType="1"/>
            </p:cNvSpPr>
            <p:nvPr/>
          </p:nvSpPr>
          <p:spPr bwMode="auto">
            <a:xfrm flipH="1">
              <a:off x="499754" y="1023864"/>
              <a:ext cx="15865" cy="1309593"/>
            </a:xfrm>
            <a:prstGeom prst="line">
              <a:avLst/>
            </a:prstGeom>
            <a:noFill/>
            <a:ln w="19050">
              <a:solidFill>
                <a:srgbClr val="E40073"/>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9972" name="Group 41">
              <a:extLst>
                <a:ext uri="{FF2B5EF4-FFF2-40B4-BE49-F238E27FC236}">
                  <a16:creationId xmlns:a16="http://schemas.microsoft.com/office/drawing/2014/main" id="{B4956E09-19D2-418C-B016-ADB91FF019D5}"/>
                </a:ext>
              </a:extLst>
            </p:cNvPr>
            <p:cNvGrpSpPr>
              <a:grpSpLocks/>
            </p:cNvGrpSpPr>
            <p:nvPr/>
          </p:nvGrpSpPr>
          <p:grpSpPr bwMode="auto">
            <a:xfrm>
              <a:off x="-14850" y="-15366"/>
              <a:ext cx="1066141" cy="1017959"/>
              <a:chOff x="0" y="0"/>
              <a:chExt cx="1066800" cy="1018032"/>
            </a:xfrm>
          </p:grpSpPr>
          <p:pic>
            <p:nvPicPr>
              <p:cNvPr id="39974" name="圆角矩形 11">
                <a:extLst>
                  <a:ext uri="{FF2B5EF4-FFF2-40B4-BE49-F238E27FC236}">
                    <a16:creationId xmlns:a16="http://schemas.microsoft.com/office/drawing/2014/main" id="{4F7F05CE-6BD2-4291-8436-C39EBCC8F170}"/>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5" name="Text Box 43">
                <a:extLst>
                  <a:ext uri="{FF2B5EF4-FFF2-40B4-BE49-F238E27FC236}">
                    <a16:creationId xmlns:a16="http://schemas.microsoft.com/office/drawing/2014/main" id="{C448B4B4-20C6-4DD5-A8B7-97510DDD0DAB}"/>
                  </a:ext>
                </a:extLst>
              </p:cNvPr>
              <p:cNvSpPr>
                <a:spLocks noChangeArrowheads="1"/>
              </p:cNvSpPr>
              <p:nvPr/>
            </p:nvSpPr>
            <p:spPr bwMode="auto">
              <a:xfrm>
                <a:off x="159793" y="160301"/>
                <a:ext cx="746770" cy="69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zh-CN" altLang="en-US" sz="1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Shortfall of five</a:t>
                </a:r>
              </a:p>
            </p:txBody>
          </p:sp>
        </p:grpSp>
        <p:sp>
          <p:nvSpPr>
            <p:cNvPr id="39973" name="圆角矩形 12">
              <a:extLst>
                <a:ext uri="{FF2B5EF4-FFF2-40B4-BE49-F238E27FC236}">
                  <a16:creationId xmlns:a16="http://schemas.microsoft.com/office/drawing/2014/main" id="{23CBBFD4-5571-40FB-86B9-D3A639E7B727}"/>
                </a:ext>
              </a:extLst>
            </p:cNvPr>
            <p:cNvSpPr>
              <a:spLocks noChangeArrowheads="1"/>
            </p:cNvSpPr>
            <p:nvPr/>
          </p:nvSpPr>
          <p:spPr bwMode="auto">
            <a:xfrm>
              <a:off x="439467" y="2346156"/>
              <a:ext cx="134854" cy="134928"/>
            </a:xfrm>
            <a:prstGeom prst="roundRect">
              <a:avLst>
                <a:gd name="adj" fmla="val 50000"/>
              </a:avLst>
            </a:prstGeom>
            <a:solidFill>
              <a:srgbClr val="E400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endParaRPr lang="zh-CN"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763" name="TextBox 53">
            <a:extLst>
              <a:ext uri="{FF2B5EF4-FFF2-40B4-BE49-F238E27FC236}">
                <a16:creationId xmlns:a16="http://schemas.microsoft.com/office/drawing/2014/main" id="{1B93B31A-F6E6-423F-864E-B3852357C1AB}"/>
              </a:ext>
            </a:extLst>
          </p:cNvPr>
          <p:cNvSpPr>
            <a:spLocks noChangeArrowheads="1"/>
          </p:cNvSpPr>
          <p:nvPr/>
        </p:nvSpPr>
        <p:spPr bwMode="auto">
          <a:xfrm>
            <a:off x="7388225" y="2767013"/>
            <a:ext cx="1584325"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advTm="300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19"/>
                                        </p:tgtEl>
                                        <p:attrNameLst>
                                          <p:attrName>style.visibility</p:attrName>
                                        </p:attrNameLst>
                                      </p:cBhvr>
                                      <p:to>
                                        <p:strVal val="visible"/>
                                      </p:to>
                                    </p:set>
                                    <p:anim calcmode="lin" valueType="num">
                                      <p:cBhvr>
                                        <p:cTn id="7" dur="500" fill="hold"/>
                                        <p:tgtEl>
                                          <p:spTgt spid="29719"/>
                                        </p:tgtEl>
                                        <p:attrNameLst>
                                          <p:attrName>ppt_x</p:attrName>
                                        </p:attrNameLst>
                                      </p:cBhvr>
                                      <p:tavLst>
                                        <p:tav tm="0">
                                          <p:val>
                                            <p:strVal val="0-#ppt_w/2"/>
                                          </p:val>
                                        </p:tav>
                                        <p:tav tm="100000">
                                          <p:val>
                                            <p:strVal val="#ppt_x"/>
                                          </p:val>
                                        </p:tav>
                                      </p:tavLst>
                                    </p:anim>
                                    <p:anim calcmode="lin" valueType="num">
                                      <p:cBhvr>
                                        <p:cTn id="8" dur="500" fill="hold"/>
                                        <p:tgtEl>
                                          <p:spTgt spid="297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720"/>
                                        </p:tgtEl>
                                        <p:attrNameLst>
                                          <p:attrName>style.visibility</p:attrName>
                                        </p:attrNameLst>
                                      </p:cBhvr>
                                      <p:to>
                                        <p:strVal val="visible"/>
                                      </p:to>
                                    </p:set>
                                    <p:anim calcmode="lin" valueType="num">
                                      <p:cBhvr>
                                        <p:cTn id="11" dur="500" fill="hold"/>
                                        <p:tgtEl>
                                          <p:spTgt spid="29720"/>
                                        </p:tgtEl>
                                        <p:attrNameLst>
                                          <p:attrName>ppt_x</p:attrName>
                                        </p:attrNameLst>
                                      </p:cBhvr>
                                      <p:tavLst>
                                        <p:tav tm="0">
                                          <p:val>
                                            <p:strVal val="0-#ppt_w/2"/>
                                          </p:val>
                                        </p:tav>
                                        <p:tav tm="100000">
                                          <p:val>
                                            <p:strVal val="#ppt_x"/>
                                          </p:val>
                                        </p:tav>
                                      </p:tavLst>
                                    </p:anim>
                                    <p:anim calcmode="lin" valueType="num">
                                      <p:cBhvr>
                                        <p:cTn id="12" dur="500" fill="hold"/>
                                        <p:tgtEl>
                                          <p:spTgt spid="2972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9718"/>
                                        </p:tgtEl>
                                        <p:attrNameLst>
                                          <p:attrName>style.visibility</p:attrName>
                                        </p:attrNameLst>
                                      </p:cBhvr>
                                      <p:to>
                                        <p:strVal val="visible"/>
                                      </p:to>
                                    </p:set>
                                    <p:anim calcmode="lin" valueType="num">
                                      <p:cBhvr>
                                        <p:cTn id="17" dur="500" fill="hold"/>
                                        <p:tgtEl>
                                          <p:spTgt spid="2971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9718"/>
                                        </p:tgtEl>
                                        <p:attrNameLst>
                                          <p:attrName>ppt_y</p:attrName>
                                        </p:attrNameLst>
                                      </p:cBhvr>
                                      <p:tavLst>
                                        <p:tav tm="0">
                                          <p:val>
                                            <p:strVal val="#ppt_y"/>
                                          </p:val>
                                        </p:tav>
                                        <p:tav tm="100000">
                                          <p:val>
                                            <p:strVal val="#ppt_y"/>
                                          </p:val>
                                        </p:tav>
                                      </p:tavLst>
                                    </p:anim>
                                    <p:anim calcmode="lin" valueType="num">
                                      <p:cBhvr>
                                        <p:cTn id="19" dur="500" fill="hold"/>
                                        <p:tgtEl>
                                          <p:spTgt spid="2971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9718"/>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297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721"/>
                                        </p:tgtEl>
                                        <p:attrNameLst>
                                          <p:attrName>style.visibility</p:attrName>
                                        </p:attrNameLst>
                                      </p:cBhvr>
                                      <p:to>
                                        <p:strVal val="visible"/>
                                      </p:to>
                                    </p:set>
                                    <p:animEffect filter="fade">
                                      <p:cBhvr>
                                        <p:cTn id="24" dur="750"/>
                                        <p:tgtEl>
                                          <p:spTgt spid="29721"/>
                                        </p:tgtEl>
                                      </p:cBhvr>
                                    </p:animEffect>
                                  </p:childTnLst>
                                </p:cTn>
                              </p:par>
                              <p:par>
                                <p:cTn id="25" presetID="22" presetClass="entr" presetSubtype="4"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Effect filter="wipe(down)">
                                      <p:cBhvr>
                                        <p:cTn id="27" dur="750"/>
                                        <p:tgtEl>
                                          <p:spTgt spid="4"/>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29728"/>
                                        </p:tgtEl>
                                        <p:attrNameLst>
                                          <p:attrName>style.visibility</p:attrName>
                                        </p:attrNameLst>
                                      </p:cBhvr>
                                      <p:to>
                                        <p:strVal val="visible"/>
                                      </p:to>
                                    </p:set>
                                    <p:animEffect filter="fade">
                                      <p:cBhvr>
                                        <p:cTn id="30" dur="750"/>
                                        <p:tgtEl>
                                          <p:spTgt spid="29728"/>
                                        </p:tgtEl>
                                      </p:cBhvr>
                                    </p:animEffect>
                                  </p:childTnLst>
                                </p:cTn>
                              </p:par>
                              <p:par>
                                <p:cTn id="31" presetID="22" presetClass="entr" presetSubtype="4" fill="hold" nodeType="withEffect">
                                  <p:stCondLst>
                                    <p:cond delay="1500"/>
                                  </p:stCondLst>
                                  <p:childTnLst>
                                    <p:set>
                                      <p:cBhvr>
                                        <p:cTn id="32" dur="1" fill="hold">
                                          <p:stCondLst>
                                            <p:cond delay="0"/>
                                          </p:stCondLst>
                                        </p:cTn>
                                        <p:tgtEl>
                                          <p:spTgt spid="6"/>
                                        </p:tgtEl>
                                        <p:attrNameLst>
                                          <p:attrName>style.visibility</p:attrName>
                                        </p:attrNameLst>
                                      </p:cBhvr>
                                      <p:to>
                                        <p:strVal val="visible"/>
                                      </p:to>
                                    </p:set>
                                    <p:animEffect filter="wipe(down)">
                                      <p:cBhvr>
                                        <p:cTn id="33" dur="750"/>
                                        <p:tgtEl>
                                          <p:spTgt spid="6"/>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29735"/>
                                        </p:tgtEl>
                                        <p:attrNameLst>
                                          <p:attrName>style.visibility</p:attrName>
                                        </p:attrNameLst>
                                      </p:cBhvr>
                                      <p:to>
                                        <p:strVal val="visible"/>
                                      </p:to>
                                    </p:set>
                                    <p:animEffect filter="fade">
                                      <p:cBhvr>
                                        <p:cTn id="36" dur="750"/>
                                        <p:tgtEl>
                                          <p:spTgt spid="29735"/>
                                        </p:tgtEl>
                                      </p:cBhvr>
                                    </p:animEffect>
                                  </p:childTnLst>
                                </p:cTn>
                              </p:par>
                              <p:par>
                                <p:cTn id="37" presetID="22" presetClass="entr" presetSubtype="4" fill="hold" nodeType="withEffect">
                                  <p:stCondLst>
                                    <p:cond delay="2500"/>
                                  </p:stCondLst>
                                  <p:childTnLst>
                                    <p:set>
                                      <p:cBhvr>
                                        <p:cTn id="38" dur="1" fill="hold">
                                          <p:stCondLst>
                                            <p:cond delay="0"/>
                                          </p:stCondLst>
                                        </p:cTn>
                                        <p:tgtEl>
                                          <p:spTgt spid="8"/>
                                        </p:tgtEl>
                                        <p:attrNameLst>
                                          <p:attrName>style.visibility</p:attrName>
                                        </p:attrNameLst>
                                      </p:cBhvr>
                                      <p:to>
                                        <p:strVal val="visible"/>
                                      </p:to>
                                    </p:set>
                                    <p:animEffect filter="wipe(down)">
                                      <p:cBhvr>
                                        <p:cTn id="39" dur="750"/>
                                        <p:tgtEl>
                                          <p:spTgt spid="8"/>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29742"/>
                                        </p:tgtEl>
                                        <p:attrNameLst>
                                          <p:attrName>style.visibility</p:attrName>
                                        </p:attrNameLst>
                                      </p:cBhvr>
                                      <p:to>
                                        <p:strVal val="visible"/>
                                      </p:to>
                                    </p:set>
                                    <p:animEffect filter="fade">
                                      <p:cBhvr>
                                        <p:cTn id="42" dur="750"/>
                                        <p:tgtEl>
                                          <p:spTgt spid="29742"/>
                                        </p:tgtEl>
                                      </p:cBhvr>
                                    </p:animEffect>
                                  </p:childTnLst>
                                </p:cTn>
                              </p:par>
                              <p:par>
                                <p:cTn id="43" presetID="22" presetClass="entr" presetSubtype="4" fill="hold" nodeType="withEffect">
                                  <p:stCondLst>
                                    <p:cond delay="3500"/>
                                  </p:stCondLst>
                                  <p:childTnLst>
                                    <p:set>
                                      <p:cBhvr>
                                        <p:cTn id="44" dur="1" fill="hold">
                                          <p:stCondLst>
                                            <p:cond delay="0"/>
                                          </p:stCondLst>
                                        </p:cTn>
                                        <p:tgtEl>
                                          <p:spTgt spid="10"/>
                                        </p:tgtEl>
                                        <p:attrNameLst>
                                          <p:attrName>style.visibility</p:attrName>
                                        </p:attrNameLst>
                                      </p:cBhvr>
                                      <p:to>
                                        <p:strVal val="visible"/>
                                      </p:to>
                                    </p:set>
                                    <p:animEffect filter="wipe(down)">
                                      <p:cBhvr>
                                        <p:cTn id="45" dur="750"/>
                                        <p:tgtEl>
                                          <p:spTgt spid="10"/>
                                        </p:tgtEl>
                                      </p:cBhvr>
                                    </p:animEffect>
                                  </p:childTnLst>
                                </p:cTn>
                              </p:par>
                              <p:par>
                                <p:cTn id="46" presetID="10" presetClass="entr" presetSubtype="0" fill="hold" grpId="0" nodeType="withEffect">
                                  <p:stCondLst>
                                    <p:cond delay="4000"/>
                                  </p:stCondLst>
                                  <p:childTnLst>
                                    <p:set>
                                      <p:cBhvr>
                                        <p:cTn id="47" dur="1" fill="hold">
                                          <p:stCondLst>
                                            <p:cond delay="0"/>
                                          </p:stCondLst>
                                        </p:cTn>
                                        <p:tgtEl>
                                          <p:spTgt spid="29749"/>
                                        </p:tgtEl>
                                        <p:attrNameLst>
                                          <p:attrName>style.visibility</p:attrName>
                                        </p:attrNameLst>
                                      </p:cBhvr>
                                      <p:to>
                                        <p:strVal val="visible"/>
                                      </p:to>
                                    </p:set>
                                    <p:animEffect filter="fade">
                                      <p:cBhvr>
                                        <p:cTn id="48" dur="750"/>
                                        <p:tgtEl>
                                          <p:spTgt spid="29749"/>
                                        </p:tgtEl>
                                      </p:cBhvr>
                                    </p:animEffect>
                                  </p:childTnLst>
                                </p:cTn>
                              </p:par>
                              <p:par>
                                <p:cTn id="49" presetID="22" presetClass="entr" presetSubtype="4" fill="hold" nodeType="withEffect">
                                  <p:stCondLst>
                                    <p:cond delay="4500"/>
                                  </p:stCondLst>
                                  <p:childTnLst>
                                    <p:set>
                                      <p:cBhvr>
                                        <p:cTn id="50" dur="1" fill="hold">
                                          <p:stCondLst>
                                            <p:cond delay="0"/>
                                          </p:stCondLst>
                                        </p:cTn>
                                        <p:tgtEl>
                                          <p:spTgt spid="14"/>
                                        </p:tgtEl>
                                        <p:attrNameLst>
                                          <p:attrName>style.visibility</p:attrName>
                                        </p:attrNameLst>
                                      </p:cBhvr>
                                      <p:to>
                                        <p:strVal val="visible"/>
                                      </p:to>
                                    </p:set>
                                    <p:animEffect filter="wipe(down)">
                                      <p:cBhvr>
                                        <p:cTn id="51" dur="750"/>
                                        <p:tgtEl>
                                          <p:spTgt spid="14"/>
                                        </p:tgtEl>
                                      </p:cBhvr>
                                    </p:animEffect>
                                  </p:childTnLst>
                                </p:cTn>
                              </p:par>
                              <p:par>
                                <p:cTn id="52" presetID="10" presetClass="entr" presetSubtype="0" fill="hold" grpId="0" nodeType="withEffect">
                                  <p:stCondLst>
                                    <p:cond delay="5000"/>
                                  </p:stCondLst>
                                  <p:childTnLst>
                                    <p:set>
                                      <p:cBhvr>
                                        <p:cTn id="53" dur="1" fill="hold">
                                          <p:stCondLst>
                                            <p:cond delay="0"/>
                                          </p:stCondLst>
                                        </p:cTn>
                                        <p:tgtEl>
                                          <p:spTgt spid="29763"/>
                                        </p:tgtEl>
                                        <p:attrNameLst>
                                          <p:attrName>style.visibility</p:attrName>
                                        </p:attrNameLst>
                                      </p:cBhvr>
                                      <p:to>
                                        <p:strVal val="visible"/>
                                      </p:to>
                                    </p:set>
                                    <p:animEffect filter="fade">
                                      <p:cBhvr>
                                        <p:cTn id="54" dur="750"/>
                                        <p:tgtEl>
                                          <p:spTgt spid="29763"/>
                                        </p:tgtEl>
                                      </p:cBhvr>
                                    </p:animEffect>
                                  </p:childTnLst>
                                </p:cTn>
                              </p:par>
                              <p:par>
                                <p:cTn id="55" presetID="22" presetClass="entr" presetSubtype="4" fill="hold" nodeType="withEffect">
                                  <p:stCondLst>
                                    <p:cond delay="5500"/>
                                  </p:stCondLst>
                                  <p:childTnLst>
                                    <p:set>
                                      <p:cBhvr>
                                        <p:cTn id="56" dur="1" fill="hold">
                                          <p:stCondLst>
                                            <p:cond delay="0"/>
                                          </p:stCondLst>
                                        </p:cTn>
                                        <p:tgtEl>
                                          <p:spTgt spid="12"/>
                                        </p:tgtEl>
                                        <p:attrNameLst>
                                          <p:attrName>style.visibility</p:attrName>
                                        </p:attrNameLst>
                                      </p:cBhvr>
                                      <p:to>
                                        <p:strVal val="visible"/>
                                      </p:to>
                                    </p:set>
                                    <p:animEffect filter="wipe(down)">
                                      <p:cBhvr>
                                        <p:cTn id="57" dur="750"/>
                                        <p:tgtEl>
                                          <p:spTgt spid="12"/>
                                        </p:tgtEl>
                                      </p:cBhvr>
                                    </p:animEffect>
                                  </p:childTnLst>
                                </p:cTn>
                              </p:par>
                              <p:par>
                                <p:cTn id="58" presetID="10" presetClass="entr" presetSubtype="0" fill="hold" grpId="0" nodeType="withEffect">
                                  <p:stCondLst>
                                    <p:cond delay="6000"/>
                                  </p:stCondLst>
                                  <p:childTnLst>
                                    <p:set>
                                      <p:cBhvr>
                                        <p:cTn id="59" dur="1" fill="hold">
                                          <p:stCondLst>
                                            <p:cond delay="0"/>
                                          </p:stCondLst>
                                        </p:cTn>
                                        <p:tgtEl>
                                          <p:spTgt spid="29756"/>
                                        </p:tgtEl>
                                        <p:attrNameLst>
                                          <p:attrName>style.visibility</p:attrName>
                                        </p:attrNameLst>
                                      </p:cBhvr>
                                      <p:to>
                                        <p:strVal val="visible"/>
                                      </p:to>
                                    </p:set>
                                    <p:animEffect filter="fade">
                                      <p:cBhvr>
                                        <p:cTn id="60" dur="750"/>
                                        <p:tgtEl>
                                          <p:spTgt spid="29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8" grpId="0" bldLvl="0"/>
      <p:bldP spid="29719" grpId="0" bldLvl="0" animBg="1"/>
      <p:bldP spid="29721" grpId="0" bldLvl="0" animBg="1"/>
      <p:bldP spid="29728" grpId="0" bldLvl="0"/>
      <p:bldP spid="29735" grpId="0" bldLvl="0"/>
      <p:bldP spid="29742" grpId="0" bldLvl="0"/>
      <p:bldP spid="29749" grpId="0" bldLvl="0"/>
      <p:bldP spid="29756" grpId="0" bldLvl="0"/>
      <p:bldP spid="29763"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4">
            <a:extLst>
              <a:ext uri="{FF2B5EF4-FFF2-40B4-BE49-F238E27FC236}">
                <a16:creationId xmlns:a16="http://schemas.microsoft.com/office/drawing/2014/main" id="{5C1F87E2-C37F-41DE-B338-40E32C0EAE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4C476127-0312-49B0-8BE0-BA47EB80CD74}" type="slidenum">
              <a:rPr altLang="en-US" sz="1400">
                <a:solidFill>
                  <a:srgbClr val="898989"/>
                </a:solidFill>
                <a:ea typeface="宋体" panose="02010600030101010101" pitchFamily="2" charset="-122"/>
              </a:rPr>
              <a:pPr/>
              <a:t>28</a:t>
            </a:fld>
            <a:endParaRPr lang="zh-CN" altLang="en-US" sz="1400">
              <a:solidFill>
                <a:srgbClr val="898989"/>
              </a:solidFill>
              <a:ea typeface="宋体" panose="02010600030101010101" pitchFamily="2" charset="-122"/>
            </a:endParaRPr>
          </a:p>
        </p:txBody>
      </p:sp>
      <p:sp>
        <p:nvSpPr>
          <p:cNvPr id="40963" name="矩形 6">
            <a:extLst>
              <a:ext uri="{FF2B5EF4-FFF2-40B4-BE49-F238E27FC236}">
                <a16:creationId xmlns:a16="http://schemas.microsoft.com/office/drawing/2014/main" id="{ECE640B6-1EA3-49DD-9B18-01FA5AAD29B8}"/>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64" name="矩形 8">
            <a:extLst>
              <a:ext uri="{FF2B5EF4-FFF2-40B4-BE49-F238E27FC236}">
                <a16:creationId xmlns:a16="http://schemas.microsoft.com/office/drawing/2014/main" id="{967F4BEF-A7BE-4728-99F7-DE84365347B2}"/>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40965" name="矩形 14">
            <a:extLst>
              <a:ext uri="{FF2B5EF4-FFF2-40B4-BE49-F238E27FC236}">
                <a16:creationId xmlns:a16="http://schemas.microsoft.com/office/drawing/2014/main" id="{7FAF8C6B-B8F7-4677-9F07-B514FA914A3F}"/>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0966" name="矩形 15">
            <a:extLst>
              <a:ext uri="{FF2B5EF4-FFF2-40B4-BE49-F238E27FC236}">
                <a16:creationId xmlns:a16="http://schemas.microsoft.com/office/drawing/2014/main" id="{2914A857-09D2-4D68-98B7-D0D882782EE9}"/>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0967" name="矩形 16">
            <a:extLst>
              <a:ext uri="{FF2B5EF4-FFF2-40B4-BE49-F238E27FC236}">
                <a16:creationId xmlns:a16="http://schemas.microsoft.com/office/drawing/2014/main" id="{4C4FB01C-1D50-456C-B8FF-8FF3263B7EEB}"/>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0968" name="矩形 1">
            <a:extLst>
              <a:ext uri="{FF2B5EF4-FFF2-40B4-BE49-F238E27FC236}">
                <a16:creationId xmlns:a16="http://schemas.microsoft.com/office/drawing/2014/main" id="{50356D9E-3456-42CD-97B1-64E3F723AC78}"/>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69" name="矩形 3">
            <a:extLst>
              <a:ext uri="{FF2B5EF4-FFF2-40B4-BE49-F238E27FC236}">
                <a16:creationId xmlns:a16="http://schemas.microsoft.com/office/drawing/2014/main" id="{E0AC8936-710D-4C0A-AB66-9D26BD3F3796}"/>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40970" name="矩形 6">
            <a:extLst>
              <a:ext uri="{FF2B5EF4-FFF2-40B4-BE49-F238E27FC236}">
                <a16:creationId xmlns:a16="http://schemas.microsoft.com/office/drawing/2014/main" id="{8E14FDDE-7BBE-427E-BAEA-41DFAB3B0879}"/>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71" name="矩形 8">
            <a:extLst>
              <a:ext uri="{FF2B5EF4-FFF2-40B4-BE49-F238E27FC236}">
                <a16:creationId xmlns:a16="http://schemas.microsoft.com/office/drawing/2014/main" id="{DD664B29-F07D-4584-B374-A4F0F8C7E30E}"/>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Figure</a:t>
            </a:r>
            <a:endParaRPr lang="zh-CN" altLang="en-US" sz="1200">
              <a:ea typeface="宋体" panose="02010600030101010101" pitchFamily="2" charset="-122"/>
            </a:endParaRPr>
          </a:p>
        </p:txBody>
      </p:sp>
      <p:sp>
        <p:nvSpPr>
          <p:cNvPr id="40972" name="矩形 24">
            <a:extLst>
              <a:ext uri="{FF2B5EF4-FFF2-40B4-BE49-F238E27FC236}">
                <a16:creationId xmlns:a16="http://schemas.microsoft.com/office/drawing/2014/main" id="{2F7719EA-EC0B-4179-82AE-60667216B111}"/>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0973" name="矩形 25">
            <a:extLst>
              <a:ext uri="{FF2B5EF4-FFF2-40B4-BE49-F238E27FC236}">
                <a16:creationId xmlns:a16="http://schemas.microsoft.com/office/drawing/2014/main" id="{FF2CB666-5CBC-4669-8F02-764C5FB37F93}"/>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0974" name="矩形 26">
            <a:extLst>
              <a:ext uri="{FF2B5EF4-FFF2-40B4-BE49-F238E27FC236}">
                <a16:creationId xmlns:a16="http://schemas.microsoft.com/office/drawing/2014/main" id="{DF00BFCC-210F-4E8F-9A0B-11BCA95D02A1}"/>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0975" name="矩形 1">
            <a:extLst>
              <a:ext uri="{FF2B5EF4-FFF2-40B4-BE49-F238E27FC236}">
                <a16:creationId xmlns:a16="http://schemas.microsoft.com/office/drawing/2014/main" id="{45441738-1ED2-4160-826F-B9369D921AD9}"/>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76" name="矩形 3">
            <a:extLst>
              <a:ext uri="{FF2B5EF4-FFF2-40B4-BE49-F238E27FC236}">
                <a16:creationId xmlns:a16="http://schemas.microsoft.com/office/drawing/2014/main" id="{4D30B8A4-F4B4-46C7-AD27-F3D2D1A8C582}"/>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40977" name="组合 5">
            <a:extLst>
              <a:ext uri="{FF2B5EF4-FFF2-40B4-BE49-F238E27FC236}">
                <a16:creationId xmlns:a16="http://schemas.microsoft.com/office/drawing/2014/main" id="{9E999FA5-A4FF-4C5C-A0DC-9CEC2D5D53FA}"/>
              </a:ext>
            </a:extLst>
          </p:cNvPr>
          <p:cNvGrpSpPr>
            <a:grpSpLocks/>
          </p:cNvGrpSpPr>
          <p:nvPr/>
        </p:nvGrpSpPr>
        <p:grpSpPr bwMode="auto">
          <a:xfrm>
            <a:off x="10944225" y="368300"/>
            <a:ext cx="360363" cy="361950"/>
            <a:chOff x="0" y="0"/>
            <a:chExt cx="360000" cy="360000"/>
          </a:xfrm>
        </p:grpSpPr>
        <p:sp>
          <p:nvSpPr>
            <p:cNvPr id="40999" name="椭圆 15">
              <a:extLst>
                <a:ext uri="{FF2B5EF4-FFF2-40B4-BE49-F238E27FC236}">
                  <a16:creationId xmlns:a16="http://schemas.microsoft.com/office/drawing/2014/main" id="{8CFE3B88-BE33-40C1-B802-719FCF02A929}"/>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0" name="燕尾形 16">
              <a:hlinkClick r:id="" action="ppaction://hlinkshowjump?jump=previousslide"/>
              <a:extLst>
                <a:ext uri="{FF2B5EF4-FFF2-40B4-BE49-F238E27FC236}">
                  <a16:creationId xmlns:a16="http://schemas.microsoft.com/office/drawing/2014/main" id="{416ABE34-EC32-40E3-8781-E1215E79DCCF}"/>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40978" name="组合 4">
            <a:extLst>
              <a:ext uri="{FF2B5EF4-FFF2-40B4-BE49-F238E27FC236}">
                <a16:creationId xmlns:a16="http://schemas.microsoft.com/office/drawing/2014/main" id="{B28CE3B6-2A7B-4647-999C-E84A88D9F5A4}"/>
              </a:ext>
            </a:extLst>
          </p:cNvPr>
          <p:cNvGrpSpPr>
            <a:grpSpLocks/>
          </p:cNvGrpSpPr>
          <p:nvPr/>
        </p:nvGrpSpPr>
        <p:grpSpPr bwMode="auto">
          <a:xfrm>
            <a:off x="11449050" y="368300"/>
            <a:ext cx="360363" cy="361950"/>
            <a:chOff x="0" y="0"/>
            <a:chExt cx="360000" cy="360000"/>
          </a:xfrm>
        </p:grpSpPr>
        <p:sp>
          <p:nvSpPr>
            <p:cNvPr id="40997" name="椭圆 2">
              <a:extLst>
                <a:ext uri="{FF2B5EF4-FFF2-40B4-BE49-F238E27FC236}">
                  <a16:creationId xmlns:a16="http://schemas.microsoft.com/office/drawing/2014/main" id="{4C2904D3-B16C-4372-8A24-6C27BDDFA219}"/>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98" name="燕尾形 3">
              <a:hlinkClick r:id="" action="ppaction://hlinkshowjump?jump=nextslide"/>
              <a:extLst>
                <a:ext uri="{FF2B5EF4-FFF2-40B4-BE49-F238E27FC236}">
                  <a16:creationId xmlns:a16="http://schemas.microsoft.com/office/drawing/2014/main" id="{5912013C-C477-4A86-8934-EBF134162DBE}"/>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40979" name="矩形 6">
            <a:extLst>
              <a:ext uri="{FF2B5EF4-FFF2-40B4-BE49-F238E27FC236}">
                <a16:creationId xmlns:a16="http://schemas.microsoft.com/office/drawing/2014/main" id="{29E170FF-1A58-488F-BEC7-1F992C8EBC24}"/>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80" name="矩形 1">
            <a:extLst>
              <a:ext uri="{FF2B5EF4-FFF2-40B4-BE49-F238E27FC236}">
                <a16:creationId xmlns:a16="http://schemas.microsoft.com/office/drawing/2014/main" id="{7247C913-5555-4DF9-BFB4-79AF06D678CC}"/>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44" name="TextBox 1">
            <a:extLst>
              <a:ext uri="{FF2B5EF4-FFF2-40B4-BE49-F238E27FC236}">
                <a16:creationId xmlns:a16="http://schemas.microsoft.com/office/drawing/2014/main" id="{DCCDC7A6-FFF3-4CF6-9BD3-E1761E5A4B3C}"/>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30745" name="矩形 2">
            <a:extLst>
              <a:ext uri="{FF2B5EF4-FFF2-40B4-BE49-F238E27FC236}">
                <a16:creationId xmlns:a16="http://schemas.microsoft.com/office/drawing/2014/main" id="{F9880239-A1D8-4321-8776-4CBEBCEA3D15}"/>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46" name="KSO_Shape">
            <a:extLst>
              <a:ext uri="{FF2B5EF4-FFF2-40B4-BE49-F238E27FC236}">
                <a16:creationId xmlns:a16="http://schemas.microsoft.com/office/drawing/2014/main" id="{829CB54A-9363-42F6-9AA3-77BF092FD24F}"/>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3">
            <a:extLst>
              <a:ext uri="{FF2B5EF4-FFF2-40B4-BE49-F238E27FC236}">
                <a16:creationId xmlns:a16="http://schemas.microsoft.com/office/drawing/2014/main" id="{EB5F8E4D-8067-4090-8FCC-A6A588E1CD8E}"/>
              </a:ext>
            </a:extLst>
          </p:cNvPr>
          <p:cNvGrpSpPr>
            <a:grpSpLocks/>
          </p:cNvGrpSpPr>
          <p:nvPr/>
        </p:nvGrpSpPr>
        <p:grpSpPr bwMode="auto">
          <a:xfrm>
            <a:off x="817563" y="1774825"/>
            <a:ext cx="5842000" cy="3856038"/>
            <a:chOff x="0" y="0"/>
            <a:chExt cx="5166566" cy="3409678"/>
          </a:xfrm>
        </p:grpSpPr>
        <p:sp>
          <p:nvSpPr>
            <p:cNvPr id="40993" name="椭圆 2">
              <a:extLst>
                <a:ext uri="{FF2B5EF4-FFF2-40B4-BE49-F238E27FC236}">
                  <a16:creationId xmlns:a16="http://schemas.microsoft.com/office/drawing/2014/main" id="{1FDEDB48-53DC-465C-96DE-7343B567ED16}"/>
                </a:ext>
              </a:extLst>
            </p:cNvPr>
            <p:cNvSpPr>
              <a:spLocks noChangeArrowheads="1"/>
            </p:cNvSpPr>
            <p:nvPr/>
          </p:nvSpPr>
          <p:spPr bwMode="auto">
            <a:xfrm rot="1748642">
              <a:off x="0" y="0"/>
              <a:ext cx="2211234" cy="2230539"/>
            </a:xfrm>
            <a:custGeom>
              <a:avLst/>
              <a:gdLst>
                <a:gd name="T0" fmla="*/ 1203249 w 2997604"/>
                <a:gd name="T1" fmla="*/ 718425 h 3024336"/>
                <a:gd name="T2" fmla="*/ 606990 w 2997604"/>
                <a:gd name="T3" fmla="*/ 1213303 h 3024336"/>
                <a:gd name="T4" fmla="*/ 0 w 2997604"/>
                <a:gd name="T5" fmla="*/ 606652 h 3024336"/>
                <a:gd name="T6" fmla="*/ 606990 w 2997604"/>
                <a:gd name="T7" fmla="*/ 0 h 3024336"/>
                <a:gd name="T8" fmla="*/ 708155 w 2997604"/>
                <a:gd name="T9" fmla="*/ 9097 h 3024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a:solidFill>
                <a:srgbClr val="17365D"/>
              </a:solidFill>
              <a:prstDash val="sysDash"/>
              <a:bevel/>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994" name="椭圆 4">
              <a:extLst>
                <a:ext uri="{FF2B5EF4-FFF2-40B4-BE49-F238E27FC236}">
                  <a16:creationId xmlns:a16="http://schemas.microsoft.com/office/drawing/2014/main" id="{E453B045-8444-4DB5-AF0A-8A0011B404FA}"/>
                </a:ext>
              </a:extLst>
            </p:cNvPr>
            <p:cNvSpPr>
              <a:spLocks noChangeArrowheads="1"/>
            </p:cNvSpPr>
            <p:nvPr/>
          </p:nvSpPr>
          <p:spPr bwMode="auto">
            <a:xfrm rot="1748642">
              <a:off x="2072242" y="1513229"/>
              <a:ext cx="1573837" cy="746788"/>
            </a:xfrm>
            <a:custGeom>
              <a:avLst/>
              <a:gdLst>
                <a:gd name="T0" fmla="*/ 0 w 2134918"/>
                <a:gd name="T1" fmla="*/ 406623 h 1012045"/>
                <a:gd name="T2" fmla="*/ 427649 w 2134918"/>
                <a:gd name="T3" fmla="*/ 0 h 1012045"/>
                <a:gd name="T4" fmla="*/ 855297 w 2134918"/>
                <a:gd name="T5" fmla="*/ 406623 h 1012045"/>
                <a:gd name="T6" fmla="*/ 0 60000 65536"/>
                <a:gd name="T7" fmla="*/ 0 60000 65536"/>
                <a:gd name="T8" fmla="*/ 0 60000 65536"/>
              </a:gdLst>
              <a:ahLst/>
              <a:cxnLst>
                <a:cxn ang="T6">
                  <a:pos x="T0" y="T1"/>
                </a:cxn>
                <a:cxn ang="T7">
                  <a:pos x="T2" y="T3"/>
                </a:cxn>
                <a:cxn ang="T8">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a:solidFill>
                <a:srgbClr val="17365D"/>
              </a:solidFill>
              <a:prstDash val="sysDash"/>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995" name="椭圆 4">
              <a:extLst>
                <a:ext uri="{FF2B5EF4-FFF2-40B4-BE49-F238E27FC236}">
                  <a16:creationId xmlns:a16="http://schemas.microsoft.com/office/drawing/2014/main" id="{D17575F9-D784-4041-9F63-3D15B63E7952}"/>
                </a:ext>
              </a:extLst>
            </p:cNvPr>
            <p:cNvSpPr>
              <a:spLocks noChangeArrowheads="1"/>
            </p:cNvSpPr>
            <p:nvPr/>
          </p:nvSpPr>
          <p:spPr bwMode="auto">
            <a:xfrm rot="1748643" flipV="1">
              <a:off x="3158906" y="2877661"/>
              <a:ext cx="1121762" cy="532017"/>
            </a:xfrm>
            <a:custGeom>
              <a:avLst/>
              <a:gdLst>
                <a:gd name="T0" fmla="*/ 0 w 2134918"/>
                <a:gd name="T1" fmla="*/ 147020 h 1012045"/>
                <a:gd name="T2" fmla="*/ 154850 w 2134918"/>
                <a:gd name="T3" fmla="*/ 0 h 1012045"/>
                <a:gd name="T4" fmla="*/ 309699 w 2134918"/>
                <a:gd name="T5" fmla="*/ 147020 h 1012045"/>
                <a:gd name="T6" fmla="*/ 0 60000 65536"/>
                <a:gd name="T7" fmla="*/ 0 60000 65536"/>
                <a:gd name="T8" fmla="*/ 0 60000 65536"/>
              </a:gdLst>
              <a:ahLst/>
              <a:cxnLst>
                <a:cxn ang="T6">
                  <a:pos x="T0" y="T1"/>
                </a:cxn>
                <a:cxn ang="T7">
                  <a:pos x="T2" y="T3"/>
                </a:cxn>
                <a:cxn ang="T8">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a:solidFill>
                <a:srgbClr val="17365D"/>
              </a:solidFill>
              <a:prstDash val="sysDash"/>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996" name="椭圆 4">
              <a:extLst>
                <a:ext uri="{FF2B5EF4-FFF2-40B4-BE49-F238E27FC236}">
                  <a16:creationId xmlns:a16="http://schemas.microsoft.com/office/drawing/2014/main" id="{FE48C487-C0B1-4CE4-930B-A5FDBC7C39D8}"/>
                </a:ext>
              </a:extLst>
            </p:cNvPr>
            <p:cNvSpPr>
              <a:spLocks noChangeArrowheads="1"/>
            </p:cNvSpPr>
            <p:nvPr/>
          </p:nvSpPr>
          <p:spPr bwMode="auto">
            <a:xfrm rot="1748642">
              <a:off x="4392985" y="3020842"/>
              <a:ext cx="773581" cy="366376"/>
            </a:xfrm>
            <a:custGeom>
              <a:avLst/>
              <a:gdLst>
                <a:gd name="T0" fmla="*/ 0 w 2134918"/>
                <a:gd name="T1" fmla="*/ 48016 h 1012045"/>
                <a:gd name="T2" fmla="*/ 50784 w 2134918"/>
                <a:gd name="T3" fmla="*/ 0 h 1012045"/>
                <a:gd name="T4" fmla="*/ 101568 w 2134918"/>
                <a:gd name="T5" fmla="*/ 48016 h 1012045"/>
                <a:gd name="T6" fmla="*/ 0 60000 65536"/>
                <a:gd name="T7" fmla="*/ 0 60000 65536"/>
                <a:gd name="T8" fmla="*/ 0 60000 65536"/>
              </a:gdLst>
              <a:ahLst/>
              <a:cxnLst>
                <a:cxn ang="T6">
                  <a:pos x="T0" y="T1"/>
                </a:cxn>
                <a:cxn ang="T7">
                  <a:pos x="T2" y="T3"/>
                </a:cxn>
                <a:cxn ang="T8">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a:solidFill>
                <a:srgbClr val="17365D"/>
              </a:solidFill>
              <a:prstDash val="sysDash"/>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0752" name="KSO_GN4">
            <a:extLst>
              <a:ext uri="{FF2B5EF4-FFF2-40B4-BE49-F238E27FC236}">
                <a16:creationId xmlns:a16="http://schemas.microsoft.com/office/drawing/2014/main" id="{B693D368-2AC4-4DD3-ADDE-F9716B0ACB0A}"/>
              </a:ext>
            </a:extLst>
          </p:cNvPr>
          <p:cNvSpPr>
            <a:spLocks noChangeArrowheads="1"/>
          </p:cNvSpPr>
          <p:nvPr/>
        </p:nvSpPr>
        <p:spPr bwMode="auto">
          <a:xfrm>
            <a:off x="966788" y="1930400"/>
            <a:ext cx="2220912" cy="2220913"/>
          </a:xfrm>
          <a:prstGeom prst="ellipse">
            <a:avLst/>
          </a:prstGeom>
          <a:solidFill>
            <a:srgbClr val="FABE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en-US" altLang="zh-CN" sz="7200">
                <a:solidFill>
                  <a:schemeClr val="bg1"/>
                </a:solidFill>
                <a:latin typeface="Impact" panose="020B0806030902050204" pitchFamily="34" charset="0"/>
                <a:ea typeface="微软雅黑" panose="020B0503020204020204" pitchFamily="34" charset="-122"/>
                <a:sym typeface="Impact" panose="020B0806030902050204" pitchFamily="34" charset="0"/>
              </a:rPr>
              <a:t>04</a:t>
            </a:r>
            <a:endParaRPr lang="zh-CN" altLang="en-US">
              <a:ea typeface="宋体" panose="02010600030101010101" pitchFamily="2" charset="-122"/>
            </a:endParaRPr>
          </a:p>
        </p:txBody>
      </p:sp>
      <p:sp>
        <p:nvSpPr>
          <p:cNvPr id="30753" name="KSO_GN3">
            <a:extLst>
              <a:ext uri="{FF2B5EF4-FFF2-40B4-BE49-F238E27FC236}">
                <a16:creationId xmlns:a16="http://schemas.microsoft.com/office/drawing/2014/main" id="{0A9B505D-A87B-4703-820A-745D1C62E7E1}"/>
              </a:ext>
            </a:extLst>
          </p:cNvPr>
          <p:cNvSpPr>
            <a:spLocks noChangeArrowheads="1"/>
          </p:cNvSpPr>
          <p:nvPr/>
        </p:nvSpPr>
        <p:spPr bwMode="auto">
          <a:xfrm>
            <a:off x="3011488" y="3556000"/>
            <a:ext cx="1571625" cy="1571625"/>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en-US" altLang="zh-CN" sz="6000">
                <a:solidFill>
                  <a:schemeClr val="bg1"/>
                </a:solidFill>
                <a:latin typeface="Impact" panose="020B0806030902050204" pitchFamily="34" charset="0"/>
                <a:ea typeface="微软雅黑" panose="020B0503020204020204" pitchFamily="34" charset="-122"/>
                <a:sym typeface="Impact" panose="020B0806030902050204" pitchFamily="34" charset="0"/>
              </a:rPr>
              <a:t>03</a:t>
            </a:r>
            <a:endParaRPr lang="zh-CN" altLang="en-US" sz="6000">
              <a:ea typeface="宋体" panose="02010600030101010101" pitchFamily="2" charset="-122"/>
            </a:endParaRPr>
          </a:p>
        </p:txBody>
      </p:sp>
      <p:sp>
        <p:nvSpPr>
          <p:cNvPr id="30754" name="KSO_GN2">
            <a:extLst>
              <a:ext uri="{FF2B5EF4-FFF2-40B4-BE49-F238E27FC236}">
                <a16:creationId xmlns:a16="http://schemas.microsoft.com/office/drawing/2014/main" id="{49332F6D-6B75-4DEC-B69E-622E4C47F995}"/>
              </a:ext>
            </a:extLst>
          </p:cNvPr>
          <p:cNvSpPr>
            <a:spLocks noChangeArrowheads="1"/>
          </p:cNvSpPr>
          <p:nvPr/>
        </p:nvSpPr>
        <p:spPr bwMode="auto">
          <a:xfrm rot="10800000" flipV="1">
            <a:off x="4641850" y="4425950"/>
            <a:ext cx="1120775" cy="1120775"/>
          </a:xfrm>
          <a:prstGeom prst="ellipse">
            <a:avLst/>
          </a:prstGeom>
          <a:solidFill>
            <a:srgbClr val="E4007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en-US" altLang="zh-CN" sz="3600">
                <a:solidFill>
                  <a:schemeClr val="bg1"/>
                </a:solidFill>
                <a:latin typeface="Impact" panose="020B0806030902050204" pitchFamily="34" charset="0"/>
                <a:ea typeface="微软雅黑" panose="020B0503020204020204" pitchFamily="34" charset="-122"/>
                <a:sym typeface="Impact" panose="020B0806030902050204" pitchFamily="34" charset="0"/>
              </a:rPr>
              <a:t>02</a:t>
            </a:r>
          </a:p>
        </p:txBody>
      </p:sp>
      <p:sp>
        <p:nvSpPr>
          <p:cNvPr id="30755" name="KSO_GN1">
            <a:extLst>
              <a:ext uri="{FF2B5EF4-FFF2-40B4-BE49-F238E27FC236}">
                <a16:creationId xmlns:a16="http://schemas.microsoft.com/office/drawing/2014/main" id="{C4AB6F5D-4609-49F9-859D-257D120B6DEE}"/>
              </a:ext>
            </a:extLst>
          </p:cNvPr>
          <p:cNvSpPr>
            <a:spLocks noChangeArrowheads="1"/>
          </p:cNvSpPr>
          <p:nvPr/>
        </p:nvSpPr>
        <p:spPr bwMode="auto">
          <a:xfrm>
            <a:off x="5710238" y="5248275"/>
            <a:ext cx="773112" cy="773113"/>
          </a:xfrm>
          <a:prstGeom prst="ellipse">
            <a:avLst/>
          </a:prstGeom>
          <a:solidFill>
            <a:srgbClr val="004F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buFont typeface="Arial" panose="020B0604020202020204" pitchFamily="34" charset="0"/>
              <a:buNone/>
            </a:pPr>
            <a:r>
              <a:rPr lang="en-US" altLang="zh-CN" sz="3600">
                <a:solidFill>
                  <a:schemeClr val="bg1"/>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3600">
              <a:ea typeface="宋体" panose="02010600030101010101" pitchFamily="2" charset="-122"/>
            </a:endParaRPr>
          </a:p>
        </p:txBody>
      </p:sp>
      <p:sp>
        <p:nvSpPr>
          <p:cNvPr id="30756" name="文本框 11">
            <a:extLst>
              <a:ext uri="{FF2B5EF4-FFF2-40B4-BE49-F238E27FC236}">
                <a16:creationId xmlns:a16="http://schemas.microsoft.com/office/drawing/2014/main" id="{84E795FF-D499-4DC4-BD8C-311A1E7D9EAA}"/>
              </a:ext>
            </a:extLst>
          </p:cNvPr>
          <p:cNvSpPr>
            <a:spLocks noChangeArrowheads="1"/>
          </p:cNvSpPr>
          <p:nvPr/>
        </p:nvSpPr>
        <p:spPr bwMode="auto">
          <a:xfrm>
            <a:off x="3197225" y="1403350"/>
            <a:ext cx="5603875" cy="79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30000"/>
              </a:lnSpc>
              <a:buFont typeface="Arial" panose="020B0604020202020204" pitchFamily="34" charset="0"/>
              <a:buNone/>
            </a:pPr>
            <a:r>
              <a:rPr lang="zh-CN" altLang="en-US" sz="1200">
                <a:solidFill>
                  <a:srgbClr val="262626"/>
                </a:solidFill>
                <a:latin typeface="Calibri" panose="020F0502020204030204" pitchFamily="34" charset="0"/>
                <a:ea typeface="微软雅黑" panose="020B0503020204020204" pitchFamily="34" charset="-122"/>
              </a:rPr>
              <a:t>Click here to enter text Click here to enter text Click here to enter text</a:t>
            </a:r>
            <a:endParaRPr lang="en-US" altLang="zh-CN" sz="1200">
              <a:solidFill>
                <a:srgbClr val="262626"/>
              </a:solidFill>
              <a:latin typeface="Calibri" panose="020F0502020204030204" pitchFamily="34" charset="0"/>
              <a:ea typeface="微软雅黑" panose="020B0503020204020204" pitchFamily="34" charset="-122"/>
            </a:endParaRPr>
          </a:p>
          <a:p>
            <a:pPr algn="just" eaLnBrk="1" hangingPunct="1">
              <a:lnSpc>
                <a:spcPct val="130000"/>
              </a:lnSpc>
              <a:buFont typeface="Arial" panose="020B0604020202020204" pitchFamily="34" charset="0"/>
              <a:buNone/>
            </a:pPr>
            <a:r>
              <a:rPr lang="zh-CN" altLang="en-US" sz="1200">
                <a:solidFill>
                  <a:srgbClr val="262626"/>
                </a:solidFill>
                <a:latin typeface="Calibri" panose="020F0502020204030204" pitchFamily="34" charset="0"/>
                <a:ea typeface="微软雅黑" panose="020B0503020204020204" pitchFamily="34" charset="-122"/>
              </a:rPr>
              <a:t>Click here to enter text Click here to enter text Click here to enter text</a:t>
            </a:r>
            <a:endParaRPr lang="en-US" altLang="zh-CN" sz="1200">
              <a:solidFill>
                <a:srgbClr val="262626"/>
              </a:solidFill>
              <a:latin typeface="Calibri" panose="020F0502020204030204" pitchFamily="34" charset="0"/>
              <a:ea typeface="微软雅黑" panose="020B0503020204020204" pitchFamily="34" charset="-122"/>
            </a:endParaRPr>
          </a:p>
          <a:p>
            <a:pPr algn="just" eaLnBrk="1" hangingPunct="1">
              <a:lnSpc>
                <a:spcPct val="130000"/>
              </a:lnSpc>
              <a:buFont typeface="Arial" panose="020B0604020202020204" pitchFamily="34" charset="0"/>
              <a:buNone/>
            </a:pPr>
            <a:r>
              <a:rPr lang="zh-CN" altLang="en-US" sz="1200">
                <a:solidFill>
                  <a:srgbClr val="262626"/>
                </a:solidFill>
                <a:latin typeface="Calibri" panose="020F0502020204030204" pitchFamily="34" charset="0"/>
                <a:ea typeface="微软雅黑" panose="020B0503020204020204" pitchFamily="34" charset="-122"/>
              </a:rPr>
              <a:t>Click here to enter text Click here to enter text Click here to enter text</a:t>
            </a:r>
          </a:p>
        </p:txBody>
      </p:sp>
      <p:sp>
        <p:nvSpPr>
          <p:cNvPr id="30757" name="文本框 12">
            <a:extLst>
              <a:ext uri="{FF2B5EF4-FFF2-40B4-BE49-F238E27FC236}">
                <a16:creationId xmlns:a16="http://schemas.microsoft.com/office/drawing/2014/main" id="{366A3F56-0460-412C-8D5F-2F05FCA0085C}"/>
              </a:ext>
            </a:extLst>
          </p:cNvPr>
          <p:cNvSpPr>
            <a:spLocks noChangeArrowheads="1"/>
          </p:cNvSpPr>
          <p:nvPr/>
        </p:nvSpPr>
        <p:spPr bwMode="auto">
          <a:xfrm>
            <a:off x="4443413" y="2913063"/>
            <a:ext cx="5249862" cy="5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30000"/>
              </a:lnSpc>
              <a:buFont typeface="Arial" panose="020B0604020202020204" pitchFamily="34" charset="0"/>
              <a:buNone/>
            </a:pPr>
            <a:r>
              <a:rPr lang="zh-CN" altLang="en-US" sz="1200">
                <a:solidFill>
                  <a:srgbClr val="262626"/>
                </a:solidFill>
                <a:latin typeface="Calibri" panose="020F0502020204030204" pitchFamily="34" charset="0"/>
                <a:ea typeface="微软雅黑" panose="020B0503020204020204" pitchFamily="34" charset="-122"/>
              </a:rPr>
              <a:t>Click here to enter text Click here to enter text Click here to enter text</a:t>
            </a:r>
            <a:endParaRPr lang="en-US" altLang="zh-CN" sz="1200">
              <a:solidFill>
                <a:srgbClr val="262626"/>
              </a:solidFill>
              <a:latin typeface="Calibri" panose="020F0502020204030204" pitchFamily="34" charset="0"/>
              <a:ea typeface="微软雅黑" panose="020B0503020204020204" pitchFamily="34" charset="-122"/>
            </a:endParaRPr>
          </a:p>
          <a:p>
            <a:pPr algn="just" eaLnBrk="1" hangingPunct="1">
              <a:lnSpc>
                <a:spcPct val="130000"/>
              </a:lnSpc>
              <a:buFont typeface="Arial" panose="020B0604020202020204" pitchFamily="34" charset="0"/>
              <a:buNone/>
            </a:pPr>
            <a:r>
              <a:rPr lang="zh-CN" altLang="en-US" sz="1200">
                <a:solidFill>
                  <a:srgbClr val="262626"/>
                </a:solidFill>
                <a:latin typeface="Calibri" panose="020F0502020204030204" pitchFamily="34" charset="0"/>
                <a:ea typeface="微软雅黑" panose="020B0503020204020204" pitchFamily="34" charset="-122"/>
              </a:rPr>
              <a:t>Click here to enter text Click here to enter text Click here to enter text</a:t>
            </a:r>
            <a:endParaRPr lang="zh-CN" altLang="en-US" sz="1200">
              <a:ea typeface="宋体" panose="02010600030101010101" pitchFamily="2" charset="-122"/>
            </a:endParaRPr>
          </a:p>
        </p:txBody>
      </p:sp>
      <p:sp>
        <p:nvSpPr>
          <p:cNvPr id="30758" name="文本框 13">
            <a:extLst>
              <a:ext uri="{FF2B5EF4-FFF2-40B4-BE49-F238E27FC236}">
                <a16:creationId xmlns:a16="http://schemas.microsoft.com/office/drawing/2014/main" id="{2BF4007E-32FB-451B-9D74-2B0DDE6F7D07}"/>
              </a:ext>
            </a:extLst>
          </p:cNvPr>
          <p:cNvSpPr>
            <a:spLocks noChangeArrowheads="1"/>
          </p:cNvSpPr>
          <p:nvPr/>
        </p:nvSpPr>
        <p:spPr bwMode="auto">
          <a:xfrm>
            <a:off x="5738813" y="4137025"/>
            <a:ext cx="5091112" cy="5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30000"/>
              </a:lnSpc>
              <a:buFont typeface="Arial" panose="020B0604020202020204" pitchFamily="34" charset="0"/>
              <a:buNone/>
            </a:pPr>
            <a:r>
              <a:rPr lang="zh-CN" altLang="en-US" sz="1200">
                <a:solidFill>
                  <a:srgbClr val="262626"/>
                </a:solidFill>
                <a:latin typeface="Calibri" panose="020F0502020204030204" pitchFamily="34" charset="0"/>
                <a:ea typeface="微软雅黑" panose="020B0503020204020204" pitchFamily="34" charset="-122"/>
              </a:rPr>
              <a:t>Click here to enter text Click here to enter text Click here to enter text</a:t>
            </a:r>
            <a:endParaRPr lang="en-US" altLang="zh-CN" sz="1200">
              <a:solidFill>
                <a:srgbClr val="262626"/>
              </a:solidFill>
              <a:latin typeface="Calibri" panose="020F0502020204030204" pitchFamily="34" charset="0"/>
              <a:ea typeface="微软雅黑" panose="020B0503020204020204" pitchFamily="34" charset="-122"/>
            </a:endParaRPr>
          </a:p>
          <a:p>
            <a:pPr algn="just" eaLnBrk="1" hangingPunct="1">
              <a:lnSpc>
                <a:spcPct val="130000"/>
              </a:lnSpc>
              <a:buFont typeface="Arial" panose="020B0604020202020204" pitchFamily="34" charset="0"/>
              <a:buNone/>
            </a:pPr>
            <a:r>
              <a:rPr lang="zh-CN" altLang="en-US" sz="1200">
                <a:solidFill>
                  <a:srgbClr val="262626"/>
                </a:solidFill>
                <a:latin typeface="Calibri" panose="020F0502020204030204" pitchFamily="34" charset="0"/>
                <a:ea typeface="微软雅黑" panose="020B0503020204020204" pitchFamily="34" charset="-122"/>
              </a:rPr>
              <a:t>Click here to enter text Click here to enter text Click here to enter text</a:t>
            </a:r>
            <a:endParaRPr lang="zh-CN" altLang="en-US" sz="1200">
              <a:ea typeface="宋体" panose="02010600030101010101" pitchFamily="2" charset="-122"/>
            </a:endParaRPr>
          </a:p>
        </p:txBody>
      </p:sp>
      <p:sp>
        <p:nvSpPr>
          <p:cNvPr id="30759" name="文本框 14">
            <a:extLst>
              <a:ext uri="{FF2B5EF4-FFF2-40B4-BE49-F238E27FC236}">
                <a16:creationId xmlns:a16="http://schemas.microsoft.com/office/drawing/2014/main" id="{9A997FA0-1D77-4AA4-9366-9B77DF753BA6}"/>
              </a:ext>
            </a:extLst>
          </p:cNvPr>
          <p:cNvSpPr>
            <a:spLocks noChangeArrowheads="1"/>
          </p:cNvSpPr>
          <p:nvPr/>
        </p:nvSpPr>
        <p:spPr bwMode="auto">
          <a:xfrm>
            <a:off x="6654800" y="5218113"/>
            <a:ext cx="5132388" cy="5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30000"/>
              </a:lnSpc>
              <a:buFont typeface="Arial" panose="020B0604020202020204" pitchFamily="34" charset="0"/>
              <a:buNone/>
            </a:pPr>
            <a:r>
              <a:rPr lang="zh-CN" altLang="en-US" sz="1200">
                <a:solidFill>
                  <a:srgbClr val="262626"/>
                </a:solidFill>
                <a:latin typeface="Calibri" panose="020F0502020204030204" pitchFamily="34" charset="0"/>
                <a:ea typeface="微软雅黑" panose="020B0503020204020204" pitchFamily="34" charset="-122"/>
              </a:rPr>
              <a:t>Click here to enter text Click here to enter text Click here to enter text</a:t>
            </a:r>
            <a:endParaRPr lang="en-US" altLang="zh-CN" sz="1200">
              <a:solidFill>
                <a:srgbClr val="262626"/>
              </a:solidFill>
              <a:latin typeface="Calibri" panose="020F0502020204030204" pitchFamily="34" charset="0"/>
              <a:ea typeface="微软雅黑" panose="020B0503020204020204" pitchFamily="34" charset="-122"/>
            </a:endParaRPr>
          </a:p>
          <a:p>
            <a:pPr algn="just" eaLnBrk="1" hangingPunct="1">
              <a:lnSpc>
                <a:spcPct val="130000"/>
              </a:lnSpc>
              <a:buFont typeface="Arial" panose="020B0604020202020204" pitchFamily="34" charset="0"/>
              <a:buNone/>
            </a:pPr>
            <a:r>
              <a:rPr lang="zh-CN" altLang="en-US" sz="1200">
                <a:solidFill>
                  <a:srgbClr val="262626"/>
                </a:solidFill>
                <a:latin typeface="Calibri" panose="020F0502020204030204" pitchFamily="34" charset="0"/>
                <a:ea typeface="微软雅黑" panose="020B0503020204020204" pitchFamily="34" charset="-122"/>
              </a:rPr>
              <a:t>Click here to enter text Click here to enter text Click here to enter text</a:t>
            </a:r>
            <a:endParaRPr lang="zh-CN" altLang="en-US" sz="1200">
              <a:ea typeface="宋体" panose="02010600030101010101" pitchFamily="2" charset="-122"/>
            </a:endParaRPr>
          </a:p>
        </p:txBody>
      </p:sp>
    </p:spTree>
    <p:custDataLst>
      <p:tags r:id="rId1"/>
    </p:custDataLst>
  </p:cSld>
  <p:clrMapOvr>
    <a:masterClrMapping/>
  </p:clrMapOvr>
  <p:transition advTm="4969">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5"/>
                                        </p:tgtEl>
                                        <p:attrNameLst>
                                          <p:attrName>style.visibility</p:attrName>
                                        </p:attrNameLst>
                                      </p:cBhvr>
                                      <p:to>
                                        <p:strVal val="visible"/>
                                      </p:to>
                                    </p:set>
                                    <p:anim calcmode="lin" valueType="num">
                                      <p:cBhvr>
                                        <p:cTn id="7" dur="500" fill="hold"/>
                                        <p:tgtEl>
                                          <p:spTgt spid="30745"/>
                                        </p:tgtEl>
                                        <p:attrNameLst>
                                          <p:attrName>ppt_x</p:attrName>
                                        </p:attrNameLst>
                                      </p:cBhvr>
                                      <p:tavLst>
                                        <p:tav tm="0">
                                          <p:val>
                                            <p:strVal val="0-#ppt_w/2"/>
                                          </p:val>
                                        </p:tav>
                                        <p:tav tm="100000">
                                          <p:val>
                                            <p:strVal val="#ppt_x"/>
                                          </p:val>
                                        </p:tav>
                                      </p:tavLst>
                                    </p:anim>
                                    <p:anim calcmode="lin" valueType="num">
                                      <p:cBhvr>
                                        <p:cTn id="8" dur="500" fill="hold"/>
                                        <p:tgtEl>
                                          <p:spTgt spid="3074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46"/>
                                        </p:tgtEl>
                                        <p:attrNameLst>
                                          <p:attrName>style.visibility</p:attrName>
                                        </p:attrNameLst>
                                      </p:cBhvr>
                                      <p:to>
                                        <p:strVal val="visible"/>
                                      </p:to>
                                    </p:set>
                                    <p:anim calcmode="lin" valueType="num">
                                      <p:cBhvr>
                                        <p:cTn id="11" dur="500" fill="hold"/>
                                        <p:tgtEl>
                                          <p:spTgt spid="30746"/>
                                        </p:tgtEl>
                                        <p:attrNameLst>
                                          <p:attrName>ppt_x</p:attrName>
                                        </p:attrNameLst>
                                      </p:cBhvr>
                                      <p:tavLst>
                                        <p:tav tm="0">
                                          <p:val>
                                            <p:strVal val="0-#ppt_w/2"/>
                                          </p:val>
                                        </p:tav>
                                        <p:tav tm="100000">
                                          <p:val>
                                            <p:strVal val="#ppt_x"/>
                                          </p:val>
                                        </p:tav>
                                      </p:tavLst>
                                    </p:anim>
                                    <p:anim calcmode="lin" valueType="num">
                                      <p:cBhvr>
                                        <p:cTn id="12" dur="500" fill="hold"/>
                                        <p:tgtEl>
                                          <p:spTgt spid="3074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0744"/>
                                        </p:tgtEl>
                                        <p:attrNameLst>
                                          <p:attrName>style.visibility</p:attrName>
                                        </p:attrNameLst>
                                      </p:cBhvr>
                                      <p:to>
                                        <p:strVal val="visible"/>
                                      </p:to>
                                    </p:set>
                                    <p:anim calcmode="lin" valueType="num">
                                      <p:cBhvr>
                                        <p:cTn id="17" dur="500" fill="hold"/>
                                        <p:tgtEl>
                                          <p:spTgt spid="3074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744"/>
                                        </p:tgtEl>
                                        <p:attrNameLst>
                                          <p:attrName>ppt_y</p:attrName>
                                        </p:attrNameLst>
                                      </p:cBhvr>
                                      <p:tavLst>
                                        <p:tav tm="0">
                                          <p:val>
                                            <p:strVal val="#ppt_y"/>
                                          </p:val>
                                        </p:tav>
                                        <p:tav tm="100000">
                                          <p:val>
                                            <p:strVal val="#ppt_y"/>
                                          </p:val>
                                        </p:tav>
                                      </p:tavLst>
                                    </p:anim>
                                    <p:anim calcmode="lin" valueType="num">
                                      <p:cBhvr>
                                        <p:cTn id="19" dur="500" fill="hold"/>
                                        <p:tgtEl>
                                          <p:spTgt spid="3074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744"/>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307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filter="wipe(down)">
                                      <p:cBhvr>
                                        <p:cTn id="26" dur="2750"/>
                                        <p:tgtEl>
                                          <p:spTgt spid="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0755"/>
                                        </p:tgtEl>
                                        <p:attrNameLst>
                                          <p:attrName>style.visibility</p:attrName>
                                        </p:attrNameLst>
                                      </p:cBhvr>
                                      <p:to>
                                        <p:strVal val="visible"/>
                                      </p:to>
                                    </p:set>
                                    <p:animEffect filter="fade">
                                      <p:cBhvr>
                                        <p:cTn id="29" dur="500"/>
                                        <p:tgtEl>
                                          <p:spTgt spid="30755"/>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30754"/>
                                        </p:tgtEl>
                                        <p:attrNameLst>
                                          <p:attrName>style.visibility</p:attrName>
                                        </p:attrNameLst>
                                      </p:cBhvr>
                                      <p:to>
                                        <p:strVal val="visible"/>
                                      </p:to>
                                    </p:set>
                                    <p:animEffect filter="fade">
                                      <p:cBhvr>
                                        <p:cTn id="32" dur="500"/>
                                        <p:tgtEl>
                                          <p:spTgt spid="30754"/>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30753"/>
                                        </p:tgtEl>
                                        <p:attrNameLst>
                                          <p:attrName>style.visibility</p:attrName>
                                        </p:attrNameLst>
                                      </p:cBhvr>
                                      <p:to>
                                        <p:strVal val="visible"/>
                                      </p:to>
                                    </p:set>
                                    <p:animEffect filter="fade">
                                      <p:cBhvr>
                                        <p:cTn id="35" dur="500"/>
                                        <p:tgtEl>
                                          <p:spTgt spid="30753"/>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30752"/>
                                        </p:tgtEl>
                                        <p:attrNameLst>
                                          <p:attrName>style.visibility</p:attrName>
                                        </p:attrNameLst>
                                      </p:cBhvr>
                                      <p:to>
                                        <p:strVal val="visible"/>
                                      </p:to>
                                    </p:set>
                                    <p:animEffect filter="fade">
                                      <p:cBhvr>
                                        <p:cTn id="38" dur="500"/>
                                        <p:tgtEl>
                                          <p:spTgt spid="3075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0756"/>
                                        </p:tgtEl>
                                        <p:attrNameLst>
                                          <p:attrName>style.visibility</p:attrName>
                                        </p:attrNameLst>
                                      </p:cBhvr>
                                      <p:to>
                                        <p:strVal val="visible"/>
                                      </p:to>
                                    </p:set>
                                    <p:anim calcmode="lin" valueType="num">
                                      <p:cBhvr>
                                        <p:cTn id="43" dur="500" fill="hold"/>
                                        <p:tgtEl>
                                          <p:spTgt spid="3075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0756"/>
                                        </p:tgtEl>
                                        <p:attrNameLst>
                                          <p:attrName>ppt_y</p:attrName>
                                        </p:attrNameLst>
                                      </p:cBhvr>
                                      <p:tavLst>
                                        <p:tav tm="0">
                                          <p:val>
                                            <p:strVal val="#ppt_y"/>
                                          </p:val>
                                        </p:tav>
                                        <p:tav tm="100000">
                                          <p:val>
                                            <p:strVal val="#ppt_y"/>
                                          </p:val>
                                        </p:tav>
                                      </p:tavLst>
                                    </p:anim>
                                    <p:anim calcmode="lin" valueType="num">
                                      <p:cBhvr>
                                        <p:cTn id="45" dur="500" fill="hold"/>
                                        <p:tgtEl>
                                          <p:spTgt spid="3075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0756"/>
                                        </p:tgtEl>
                                        <p:attrNameLst>
                                          <p:attrName>ppt_w</p:attrName>
                                        </p:attrNameLst>
                                      </p:cBhvr>
                                      <p:tavLst>
                                        <p:tav tm="0">
                                          <p:val>
                                            <p:strVal val="#ppt_w/10"/>
                                          </p:val>
                                        </p:tav>
                                        <p:tav tm="50000">
                                          <p:val>
                                            <p:strVal val="#ppt_w+.01"/>
                                          </p:val>
                                        </p:tav>
                                        <p:tav tm="100000">
                                          <p:val>
                                            <p:strVal val="#ppt_w"/>
                                          </p:val>
                                        </p:tav>
                                      </p:tavLst>
                                    </p:anim>
                                    <p:animEffect filter="fade">
                                      <p:cBhvr>
                                        <p:cTn id="47" dur="500" tmFilter="0,0; .5, 1; 1, 1"/>
                                        <p:tgtEl>
                                          <p:spTgt spid="30756"/>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30757"/>
                                        </p:tgtEl>
                                        <p:attrNameLst>
                                          <p:attrName>style.visibility</p:attrName>
                                        </p:attrNameLst>
                                      </p:cBhvr>
                                      <p:to>
                                        <p:strVal val="visible"/>
                                      </p:to>
                                    </p:set>
                                    <p:anim calcmode="lin" valueType="num">
                                      <p:cBhvr>
                                        <p:cTn id="50" dur="500" fill="hold"/>
                                        <p:tgtEl>
                                          <p:spTgt spid="30757"/>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0757"/>
                                        </p:tgtEl>
                                        <p:attrNameLst>
                                          <p:attrName>ppt_y</p:attrName>
                                        </p:attrNameLst>
                                      </p:cBhvr>
                                      <p:tavLst>
                                        <p:tav tm="0">
                                          <p:val>
                                            <p:strVal val="#ppt_y"/>
                                          </p:val>
                                        </p:tav>
                                        <p:tav tm="100000">
                                          <p:val>
                                            <p:strVal val="#ppt_y"/>
                                          </p:val>
                                        </p:tav>
                                      </p:tavLst>
                                    </p:anim>
                                    <p:anim calcmode="lin" valueType="num">
                                      <p:cBhvr>
                                        <p:cTn id="52" dur="500" fill="hold"/>
                                        <p:tgtEl>
                                          <p:spTgt spid="30757"/>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0757"/>
                                        </p:tgtEl>
                                        <p:attrNameLst>
                                          <p:attrName>ppt_w</p:attrName>
                                        </p:attrNameLst>
                                      </p:cBhvr>
                                      <p:tavLst>
                                        <p:tav tm="0">
                                          <p:val>
                                            <p:strVal val="#ppt_w/10"/>
                                          </p:val>
                                        </p:tav>
                                        <p:tav tm="50000">
                                          <p:val>
                                            <p:strVal val="#ppt_w+.01"/>
                                          </p:val>
                                        </p:tav>
                                        <p:tav tm="100000">
                                          <p:val>
                                            <p:strVal val="#ppt_w"/>
                                          </p:val>
                                        </p:tav>
                                      </p:tavLst>
                                    </p:anim>
                                    <p:animEffect filter="fade">
                                      <p:cBhvr>
                                        <p:cTn id="54" dur="500" tmFilter="0,0; .5, 1; 1, 1"/>
                                        <p:tgtEl>
                                          <p:spTgt spid="30757"/>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30758"/>
                                        </p:tgtEl>
                                        <p:attrNameLst>
                                          <p:attrName>style.visibility</p:attrName>
                                        </p:attrNameLst>
                                      </p:cBhvr>
                                      <p:to>
                                        <p:strVal val="visible"/>
                                      </p:to>
                                    </p:set>
                                    <p:anim calcmode="lin" valueType="num">
                                      <p:cBhvr>
                                        <p:cTn id="57" dur="500" fill="hold"/>
                                        <p:tgtEl>
                                          <p:spTgt spid="30758"/>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0758"/>
                                        </p:tgtEl>
                                        <p:attrNameLst>
                                          <p:attrName>ppt_y</p:attrName>
                                        </p:attrNameLst>
                                      </p:cBhvr>
                                      <p:tavLst>
                                        <p:tav tm="0">
                                          <p:val>
                                            <p:strVal val="#ppt_y"/>
                                          </p:val>
                                        </p:tav>
                                        <p:tav tm="100000">
                                          <p:val>
                                            <p:strVal val="#ppt_y"/>
                                          </p:val>
                                        </p:tav>
                                      </p:tavLst>
                                    </p:anim>
                                    <p:anim calcmode="lin" valueType="num">
                                      <p:cBhvr>
                                        <p:cTn id="59" dur="500" fill="hold"/>
                                        <p:tgtEl>
                                          <p:spTgt spid="30758"/>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0758"/>
                                        </p:tgtEl>
                                        <p:attrNameLst>
                                          <p:attrName>ppt_w</p:attrName>
                                        </p:attrNameLst>
                                      </p:cBhvr>
                                      <p:tavLst>
                                        <p:tav tm="0">
                                          <p:val>
                                            <p:strVal val="#ppt_w/10"/>
                                          </p:val>
                                        </p:tav>
                                        <p:tav tm="50000">
                                          <p:val>
                                            <p:strVal val="#ppt_w+.01"/>
                                          </p:val>
                                        </p:tav>
                                        <p:tav tm="100000">
                                          <p:val>
                                            <p:strVal val="#ppt_w"/>
                                          </p:val>
                                        </p:tav>
                                      </p:tavLst>
                                    </p:anim>
                                    <p:animEffect filter="fade">
                                      <p:cBhvr>
                                        <p:cTn id="61" dur="500" tmFilter="0,0; .5, 1; 1, 1"/>
                                        <p:tgtEl>
                                          <p:spTgt spid="30758"/>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30759"/>
                                        </p:tgtEl>
                                        <p:attrNameLst>
                                          <p:attrName>style.visibility</p:attrName>
                                        </p:attrNameLst>
                                      </p:cBhvr>
                                      <p:to>
                                        <p:strVal val="visible"/>
                                      </p:to>
                                    </p:set>
                                    <p:anim calcmode="lin" valueType="num">
                                      <p:cBhvr>
                                        <p:cTn id="64" dur="500" fill="hold"/>
                                        <p:tgtEl>
                                          <p:spTgt spid="30759"/>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30759"/>
                                        </p:tgtEl>
                                        <p:attrNameLst>
                                          <p:attrName>ppt_y</p:attrName>
                                        </p:attrNameLst>
                                      </p:cBhvr>
                                      <p:tavLst>
                                        <p:tav tm="0">
                                          <p:val>
                                            <p:strVal val="#ppt_y"/>
                                          </p:val>
                                        </p:tav>
                                        <p:tav tm="100000">
                                          <p:val>
                                            <p:strVal val="#ppt_y"/>
                                          </p:val>
                                        </p:tav>
                                      </p:tavLst>
                                    </p:anim>
                                    <p:anim calcmode="lin" valueType="num">
                                      <p:cBhvr>
                                        <p:cTn id="66" dur="500" fill="hold"/>
                                        <p:tgtEl>
                                          <p:spTgt spid="30759"/>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30759"/>
                                        </p:tgtEl>
                                        <p:attrNameLst>
                                          <p:attrName>ppt_w</p:attrName>
                                        </p:attrNameLst>
                                      </p:cBhvr>
                                      <p:tavLst>
                                        <p:tav tm="0">
                                          <p:val>
                                            <p:strVal val="#ppt_w/10"/>
                                          </p:val>
                                        </p:tav>
                                        <p:tav tm="50000">
                                          <p:val>
                                            <p:strVal val="#ppt_w+.01"/>
                                          </p:val>
                                        </p:tav>
                                        <p:tav tm="100000">
                                          <p:val>
                                            <p:strVal val="#ppt_w"/>
                                          </p:val>
                                        </p:tav>
                                      </p:tavLst>
                                    </p:anim>
                                    <p:animEffect filter="fade">
                                      <p:cBhvr>
                                        <p:cTn id="68" dur="500" tmFilter="0,0; .5, 1; 1, 1"/>
                                        <p:tgtEl>
                                          <p:spTgt spid="30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4" grpId="0" bldLvl="0"/>
      <p:bldP spid="30745" grpId="0" bldLvl="0" animBg="1"/>
      <p:bldP spid="30752" grpId="0" bldLvl="0" animBg="1"/>
      <p:bldP spid="30753" grpId="0" bldLvl="0" animBg="1"/>
      <p:bldP spid="30754" grpId="0" bldLvl="0" animBg="1"/>
      <p:bldP spid="30755" grpId="0" bldLvl="0" animBg="1"/>
      <p:bldP spid="30756" grpId="0" bldLvl="0"/>
      <p:bldP spid="30757" grpId="0" bldLvl="0"/>
      <p:bldP spid="30758" grpId="0" bldLvl="0"/>
      <p:bldP spid="30759"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4">
            <a:extLst>
              <a:ext uri="{FF2B5EF4-FFF2-40B4-BE49-F238E27FC236}">
                <a16:creationId xmlns:a16="http://schemas.microsoft.com/office/drawing/2014/main" id="{5551EA3E-0A89-44F4-AF2A-50F0F2A770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01146688-3B0E-4032-8976-DBD79407B929}" type="slidenum">
              <a:rPr altLang="en-US" sz="1400">
                <a:solidFill>
                  <a:srgbClr val="898989"/>
                </a:solidFill>
                <a:ea typeface="宋体" panose="02010600030101010101" pitchFamily="2" charset="-122"/>
              </a:rPr>
              <a:pPr/>
              <a:t>29</a:t>
            </a:fld>
            <a:endParaRPr lang="zh-CN" altLang="en-US" sz="1400">
              <a:solidFill>
                <a:srgbClr val="898989"/>
              </a:solidFill>
              <a:ea typeface="宋体" panose="02010600030101010101" pitchFamily="2" charset="-122"/>
            </a:endParaRPr>
          </a:p>
        </p:txBody>
      </p:sp>
      <p:sp>
        <p:nvSpPr>
          <p:cNvPr id="41987" name="矩形 6">
            <a:extLst>
              <a:ext uri="{FF2B5EF4-FFF2-40B4-BE49-F238E27FC236}">
                <a16:creationId xmlns:a16="http://schemas.microsoft.com/office/drawing/2014/main" id="{C152C49C-6046-4A3A-8689-B46F7DFBBC22}"/>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88" name="矩形 14">
            <a:extLst>
              <a:ext uri="{FF2B5EF4-FFF2-40B4-BE49-F238E27FC236}">
                <a16:creationId xmlns:a16="http://schemas.microsoft.com/office/drawing/2014/main" id="{3F91C540-964F-4981-B4D9-5AA350F12D79}"/>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1989" name="矩形 15">
            <a:extLst>
              <a:ext uri="{FF2B5EF4-FFF2-40B4-BE49-F238E27FC236}">
                <a16:creationId xmlns:a16="http://schemas.microsoft.com/office/drawing/2014/main" id="{9E02A757-FD0D-477D-AF20-5ED9A15BC015}"/>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1990" name="矩形 16">
            <a:extLst>
              <a:ext uri="{FF2B5EF4-FFF2-40B4-BE49-F238E27FC236}">
                <a16:creationId xmlns:a16="http://schemas.microsoft.com/office/drawing/2014/main" id="{AAF52E0D-98DE-47E2-9697-48593077FC74}"/>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1991" name="矩形 1">
            <a:extLst>
              <a:ext uri="{FF2B5EF4-FFF2-40B4-BE49-F238E27FC236}">
                <a16:creationId xmlns:a16="http://schemas.microsoft.com/office/drawing/2014/main" id="{5673304E-AD70-46EE-8642-57F79B5CDB4A}"/>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2" name="矩形 3">
            <a:extLst>
              <a:ext uri="{FF2B5EF4-FFF2-40B4-BE49-F238E27FC236}">
                <a16:creationId xmlns:a16="http://schemas.microsoft.com/office/drawing/2014/main" id="{0C03061B-25CA-4A8E-8863-AFCBEEA0E95D}"/>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41993" name="矩形 6">
            <a:extLst>
              <a:ext uri="{FF2B5EF4-FFF2-40B4-BE49-F238E27FC236}">
                <a16:creationId xmlns:a16="http://schemas.microsoft.com/office/drawing/2014/main" id="{0BFB9BF5-C689-45A6-B233-A261F8753168}"/>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4" name="矩形 24">
            <a:extLst>
              <a:ext uri="{FF2B5EF4-FFF2-40B4-BE49-F238E27FC236}">
                <a16:creationId xmlns:a16="http://schemas.microsoft.com/office/drawing/2014/main" id="{93573D82-12DF-4DDB-84A5-6460EA9BDE0D}"/>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1995" name="矩形 25">
            <a:extLst>
              <a:ext uri="{FF2B5EF4-FFF2-40B4-BE49-F238E27FC236}">
                <a16:creationId xmlns:a16="http://schemas.microsoft.com/office/drawing/2014/main" id="{F25E8E91-3B5D-405F-9AA1-0F2E06469187}"/>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1996" name="矩形 26">
            <a:extLst>
              <a:ext uri="{FF2B5EF4-FFF2-40B4-BE49-F238E27FC236}">
                <a16:creationId xmlns:a16="http://schemas.microsoft.com/office/drawing/2014/main" id="{A4DE7137-53B2-41AD-B090-A0EC31DD24CC}"/>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1997" name="矩形 1">
            <a:extLst>
              <a:ext uri="{FF2B5EF4-FFF2-40B4-BE49-F238E27FC236}">
                <a16:creationId xmlns:a16="http://schemas.microsoft.com/office/drawing/2014/main" id="{30B45F2F-927A-4F99-80D3-E6AE40A8B55D}"/>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8" name="矩形 3">
            <a:extLst>
              <a:ext uri="{FF2B5EF4-FFF2-40B4-BE49-F238E27FC236}">
                <a16:creationId xmlns:a16="http://schemas.microsoft.com/office/drawing/2014/main" id="{EACD67E7-7A85-4914-B0BF-B39F9F3EFAC3}"/>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41999" name="组合 5">
            <a:extLst>
              <a:ext uri="{FF2B5EF4-FFF2-40B4-BE49-F238E27FC236}">
                <a16:creationId xmlns:a16="http://schemas.microsoft.com/office/drawing/2014/main" id="{D15FAE2F-8B3F-4ABD-B6F4-B9010D0C5244}"/>
              </a:ext>
            </a:extLst>
          </p:cNvPr>
          <p:cNvGrpSpPr>
            <a:grpSpLocks/>
          </p:cNvGrpSpPr>
          <p:nvPr/>
        </p:nvGrpSpPr>
        <p:grpSpPr bwMode="auto">
          <a:xfrm>
            <a:off x="10944225" y="368300"/>
            <a:ext cx="360363" cy="361950"/>
            <a:chOff x="0" y="0"/>
            <a:chExt cx="360000" cy="360000"/>
          </a:xfrm>
        </p:grpSpPr>
        <p:sp>
          <p:nvSpPr>
            <p:cNvPr id="42043" name="椭圆 15">
              <a:extLst>
                <a:ext uri="{FF2B5EF4-FFF2-40B4-BE49-F238E27FC236}">
                  <a16:creationId xmlns:a16="http://schemas.microsoft.com/office/drawing/2014/main" id="{5E5E8255-0BEC-4097-8C9E-5D43C2534F33}"/>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44" name="燕尾形 16">
              <a:hlinkClick r:id="" action="ppaction://hlinkshowjump?jump=previousslide"/>
              <a:extLst>
                <a:ext uri="{FF2B5EF4-FFF2-40B4-BE49-F238E27FC236}">
                  <a16:creationId xmlns:a16="http://schemas.microsoft.com/office/drawing/2014/main" id="{55958068-3AE9-4C32-A0FD-14F5B44342F6}"/>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42000" name="组合 4">
            <a:extLst>
              <a:ext uri="{FF2B5EF4-FFF2-40B4-BE49-F238E27FC236}">
                <a16:creationId xmlns:a16="http://schemas.microsoft.com/office/drawing/2014/main" id="{A24F3D64-E635-41D6-8321-41C1EF441600}"/>
              </a:ext>
            </a:extLst>
          </p:cNvPr>
          <p:cNvGrpSpPr>
            <a:grpSpLocks/>
          </p:cNvGrpSpPr>
          <p:nvPr/>
        </p:nvGrpSpPr>
        <p:grpSpPr bwMode="auto">
          <a:xfrm>
            <a:off x="11449050" y="368300"/>
            <a:ext cx="360363" cy="361950"/>
            <a:chOff x="0" y="0"/>
            <a:chExt cx="360000" cy="360000"/>
          </a:xfrm>
        </p:grpSpPr>
        <p:sp>
          <p:nvSpPr>
            <p:cNvPr id="42041" name="椭圆 2">
              <a:extLst>
                <a:ext uri="{FF2B5EF4-FFF2-40B4-BE49-F238E27FC236}">
                  <a16:creationId xmlns:a16="http://schemas.microsoft.com/office/drawing/2014/main" id="{97AC4DF1-706E-4211-BD83-061AB709EC6B}"/>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42" name="燕尾形 3">
              <a:hlinkClick r:id="" action="ppaction://hlinkshowjump?jump=nextslide"/>
              <a:extLst>
                <a:ext uri="{FF2B5EF4-FFF2-40B4-BE49-F238E27FC236}">
                  <a16:creationId xmlns:a16="http://schemas.microsoft.com/office/drawing/2014/main" id="{00B0341A-5FC9-4201-93E8-308AB8DF2176}"/>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42001" name="矩形 6">
            <a:extLst>
              <a:ext uri="{FF2B5EF4-FFF2-40B4-BE49-F238E27FC236}">
                <a16:creationId xmlns:a16="http://schemas.microsoft.com/office/drawing/2014/main" id="{E08A567C-9179-45DE-AFCF-19AF798028FD}"/>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2" name="矩形 1">
            <a:extLst>
              <a:ext uri="{FF2B5EF4-FFF2-40B4-BE49-F238E27FC236}">
                <a16:creationId xmlns:a16="http://schemas.microsoft.com/office/drawing/2014/main" id="{D78AEE8A-8A33-432B-A15B-B3E7BCF6DE89}"/>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66" name="TextBox 1">
            <a:extLst>
              <a:ext uri="{FF2B5EF4-FFF2-40B4-BE49-F238E27FC236}">
                <a16:creationId xmlns:a16="http://schemas.microsoft.com/office/drawing/2014/main" id="{4F1665C7-65CF-4880-B581-1A71BB0354F8}"/>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31767" name="矩形 2">
            <a:extLst>
              <a:ext uri="{FF2B5EF4-FFF2-40B4-BE49-F238E27FC236}">
                <a16:creationId xmlns:a16="http://schemas.microsoft.com/office/drawing/2014/main" id="{B21B59F2-B1D6-4130-BB00-A716C4E0BE29}"/>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68" name="KSO_Shape">
            <a:extLst>
              <a:ext uri="{FF2B5EF4-FFF2-40B4-BE49-F238E27FC236}">
                <a16:creationId xmlns:a16="http://schemas.microsoft.com/office/drawing/2014/main" id="{5C58A283-6098-4188-B7DE-4DD2CB1DC612}"/>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9" name="椭圆 3">
            <a:extLst>
              <a:ext uri="{FF2B5EF4-FFF2-40B4-BE49-F238E27FC236}">
                <a16:creationId xmlns:a16="http://schemas.microsoft.com/office/drawing/2014/main" id="{193F1A97-2020-4A44-8681-1449BE140699}"/>
              </a:ext>
            </a:extLst>
          </p:cNvPr>
          <p:cNvSpPr>
            <a:spLocks noChangeArrowheads="1"/>
          </p:cNvSpPr>
          <p:nvPr/>
        </p:nvSpPr>
        <p:spPr bwMode="auto">
          <a:xfrm>
            <a:off x="2133600" y="2714625"/>
            <a:ext cx="2578100" cy="2578100"/>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70" name="椭圆 4">
            <a:extLst>
              <a:ext uri="{FF2B5EF4-FFF2-40B4-BE49-F238E27FC236}">
                <a16:creationId xmlns:a16="http://schemas.microsoft.com/office/drawing/2014/main" id="{5CD18D85-4E95-4A00-81D6-FBDCBA855093}"/>
              </a:ext>
            </a:extLst>
          </p:cNvPr>
          <p:cNvSpPr>
            <a:spLocks noChangeArrowheads="1"/>
          </p:cNvSpPr>
          <p:nvPr/>
        </p:nvSpPr>
        <p:spPr bwMode="auto">
          <a:xfrm>
            <a:off x="1876425" y="2460625"/>
            <a:ext cx="3092450" cy="3092450"/>
          </a:xfrm>
          <a:prstGeom prst="ellipse">
            <a:avLst/>
          </a:prstGeom>
          <a:noFill/>
          <a:ln w="25400">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71" name="椭圆 5">
            <a:extLst>
              <a:ext uri="{FF2B5EF4-FFF2-40B4-BE49-F238E27FC236}">
                <a16:creationId xmlns:a16="http://schemas.microsoft.com/office/drawing/2014/main" id="{4C8DEACF-BF33-4645-80A5-B709C1B1010A}"/>
              </a:ext>
            </a:extLst>
          </p:cNvPr>
          <p:cNvSpPr>
            <a:spLocks noChangeArrowheads="1"/>
          </p:cNvSpPr>
          <p:nvPr/>
        </p:nvSpPr>
        <p:spPr bwMode="auto">
          <a:xfrm>
            <a:off x="1660525" y="2241550"/>
            <a:ext cx="3524250" cy="3524250"/>
          </a:xfrm>
          <a:prstGeom prst="ellipse">
            <a:avLst/>
          </a:prstGeom>
          <a:noFill/>
          <a:ln w="25400">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72" name="椭圆 10">
            <a:extLst>
              <a:ext uri="{FF2B5EF4-FFF2-40B4-BE49-F238E27FC236}">
                <a16:creationId xmlns:a16="http://schemas.microsoft.com/office/drawing/2014/main" id="{390BB354-39CD-445C-A7E3-59C1AE485EB3}"/>
              </a:ext>
            </a:extLst>
          </p:cNvPr>
          <p:cNvSpPr>
            <a:spLocks noChangeArrowheads="1"/>
          </p:cNvSpPr>
          <p:nvPr/>
        </p:nvSpPr>
        <p:spPr bwMode="auto">
          <a:xfrm>
            <a:off x="10139363" y="1701800"/>
            <a:ext cx="784225" cy="784225"/>
          </a:xfrm>
          <a:prstGeom prst="ellipse">
            <a:avLst/>
          </a:prstGeom>
          <a:solidFill>
            <a:srgbClr val="0896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73" name="椭圆 11">
            <a:extLst>
              <a:ext uri="{FF2B5EF4-FFF2-40B4-BE49-F238E27FC236}">
                <a16:creationId xmlns:a16="http://schemas.microsoft.com/office/drawing/2014/main" id="{6955809E-86B2-4A2B-9B7F-309F3CCED9B6}"/>
              </a:ext>
            </a:extLst>
          </p:cNvPr>
          <p:cNvSpPr>
            <a:spLocks noChangeArrowheads="1"/>
          </p:cNvSpPr>
          <p:nvPr/>
        </p:nvSpPr>
        <p:spPr bwMode="auto">
          <a:xfrm>
            <a:off x="10139363" y="2933700"/>
            <a:ext cx="784225" cy="784225"/>
          </a:xfrm>
          <a:prstGeom prst="ellipse">
            <a:avLst/>
          </a:prstGeom>
          <a:solidFill>
            <a:srgbClr val="4AC5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74" name="椭圆 12">
            <a:extLst>
              <a:ext uri="{FF2B5EF4-FFF2-40B4-BE49-F238E27FC236}">
                <a16:creationId xmlns:a16="http://schemas.microsoft.com/office/drawing/2014/main" id="{6DF28E0E-856E-4917-9A17-463FE17BB7CA}"/>
              </a:ext>
            </a:extLst>
          </p:cNvPr>
          <p:cNvSpPr>
            <a:spLocks noChangeArrowheads="1"/>
          </p:cNvSpPr>
          <p:nvPr/>
        </p:nvSpPr>
        <p:spPr bwMode="auto">
          <a:xfrm>
            <a:off x="10139363" y="4086225"/>
            <a:ext cx="784225" cy="784225"/>
          </a:xfrm>
          <a:prstGeom prst="ellipse">
            <a:avLst/>
          </a:prstGeom>
          <a:solidFill>
            <a:srgbClr val="7EAA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75" name="椭圆 13">
            <a:extLst>
              <a:ext uri="{FF2B5EF4-FFF2-40B4-BE49-F238E27FC236}">
                <a16:creationId xmlns:a16="http://schemas.microsoft.com/office/drawing/2014/main" id="{E5DF1FB3-BEE4-45B8-937D-99CE84DF647F}"/>
              </a:ext>
            </a:extLst>
          </p:cNvPr>
          <p:cNvSpPr>
            <a:spLocks noChangeArrowheads="1"/>
          </p:cNvSpPr>
          <p:nvPr/>
        </p:nvSpPr>
        <p:spPr bwMode="auto">
          <a:xfrm>
            <a:off x="10139363" y="5238750"/>
            <a:ext cx="784225" cy="784225"/>
          </a:xfrm>
          <a:prstGeom prst="ellipse">
            <a:avLst/>
          </a:prstGeom>
          <a:solidFill>
            <a:srgbClr val="5BC5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76" name="Freeform 145">
            <a:extLst>
              <a:ext uri="{FF2B5EF4-FFF2-40B4-BE49-F238E27FC236}">
                <a16:creationId xmlns:a16="http://schemas.microsoft.com/office/drawing/2014/main" id="{61EBCECE-AB7A-48B7-B5BA-3112EA0D6708}"/>
              </a:ext>
            </a:extLst>
          </p:cNvPr>
          <p:cNvSpPr>
            <a:spLocks noEditPoints="1" noChangeArrowheads="1"/>
          </p:cNvSpPr>
          <p:nvPr/>
        </p:nvSpPr>
        <p:spPr bwMode="auto">
          <a:xfrm>
            <a:off x="10307638" y="4292600"/>
            <a:ext cx="476250" cy="441325"/>
          </a:xfrm>
          <a:custGeom>
            <a:avLst/>
            <a:gdLst>
              <a:gd name="T0" fmla="*/ 2147483647 w 197"/>
              <a:gd name="T1" fmla="*/ 2147483647 h 183"/>
              <a:gd name="T2" fmla="*/ 2147483647 w 197"/>
              <a:gd name="T3" fmla="*/ 0 h 183"/>
              <a:gd name="T4" fmla="*/ 0 w 197"/>
              <a:gd name="T5" fmla="*/ 2147483647 h 183"/>
              <a:gd name="T6" fmla="*/ 2147483647 w 197"/>
              <a:gd name="T7" fmla="*/ 2147483647 h 183"/>
              <a:gd name="T8" fmla="*/ 0 w 197"/>
              <a:gd name="T9" fmla="*/ 2147483647 h 183"/>
              <a:gd name="T10" fmla="*/ 2147483647 w 197"/>
              <a:gd name="T11" fmla="*/ 2147483647 h 183"/>
              <a:gd name="T12" fmla="*/ 2147483647 w 197"/>
              <a:gd name="T13" fmla="*/ 2147483647 h 183"/>
              <a:gd name="T14" fmla="*/ 2147483647 w 197"/>
              <a:gd name="T15" fmla="*/ 2147483647 h 183"/>
              <a:gd name="T16" fmla="*/ 2147483647 w 197"/>
              <a:gd name="T17" fmla="*/ 2147483647 h 183"/>
              <a:gd name="T18" fmla="*/ 2147483647 w 197"/>
              <a:gd name="T19" fmla="*/ 2147483647 h 183"/>
              <a:gd name="T20" fmla="*/ 2147483647 w 197"/>
              <a:gd name="T21" fmla="*/ 2147483647 h 183"/>
              <a:gd name="T22" fmla="*/ 2147483647 w 197"/>
              <a:gd name="T23" fmla="*/ 2147483647 h 183"/>
              <a:gd name="T24" fmla="*/ 2147483647 w 197"/>
              <a:gd name="T25" fmla="*/ 2147483647 h 183"/>
              <a:gd name="T26" fmla="*/ 2147483647 w 197"/>
              <a:gd name="T27" fmla="*/ 2147483647 h 183"/>
              <a:gd name="T28" fmla="*/ 2147483647 w 197"/>
              <a:gd name="T29" fmla="*/ 2147483647 h 183"/>
              <a:gd name="T30" fmla="*/ 2147483647 w 197"/>
              <a:gd name="T31" fmla="*/ 2147483647 h 183"/>
              <a:gd name="T32" fmla="*/ 2147483647 w 197"/>
              <a:gd name="T33" fmla="*/ 2147483647 h 183"/>
              <a:gd name="T34" fmla="*/ 2147483647 w 197"/>
              <a:gd name="T35" fmla="*/ 2147483647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32">
            <a:extLst>
              <a:ext uri="{FF2B5EF4-FFF2-40B4-BE49-F238E27FC236}">
                <a16:creationId xmlns:a16="http://schemas.microsoft.com/office/drawing/2014/main" id="{4935CB5C-19C2-469F-AA86-4D6A44B94006}"/>
              </a:ext>
            </a:extLst>
          </p:cNvPr>
          <p:cNvGrpSpPr>
            <a:grpSpLocks/>
          </p:cNvGrpSpPr>
          <p:nvPr/>
        </p:nvGrpSpPr>
        <p:grpSpPr bwMode="auto">
          <a:xfrm>
            <a:off x="10399713" y="1874838"/>
            <a:ext cx="263525" cy="477837"/>
            <a:chOff x="0" y="0"/>
            <a:chExt cx="409575" cy="742950"/>
          </a:xfrm>
        </p:grpSpPr>
        <p:sp>
          <p:nvSpPr>
            <p:cNvPr id="42039" name="Freeform 189">
              <a:extLst>
                <a:ext uri="{FF2B5EF4-FFF2-40B4-BE49-F238E27FC236}">
                  <a16:creationId xmlns:a16="http://schemas.microsoft.com/office/drawing/2014/main" id="{54DFF28C-2039-4B61-9EFD-125CED38C0E6}"/>
                </a:ext>
              </a:extLst>
            </p:cNvPr>
            <p:cNvSpPr>
              <a:spLocks noChangeArrowheads="1"/>
            </p:cNvSpPr>
            <p:nvPr/>
          </p:nvSpPr>
          <p:spPr bwMode="auto">
            <a:xfrm>
              <a:off x="60325" y="390525"/>
              <a:ext cx="293688" cy="352425"/>
            </a:xfrm>
            <a:custGeom>
              <a:avLst/>
              <a:gdLst>
                <a:gd name="T0" fmla="*/ 2147483647 w 78"/>
                <a:gd name="T1" fmla="*/ 2147483647 h 94"/>
                <a:gd name="T2" fmla="*/ 2147483647 w 78"/>
                <a:gd name="T3" fmla="*/ 2147483647 h 94"/>
                <a:gd name="T4" fmla="*/ 2147483647 w 78"/>
                <a:gd name="T5" fmla="*/ 2147483647 h 94"/>
                <a:gd name="T6" fmla="*/ 2147483647 w 78"/>
                <a:gd name="T7" fmla="*/ 2147483647 h 94"/>
                <a:gd name="T8" fmla="*/ 2147483647 w 78"/>
                <a:gd name="T9" fmla="*/ 2147483647 h 94"/>
                <a:gd name="T10" fmla="*/ 2147483647 w 78"/>
                <a:gd name="T11" fmla="*/ 2147483647 h 94"/>
                <a:gd name="T12" fmla="*/ 2147483647 w 78"/>
                <a:gd name="T13" fmla="*/ 2147483647 h 94"/>
                <a:gd name="T14" fmla="*/ 2147483647 w 78"/>
                <a:gd name="T15" fmla="*/ 2147483647 h 94"/>
                <a:gd name="T16" fmla="*/ 2147483647 w 78"/>
                <a:gd name="T17" fmla="*/ 2147483647 h 94"/>
                <a:gd name="T18" fmla="*/ 0 w 78"/>
                <a:gd name="T19" fmla="*/ 2147483647 h 94"/>
                <a:gd name="T20" fmla="*/ 0 w 78"/>
                <a:gd name="T21" fmla="*/ 2147483647 h 94"/>
                <a:gd name="T22" fmla="*/ 2147483647 w 78"/>
                <a:gd name="T23" fmla="*/ 2147483647 h 94"/>
                <a:gd name="T24" fmla="*/ 2147483647 w 78"/>
                <a:gd name="T25" fmla="*/ 2147483647 h 94"/>
                <a:gd name="T26" fmla="*/ 2147483647 w 78"/>
                <a:gd name="T27" fmla="*/ 2147483647 h 94"/>
                <a:gd name="T28" fmla="*/ 2147483647 w 78"/>
                <a:gd name="T29" fmla="*/ 2147483647 h 94"/>
                <a:gd name="T30" fmla="*/ 2147483647 w 78"/>
                <a:gd name="T31" fmla="*/ 2147483647 h 94"/>
                <a:gd name="T32" fmla="*/ 2147483647 w 78"/>
                <a:gd name="T33" fmla="*/ 2147483647 h 94"/>
                <a:gd name="T34" fmla="*/ 2147483647 w 78"/>
                <a:gd name="T35" fmla="*/ 2147483647 h 94"/>
                <a:gd name="T36" fmla="*/ 2147483647 w 78"/>
                <a:gd name="T37" fmla="*/ 0 h 94"/>
                <a:gd name="T38" fmla="*/ 2147483647 w 78"/>
                <a:gd name="T39" fmla="*/ 2147483647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40" name="Freeform 190">
              <a:extLst>
                <a:ext uri="{FF2B5EF4-FFF2-40B4-BE49-F238E27FC236}">
                  <a16:creationId xmlns:a16="http://schemas.microsoft.com/office/drawing/2014/main" id="{483F6BA7-A4B7-4B05-B5AE-595EF77035A7}"/>
                </a:ext>
              </a:extLst>
            </p:cNvPr>
            <p:cNvSpPr>
              <a:spLocks noEditPoints="1" noChangeArrowheads="1"/>
            </p:cNvSpPr>
            <p:nvPr/>
          </p:nvSpPr>
          <p:spPr bwMode="auto">
            <a:xfrm>
              <a:off x="0" y="0"/>
              <a:ext cx="409575" cy="396875"/>
            </a:xfrm>
            <a:custGeom>
              <a:avLst/>
              <a:gdLst>
                <a:gd name="T0" fmla="*/ 2147483647 w 109"/>
                <a:gd name="T1" fmla="*/ 2147483647 h 106"/>
                <a:gd name="T2" fmla="*/ 2147483647 w 109"/>
                <a:gd name="T3" fmla="*/ 2147483647 h 106"/>
                <a:gd name="T4" fmla="*/ 2147483647 w 109"/>
                <a:gd name="T5" fmla="*/ 2147483647 h 106"/>
                <a:gd name="T6" fmla="*/ 2147483647 w 109"/>
                <a:gd name="T7" fmla="*/ 2147483647 h 106"/>
                <a:gd name="T8" fmla="*/ 2147483647 w 109"/>
                <a:gd name="T9" fmla="*/ 2147483647 h 106"/>
                <a:gd name="T10" fmla="*/ 2147483647 w 109"/>
                <a:gd name="T11" fmla="*/ 2147483647 h 106"/>
                <a:gd name="T12" fmla="*/ 2147483647 w 109"/>
                <a:gd name="T13" fmla="*/ 2147483647 h 106"/>
                <a:gd name="T14" fmla="*/ 2147483647 w 109"/>
                <a:gd name="T15" fmla="*/ 2147483647 h 106"/>
                <a:gd name="T16" fmla="*/ 2147483647 w 109"/>
                <a:gd name="T17" fmla="*/ 2147483647 h 106"/>
                <a:gd name="T18" fmla="*/ 2147483647 w 109"/>
                <a:gd name="T19" fmla="*/ 2147483647 h 106"/>
                <a:gd name="T20" fmla="*/ 2147483647 w 109"/>
                <a:gd name="T21" fmla="*/ 2147483647 h 106"/>
                <a:gd name="T22" fmla="*/ 2147483647 w 109"/>
                <a:gd name="T23" fmla="*/ 2147483647 h 106"/>
                <a:gd name="T24" fmla="*/ 2147483647 w 109"/>
                <a:gd name="T25" fmla="*/ 2147483647 h 106"/>
                <a:gd name="T26" fmla="*/ 2147483647 w 109"/>
                <a:gd name="T27" fmla="*/ 0 h 106"/>
                <a:gd name="T28" fmla="*/ 2147483647 w 109"/>
                <a:gd name="T29" fmla="*/ 2147483647 h 106"/>
                <a:gd name="T30" fmla="*/ 2147483647 w 109"/>
                <a:gd name="T31" fmla="*/ 2147483647 h 106"/>
                <a:gd name="T32" fmla="*/ 2147483647 w 109"/>
                <a:gd name="T33" fmla="*/ 2147483647 h 106"/>
                <a:gd name="T34" fmla="*/ 2147483647 w 109"/>
                <a:gd name="T35" fmla="*/ 2147483647 h 106"/>
                <a:gd name="T36" fmla="*/ 2147483647 w 109"/>
                <a:gd name="T37" fmla="*/ 2147483647 h 106"/>
                <a:gd name="T38" fmla="*/ 2147483647 w 109"/>
                <a:gd name="T39" fmla="*/ 2147483647 h 106"/>
                <a:gd name="T40" fmla="*/ 2147483647 w 109"/>
                <a:gd name="T41" fmla="*/ 2147483647 h 106"/>
                <a:gd name="T42" fmla="*/ 2147483647 w 109"/>
                <a:gd name="T43" fmla="*/ 2147483647 h 106"/>
                <a:gd name="T44" fmla="*/ 2147483647 w 109"/>
                <a:gd name="T45" fmla="*/ 2147483647 h 106"/>
                <a:gd name="T46" fmla="*/ 2147483647 w 109"/>
                <a:gd name="T47" fmla="*/ 2147483647 h 106"/>
                <a:gd name="T48" fmla="*/ 2147483647 w 109"/>
                <a:gd name="T49" fmla="*/ 2147483647 h 106"/>
                <a:gd name="T50" fmla="*/ 2147483647 w 109"/>
                <a:gd name="T51" fmla="*/ 2147483647 h 106"/>
                <a:gd name="T52" fmla="*/ 2147483647 w 109"/>
                <a:gd name="T53" fmla="*/ 2147483647 h 106"/>
                <a:gd name="T54" fmla="*/ 2147483647 w 109"/>
                <a:gd name="T55" fmla="*/ 2147483647 h 106"/>
                <a:gd name="T56" fmla="*/ 2147483647 w 109"/>
                <a:gd name="T57" fmla="*/ 2147483647 h 106"/>
                <a:gd name="T58" fmla="*/ 2147483647 w 109"/>
                <a:gd name="T59" fmla="*/ 2147483647 h 106"/>
                <a:gd name="T60" fmla="*/ 2147483647 w 109"/>
                <a:gd name="T61" fmla="*/ 2147483647 h 106"/>
                <a:gd name="T62" fmla="*/ 2147483647 w 109"/>
                <a:gd name="T63" fmla="*/ 2147483647 h 106"/>
                <a:gd name="T64" fmla="*/ 2147483647 w 109"/>
                <a:gd name="T65" fmla="*/ 2147483647 h 106"/>
                <a:gd name="T66" fmla="*/ 2147483647 w 109"/>
                <a:gd name="T67" fmla="*/ 2147483647 h 106"/>
                <a:gd name="T68" fmla="*/ 2147483647 w 109"/>
                <a:gd name="T69" fmla="*/ 2147483647 h 106"/>
                <a:gd name="T70" fmla="*/ 2147483647 w 109"/>
                <a:gd name="T71" fmla="*/ 2147483647 h 106"/>
                <a:gd name="T72" fmla="*/ 2147483647 w 109"/>
                <a:gd name="T73" fmla="*/ 2147483647 h 106"/>
                <a:gd name="T74" fmla="*/ 2147483647 w 109"/>
                <a:gd name="T75" fmla="*/ 2147483647 h 106"/>
                <a:gd name="T76" fmla="*/ 2147483647 w 109"/>
                <a:gd name="T77" fmla="*/ 2147483647 h 106"/>
                <a:gd name="T78" fmla="*/ 2147483647 w 109"/>
                <a:gd name="T79" fmla="*/ 2147483647 h 106"/>
                <a:gd name="T80" fmla="*/ 2147483647 w 109"/>
                <a:gd name="T81" fmla="*/ 2147483647 h 106"/>
                <a:gd name="T82" fmla="*/ 2147483647 w 109"/>
                <a:gd name="T83" fmla="*/ 2147483647 h 106"/>
                <a:gd name="T84" fmla="*/ 2147483647 w 109"/>
                <a:gd name="T85" fmla="*/ 2147483647 h 106"/>
                <a:gd name="T86" fmla="*/ 2147483647 w 109"/>
                <a:gd name="T87" fmla="*/ 2147483647 h 106"/>
                <a:gd name="T88" fmla="*/ 2147483647 w 109"/>
                <a:gd name="T89" fmla="*/ 2147483647 h 106"/>
                <a:gd name="T90" fmla="*/ 2147483647 w 109"/>
                <a:gd name="T91" fmla="*/ 2147483647 h 106"/>
                <a:gd name="T92" fmla="*/ 2147483647 w 109"/>
                <a:gd name="T93" fmla="*/ 2147483647 h 106"/>
                <a:gd name="T94" fmla="*/ 2147483647 w 109"/>
                <a:gd name="T95" fmla="*/ 2147483647 h 106"/>
                <a:gd name="T96" fmla="*/ 2147483647 w 109"/>
                <a:gd name="T97" fmla="*/ 2147483647 h 106"/>
                <a:gd name="T98" fmla="*/ 2147483647 w 109"/>
                <a:gd name="T99" fmla="*/ 2147483647 h 106"/>
                <a:gd name="T100" fmla="*/ 2147483647 w 109"/>
                <a:gd name="T101" fmla="*/ 2147483647 h 106"/>
                <a:gd name="T102" fmla="*/ 2147483647 w 109"/>
                <a:gd name="T103" fmla="*/ 2147483647 h 106"/>
                <a:gd name="T104" fmla="*/ 2147483647 w 109"/>
                <a:gd name="T105" fmla="*/ 2147483647 h 106"/>
                <a:gd name="T106" fmla="*/ 2147483647 w 109"/>
                <a:gd name="T107" fmla="*/ 2147483647 h 106"/>
                <a:gd name="T108" fmla="*/ 2147483647 w 109"/>
                <a:gd name="T109" fmla="*/ 2147483647 h 106"/>
                <a:gd name="T110" fmla="*/ 2147483647 w 109"/>
                <a:gd name="T111" fmla="*/ 2147483647 h 106"/>
                <a:gd name="T112" fmla="*/ 2147483647 w 109"/>
                <a:gd name="T113" fmla="*/ 2147483647 h 106"/>
                <a:gd name="T114" fmla="*/ 2147483647 w 109"/>
                <a:gd name="T115" fmla="*/ 2147483647 h 106"/>
                <a:gd name="T116" fmla="*/ 2147483647 w 109"/>
                <a:gd name="T117" fmla="*/ 2147483647 h 106"/>
                <a:gd name="T118" fmla="*/ 2147483647 w 109"/>
                <a:gd name="T119" fmla="*/ 2147483647 h 106"/>
                <a:gd name="T120" fmla="*/ 2147483647 w 109"/>
                <a:gd name="T121" fmla="*/ 2147483647 h 106"/>
                <a:gd name="T122" fmla="*/ 2147483647 w 109"/>
                <a:gd name="T123" fmla="*/ 2147483647 h 106"/>
                <a:gd name="T124" fmla="*/ 2147483647 w 109"/>
                <a:gd name="T125" fmla="*/ 2147483647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1780" name="Freeform 755">
            <a:extLst>
              <a:ext uri="{FF2B5EF4-FFF2-40B4-BE49-F238E27FC236}">
                <a16:creationId xmlns:a16="http://schemas.microsoft.com/office/drawing/2014/main" id="{125AE9C2-B9BC-4E1E-ABBD-30B843FD8523}"/>
              </a:ext>
            </a:extLst>
          </p:cNvPr>
          <p:cNvSpPr>
            <a:spLocks noChangeArrowheads="1"/>
          </p:cNvSpPr>
          <p:nvPr/>
        </p:nvSpPr>
        <p:spPr bwMode="auto">
          <a:xfrm>
            <a:off x="10418763" y="5378450"/>
            <a:ext cx="242887" cy="474663"/>
          </a:xfrm>
          <a:custGeom>
            <a:avLst/>
            <a:gdLst>
              <a:gd name="T0" fmla="*/ 2147483647 w 101"/>
              <a:gd name="T1" fmla="*/ 2147483647 h 197"/>
              <a:gd name="T2" fmla="*/ 2147483647 w 101"/>
              <a:gd name="T3" fmla="*/ 0 h 197"/>
              <a:gd name="T4" fmla="*/ 0 w 101"/>
              <a:gd name="T5" fmla="*/ 2147483647 h 197"/>
              <a:gd name="T6" fmla="*/ 2147483647 w 101"/>
              <a:gd name="T7" fmla="*/ 2147483647 h 197"/>
              <a:gd name="T8" fmla="*/ 2147483647 w 101"/>
              <a:gd name="T9" fmla="*/ 2147483647 h 197"/>
              <a:gd name="T10" fmla="*/ 2147483647 w 101"/>
              <a:gd name="T11" fmla="*/ 2147483647 h 197"/>
              <a:gd name="T12" fmla="*/ 2147483647 w 101"/>
              <a:gd name="T13" fmla="*/ 2147483647 h 197"/>
              <a:gd name="T14" fmla="*/ 2147483647 w 101"/>
              <a:gd name="T15" fmla="*/ 2147483647 h 197"/>
              <a:gd name="T16" fmla="*/ 2147483647 w 101"/>
              <a:gd name="T17" fmla="*/ 2147483647 h 197"/>
              <a:gd name="T18" fmla="*/ 0 w 101"/>
              <a:gd name="T19" fmla="*/ 2147483647 h 197"/>
              <a:gd name="T20" fmla="*/ 0 w 101"/>
              <a:gd name="T21" fmla="*/ 2147483647 h 197"/>
              <a:gd name="T22" fmla="*/ 2147483647 w 101"/>
              <a:gd name="T23" fmla="*/ 2147483647 h 197"/>
              <a:gd name="T24" fmla="*/ 2147483647 w 101"/>
              <a:gd name="T25" fmla="*/ 2147483647 h 197"/>
              <a:gd name="T26" fmla="*/ 2147483647 w 101"/>
              <a:gd name="T27" fmla="*/ 2147483647 h 197"/>
              <a:gd name="T28" fmla="*/ 2147483647 w 101"/>
              <a:gd name="T29" fmla="*/ 2147483647 h 197"/>
              <a:gd name="T30" fmla="*/ 2147483647 w 101"/>
              <a:gd name="T31" fmla="*/ 2147483647 h 197"/>
              <a:gd name="T32" fmla="*/ 2147483647 w 101"/>
              <a:gd name="T33" fmla="*/ 2147483647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5" name="Group 36">
            <a:extLst>
              <a:ext uri="{FF2B5EF4-FFF2-40B4-BE49-F238E27FC236}">
                <a16:creationId xmlns:a16="http://schemas.microsoft.com/office/drawing/2014/main" id="{16B0A3F9-2983-4419-9EEA-D67476AEA8F1}"/>
              </a:ext>
            </a:extLst>
          </p:cNvPr>
          <p:cNvGrpSpPr>
            <a:grpSpLocks/>
          </p:cNvGrpSpPr>
          <p:nvPr/>
        </p:nvGrpSpPr>
        <p:grpSpPr bwMode="auto">
          <a:xfrm>
            <a:off x="10302875" y="3151188"/>
            <a:ext cx="476250" cy="444500"/>
            <a:chOff x="0" y="0"/>
            <a:chExt cx="739775" cy="690562"/>
          </a:xfrm>
        </p:grpSpPr>
        <p:sp>
          <p:nvSpPr>
            <p:cNvPr id="42031" name="Freeform 876">
              <a:extLst>
                <a:ext uri="{FF2B5EF4-FFF2-40B4-BE49-F238E27FC236}">
                  <a16:creationId xmlns:a16="http://schemas.microsoft.com/office/drawing/2014/main" id="{05C11E46-57E7-44CE-955C-76E7E7111EDA}"/>
                </a:ext>
              </a:extLst>
            </p:cNvPr>
            <p:cNvSpPr>
              <a:spLocks noChangeArrowheads="1"/>
            </p:cNvSpPr>
            <p:nvPr/>
          </p:nvSpPr>
          <p:spPr bwMode="auto">
            <a:xfrm>
              <a:off x="608013" y="71437"/>
              <a:ext cx="115888" cy="101600"/>
            </a:xfrm>
            <a:custGeom>
              <a:avLst/>
              <a:gdLst>
                <a:gd name="T0" fmla="*/ 2147483647 w 31"/>
                <a:gd name="T1" fmla="*/ 2147483647 h 27"/>
                <a:gd name="T2" fmla="*/ 2147483647 w 31"/>
                <a:gd name="T3" fmla="*/ 2147483647 h 27"/>
                <a:gd name="T4" fmla="*/ 2147483647 w 31"/>
                <a:gd name="T5" fmla="*/ 2147483647 h 27"/>
                <a:gd name="T6" fmla="*/ 2147483647 w 31"/>
                <a:gd name="T7" fmla="*/ 2147483647 h 27"/>
                <a:gd name="T8" fmla="*/ 2147483647 w 31"/>
                <a:gd name="T9" fmla="*/ 2147483647 h 27"/>
                <a:gd name="T10" fmla="*/ 2147483647 w 31"/>
                <a:gd name="T11" fmla="*/ 2147483647 h 27"/>
                <a:gd name="T12" fmla="*/ 2147483647 w 31"/>
                <a:gd name="T13" fmla="*/ 2147483647 h 27"/>
                <a:gd name="T14" fmla="*/ 0 w 31"/>
                <a:gd name="T15" fmla="*/ 2147483647 h 27"/>
                <a:gd name="T16" fmla="*/ 2147483647 w 31"/>
                <a:gd name="T17" fmla="*/ 2147483647 h 27"/>
                <a:gd name="T18" fmla="*/ 2147483647 w 31"/>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32" name="Freeform 877">
              <a:extLst>
                <a:ext uri="{FF2B5EF4-FFF2-40B4-BE49-F238E27FC236}">
                  <a16:creationId xmlns:a16="http://schemas.microsoft.com/office/drawing/2014/main" id="{024A2A06-EA2F-4DC4-A401-4C6211276765}"/>
                </a:ext>
              </a:extLst>
            </p:cNvPr>
            <p:cNvSpPr>
              <a:spLocks noChangeArrowheads="1"/>
            </p:cNvSpPr>
            <p:nvPr/>
          </p:nvSpPr>
          <p:spPr bwMode="auto">
            <a:xfrm>
              <a:off x="612775" y="225425"/>
              <a:ext cx="127000" cy="55563"/>
            </a:xfrm>
            <a:custGeom>
              <a:avLst/>
              <a:gdLst>
                <a:gd name="T0" fmla="*/ 2147483647 w 34"/>
                <a:gd name="T1" fmla="*/ 2147483647 h 15"/>
                <a:gd name="T2" fmla="*/ 2147483647 w 34"/>
                <a:gd name="T3" fmla="*/ 2147483647 h 15"/>
                <a:gd name="T4" fmla="*/ 2147483647 w 34"/>
                <a:gd name="T5" fmla="*/ 0 h 15"/>
                <a:gd name="T6" fmla="*/ 2147483647 w 34"/>
                <a:gd name="T7" fmla="*/ 2147483647 h 15"/>
                <a:gd name="T8" fmla="*/ 2147483647 w 34"/>
                <a:gd name="T9" fmla="*/ 2147483647 h 15"/>
                <a:gd name="T10" fmla="*/ 0 w 34"/>
                <a:gd name="T11" fmla="*/ 2147483647 h 15"/>
                <a:gd name="T12" fmla="*/ 2147483647 w 34"/>
                <a:gd name="T13" fmla="*/ 2147483647 h 15"/>
                <a:gd name="T14" fmla="*/ 2147483647 w 34"/>
                <a:gd name="T15" fmla="*/ 2147483647 h 15"/>
                <a:gd name="T16" fmla="*/ 2147483647 w 34"/>
                <a:gd name="T17" fmla="*/ 2147483647 h 15"/>
                <a:gd name="T18" fmla="*/ 2147483647 w 34"/>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33" name="Freeform 878">
              <a:extLst>
                <a:ext uri="{FF2B5EF4-FFF2-40B4-BE49-F238E27FC236}">
                  <a16:creationId xmlns:a16="http://schemas.microsoft.com/office/drawing/2014/main" id="{8BDFE897-9936-4BD4-AF2F-2287E719D566}"/>
                </a:ext>
              </a:extLst>
            </p:cNvPr>
            <p:cNvSpPr>
              <a:spLocks noChangeArrowheads="1"/>
            </p:cNvSpPr>
            <p:nvPr/>
          </p:nvSpPr>
          <p:spPr bwMode="auto">
            <a:xfrm>
              <a:off x="585788" y="304800"/>
              <a:ext cx="93663" cy="127000"/>
            </a:xfrm>
            <a:custGeom>
              <a:avLst/>
              <a:gdLst>
                <a:gd name="T0" fmla="*/ 2147483647 w 25"/>
                <a:gd name="T1" fmla="*/ 2147483647 h 34"/>
                <a:gd name="T2" fmla="*/ 2147483647 w 25"/>
                <a:gd name="T3" fmla="*/ 0 h 34"/>
                <a:gd name="T4" fmla="*/ 2147483647 w 25"/>
                <a:gd name="T5" fmla="*/ 2147483647 h 34"/>
                <a:gd name="T6" fmla="*/ 2147483647 w 25"/>
                <a:gd name="T7" fmla="*/ 2147483647 h 34"/>
                <a:gd name="T8" fmla="*/ 0 w 25"/>
                <a:gd name="T9" fmla="*/ 2147483647 h 34"/>
                <a:gd name="T10" fmla="*/ 2147483647 w 25"/>
                <a:gd name="T11" fmla="*/ 2147483647 h 34"/>
                <a:gd name="T12" fmla="*/ 2147483647 w 25"/>
                <a:gd name="T13" fmla="*/ 2147483647 h 34"/>
                <a:gd name="T14" fmla="*/ 2147483647 w 25"/>
                <a:gd name="T15" fmla="*/ 2147483647 h 34"/>
                <a:gd name="T16" fmla="*/ 2147483647 w 25"/>
                <a:gd name="T17" fmla="*/ 2147483647 h 34"/>
                <a:gd name="T18" fmla="*/ 2147483647 w 25"/>
                <a:gd name="T19" fmla="*/ 2147483647 h 34"/>
                <a:gd name="T20" fmla="*/ 2147483647 w 25"/>
                <a:gd name="T21" fmla="*/ 2147483647 h 34"/>
                <a:gd name="T22" fmla="*/ 2147483647 w 25"/>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34" name="Freeform 879">
              <a:extLst>
                <a:ext uri="{FF2B5EF4-FFF2-40B4-BE49-F238E27FC236}">
                  <a16:creationId xmlns:a16="http://schemas.microsoft.com/office/drawing/2014/main" id="{46ECE371-70D4-4017-9353-61C31BA89922}"/>
                </a:ext>
              </a:extLst>
            </p:cNvPr>
            <p:cNvSpPr>
              <a:spLocks noChangeArrowheads="1"/>
            </p:cNvSpPr>
            <p:nvPr/>
          </p:nvSpPr>
          <p:spPr bwMode="auto">
            <a:xfrm>
              <a:off x="15875" y="71437"/>
              <a:ext cx="112713" cy="101600"/>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2147483647 h 27"/>
                <a:gd name="T10" fmla="*/ 2147483647 w 30"/>
                <a:gd name="T11" fmla="*/ 2147483647 h 27"/>
                <a:gd name="T12" fmla="*/ 2147483647 w 30"/>
                <a:gd name="T13" fmla="*/ 2147483647 h 27"/>
                <a:gd name="T14" fmla="*/ 2147483647 w 30"/>
                <a:gd name="T15" fmla="*/ 2147483647 h 27"/>
                <a:gd name="T16" fmla="*/ 0 w 30"/>
                <a:gd name="T17" fmla="*/ 2147483647 h 27"/>
                <a:gd name="T18" fmla="*/ 2147483647 w 30"/>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35" name="Freeform 880">
              <a:extLst>
                <a:ext uri="{FF2B5EF4-FFF2-40B4-BE49-F238E27FC236}">
                  <a16:creationId xmlns:a16="http://schemas.microsoft.com/office/drawing/2014/main" id="{17495E95-7D9C-409E-98AB-BC92846D71D2}"/>
                </a:ext>
              </a:extLst>
            </p:cNvPr>
            <p:cNvSpPr>
              <a:spLocks noChangeArrowheads="1"/>
            </p:cNvSpPr>
            <p:nvPr/>
          </p:nvSpPr>
          <p:spPr bwMode="auto">
            <a:xfrm>
              <a:off x="0" y="225425"/>
              <a:ext cx="120650" cy="55563"/>
            </a:xfrm>
            <a:custGeom>
              <a:avLst/>
              <a:gdLst>
                <a:gd name="T0" fmla="*/ 2147483647 w 32"/>
                <a:gd name="T1" fmla="*/ 2147483647 h 15"/>
                <a:gd name="T2" fmla="*/ 2147483647 w 32"/>
                <a:gd name="T3" fmla="*/ 2147483647 h 15"/>
                <a:gd name="T4" fmla="*/ 2147483647 w 32"/>
                <a:gd name="T5" fmla="*/ 0 h 15"/>
                <a:gd name="T6" fmla="*/ 2147483647 w 32"/>
                <a:gd name="T7" fmla="*/ 2147483647 h 15"/>
                <a:gd name="T8" fmla="*/ 2147483647 w 32"/>
                <a:gd name="T9" fmla="*/ 2147483647 h 15"/>
                <a:gd name="T10" fmla="*/ 0 w 32"/>
                <a:gd name="T11" fmla="*/ 2147483647 h 15"/>
                <a:gd name="T12" fmla="*/ 2147483647 w 32"/>
                <a:gd name="T13" fmla="*/ 2147483647 h 15"/>
                <a:gd name="T14" fmla="*/ 2147483647 w 32"/>
                <a:gd name="T15" fmla="*/ 2147483647 h 15"/>
                <a:gd name="T16" fmla="*/ 2147483647 w 32"/>
                <a:gd name="T17" fmla="*/ 2147483647 h 15"/>
                <a:gd name="T18" fmla="*/ 2147483647 w 32"/>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36" name="Freeform 881">
              <a:extLst>
                <a:ext uri="{FF2B5EF4-FFF2-40B4-BE49-F238E27FC236}">
                  <a16:creationId xmlns:a16="http://schemas.microsoft.com/office/drawing/2014/main" id="{AE6C7EEB-9FEF-4AE1-AA45-E00B3565A6AE}"/>
                </a:ext>
              </a:extLst>
            </p:cNvPr>
            <p:cNvSpPr>
              <a:spLocks noChangeArrowheads="1"/>
            </p:cNvSpPr>
            <p:nvPr/>
          </p:nvSpPr>
          <p:spPr bwMode="auto">
            <a:xfrm>
              <a:off x="60325" y="307975"/>
              <a:ext cx="90488" cy="123825"/>
            </a:xfrm>
            <a:custGeom>
              <a:avLst/>
              <a:gdLst>
                <a:gd name="T0" fmla="*/ 2147483647 w 24"/>
                <a:gd name="T1" fmla="*/ 2147483647 h 33"/>
                <a:gd name="T2" fmla="*/ 2147483647 w 24"/>
                <a:gd name="T3" fmla="*/ 0 h 33"/>
                <a:gd name="T4" fmla="*/ 2147483647 w 24"/>
                <a:gd name="T5" fmla="*/ 2147483647 h 33"/>
                <a:gd name="T6" fmla="*/ 2147483647 w 24"/>
                <a:gd name="T7" fmla="*/ 2147483647 h 33"/>
                <a:gd name="T8" fmla="*/ 0 w 24"/>
                <a:gd name="T9" fmla="*/ 2147483647 h 33"/>
                <a:gd name="T10" fmla="*/ 2147483647 w 24"/>
                <a:gd name="T11" fmla="*/ 2147483647 h 33"/>
                <a:gd name="T12" fmla="*/ 2147483647 w 24"/>
                <a:gd name="T13" fmla="*/ 2147483647 h 33"/>
                <a:gd name="T14" fmla="*/ 2147483647 w 24"/>
                <a:gd name="T15" fmla="*/ 2147483647 h 33"/>
                <a:gd name="T16" fmla="*/ 2147483647 w 24"/>
                <a:gd name="T17" fmla="*/ 2147483647 h 33"/>
                <a:gd name="T18" fmla="*/ 2147483647 w 24"/>
                <a:gd name="T19" fmla="*/ 2147483647 h 33"/>
                <a:gd name="T20" fmla="*/ 2147483647 w 24"/>
                <a:gd name="T21" fmla="*/ 2147483647 h 33"/>
                <a:gd name="T22" fmla="*/ 2147483647 w 24"/>
                <a:gd name="T23" fmla="*/ 214748364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37" name="Freeform 882">
              <a:extLst>
                <a:ext uri="{FF2B5EF4-FFF2-40B4-BE49-F238E27FC236}">
                  <a16:creationId xmlns:a16="http://schemas.microsoft.com/office/drawing/2014/main" id="{6E3A935C-FD90-4D62-8061-80AB0C05C32F}"/>
                </a:ext>
              </a:extLst>
            </p:cNvPr>
            <p:cNvSpPr>
              <a:spLocks noEditPoints="1" noChangeArrowheads="1"/>
            </p:cNvSpPr>
            <p:nvPr/>
          </p:nvSpPr>
          <p:spPr bwMode="auto">
            <a:xfrm>
              <a:off x="158750" y="0"/>
              <a:ext cx="419100" cy="506413"/>
            </a:xfrm>
            <a:custGeom>
              <a:avLst/>
              <a:gdLst>
                <a:gd name="T0" fmla="*/ 2147483647 w 112"/>
                <a:gd name="T1" fmla="*/ 0 h 135"/>
                <a:gd name="T2" fmla="*/ 0 w 112"/>
                <a:gd name="T3" fmla="*/ 2147483647 h 135"/>
                <a:gd name="T4" fmla="*/ 2147483647 w 112"/>
                <a:gd name="T5" fmla="*/ 2147483647 h 135"/>
                <a:gd name="T6" fmla="*/ 2147483647 w 112"/>
                <a:gd name="T7" fmla="*/ 2147483647 h 135"/>
                <a:gd name="T8" fmla="*/ 2147483647 w 112"/>
                <a:gd name="T9" fmla="*/ 2147483647 h 135"/>
                <a:gd name="T10" fmla="*/ 2147483647 w 112"/>
                <a:gd name="T11" fmla="*/ 2147483647 h 135"/>
                <a:gd name="T12" fmla="*/ 2147483647 w 112"/>
                <a:gd name="T13" fmla="*/ 2147483647 h 135"/>
                <a:gd name="T14" fmla="*/ 2147483647 w 112"/>
                <a:gd name="T15" fmla="*/ 2147483647 h 135"/>
                <a:gd name="T16" fmla="*/ 2147483647 w 112"/>
                <a:gd name="T17" fmla="*/ 2147483647 h 135"/>
                <a:gd name="T18" fmla="*/ 2147483647 w 112"/>
                <a:gd name="T19" fmla="*/ 2147483647 h 135"/>
                <a:gd name="T20" fmla="*/ 2147483647 w 112"/>
                <a:gd name="T21" fmla="*/ 2147483647 h 135"/>
                <a:gd name="T22" fmla="*/ 2147483647 w 112"/>
                <a:gd name="T23" fmla="*/ 2147483647 h 135"/>
                <a:gd name="T24" fmla="*/ 2147483647 w 112"/>
                <a:gd name="T25" fmla="*/ 2147483647 h 135"/>
                <a:gd name="T26" fmla="*/ 2147483647 w 112"/>
                <a:gd name="T27" fmla="*/ 0 h 135"/>
                <a:gd name="T28" fmla="*/ 2147483647 w 112"/>
                <a:gd name="T29" fmla="*/ 2147483647 h 135"/>
                <a:gd name="T30" fmla="*/ 2147483647 w 112"/>
                <a:gd name="T31" fmla="*/ 2147483647 h 135"/>
                <a:gd name="T32" fmla="*/ 2147483647 w 112"/>
                <a:gd name="T33" fmla="*/ 2147483647 h 135"/>
                <a:gd name="T34" fmla="*/ 2147483647 w 112"/>
                <a:gd name="T35" fmla="*/ 2147483647 h 135"/>
                <a:gd name="T36" fmla="*/ 2147483647 w 112"/>
                <a:gd name="T37" fmla="*/ 2147483647 h 135"/>
                <a:gd name="T38" fmla="*/ 2147483647 w 112"/>
                <a:gd name="T39" fmla="*/ 2147483647 h 135"/>
                <a:gd name="T40" fmla="*/ 2147483647 w 112"/>
                <a:gd name="T41" fmla="*/ 2147483647 h 135"/>
                <a:gd name="T42" fmla="*/ 2147483647 w 112"/>
                <a:gd name="T43" fmla="*/ 2147483647 h 135"/>
                <a:gd name="T44" fmla="*/ 2147483647 w 112"/>
                <a:gd name="T45" fmla="*/ 2147483647 h 135"/>
                <a:gd name="T46" fmla="*/ 2147483647 w 112"/>
                <a:gd name="T47" fmla="*/ 2147483647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38" name="Freeform 883">
              <a:extLst>
                <a:ext uri="{FF2B5EF4-FFF2-40B4-BE49-F238E27FC236}">
                  <a16:creationId xmlns:a16="http://schemas.microsoft.com/office/drawing/2014/main" id="{952EB036-74C9-4777-9502-F095744FF730}"/>
                </a:ext>
              </a:extLst>
            </p:cNvPr>
            <p:cNvSpPr>
              <a:spLocks noChangeArrowheads="1"/>
            </p:cNvSpPr>
            <p:nvPr/>
          </p:nvSpPr>
          <p:spPr bwMode="auto">
            <a:xfrm>
              <a:off x="288925" y="547687"/>
              <a:ext cx="158750" cy="142875"/>
            </a:xfrm>
            <a:custGeom>
              <a:avLst/>
              <a:gdLst>
                <a:gd name="T0" fmla="*/ 2147483647 w 42"/>
                <a:gd name="T1" fmla="*/ 0 h 38"/>
                <a:gd name="T2" fmla="*/ 2147483647 w 42"/>
                <a:gd name="T3" fmla="*/ 0 h 38"/>
                <a:gd name="T4" fmla="*/ 0 w 42"/>
                <a:gd name="T5" fmla="*/ 2147483647 h 38"/>
                <a:gd name="T6" fmla="*/ 0 w 42"/>
                <a:gd name="T7" fmla="*/ 2147483647 h 38"/>
                <a:gd name="T8" fmla="*/ 2147483647 w 42"/>
                <a:gd name="T9" fmla="*/ 2147483647 h 38"/>
                <a:gd name="T10" fmla="*/ 2147483647 w 42"/>
                <a:gd name="T11" fmla="*/ 2147483647 h 38"/>
                <a:gd name="T12" fmla="*/ 2147483647 w 42"/>
                <a:gd name="T13" fmla="*/ 2147483647 h 38"/>
                <a:gd name="T14" fmla="*/ 2147483647 w 42"/>
                <a:gd name="T15" fmla="*/ 2147483647 h 38"/>
                <a:gd name="T16" fmla="*/ 2147483647 w 42"/>
                <a:gd name="T17" fmla="*/ 2147483647 h 38"/>
                <a:gd name="T18" fmla="*/ 2147483647 w 42"/>
                <a:gd name="T19" fmla="*/ 2147483647 h 38"/>
                <a:gd name="T20" fmla="*/ 2147483647 w 42"/>
                <a:gd name="T21" fmla="*/ 2147483647 h 38"/>
                <a:gd name="T22" fmla="*/ 2147483647 w 42"/>
                <a:gd name="T23" fmla="*/ 2147483647 h 38"/>
                <a:gd name="T24" fmla="*/ 2147483647 w 42"/>
                <a:gd name="T25" fmla="*/ 2147483647 h 38"/>
                <a:gd name="T26" fmla="*/ 2147483647 w 42"/>
                <a:gd name="T27" fmla="*/ 2147483647 h 38"/>
                <a:gd name="T28" fmla="*/ 2147483647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1790" name="矩形 45">
            <a:extLst>
              <a:ext uri="{FF2B5EF4-FFF2-40B4-BE49-F238E27FC236}">
                <a16:creationId xmlns:a16="http://schemas.microsoft.com/office/drawing/2014/main" id="{2B8FF78D-310C-4CBD-A2F8-D1BAC651A04E}"/>
              </a:ext>
            </a:extLst>
          </p:cNvPr>
          <p:cNvSpPr>
            <a:spLocks noChangeArrowheads="1"/>
          </p:cNvSpPr>
          <p:nvPr/>
        </p:nvSpPr>
        <p:spPr bwMode="auto">
          <a:xfrm>
            <a:off x="5810250" y="1819275"/>
            <a:ext cx="42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1200">
                <a:solidFill>
                  <a:srgbClr val="000000"/>
                </a:solidFill>
                <a:latin typeface="Adobe 黑体 Std R" pitchFamily="34" charset="-122"/>
                <a:ea typeface="Adobe 黑体 Std R" pitchFamily="34" charset="-122"/>
                <a:sym typeface="Adobe 黑体 Std R" pitchFamily="34" charset="-122"/>
              </a:rPr>
              <a:t>Please enter your text here or copy your text to paste here, please enter your text here or copy</a:t>
            </a:r>
            <a:endParaRPr lang="zh-CN" altLang="en-US" sz="12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791" name="矩形 46">
            <a:extLst>
              <a:ext uri="{FF2B5EF4-FFF2-40B4-BE49-F238E27FC236}">
                <a16:creationId xmlns:a16="http://schemas.microsoft.com/office/drawing/2014/main" id="{A5AF2F3E-4C4D-4D0A-A230-C541FC8140FE}"/>
              </a:ext>
            </a:extLst>
          </p:cNvPr>
          <p:cNvSpPr>
            <a:spLocks noChangeArrowheads="1"/>
          </p:cNvSpPr>
          <p:nvPr/>
        </p:nvSpPr>
        <p:spPr bwMode="auto">
          <a:xfrm>
            <a:off x="5810250" y="3013075"/>
            <a:ext cx="42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1200">
                <a:solidFill>
                  <a:srgbClr val="000000"/>
                </a:solidFill>
                <a:latin typeface="Adobe 黑体 Std R" pitchFamily="34" charset="-122"/>
                <a:ea typeface="Adobe 黑体 Std R" pitchFamily="34" charset="-122"/>
                <a:sym typeface="Adobe 黑体 Std R" pitchFamily="34" charset="-122"/>
              </a:rPr>
              <a:t>Enter your text here or copy your text to paste here, please enter your text here or copy</a:t>
            </a:r>
            <a:endParaRPr lang="zh-CN" altLang="en-US" sz="12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792" name="矩形 47">
            <a:extLst>
              <a:ext uri="{FF2B5EF4-FFF2-40B4-BE49-F238E27FC236}">
                <a16:creationId xmlns:a16="http://schemas.microsoft.com/office/drawing/2014/main" id="{2629E103-2582-4CA0-A0ED-9C0AF64FB8AC}"/>
              </a:ext>
            </a:extLst>
          </p:cNvPr>
          <p:cNvSpPr>
            <a:spLocks noChangeArrowheads="1"/>
          </p:cNvSpPr>
          <p:nvPr/>
        </p:nvSpPr>
        <p:spPr bwMode="auto">
          <a:xfrm>
            <a:off x="5810250" y="4194175"/>
            <a:ext cx="42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1200">
                <a:solidFill>
                  <a:srgbClr val="000000"/>
                </a:solidFill>
                <a:latin typeface="Adobe 黑体 Std R" pitchFamily="34" charset="-122"/>
                <a:ea typeface="Adobe 黑体 Std R" pitchFamily="34" charset="-122"/>
                <a:sym typeface="Adobe 黑体 Std R" pitchFamily="34" charset="-122"/>
              </a:rPr>
              <a:t>Enter your text here or copy your text to paste here, please enter your text here or copy</a:t>
            </a:r>
            <a:endParaRPr lang="zh-CN" altLang="en-US" sz="12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793" name="矩形 48">
            <a:extLst>
              <a:ext uri="{FF2B5EF4-FFF2-40B4-BE49-F238E27FC236}">
                <a16:creationId xmlns:a16="http://schemas.microsoft.com/office/drawing/2014/main" id="{BF1E15E9-5425-4338-8662-90B274A3809C}"/>
              </a:ext>
            </a:extLst>
          </p:cNvPr>
          <p:cNvSpPr>
            <a:spLocks noChangeArrowheads="1"/>
          </p:cNvSpPr>
          <p:nvPr/>
        </p:nvSpPr>
        <p:spPr bwMode="auto">
          <a:xfrm>
            <a:off x="5810250" y="5324475"/>
            <a:ext cx="42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1200">
                <a:solidFill>
                  <a:srgbClr val="000000"/>
                </a:solidFill>
                <a:latin typeface="Adobe 黑体 Std R" pitchFamily="34" charset="-122"/>
                <a:ea typeface="Adobe 黑体 Std R" pitchFamily="34" charset="-122"/>
                <a:sym typeface="Adobe 黑体 Std R" pitchFamily="34" charset="-122"/>
              </a:rPr>
              <a:t>Enter your text here or copy your text to paste here, please enter your text here or copy</a:t>
            </a:r>
            <a:endParaRPr lang="zh-CN" altLang="en-US" sz="12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794" name="TextBox 49">
            <a:extLst>
              <a:ext uri="{FF2B5EF4-FFF2-40B4-BE49-F238E27FC236}">
                <a16:creationId xmlns:a16="http://schemas.microsoft.com/office/drawing/2014/main" id="{D2A39A33-0044-4FE7-8FA6-A0B34FE13CFE}"/>
              </a:ext>
            </a:extLst>
          </p:cNvPr>
          <p:cNvSpPr>
            <a:spLocks noChangeArrowheads="1"/>
          </p:cNvSpPr>
          <p:nvPr/>
        </p:nvSpPr>
        <p:spPr bwMode="auto">
          <a:xfrm>
            <a:off x="3228421" y="3213100"/>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zh-CN" altLang="en-US" sz="1200">
              <a:ea typeface="宋体" panose="02010600030101010101" pitchFamily="2" charset="-122"/>
            </a:endParaRPr>
          </a:p>
        </p:txBody>
      </p:sp>
      <p:grpSp>
        <p:nvGrpSpPr>
          <p:cNvPr id="6" name="组合 54">
            <a:extLst>
              <a:ext uri="{FF2B5EF4-FFF2-40B4-BE49-F238E27FC236}">
                <a16:creationId xmlns:a16="http://schemas.microsoft.com/office/drawing/2014/main" id="{E6F65D90-DDD8-46B2-B166-C880B86E8598}"/>
              </a:ext>
            </a:extLst>
          </p:cNvPr>
          <p:cNvGrpSpPr>
            <a:grpSpLocks/>
          </p:cNvGrpSpPr>
          <p:nvPr/>
        </p:nvGrpSpPr>
        <p:grpSpPr bwMode="auto">
          <a:xfrm>
            <a:off x="1082675" y="1628775"/>
            <a:ext cx="4702175" cy="4610100"/>
            <a:chOff x="0" y="0"/>
            <a:chExt cx="4702175" cy="4610100"/>
          </a:xfrm>
        </p:grpSpPr>
        <p:sp>
          <p:nvSpPr>
            <p:cNvPr id="42023" name="椭圆 6">
              <a:extLst>
                <a:ext uri="{FF2B5EF4-FFF2-40B4-BE49-F238E27FC236}">
                  <a16:creationId xmlns:a16="http://schemas.microsoft.com/office/drawing/2014/main" id="{3BFF9436-1757-447A-A5F9-DA0EBD464A7A}"/>
                </a:ext>
              </a:extLst>
            </p:cNvPr>
            <p:cNvSpPr>
              <a:spLocks noChangeArrowheads="1"/>
            </p:cNvSpPr>
            <p:nvPr/>
          </p:nvSpPr>
          <p:spPr bwMode="auto">
            <a:xfrm>
              <a:off x="0" y="1690687"/>
              <a:ext cx="1373188" cy="1373188"/>
            </a:xfrm>
            <a:prstGeom prst="ellipse">
              <a:avLst/>
            </a:prstGeom>
            <a:solidFill>
              <a:srgbClr val="5BC5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24" name="椭圆 7">
              <a:extLst>
                <a:ext uri="{FF2B5EF4-FFF2-40B4-BE49-F238E27FC236}">
                  <a16:creationId xmlns:a16="http://schemas.microsoft.com/office/drawing/2014/main" id="{16C5272A-B6BE-488F-B339-E850164E5099}"/>
                </a:ext>
              </a:extLst>
            </p:cNvPr>
            <p:cNvSpPr>
              <a:spLocks noChangeArrowheads="1"/>
            </p:cNvSpPr>
            <p:nvPr/>
          </p:nvSpPr>
          <p:spPr bwMode="auto">
            <a:xfrm>
              <a:off x="1654175" y="0"/>
              <a:ext cx="1373188" cy="1373187"/>
            </a:xfrm>
            <a:prstGeom prst="ellipse">
              <a:avLst/>
            </a:prstGeom>
            <a:solidFill>
              <a:srgbClr val="0896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25" name="椭圆 8">
              <a:extLst>
                <a:ext uri="{FF2B5EF4-FFF2-40B4-BE49-F238E27FC236}">
                  <a16:creationId xmlns:a16="http://schemas.microsoft.com/office/drawing/2014/main" id="{617C447A-BF36-4789-A27F-6F1104BA35FE}"/>
                </a:ext>
              </a:extLst>
            </p:cNvPr>
            <p:cNvSpPr>
              <a:spLocks noChangeArrowheads="1"/>
            </p:cNvSpPr>
            <p:nvPr/>
          </p:nvSpPr>
          <p:spPr bwMode="auto">
            <a:xfrm>
              <a:off x="3327400" y="1690687"/>
              <a:ext cx="1374775" cy="1373188"/>
            </a:xfrm>
            <a:prstGeom prst="ellipse">
              <a:avLst/>
            </a:prstGeom>
            <a:solidFill>
              <a:srgbClr val="4AC5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26" name="椭圆 9">
              <a:extLst>
                <a:ext uri="{FF2B5EF4-FFF2-40B4-BE49-F238E27FC236}">
                  <a16:creationId xmlns:a16="http://schemas.microsoft.com/office/drawing/2014/main" id="{6DBEF2B0-11FC-4A68-8C8B-518C1116C6B2}"/>
                </a:ext>
              </a:extLst>
            </p:cNvPr>
            <p:cNvSpPr>
              <a:spLocks noChangeArrowheads="1"/>
            </p:cNvSpPr>
            <p:nvPr/>
          </p:nvSpPr>
          <p:spPr bwMode="auto">
            <a:xfrm>
              <a:off x="1689100" y="3236912"/>
              <a:ext cx="1373188" cy="1373188"/>
            </a:xfrm>
            <a:prstGeom prst="ellipse">
              <a:avLst/>
            </a:prstGeom>
            <a:solidFill>
              <a:srgbClr val="7EAA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27" name="矩形 28">
              <a:extLst>
                <a:ext uri="{FF2B5EF4-FFF2-40B4-BE49-F238E27FC236}">
                  <a16:creationId xmlns:a16="http://schemas.microsoft.com/office/drawing/2014/main" id="{6FED1348-C883-4453-91C1-3E2B7249BB30}"/>
                </a:ext>
              </a:extLst>
            </p:cNvPr>
            <p:cNvSpPr>
              <a:spLocks noChangeArrowheads="1"/>
            </p:cNvSpPr>
            <p:nvPr/>
          </p:nvSpPr>
          <p:spPr bwMode="auto">
            <a:xfrm>
              <a:off x="5825" y="1945804"/>
              <a:ext cx="1345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Service</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Insufficient One</a:t>
              </a:r>
            </a:p>
          </p:txBody>
        </p:sp>
        <p:sp>
          <p:nvSpPr>
            <p:cNvPr id="42028" name="矩形 50">
              <a:extLst>
                <a:ext uri="{FF2B5EF4-FFF2-40B4-BE49-F238E27FC236}">
                  <a16:creationId xmlns:a16="http://schemas.microsoft.com/office/drawing/2014/main" id="{5062CB51-EB7F-45DC-9F5D-5B5486497C09}"/>
                </a:ext>
              </a:extLst>
            </p:cNvPr>
            <p:cNvSpPr>
              <a:spLocks noChangeArrowheads="1"/>
            </p:cNvSpPr>
            <p:nvPr/>
          </p:nvSpPr>
          <p:spPr bwMode="auto">
            <a:xfrm>
              <a:off x="3342167" y="1945804"/>
              <a:ext cx="1345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Service</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Insufficient One</a:t>
              </a:r>
            </a:p>
          </p:txBody>
        </p:sp>
        <p:sp>
          <p:nvSpPr>
            <p:cNvPr id="42029" name="矩形 51">
              <a:extLst>
                <a:ext uri="{FF2B5EF4-FFF2-40B4-BE49-F238E27FC236}">
                  <a16:creationId xmlns:a16="http://schemas.microsoft.com/office/drawing/2014/main" id="{CF2C9C60-904A-4A57-A8C6-53A93FFFB130}"/>
                </a:ext>
              </a:extLst>
            </p:cNvPr>
            <p:cNvSpPr>
              <a:spLocks noChangeArrowheads="1"/>
            </p:cNvSpPr>
            <p:nvPr/>
          </p:nvSpPr>
          <p:spPr bwMode="auto">
            <a:xfrm>
              <a:off x="1696268" y="289620"/>
              <a:ext cx="1345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Service</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Insufficient One</a:t>
              </a:r>
            </a:p>
          </p:txBody>
        </p:sp>
        <p:sp>
          <p:nvSpPr>
            <p:cNvPr id="42030" name="矩形 52">
              <a:extLst>
                <a:ext uri="{FF2B5EF4-FFF2-40B4-BE49-F238E27FC236}">
                  <a16:creationId xmlns:a16="http://schemas.microsoft.com/office/drawing/2014/main" id="{FF051230-6504-4B47-AE10-076D07D50810}"/>
                </a:ext>
              </a:extLst>
            </p:cNvPr>
            <p:cNvSpPr>
              <a:spLocks noChangeArrowheads="1"/>
            </p:cNvSpPr>
            <p:nvPr/>
          </p:nvSpPr>
          <p:spPr bwMode="auto">
            <a:xfrm>
              <a:off x="1696268" y="3554174"/>
              <a:ext cx="1345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Service</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Insufficient One</a:t>
              </a:r>
            </a:p>
          </p:txBody>
        </p:sp>
      </p:grpSp>
    </p:spTree>
    <p:custDataLst>
      <p:tags r:id="rId1"/>
    </p:custDataLst>
  </p:cSld>
  <p:clrMapOvr>
    <a:masterClrMapping/>
  </p:clrMapOvr>
  <p:transition advTm="7594">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67"/>
                                        </p:tgtEl>
                                        <p:attrNameLst>
                                          <p:attrName>style.visibility</p:attrName>
                                        </p:attrNameLst>
                                      </p:cBhvr>
                                      <p:to>
                                        <p:strVal val="visible"/>
                                      </p:to>
                                    </p:set>
                                    <p:anim calcmode="lin" valueType="num">
                                      <p:cBhvr>
                                        <p:cTn id="7" dur="500" fill="hold"/>
                                        <p:tgtEl>
                                          <p:spTgt spid="31767"/>
                                        </p:tgtEl>
                                        <p:attrNameLst>
                                          <p:attrName>ppt_x</p:attrName>
                                        </p:attrNameLst>
                                      </p:cBhvr>
                                      <p:tavLst>
                                        <p:tav tm="0">
                                          <p:val>
                                            <p:strVal val="0-#ppt_w/2"/>
                                          </p:val>
                                        </p:tav>
                                        <p:tav tm="100000">
                                          <p:val>
                                            <p:strVal val="#ppt_x"/>
                                          </p:val>
                                        </p:tav>
                                      </p:tavLst>
                                    </p:anim>
                                    <p:anim calcmode="lin" valueType="num">
                                      <p:cBhvr>
                                        <p:cTn id="8" dur="500" fill="hold"/>
                                        <p:tgtEl>
                                          <p:spTgt spid="317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768"/>
                                        </p:tgtEl>
                                        <p:attrNameLst>
                                          <p:attrName>style.visibility</p:attrName>
                                        </p:attrNameLst>
                                      </p:cBhvr>
                                      <p:to>
                                        <p:strVal val="visible"/>
                                      </p:to>
                                    </p:set>
                                    <p:anim calcmode="lin" valueType="num">
                                      <p:cBhvr>
                                        <p:cTn id="11" dur="500" fill="hold"/>
                                        <p:tgtEl>
                                          <p:spTgt spid="31768"/>
                                        </p:tgtEl>
                                        <p:attrNameLst>
                                          <p:attrName>ppt_x</p:attrName>
                                        </p:attrNameLst>
                                      </p:cBhvr>
                                      <p:tavLst>
                                        <p:tav tm="0">
                                          <p:val>
                                            <p:strVal val="0-#ppt_w/2"/>
                                          </p:val>
                                        </p:tav>
                                        <p:tav tm="100000">
                                          <p:val>
                                            <p:strVal val="#ppt_x"/>
                                          </p:val>
                                        </p:tav>
                                      </p:tavLst>
                                    </p:anim>
                                    <p:anim calcmode="lin" valueType="num">
                                      <p:cBhvr>
                                        <p:cTn id="12" dur="500" fill="hold"/>
                                        <p:tgtEl>
                                          <p:spTgt spid="3176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1766"/>
                                        </p:tgtEl>
                                        <p:attrNameLst>
                                          <p:attrName>style.visibility</p:attrName>
                                        </p:attrNameLst>
                                      </p:cBhvr>
                                      <p:to>
                                        <p:strVal val="visible"/>
                                      </p:to>
                                    </p:set>
                                    <p:anim calcmode="lin" valueType="num">
                                      <p:cBhvr>
                                        <p:cTn id="17" dur="500" fill="hold"/>
                                        <p:tgtEl>
                                          <p:spTgt spid="3176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1766"/>
                                        </p:tgtEl>
                                        <p:attrNameLst>
                                          <p:attrName>ppt_y</p:attrName>
                                        </p:attrNameLst>
                                      </p:cBhvr>
                                      <p:tavLst>
                                        <p:tav tm="0">
                                          <p:val>
                                            <p:strVal val="#ppt_y"/>
                                          </p:val>
                                        </p:tav>
                                        <p:tav tm="100000">
                                          <p:val>
                                            <p:strVal val="#ppt_y"/>
                                          </p:val>
                                        </p:tav>
                                      </p:tavLst>
                                    </p:anim>
                                    <p:anim calcmode="lin" valueType="num">
                                      <p:cBhvr>
                                        <p:cTn id="19" dur="500" fill="hold"/>
                                        <p:tgtEl>
                                          <p:spTgt spid="3176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1766"/>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3176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769"/>
                                        </p:tgtEl>
                                        <p:attrNameLst>
                                          <p:attrName>style.visibility</p:attrName>
                                        </p:attrNameLst>
                                      </p:cBhvr>
                                      <p:to>
                                        <p:strVal val="visible"/>
                                      </p:to>
                                    </p:set>
                                    <p:anim calcmode="lin" valueType="num">
                                      <p:cBhvr>
                                        <p:cTn id="26" dur="500" fill="hold"/>
                                        <p:tgtEl>
                                          <p:spTgt spid="31769"/>
                                        </p:tgtEl>
                                        <p:attrNameLst>
                                          <p:attrName>ppt_w</p:attrName>
                                        </p:attrNameLst>
                                      </p:cBhvr>
                                      <p:tavLst>
                                        <p:tav tm="0">
                                          <p:val>
                                            <p:fltVal val="0"/>
                                          </p:val>
                                        </p:tav>
                                        <p:tav tm="100000">
                                          <p:val>
                                            <p:strVal val="#ppt_w"/>
                                          </p:val>
                                        </p:tav>
                                      </p:tavLst>
                                    </p:anim>
                                    <p:anim calcmode="lin" valueType="num">
                                      <p:cBhvr>
                                        <p:cTn id="27" dur="500" fill="hold"/>
                                        <p:tgtEl>
                                          <p:spTgt spid="31769"/>
                                        </p:tgtEl>
                                        <p:attrNameLst>
                                          <p:attrName>ppt_h</p:attrName>
                                        </p:attrNameLst>
                                      </p:cBhvr>
                                      <p:tavLst>
                                        <p:tav tm="0">
                                          <p:val>
                                            <p:fltVal val="0"/>
                                          </p:val>
                                        </p:tav>
                                        <p:tav tm="100000">
                                          <p:val>
                                            <p:strVal val="#ppt_h"/>
                                          </p:val>
                                        </p:tav>
                                      </p:tavLst>
                                    </p:anim>
                                    <p:animEffect filter="fade">
                                      <p:cBhvr>
                                        <p:cTn id="28" dur="500"/>
                                        <p:tgtEl>
                                          <p:spTgt spid="3176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794"/>
                                        </p:tgtEl>
                                        <p:attrNameLst>
                                          <p:attrName>style.visibility</p:attrName>
                                        </p:attrNameLst>
                                      </p:cBhvr>
                                      <p:to>
                                        <p:strVal val="visible"/>
                                      </p:to>
                                    </p:set>
                                    <p:anim calcmode="lin" valueType="num">
                                      <p:cBhvr>
                                        <p:cTn id="33" dur="500" fill="hold"/>
                                        <p:tgtEl>
                                          <p:spTgt spid="31794"/>
                                        </p:tgtEl>
                                        <p:attrNameLst>
                                          <p:attrName>ppt_w</p:attrName>
                                        </p:attrNameLst>
                                      </p:cBhvr>
                                      <p:tavLst>
                                        <p:tav tm="0">
                                          <p:val>
                                            <p:fltVal val="0"/>
                                          </p:val>
                                        </p:tav>
                                        <p:tav tm="100000">
                                          <p:val>
                                            <p:strVal val="#ppt_w"/>
                                          </p:val>
                                        </p:tav>
                                      </p:tavLst>
                                    </p:anim>
                                    <p:anim calcmode="lin" valueType="num">
                                      <p:cBhvr>
                                        <p:cTn id="34" dur="500" fill="hold"/>
                                        <p:tgtEl>
                                          <p:spTgt spid="31794"/>
                                        </p:tgtEl>
                                        <p:attrNameLst>
                                          <p:attrName>ppt_h</p:attrName>
                                        </p:attrNameLst>
                                      </p:cBhvr>
                                      <p:tavLst>
                                        <p:tav tm="0">
                                          <p:val>
                                            <p:fltVal val="0"/>
                                          </p:val>
                                        </p:tav>
                                        <p:tav tm="100000">
                                          <p:val>
                                            <p:strVal val="#ppt_h"/>
                                          </p:val>
                                        </p:tav>
                                      </p:tavLst>
                                    </p:anim>
                                    <p:animEffect filter="fade">
                                      <p:cBhvr>
                                        <p:cTn id="35" dur="500"/>
                                        <p:tgtEl>
                                          <p:spTgt spid="3179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770"/>
                                        </p:tgtEl>
                                        <p:attrNameLst>
                                          <p:attrName>style.visibility</p:attrName>
                                        </p:attrNameLst>
                                      </p:cBhvr>
                                      <p:to>
                                        <p:strVal val="visible"/>
                                      </p:to>
                                    </p:set>
                                    <p:anim calcmode="lin" valueType="num">
                                      <p:cBhvr>
                                        <p:cTn id="40" dur="1000" fill="hold"/>
                                        <p:tgtEl>
                                          <p:spTgt spid="31770"/>
                                        </p:tgtEl>
                                        <p:attrNameLst>
                                          <p:attrName>ppt_w</p:attrName>
                                        </p:attrNameLst>
                                      </p:cBhvr>
                                      <p:tavLst>
                                        <p:tav tm="0">
                                          <p:val>
                                            <p:fltVal val="0"/>
                                          </p:val>
                                        </p:tav>
                                        <p:tav tm="100000">
                                          <p:val>
                                            <p:strVal val="#ppt_w"/>
                                          </p:val>
                                        </p:tav>
                                      </p:tavLst>
                                    </p:anim>
                                    <p:anim calcmode="lin" valueType="num">
                                      <p:cBhvr>
                                        <p:cTn id="41" dur="1000" fill="hold"/>
                                        <p:tgtEl>
                                          <p:spTgt spid="31770"/>
                                        </p:tgtEl>
                                        <p:attrNameLst>
                                          <p:attrName>ppt_h</p:attrName>
                                        </p:attrNameLst>
                                      </p:cBhvr>
                                      <p:tavLst>
                                        <p:tav tm="0">
                                          <p:val>
                                            <p:fltVal val="0"/>
                                          </p:val>
                                        </p:tav>
                                        <p:tav tm="100000">
                                          <p:val>
                                            <p:strVal val="#ppt_h"/>
                                          </p:val>
                                        </p:tav>
                                      </p:tavLst>
                                    </p:anim>
                                    <p:animEffect filter="fade">
                                      <p:cBhvr>
                                        <p:cTn id="42" dur="1000"/>
                                        <p:tgtEl>
                                          <p:spTgt spid="317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771"/>
                                        </p:tgtEl>
                                        <p:attrNameLst>
                                          <p:attrName>style.visibility</p:attrName>
                                        </p:attrNameLst>
                                      </p:cBhvr>
                                      <p:to>
                                        <p:strVal val="visible"/>
                                      </p:to>
                                    </p:set>
                                    <p:anim calcmode="lin" valueType="num">
                                      <p:cBhvr>
                                        <p:cTn id="47" dur="1000" fill="hold"/>
                                        <p:tgtEl>
                                          <p:spTgt spid="31771"/>
                                        </p:tgtEl>
                                        <p:attrNameLst>
                                          <p:attrName>ppt_w</p:attrName>
                                        </p:attrNameLst>
                                      </p:cBhvr>
                                      <p:tavLst>
                                        <p:tav tm="0">
                                          <p:val>
                                            <p:fltVal val="0"/>
                                          </p:val>
                                        </p:tav>
                                        <p:tav tm="100000">
                                          <p:val>
                                            <p:strVal val="#ppt_w"/>
                                          </p:val>
                                        </p:tav>
                                      </p:tavLst>
                                    </p:anim>
                                    <p:anim calcmode="lin" valueType="num">
                                      <p:cBhvr>
                                        <p:cTn id="48" dur="1000" fill="hold"/>
                                        <p:tgtEl>
                                          <p:spTgt spid="31771"/>
                                        </p:tgtEl>
                                        <p:attrNameLst>
                                          <p:attrName>ppt_h</p:attrName>
                                        </p:attrNameLst>
                                      </p:cBhvr>
                                      <p:tavLst>
                                        <p:tav tm="0">
                                          <p:val>
                                            <p:fltVal val="0"/>
                                          </p:val>
                                        </p:tav>
                                        <p:tav tm="100000">
                                          <p:val>
                                            <p:strVal val="#ppt_h"/>
                                          </p:val>
                                        </p:tav>
                                      </p:tavLst>
                                    </p:anim>
                                    <p:animEffect filter="fade">
                                      <p:cBhvr>
                                        <p:cTn id="49" dur="1000"/>
                                        <p:tgtEl>
                                          <p:spTgt spid="3177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fltVal val="0"/>
                                          </p:val>
                                        </p:tav>
                                        <p:tav tm="100000">
                                          <p:val>
                                            <p:strVal val="#ppt_w"/>
                                          </p:val>
                                        </p:tav>
                                      </p:tavLst>
                                    </p:anim>
                                    <p:anim calcmode="lin" valueType="num">
                                      <p:cBhvr>
                                        <p:cTn id="55" dur="1000" fill="hold"/>
                                        <p:tgtEl>
                                          <p:spTgt spid="6"/>
                                        </p:tgtEl>
                                        <p:attrNameLst>
                                          <p:attrName>ppt_h</p:attrName>
                                        </p:attrNameLst>
                                      </p:cBhvr>
                                      <p:tavLst>
                                        <p:tav tm="0">
                                          <p:val>
                                            <p:fltVal val="0"/>
                                          </p:val>
                                        </p:tav>
                                        <p:tav tm="100000">
                                          <p:val>
                                            <p:strVal val="#ppt_h"/>
                                          </p:val>
                                        </p:tav>
                                      </p:tavLst>
                                    </p:anim>
                                    <p:animEffect filter="fade">
                                      <p:cBhvr>
                                        <p:cTn id="56" dur="1000"/>
                                        <p:tgtEl>
                                          <p:spTgt spid="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1772"/>
                                        </p:tgtEl>
                                        <p:attrNameLst>
                                          <p:attrName>style.visibility</p:attrName>
                                        </p:attrNameLst>
                                      </p:cBhvr>
                                      <p:to>
                                        <p:strVal val="visible"/>
                                      </p:to>
                                    </p:set>
                                    <p:anim calcmode="lin" valueType="num">
                                      <p:cBhvr>
                                        <p:cTn id="61" dur="500" fill="hold"/>
                                        <p:tgtEl>
                                          <p:spTgt spid="31772"/>
                                        </p:tgtEl>
                                        <p:attrNameLst>
                                          <p:attrName>ppt_x</p:attrName>
                                        </p:attrNameLst>
                                      </p:cBhvr>
                                      <p:tavLst>
                                        <p:tav tm="0">
                                          <p:val>
                                            <p:strVal val="1+#ppt_w/2"/>
                                          </p:val>
                                        </p:tav>
                                        <p:tav tm="100000">
                                          <p:val>
                                            <p:strVal val="#ppt_x"/>
                                          </p:val>
                                        </p:tav>
                                      </p:tavLst>
                                    </p:anim>
                                    <p:anim calcmode="lin" valueType="num">
                                      <p:cBhvr>
                                        <p:cTn id="62" dur="500" fill="hold"/>
                                        <p:tgtEl>
                                          <p:spTgt spid="31772"/>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1773"/>
                                        </p:tgtEl>
                                        <p:attrNameLst>
                                          <p:attrName>style.visibility</p:attrName>
                                        </p:attrNameLst>
                                      </p:cBhvr>
                                      <p:to>
                                        <p:strVal val="visible"/>
                                      </p:to>
                                    </p:set>
                                    <p:anim calcmode="lin" valueType="num">
                                      <p:cBhvr>
                                        <p:cTn id="65" dur="500" fill="hold"/>
                                        <p:tgtEl>
                                          <p:spTgt spid="31773"/>
                                        </p:tgtEl>
                                        <p:attrNameLst>
                                          <p:attrName>ppt_x</p:attrName>
                                        </p:attrNameLst>
                                      </p:cBhvr>
                                      <p:tavLst>
                                        <p:tav tm="0">
                                          <p:val>
                                            <p:strVal val="1+#ppt_w/2"/>
                                          </p:val>
                                        </p:tav>
                                        <p:tav tm="100000">
                                          <p:val>
                                            <p:strVal val="#ppt_x"/>
                                          </p:val>
                                        </p:tav>
                                      </p:tavLst>
                                    </p:anim>
                                    <p:anim calcmode="lin" valueType="num">
                                      <p:cBhvr>
                                        <p:cTn id="66" dur="500" fill="hold"/>
                                        <p:tgtEl>
                                          <p:spTgt spid="3177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1774"/>
                                        </p:tgtEl>
                                        <p:attrNameLst>
                                          <p:attrName>style.visibility</p:attrName>
                                        </p:attrNameLst>
                                      </p:cBhvr>
                                      <p:to>
                                        <p:strVal val="visible"/>
                                      </p:to>
                                    </p:set>
                                    <p:anim calcmode="lin" valueType="num">
                                      <p:cBhvr>
                                        <p:cTn id="69" dur="500" fill="hold"/>
                                        <p:tgtEl>
                                          <p:spTgt spid="31774"/>
                                        </p:tgtEl>
                                        <p:attrNameLst>
                                          <p:attrName>ppt_x</p:attrName>
                                        </p:attrNameLst>
                                      </p:cBhvr>
                                      <p:tavLst>
                                        <p:tav tm="0">
                                          <p:val>
                                            <p:strVal val="1+#ppt_w/2"/>
                                          </p:val>
                                        </p:tav>
                                        <p:tav tm="100000">
                                          <p:val>
                                            <p:strVal val="#ppt_x"/>
                                          </p:val>
                                        </p:tav>
                                      </p:tavLst>
                                    </p:anim>
                                    <p:anim calcmode="lin" valueType="num">
                                      <p:cBhvr>
                                        <p:cTn id="70" dur="500" fill="hold"/>
                                        <p:tgtEl>
                                          <p:spTgt spid="3177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31775"/>
                                        </p:tgtEl>
                                        <p:attrNameLst>
                                          <p:attrName>style.visibility</p:attrName>
                                        </p:attrNameLst>
                                      </p:cBhvr>
                                      <p:to>
                                        <p:strVal val="visible"/>
                                      </p:to>
                                    </p:set>
                                    <p:anim calcmode="lin" valueType="num">
                                      <p:cBhvr>
                                        <p:cTn id="73" dur="500" fill="hold"/>
                                        <p:tgtEl>
                                          <p:spTgt spid="31775"/>
                                        </p:tgtEl>
                                        <p:attrNameLst>
                                          <p:attrName>ppt_x</p:attrName>
                                        </p:attrNameLst>
                                      </p:cBhvr>
                                      <p:tavLst>
                                        <p:tav tm="0">
                                          <p:val>
                                            <p:strVal val="1+#ppt_w/2"/>
                                          </p:val>
                                        </p:tav>
                                        <p:tav tm="100000">
                                          <p:val>
                                            <p:strVal val="#ppt_x"/>
                                          </p:val>
                                        </p:tav>
                                      </p:tavLst>
                                    </p:anim>
                                    <p:anim calcmode="lin" valueType="num">
                                      <p:cBhvr>
                                        <p:cTn id="74" dur="500" fill="hold"/>
                                        <p:tgtEl>
                                          <p:spTgt spid="31775"/>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31776"/>
                                        </p:tgtEl>
                                        <p:attrNameLst>
                                          <p:attrName>style.visibility</p:attrName>
                                        </p:attrNameLst>
                                      </p:cBhvr>
                                      <p:to>
                                        <p:strVal val="visible"/>
                                      </p:to>
                                    </p:set>
                                    <p:anim calcmode="lin" valueType="num">
                                      <p:cBhvr>
                                        <p:cTn id="77" dur="500" fill="hold"/>
                                        <p:tgtEl>
                                          <p:spTgt spid="31776"/>
                                        </p:tgtEl>
                                        <p:attrNameLst>
                                          <p:attrName>ppt_x</p:attrName>
                                        </p:attrNameLst>
                                      </p:cBhvr>
                                      <p:tavLst>
                                        <p:tav tm="0">
                                          <p:val>
                                            <p:strVal val="1+#ppt_w/2"/>
                                          </p:val>
                                        </p:tav>
                                        <p:tav tm="100000">
                                          <p:val>
                                            <p:strVal val="#ppt_x"/>
                                          </p:val>
                                        </p:tav>
                                      </p:tavLst>
                                    </p:anim>
                                    <p:anim calcmode="lin" valueType="num">
                                      <p:cBhvr>
                                        <p:cTn id="78" dur="500" fill="hold"/>
                                        <p:tgtEl>
                                          <p:spTgt spid="31776"/>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500" fill="hold"/>
                                        <p:tgtEl>
                                          <p:spTgt spid="4"/>
                                        </p:tgtEl>
                                        <p:attrNameLst>
                                          <p:attrName>ppt_x</p:attrName>
                                        </p:attrNameLst>
                                      </p:cBhvr>
                                      <p:tavLst>
                                        <p:tav tm="0">
                                          <p:val>
                                            <p:strVal val="1+#ppt_w/2"/>
                                          </p:val>
                                        </p:tav>
                                        <p:tav tm="100000">
                                          <p:val>
                                            <p:strVal val="#ppt_x"/>
                                          </p:val>
                                        </p:tav>
                                      </p:tavLst>
                                    </p:anim>
                                    <p:anim calcmode="lin" valueType="num">
                                      <p:cBhvr>
                                        <p:cTn id="82" dur="500" fill="hold"/>
                                        <p:tgtEl>
                                          <p:spTgt spid="4"/>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31780"/>
                                        </p:tgtEl>
                                        <p:attrNameLst>
                                          <p:attrName>style.visibility</p:attrName>
                                        </p:attrNameLst>
                                      </p:cBhvr>
                                      <p:to>
                                        <p:strVal val="visible"/>
                                      </p:to>
                                    </p:set>
                                    <p:anim calcmode="lin" valueType="num">
                                      <p:cBhvr>
                                        <p:cTn id="85" dur="500" fill="hold"/>
                                        <p:tgtEl>
                                          <p:spTgt spid="31780"/>
                                        </p:tgtEl>
                                        <p:attrNameLst>
                                          <p:attrName>ppt_x</p:attrName>
                                        </p:attrNameLst>
                                      </p:cBhvr>
                                      <p:tavLst>
                                        <p:tav tm="0">
                                          <p:val>
                                            <p:strVal val="1+#ppt_w/2"/>
                                          </p:val>
                                        </p:tav>
                                        <p:tav tm="100000">
                                          <p:val>
                                            <p:strVal val="#ppt_x"/>
                                          </p:val>
                                        </p:tav>
                                      </p:tavLst>
                                    </p:anim>
                                    <p:anim calcmode="lin" valueType="num">
                                      <p:cBhvr>
                                        <p:cTn id="86" dur="500" fill="hold"/>
                                        <p:tgtEl>
                                          <p:spTgt spid="31780"/>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p:cTn id="89" dur="500" fill="hold"/>
                                        <p:tgtEl>
                                          <p:spTgt spid="5"/>
                                        </p:tgtEl>
                                        <p:attrNameLst>
                                          <p:attrName>ppt_x</p:attrName>
                                        </p:attrNameLst>
                                      </p:cBhvr>
                                      <p:tavLst>
                                        <p:tav tm="0">
                                          <p:val>
                                            <p:strVal val="1+#ppt_w/2"/>
                                          </p:val>
                                        </p:tav>
                                        <p:tav tm="100000">
                                          <p:val>
                                            <p:strVal val="#ppt_x"/>
                                          </p:val>
                                        </p:tav>
                                      </p:tavLst>
                                    </p:anim>
                                    <p:anim calcmode="lin" valueType="num">
                                      <p:cBhvr>
                                        <p:cTn id="9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2" presetClass="entr" presetSubtype="0" fill="hold" grpId="0" nodeType="clickEffect">
                                  <p:stCondLst>
                                    <p:cond delay="0"/>
                                  </p:stCondLst>
                                  <p:iterate type="lt">
                                    <p:tmPct val="10000"/>
                                  </p:iterate>
                                  <p:childTnLst>
                                    <p:set>
                                      <p:cBhvr>
                                        <p:cTn id="94" dur="1" fill="hold">
                                          <p:stCondLst>
                                            <p:cond delay="0"/>
                                          </p:stCondLst>
                                        </p:cTn>
                                        <p:tgtEl>
                                          <p:spTgt spid="31790"/>
                                        </p:tgtEl>
                                        <p:attrNameLst>
                                          <p:attrName>style.visibility</p:attrName>
                                        </p:attrNameLst>
                                      </p:cBhvr>
                                      <p:to>
                                        <p:strVal val="visible"/>
                                      </p:to>
                                    </p:set>
                                    <p:animEffect filter="fade">
                                      <p:cBhvr>
                                        <p:cTn id="95" dur="500"/>
                                        <p:tgtEl>
                                          <p:spTgt spid="31790"/>
                                        </p:tgtEl>
                                      </p:cBhvr>
                                    </p:animEffect>
                                    <p:anim calcmode="lin" valueType="num">
                                      <p:cBhvr>
                                        <p:cTn id="96" dur="500" fill="hold"/>
                                        <p:tgtEl>
                                          <p:spTgt spid="31790"/>
                                        </p:tgtEl>
                                        <p:attrNameLst>
                                          <p:attrName>ppt_x</p:attrName>
                                        </p:attrNameLst>
                                      </p:cBhvr>
                                      <p:tavLst>
                                        <p:tav tm="0">
                                          <p:val>
                                            <p:strVal val="#ppt_x"/>
                                          </p:val>
                                        </p:tav>
                                        <p:tav tm="100000">
                                          <p:val>
                                            <p:strVal val="#ppt_x"/>
                                          </p:val>
                                        </p:tav>
                                      </p:tavLst>
                                    </p:anim>
                                    <p:anim calcmode="lin" valueType="num">
                                      <p:cBhvr>
                                        <p:cTn id="97" dur="500" fill="hold"/>
                                        <p:tgtEl>
                                          <p:spTgt spid="3179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iterate type="lt">
                                    <p:tmPct val="10000"/>
                                  </p:iterate>
                                  <p:childTnLst>
                                    <p:set>
                                      <p:cBhvr>
                                        <p:cTn id="99" dur="1" fill="hold">
                                          <p:stCondLst>
                                            <p:cond delay="0"/>
                                          </p:stCondLst>
                                        </p:cTn>
                                        <p:tgtEl>
                                          <p:spTgt spid="31791"/>
                                        </p:tgtEl>
                                        <p:attrNameLst>
                                          <p:attrName>style.visibility</p:attrName>
                                        </p:attrNameLst>
                                      </p:cBhvr>
                                      <p:to>
                                        <p:strVal val="visible"/>
                                      </p:to>
                                    </p:set>
                                    <p:animEffect filter="fade">
                                      <p:cBhvr>
                                        <p:cTn id="100" dur="500"/>
                                        <p:tgtEl>
                                          <p:spTgt spid="31791"/>
                                        </p:tgtEl>
                                      </p:cBhvr>
                                    </p:animEffect>
                                    <p:anim calcmode="lin" valueType="num">
                                      <p:cBhvr>
                                        <p:cTn id="101" dur="500" fill="hold"/>
                                        <p:tgtEl>
                                          <p:spTgt spid="31791"/>
                                        </p:tgtEl>
                                        <p:attrNameLst>
                                          <p:attrName>ppt_x</p:attrName>
                                        </p:attrNameLst>
                                      </p:cBhvr>
                                      <p:tavLst>
                                        <p:tav tm="0">
                                          <p:val>
                                            <p:strVal val="#ppt_x"/>
                                          </p:val>
                                        </p:tav>
                                        <p:tav tm="100000">
                                          <p:val>
                                            <p:strVal val="#ppt_x"/>
                                          </p:val>
                                        </p:tav>
                                      </p:tavLst>
                                    </p:anim>
                                    <p:anim calcmode="lin" valueType="num">
                                      <p:cBhvr>
                                        <p:cTn id="102" dur="500" fill="hold"/>
                                        <p:tgtEl>
                                          <p:spTgt spid="31791"/>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iterate type="lt">
                                    <p:tmPct val="10000"/>
                                  </p:iterate>
                                  <p:childTnLst>
                                    <p:set>
                                      <p:cBhvr>
                                        <p:cTn id="104" dur="1" fill="hold">
                                          <p:stCondLst>
                                            <p:cond delay="0"/>
                                          </p:stCondLst>
                                        </p:cTn>
                                        <p:tgtEl>
                                          <p:spTgt spid="31792"/>
                                        </p:tgtEl>
                                        <p:attrNameLst>
                                          <p:attrName>style.visibility</p:attrName>
                                        </p:attrNameLst>
                                      </p:cBhvr>
                                      <p:to>
                                        <p:strVal val="visible"/>
                                      </p:to>
                                    </p:set>
                                    <p:animEffect filter="fade">
                                      <p:cBhvr>
                                        <p:cTn id="105" dur="500"/>
                                        <p:tgtEl>
                                          <p:spTgt spid="31792"/>
                                        </p:tgtEl>
                                      </p:cBhvr>
                                    </p:animEffect>
                                    <p:anim calcmode="lin" valueType="num">
                                      <p:cBhvr>
                                        <p:cTn id="106" dur="500" fill="hold"/>
                                        <p:tgtEl>
                                          <p:spTgt spid="31792"/>
                                        </p:tgtEl>
                                        <p:attrNameLst>
                                          <p:attrName>ppt_x</p:attrName>
                                        </p:attrNameLst>
                                      </p:cBhvr>
                                      <p:tavLst>
                                        <p:tav tm="0">
                                          <p:val>
                                            <p:strVal val="#ppt_x"/>
                                          </p:val>
                                        </p:tav>
                                        <p:tav tm="100000">
                                          <p:val>
                                            <p:strVal val="#ppt_x"/>
                                          </p:val>
                                        </p:tav>
                                      </p:tavLst>
                                    </p:anim>
                                    <p:anim calcmode="lin" valueType="num">
                                      <p:cBhvr>
                                        <p:cTn id="107" dur="500" fill="hold"/>
                                        <p:tgtEl>
                                          <p:spTgt spid="31792"/>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iterate type="lt">
                                    <p:tmPct val="10000"/>
                                  </p:iterate>
                                  <p:childTnLst>
                                    <p:set>
                                      <p:cBhvr>
                                        <p:cTn id="109" dur="1" fill="hold">
                                          <p:stCondLst>
                                            <p:cond delay="0"/>
                                          </p:stCondLst>
                                        </p:cTn>
                                        <p:tgtEl>
                                          <p:spTgt spid="31793"/>
                                        </p:tgtEl>
                                        <p:attrNameLst>
                                          <p:attrName>style.visibility</p:attrName>
                                        </p:attrNameLst>
                                      </p:cBhvr>
                                      <p:to>
                                        <p:strVal val="visible"/>
                                      </p:to>
                                    </p:set>
                                    <p:animEffect filter="fade">
                                      <p:cBhvr>
                                        <p:cTn id="110" dur="500"/>
                                        <p:tgtEl>
                                          <p:spTgt spid="31793"/>
                                        </p:tgtEl>
                                      </p:cBhvr>
                                    </p:animEffect>
                                    <p:anim calcmode="lin" valueType="num">
                                      <p:cBhvr>
                                        <p:cTn id="111" dur="500" fill="hold"/>
                                        <p:tgtEl>
                                          <p:spTgt spid="31793"/>
                                        </p:tgtEl>
                                        <p:attrNameLst>
                                          <p:attrName>ppt_x</p:attrName>
                                        </p:attrNameLst>
                                      </p:cBhvr>
                                      <p:tavLst>
                                        <p:tav tm="0">
                                          <p:val>
                                            <p:strVal val="#ppt_x"/>
                                          </p:val>
                                        </p:tav>
                                        <p:tav tm="100000">
                                          <p:val>
                                            <p:strVal val="#ppt_x"/>
                                          </p:val>
                                        </p:tav>
                                      </p:tavLst>
                                    </p:anim>
                                    <p:anim calcmode="lin" valueType="num">
                                      <p:cBhvr>
                                        <p:cTn id="112" dur="500" fill="hold"/>
                                        <p:tgtEl>
                                          <p:spTgt spid="317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6" grpId="0" bldLvl="0"/>
      <p:bldP spid="31767" grpId="0" bldLvl="0" animBg="1"/>
      <p:bldP spid="31769" grpId="0" bldLvl="0" animBg="1"/>
      <p:bldP spid="31770" grpId="0" bldLvl="0" animBg="1"/>
      <p:bldP spid="31771" grpId="0" bldLvl="0" animBg="1"/>
      <p:bldP spid="31772" grpId="0" bldLvl="0" animBg="1"/>
      <p:bldP spid="31773" grpId="0" bldLvl="0" animBg="1"/>
      <p:bldP spid="31774" grpId="0" bldLvl="0" animBg="1"/>
      <p:bldP spid="31775" grpId="0" bldLvl="0" animBg="1"/>
      <p:bldP spid="31790" grpId="0" bldLvl="0"/>
      <p:bldP spid="31791" grpId="0" bldLvl="0"/>
      <p:bldP spid="31792" grpId="0" bldLvl="0"/>
      <p:bldP spid="31793" grpId="0" bldLvl="0"/>
      <p:bldP spid="31794"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4">
            <a:extLst>
              <a:ext uri="{FF2B5EF4-FFF2-40B4-BE49-F238E27FC236}">
                <a16:creationId xmlns:a16="http://schemas.microsoft.com/office/drawing/2014/main" id="{F3BA1FF9-9954-468C-90CF-58763E6F19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6A089A45-EFE9-481D-8F37-124B552066C3}" type="slidenum">
              <a:rPr altLang="en-US" sz="1400">
                <a:solidFill>
                  <a:srgbClr val="898989"/>
                </a:solidFill>
                <a:ea typeface="宋体" panose="02010600030101010101" pitchFamily="2" charset="-122"/>
              </a:rPr>
              <a:pPr/>
              <a:t>3</a:t>
            </a:fld>
            <a:endParaRPr lang="zh-CN" altLang="en-US" sz="1400">
              <a:solidFill>
                <a:srgbClr val="898989"/>
              </a:solidFill>
              <a:ea typeface="宋体" panose="02010600030101010101" pitchFamily="2" charset="-122"/>
            </a:endParaRPr>
          </a:p>
        </p:txBody>
      </p:sp>
      <p:sp>
        <p:nvSpPr>
          <p:cNvPr id="15363" name="矩形 6">
            <a:extLst>
              <a:ext uri="{FF2B5EF4-FFF2-40B4-BE49-F238E27FC236}">
                <a16:creationId xmlns:a16="http://schemas.microsoft.com/office/drawing/2014/main" id="{528DD1D1-CB59-4DB5-BEEF-E1A672781D43}"/>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4" name="矩形 8">
            <a:extLst>
              <a:ext uri="{FF2B5EF4-FFF2-40B4-BE49-F238E27FC236}">
                <a16:creationId xmlns:a16="http://schemas.microsoft.com/office/drawing/2014/main" id="{75751248-3262-4B4A-A36D-709653ED18D2}"/>
              </a:ext>
            </a:extLst>
          </p:cNvPr>
          <p:cNvSpPr>
            <a:spLocks noChangeArrowheads="1"/>
          </p:cNvSpPr>
          <p:nvPr/>
        </p:nvSpPr>
        <p:spPr bwMode="auto">
          <a:xfrm>
            <a:off x="5451475" y="333375"/>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Drawing drawing</a:t>
            </a:r>
            <a:endParaRPr lang="zh-CN" altLang="en-US" dirty="0">
              <a:ea typeface="宋体" panose="02010600030101010101" pitchFamily="2" charset="-122"/>
            </a:endParaRPr>
          </a:p>
        </p:txBody>
      </p:sp>
      <p:sp>
        <p:nvSpPr>
          <p:cNvPr id="15365" name="矩形 11">
            <a:extLst>
              <a:ext uri="{FF2B5EF4-FFF2-40B4-BE49-F238E27FC236}">
                <a16:creationId xmlns:a16="http://schemas.microsoft.com/office/drawing/2014/main" id="{88B58ED5-4AF6-4402-B8C5-0EF80AEDB4F1}"/>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15366" name="矩形 12">
            <a:extLst>
              <a:ext uri="{FF2B5EF4-FFF2-40B4-BE49-F238E27FC236}">
                <a16:creationId xmlns:a16="http://schemas.microsoft.com/office/drawing/2014/main" id="{7D4186A5-9CB5-48EF-B6E2-819F92A13BA4}"/>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15367" name="矩形 13">
            <a:extLst>
              <a:ext uri="{FF2B5EF4-FFF2-40B4-BE49-F238E27FC236}">
                <a16:creationId xmlns:a16="http://schemas.microsoft.com/office/drawing/2014/main" id="{7DCE7916-12A9-4DA6-ACAB-6AF2F57C010D}"/>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15368" name="矩形 1">
            <a:extLst>
              <a:ext uri="{FF2B5EF4-FFF2-40B4-BE49-F238E27FC236}">
                <a16:creationId xmlns:a16="http://schemas.microsoft.com/office/drawing/2014/main" id="{C9179F4A-74D8-4715-B256-559CC31A106E}"/>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9" name="矩形 3">
            <a:extLst>
              <a:ext uri="{FF2B5EF4-FFF2-40B4-BE49-F238E27FC236}">
                <a16:creationId xmlns:a16="http://schemas.microsoft.com/office/drawing/2014/main" id="{272D45DD-8E58-48FB-B731-67569D25A4D0}"/>
              </a:ext>
            </a:extLst>
          </p:cNvPr>
          <p:cNvSpPr>
            <a:spLocks noChangeArrowheads="1"/>
          </p:cNvSpPr>
          <p:nvPr/>
        </p:nvSpPr>
        <p:spPr bwMode="auto">
          <a:xfrm>
            <a:off x="5522913"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dirty="0">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15370" name="组合 5">
            <a:extLst>
              <a:ext uri="{FF2B5EF4-FFF2-40B4-BE49-F238E27FC236}">
                <a16:creationId xmlns:a16="http://schemas.microsoft.com/office/drawing/2014/main" id="{0EC84EBD-9B12-48B0-8BE2-02E377C757A9}"/>
              </a:ext>
            </a:extLst>
          </p:cNvPr>
          <p:cNvGrpSpPr>
            <a:grpSpLocks/>
          </p:cNvGrpSpPr>
          <p:nvPr/>
        </p:nvGrpSpPr>
        <p:grpSpPr bwMode="auto">
          <a:xfrm>
            <a:off x="10944225" y="368300"/>
            <a:ext cx="360363" cy="361950"/>
            <a:chOff x="0" y="0"/>
            <a:chExt cx="360000" cy="360000"/>
          </a:xfrm>
        </p:grpSpPr>
        <p:sp>
          <p:nvSpPr>
            <p:cNvPr id="15395" name="椭圆 15">
              <a:extLst>
                <a:ext uri="{FF2B5EF4-FFF2-40B4-BE49-F238E27FC236}">
                  <a16:creationId xmlns:a16="http://schemas.microsoft.com/office/drawing/2014/main" id="{0D0F9088-7D63-432C-831E-16D13778D085}"/>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96" name="燕尾形 16">
              <a:hlinkClick r:id="" action="ppaction://hlinkshowjump?jump=previousslide"/>
              <a:extLst>
                <a:ext uri="{FF2B5EF4-FFF2-40B4-BE49-F238E27FC236}">
                  <a16:creationId xmlns:a16="http://schemas.microsoft.com/office/drawing/2014/main" id="{61A0791B-921F-4F19-AA17-778E042ADCAC}"/>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grpSp>
      <p:grpSp>
        <p:nvGrpSpPr>
          <p:cNvPr id="15371" name="组合 4">
            <a:extLst>
              <a:ext uri="{FF2B5EF4-FFF2-40B4-BE49-F238E27FC236}">
                <a16:creationId xmlns:a16="http://schemas.microsoft.com/office/drawing/2014/main" id="{11983148-4358-49EF-BB98-41D1513566ED}"/>
              </a:ext>
            </a:extLst>
          </p:cNvPr>
          <p:cNvGrpSpPr>
            <a:grpSpLocks/>
          </p:cNvGrpSpPr>
          <p:nvPr/>
        </p:nvGrpSpPr>
        <p:grpSpPr bwMode="auto">
          <a:xfrm>
            <a:off x="11449050" y="368300"/>
            <a:ext cx="360363" cy="361950"/>
            <a:chOff x="0" y="0"/>
            <a:chExt cx="360000" cy="360000"/>
          </a:xfrm>
        </p:grpSpPr>
        <p:sp>
          <p:nvSpPr>
            <p:cNvPr id="15393" name="椭圆 2">
              <a:extLst>
                <a:ext uri="{FF2B5EF4-FFF2-40B4-BE49-F238E27FC236}">
                  <a16:creationId xmlns:a16="http://schemas.microsoft.com/office/drawing/2014/main" id="{C7A96175-7129-49D1-949F-7A7C73D85CC6}"/>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94" name="燕尾形 3">
              <a:hlinkClick r:id="" action="ppaction://hlinkshowjump?jump=nextslide"/>
              <a:extLst>
                <a:ext uri="{FF2B5EF4-FFF2-40B4-BE49-F238E27FC236}">
                  <a16:creationId xmlns:a16="http://schemas.microsoft.com/office/drawing/2014/main" id="{AC04130B-EE15-4F31-ABB2-39F82AB82315}"/>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grpSp>
      <p:sp>
        <p:nvSpPr>
          <p:cNvPr id="15372" name="矩形 6">
            <a:extLst>
              <a:ext uri="{FF2B5EF4-FFF2-40B4-BE49-F238E27FC236}">
                <a16:creationId xmlns:a16="http://schemas.microsoft.com/office/drawing/2014/main" id="{C1459853-A1CD-48EE-B32C-D19AA6014963}"/>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3" name="矩形 1">
            <a:extLst>
              <a:ext uri="{FF2B5EF4-FFF2-40B4-BE49-F238E27FC236}">
                <a16:creationId xmlns:a16="http://schemas.microsoft.com/office/drawing/2014/main" id="{0081B83F-8A49-42B3-AB5C-93179253AF6E}"/>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7" name="TextBox 1">
            <a:extLst>
              <a:ext uri="{FF2B5EF4-FFF2-40B4-BE49-F238E27FC236}">
                <a16:creationId xmlns:a16="http://schemas.microsoft.com/office/drawing/2014/main" id="{77A8AD77-5ECD-4B07-ACFD-BA36437C91D0}"/>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5138" name="矩形 4">
            <a:extLst>
              <a:ext uri="{FF2B5EF4-FFF2-40B4-BE49-F238E27FC236}">
                <a16:creationId xmlns:a16="http://schemas.microsoft.com/office/drawing/2014/main" id="{E2E05F6A-86BB-44E4-8C2C-BFAE5190BAF2}"/>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9" name="KSO_Shape">
            <a:extLst>
              <a:ext uri="{FF2B5EF4-FFF2-40B4-BE49-F238E27FC236}">
                <a16:creationId xmlns:a16="http://schemas.microsoft.com/office/drawing/2014/main" id="{2688F5D5-DAF8-415D-A854-2591E8ED8599}"/>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 name="圆角矩形 8">
            <a:extLst>
              <a:ext uri="{FF2B5EF4-FFF2-40B4-BE49-F238E27FC236}">
                <a16:creationId xmlns:a16="http://schemas.microsoft.com/office/drawing/2014/main" id="{7C1AD4F4-B480-4A26-A282-9F6D9D8F762A}"/>
              </a:ext>
            </a:extLst>
          </p:cNvPr>
          <p:cNvSpPr>
            <a:spLocks noChangeArrowheads="1"/>
          </p:cNvSpPr>
          <p:nvPr/>
        </p:nvSpPr>
        <p:spPr bwMode="auto">
          <a:xfrm>
            <a:off x="2887663" y="1701800"/>
            <a:ext cx="2755900" cy="647700"/>
          </a:xfrm>
          <a:prstGeom prst="roundRect">
            <a:avLst>
              <a:gd name="adj" fmla="val 50000"/>
            </a:avLst>
          </a:prstGeom>
          <a:solidFill>
            <a:srgbClr val="009999"/>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5141" name="文本框 12">
            <a:extLst>
              <a:ext uri="{FF2B5EF4-FFF2-40B4-BE49-F238E27FC236}">
                <a16:creationId xmlns:a16="http://schemas.microsoft.com/office/drawing/2014/main" id="{9450BEBE-66A5-45BE-BD41-294F6549B90E}"/>
              </a:ext>
            </a:extLst>
          </p:cNvPr>
          <p:cNvSpPr>
            <a:spLocks noChangeArrowheads="1"/>
          </p:cNvSpPr>
          <p:nvPr/>
        </p:nvSpPr>
        <p:spPr bwMode="auto">
          <a:xfrm>
            <a:off x="3398838" y="1790700"/>
            <a:ext cx="18002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Enter title</a:t>
            </a:r>
            <a:endParaRPr lang="en-US" altLang="zh-CN"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2" name="Freeform 12">
            <a:extLst>
              <a:ext uri="{FF2B5EF4-FFF2-40B4-BE49-F238E27FC236}">
                <a16:creationId xmlns:a16="http://schemas.microsoft.com/office/drawing/2014/main" id="{DB995A85-1C0E-4B38-A985-D505923F9C6F}"/>
              </a:ext>
            </a:extLst>
          </p:cNvPr>
          <p:cNvSpPr>
            <a:spLocks noEditPoints="1" noChangeArrowheads="1"/>
          </p:cNvSpPr>
          <p:nvPr/>
        </p:nvSpPr>
        <p:spPr bwMode="auto">
          <a:xfrm>
            <a:off x="2101850" y="1701800"/>
            <a:ext cx="558800" cy="561975"/>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009999"/>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zh-CN" altLang="en-US"/>
          </a:p>
        </p:txBody>
      </p:sp>
      <p:sp>
        <p:nvSpPr>
          <p:cNvPr id="5143" name="圆角矩形 13">
            <a:extLst>
              <a:ext uri="{FF2B5EF4-FFF2-40B4-BE49-F238E27FC236}">
                <a16:creationId xmlns:a16="http://schemas.microsoft.com/office/drawing/2014/main" id="{B3D5A172-6084-4027-B7B2-AF1ACA24E15C}"/>
              </a:ext>
            </a:extLst>
          </p:cNvPr>
          <p:cNvSpPr>
            <a:spLocks noChangeArrowheads="1"/>
          </p:cNvSpPr>
          <p:nvPr/>
        </p:nvSpPr>
        <p:spPr bwMode="auto">
          <a:xfrm>
            <a:off x="2933700" y="2835275"/>
            <a:ext cx="2755900" cy="644525"/>
          </a:xfrm>
          <a:prstGeom prst="roundRect">
            <a:avLst>
              <a:gd name="adj" fmla="val 50000"/>
            </a:avLst>
          </a:prstGeom>
          <a:solidFill>
            <a:srgbClr val="009999"/>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5144" name="Freeform 5">
            <a:extLst>
              <a:ext uri="{FF2B5EF4-FFF2-40B4-BE49-F238E27FC236}">
                <a16:creationId xmlns:a16="http://schemas.microsoft.com/office/drawing/2014/main" id="{058C80EA-046A-47EE-9EEE-686425C73EFE}"/>
              </a:ext>
            </a:extLst>
          </p:cNvPr>
          <p:cNvSpPr>
            <a:spLocks noEditPoints="1" noChangeArrowheads="1"/>
          </p:cNvSpPr>
          <p:nvPr/>
        </p:nvSpPr>
        <p:spPr bwMode="auto">
          <a:xfrm>
            <a:off x="2084388" y="2825750"/>
            <a:ext cx="592137" cy="595313"/>
          </a:xfrm>
          <a:custGeom>
            <a:avLst/>
            <a:gdLst>
              <a:gd name="T0" fmla="*/ 2147483647 w 104"/>
              <a:gd name="T1" fmla="*/ 2147483647 h 104"/>
              <a:gd name="T2" fmla="*/ 2147483647 w 104"/>
              <a:gd name="T3" fmla="*/ 2147483647 h 104"/>
              <a:gd name="T4" fmla="*/ 2147483647 w 104"/>
              <a:gd name="T5" fmla="*/ 2147483647 h 104"/>
              <a:gd name="T6" fmla="*/ 2147483647 w 104"/>
              <a:gd name="T7" fmla="*/ 0 h 104"/>
              <a:gd name="T8" fmla="*/ 0 w 104"/>
              <a:gd name="T9" fmla="*/ 2147483647 h 104"/>
              <a:gd name="T10" fmla="*/ 2147483647 w 104"/>
              <a:gd name="T11" fmla="*/ 2147483647 h 104"/>
              <a:gd name="T12" fmla="*/ 2147483647 w 104"/>
              <a:gd name="T13" fmla="*/ 2147483647 h 104"/>
              <a:gd name="T14" fmla="*/ 2147483647 w 104"/>
              <a:gd name="T15" fmla="*/ 0 h 104"/>
              <a:gd name="T16" fmla="*/ 2147483647 w 104"/>
              <a:gd name="T17" fmla="*/ 2147483647 h 104"/>
              <a:gd name="T18" fmla="*/ 2147483647 w 104"/>
              <a:gd name="T19" fmla="*/ 2147483647 h 104"/>
              <a:gd name="T20" fmla="*/ 2147483647 w 104"/>
              <a:gd name="T21" fmla="*/ 2147483647 h 104"/>
              <a:gd name="T22" fmla="*/ 2147483647 w 104"/>
              <a:gd name="T23" fmla="*/ 2147483647 h 104"/>
              <a:gd name="T24" fmla="*/ 2147483647 w 104"/>
              <a:gd name="T25" fmla="*/ 2147483647 h 104"/>
              <a:gd name="T26" fmla="*/ 2147483647 w 104"/>
              <a:gd name="T27" fmla="*/ 2147483647 h 104"/>
              <a:gd name="T28" fmla="*/ 2147483647 w 104"/>
              <a:gd name="T29" fmla="*/ 2147483647 h 104"/>
              <a:gd name="T30" fmla="*/ 2147483647 w 104"/>
              <a:gd name="T31" fmla="*/ 2147483647 h 104"/>
              <a:gd name="T32" fmla="*/ 2147483647 w 104"/>
              <a:gd name="T33" fmla="*/ 2147483647 h 104"/>
              <a:gd name="T34" fmla="*/ 2147483647 w 104"/>
              <a:gd name="T35" fmla="*/ 2147483647 h 104"/>
              <a:gd name="T36" fmla="*/ 2147483647 w 104"/>
              <a:gd name="T37" fmla="*/ 2147483647 h 104"/>
              <a:gd name="T38" fmla="*/ 2147483647 w 104"/>
              <a:gd name="T39" fmla="*/ 2147483647 h 104"/>
              <a:gd name="T40" fmla="*/ 2147483647 w 104"/>
              <a:gd name="T41" fmla="*/ 2147483647 h 104"/>
              <a:gd name="T42" fmla="*/ 2147483647 w 104"/>
              <a:gd name="T43" fmla="*/ 2147483647 h 104"/>
              <a:gd name="T44" fmla="*/ 2147483647 w 104"/>
              <a:gd name="T45" fmla="*/ 2147483647 h 104"/>
              <a:gd name="T46" fmla="*/ 2147483647 w 104"/>
              <a:gd name="T47" fmla="*/ 2147483647 h 104"/>
              <a:gd name="T48" fmla="*/ 2147483647 w 104"/>
              <a:gd name="T49" fmla="*/ 2147483647 h 104"/>
              <a:gd name="T50" fmla="*/ 2147483647 w 104"/>
              <a:gd name="T51" fmla="*/ 2147483647 h 104"/>
              <a:gd name="T52" fmla="*/ 2147483647 w 104"/>
              <a:gd name="T53" fmla="*/ 2147483647 h 104"/>
              <a:gd name="T54" fmla="*/ 2147483647 w 104"/>
              <a:gd name="T55" fmla="*/ 2147483647 h 104"/>
              <a:gd name="T56" fmla="*/ 2147483647 w 104"/>
              <a:gd name="T57" fmla="*/ 2147483647 h 104"/>
              <a:gd name="T58" fmla="*/ 2147483647 w 104"/>
              <a:gd name="T59" fmla="*/ 2147483647 h 104"/>
              <a:gd name="T60" fmla="*/ 2147483647 w 104"/>
              <a:gd name="T61" fmla="*/ 2147483647 h 104"/>
              <a:gd name="T62" fmla="*/ 2147483647 w 104"/>
              <a:gd name="T63" fmla="*/ 2147483647 h 104"/>
              <a:gd name="T64" fmla="*/ 2147483647 w 104"/>
              <a:gd name="T65" fmla="*/ 2147483647 h 104"/>
              <a:gd name="T66" fmla="*/ 2147483647 w 104"/>
              <a:gd name="T67" fmla="*/ 2147483647 h 104"/>
              <a:gd name="T68" fmla="*/ 2147483647 w 104"/>
              <a:gd name="T69" fmla="*/ 2147483647 h 104"/>
              <a:gd name="T70" fmla="*/ 2147483647 w 104"/>
              <a:gd name="T71" fmla="*/ 2147483647 h 104"/>
              <a:gd name="T72" fmla="*/ 2147483647 w 104"/>
              <a:gd name="T73" fmla="*/ 2147483647 h 104"/>
              <a:gd name="T74" fmla="*/ 2147483647 w 104"/>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009999"/>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zh-CN" altLang="en-US"/>
          </a:p>
        </p:txBody>
      </p:sp>
      <p:sp>
        <p:nvSpPr>
          <p:cNvPr id="5145" name="圆角矩形 18">
            <a:extLst>
              <a:ext uri="{FF2B5EF4-FFF2-40B4-BE49-F238E27FC236}">
                <a16:creationId xmlns:a16="http://schemas.microsoft.com/office/drawing/2014/main" id="{4CA7ADFA-C34C-4E0C-9E11-88AFED8EE033}"/>
              </a:ext>
            </a:extLst>
          </p:cNvPr>
          <p:cNvSpPr>
            <a:spLocks noChangeArrowheads="1"/>
          </p:cNvSpPr>
          <p:nvPr/>
        </p:nvSpPr>
        <p:spPr bwMode="auto">
          <a:xfrm>
            <a:off x="2944813" y="3959225"/>
            <a:ext cx="2754312" cy="644525"/>
          </a:xfrm>
          <a:prstGeom prst="roundRect">
            <a:avLst>
              <a:gd name="adj" fmla="val 50000"/>
            </a:avLst>
          </a:prstGeom>
          <a:solidFill>
            <a:srgbClr val="009999"/>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5146" name="Freeform 22">
            <a:extLst>
              <a:ext uri="{FF2B5EF4-FFF2-40B4-BE49-F238E27FC236}">
                <a16:creationId xmlns:a16="http://schemas.microsoft.com/office/drawing/2014/main" id="{B3603671-3BDD-45E4-8D84-84137D580210}"/>
              </a:ext>
            </a:extLst>
          </p:cNvPr>
          <p:cNvSpPr>
            <a:spLocks noEditPoints="1" noChangeArrowheads="1"/>
          </p:cNvSpPr>
          <p:nvPr/>
        </p:nvSpPr>
        <p:spPr bwMode="auto">
          <a:xfrm>
            <a:off x="2073275" y="4013200"/>
            <a:ext cx="644525" cy="520700"/>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9999"/>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zh-CN" altLang="en-US"/>
          </a:p>
        </p:txBody>
      </p:sp>
      <p:sp>
        <p:nvSpPr>
          <p:cNvPr id="5147" name="圆角矩形 23">
            <a:extLst>
              <a:ext uri="{FF2B5EF4-FFF2-40B4-BE49-F238E27FC236}">
                <a16:creationId xmlns:a16="http://schemas.microsoft.com/office/drawing/2014/main" id="{788EBDB0-CCB2-4E53-9ED6-52602C5953E5}"/>
              </a:ext>
            </a:extLst>
          </p:cNvPr>
          <p:cNvSpPr>
            <a:spLocks noChangeArrowheads="1"/>
          </p:cNvSpPr>
          <p:nvPr/>
        </p:nvSpPr>
        <p:spPr bwMode="auto">
          <a:xfrm>
            <a:off x="2909888" y="5081588"/>
            <a:ext cx="2755900" cy="646112"/>
          </a:xfrm>
          <a:prstGeom prst="roundRect">
            <a:avLst>
              <a:gd name="adj" fmla="val 50000"/>
            </a:avLst>
          </a:prstGeom>
          <a:solidFill>
            <a:srgbClr val="009999"/>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5148" name="Freeform 24">
            <a:extLst>
              <a:ext uri="{FF2B5EF4-FFF2-40B4-BE49-F238E27FC236}">
                <a16:creationId xmlns:a16="http://schemas.microsoft.com/office/drawing/2014/main" id="{2728A875-4043-4852-8DA4-21D8F2035EF8}"/>
              </a:ext>
            </a:extLst>
          </p:cNvPr>
          <p:cNvSpPr>
            <a:spLocks noEditPoints="1" noChangeArrowheads="1"/>
          </p:cNvSpPr>
          <p:nvPr/>
        </p:nvSpPr>
        <p:spPr bwMode="auto">
          <a:xfrm>
            <a:off x="2066925" y="5083175"/>
            <a:ext cx="628650" cy="650875"/>
          </a:xfrm>
          <a:custGeom>
            <a:avLst/>
            <a:gdLst>
              <a:gd name="T0" fmla="*/ 2147483647 w 89"/>
              <a:gd name="T1" fmla="*/ 2147483647 h 92"/>
              <a:gd name="T2" fmla="*/ 2147483647 w 89"/>
              <a:gd name="T3" fmla="*/ 2147483647 h 92"/>
              <a:gd name="T4" fmla="*/ 2147483647 w 89"/>
              <a:gd name="T5" fmla="*/ 2147483647 h 92"/>
              <a:gd name="T6" fmla="*/ 2147483647 w 89"/>
              <a:gd name="T7" fmla="*/ 2147483647 h 92"/>
              <a:gd name="T8" fmla="*/ 2147483647 w 89"/>
              <a:gd name="T9" fmla="*/ 2147483647 h 92"/>
              <a:gd name="T10" fmla="*/ 2147483647 w 89"/>
              <a:gd name="T11" fmla="*/ 2147483647 h 92"/>
              <a:gd name="T12" fmla="*/ 2147483647 w 89"/>
              <a:gd name="T13" fmla="*/ 2147483647 h 92"/>
              <a:gd name="T14" fmla="*/ 2147483647 w 89"/>
              <a:gd name="T15" fmla="*/ 2147483647 h 92"/>
              <a:gd name="T16" fmla="*/ 2147483647 w 89"/>
              <a:gd name="T17" fmla="*/ 2147483647 h 92"/>
              <a:gd name="T18" fmla="*/ 2147483647 w 89"/>
              <a:gd name="T19" fmla="*/ 2147483647 h 92"/>
              <a:gd name="T20" fmla="*/ 2147483647 w 89"/>
              <a:gd name="T21" fmla="*/ 2147483647 h 92"/>
              <a:gd name="T22" fmla="*/ 2147483647 w 89"/>
              <a:gd name="T23" fmla="*/ 2147483647 h 92"/>
              <a:gd name="T24" fmla="*/ 2147483647 w 89"/>
              <a:gd name="T25" fmla="*/ 2147483647 h 92"/>
              <a:gd name="T26" fmla="*/ 2147483647 w 89"/>
              <a:gd name="T27" fmla="*/ 2147483647 h 92"/>
              <a:gd name="T28" fmla="*/ 2147483647 w 89"/>
              <a:gd name="T29" fmla="*/ 2147483647 h 92"/>
              <a:gd name="T30" fmla="*/ 2147483647 w 89"/>
              <a:gd name="T31" fmla="*/ 2147483647 h 92"/>
              <a:gd name="T32" fmla="*/ 2147483647 w 89"/>
              <a:gd name="T33" fmla="*/ 2147483647 h 92"/>
              <a:gd name="T34" fmla="*/ 2147483647 w 89"/>
              <a:gd name="T35" fmla="*/ 2147483647 h 92"/>
              <a:gd name="T36" fmla="*/ 2147483647 w 89"/>
              <a:gd name="T37" fmla="*/ 2147483647 h 92"/>
              <a:gd name="T38" fmla="*/ 2147483647 w 89"/>
              <a:gd name="T39" fmla="*/ 2147483647 h 92"/>
              <a:gd name="T40" fmla="*/ 2147483647 w 89"/>
              <a:gd name="T41" fmla="*/ 2147483647 h 92"/>
              <a:gd name="T42" fmla="*/ 2147483647 w 89"/>
              <a:gd name="T43" fmla="*/ 2147483647 h 92"/>
              <a:gd name="T44" fmla="*/ 2147483647 w 89"/>
              <a:gd name="T45" fmla="*/ 2147483647 h 92"/>
              <a:gd name="T46" fmla="*/ 2147483647 w 89"/>
              <a:gd name="T47" fmla="*/ 2147483647 h 92"/>
              <a:gd name="T48" fmla="*/ 2147483647 w 89"/>
              <a:gd name="T49" fmla="*/ 2147483647 h 92"/>
              <a:gd name="T50" fmla="*/ 2147483647 w 89"/>
              <a:gd name="T51" fmla="*/ 2147483647 h 92"/>
              <a:gd name="T52" fmla="*/ 2147483647 w 89"/>
              <a:gd name="T53" fmla="*/ 2147483647 h 92"/>
              <a:gd name="T54" fmla="*/ 2147483647 w 89"/>
              <a:gd name="T55" fmla="*/ 2147483647 h 92"/>
              <a:gd name="T56" fmla="*/ 2147483647 w 89"/>
              <a:gd name="T57" fmla="*/ 2147483647 h 92"/>
              <a:gd name="T58" fmla="*/ 2147483647 w 89"/>
              <a:gd name="T59" fmla="*/ 2147483647 h 92"/>
              <a:gd name="T60" fmla="*/ 2147483647 w 89"/>
              <a:gd name="T61" fmla="*/ 2147483647 h 92"/>
              <a:gd name="T62" fmla="*/ 2147483647 w 89"/>
              <a:gd name="T63" fmla="*/ 2147483647 h 92"/>
              <a:gd name="T64" fmla="*/ 2147483647 w 89"/>
              <a:gd name="T65" fmla="*/ 2147483647 h 92"/>
              <a:gd name="T66" fmla="*/ 2147483647 w 89"/>
              <a:gd name="T67" fmla="*/ 2147483647 h 92"/>
              <a:gd name="T68" fmla="*/ 2147483647 w 89"/>
              <a:gd name="T69" fmla="*/ 2147483647 h 92"/>
              <a:gd name="T70" fmla="*/ 2147483647 w 89"/>
              <a:gd name="T71" fmla="*/ 2147483647 h 92"/>
              <a:gd name="T72" fmla="*/ 2147483647 w 89"/>
              <a:gd name="T73" fmla="*/ 2147483647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009999"/>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zh-CN" altLang="en-US"/>
          </a:p>
        </p:txBody>
      </p:sp>
      <p:sp>
        <p:nvSpPr>
          <p:cNvPr id="5149" name="TextBox 47">
            <a:extLst>
              <a:ext uri="{FF2B5EF4-FFF2-40B4-BE49-F238E27FC236}">
                <a16:creationId xmlns:a16="http://schemas.microsoft.com/office/drawing/2014/main" id="{509911F0-81FE-49DF-8CEC-EA521A4BE347}"/>
              </a:ext>
            </a:extLst>
          </p:cNvPr>
          <p:cNvSpPr>
            <a:spLocks noChangeArrowheads="1"/>
          </p:cNvSpPr>
          <p:nvPr/>
        </p:nvSpPr>
        <p:spPr bwMode="auto">
          <a:xfrm>
            <a:off x="5883275" y="2820988"/>
            <a:ext cx="57610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rPr>
              <a:t>Click to enter work or copy your text content</a:t>
            </a:r>
            <a:endParaRPr lang="en-US"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a:p>
            <a:pPr eaLnBrk="1" hangingPunct="1">
              <a:buFont typeface="Arial" panose="020B0604020202020204" pitchFamily="34" charset="0"/>
              <a:buNone/>
            </a:pPr>
            <a:r>
              <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rPr>
              <a:t>Click to enter work or copy your text content</a:t>
            </a:r>
          </a:p>
        </p:txBody>
      </p:sp>
      <p:sp>
        <p:nvSpPr>
          <p:cNvPr id="5150" name="TextBox 48">
            <a:extLst>
              <a:ext uri="{FF2B5EF4-FFF2-40B4-BE49-F238E27FC236}">
                <a16:creationId xmlns:a16="http://schemas.microsoft.com/office/drawing/2014/main" id="{8462E283-2A12-4376-99B3-F4E62690A5BC}"/>
              </a:ext>
            </a:extLst>
          </p:cNvPr>
          <p:cNvSpPr>
            <a:spLocks noChangeArrowheads="1"/>
          </p:cNvSpPr>
          <p:nvPr/>
        </p:nvSpPr>
        <p:spPr bwMode="auto">
          <a:xfrm>
            <a:off x="5883275" y="3944938"/>
            <a:ext cx="57610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rPr>
              <a:t>Click to enter work or copy your text content</a:t>
            </a:r>
            <a:endParaRPr lang="en-US"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a:p>
            <a:pPr eaLnBrk="1" hangingPunct="1">
              <a:buFont typeface="Arial" panose="020B0604020202020204" pitchFamily="34" charset="0"/>
              <a:buNone/>
            </a:pPr>
            <a:r>
              <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rPr>
              <a:t>Click to enter work or copy your text content</a:t>
            </a:r>
            <a:endParaRPr lang="zh-CN" altLang="en-US">
              <a:ea typeface="宋体" panose="02010600030101010101" pitchFamily="2" charset="-122"/>
            </a:endParaRPr>
          </a:p>
        </p:txBody>
      </p:sp>
      <p:sp>
        <p:nvSpPr>
          <p:cNvPr id="5151" name="TextBox 50">
            <a:extLst>
              <a:ext uri="{FF2B5EF4-FFF2-40B4-BE49-F238E27FC236}">
                <a16:creationId xmlns:a16="http://schemas.microsoft.com/office/drawing/2014/main" id="{5085F6F8-0113-4735-9C52-4F339EF39EA3}"/>
              </a:ext>
            </a:extLst>
          </p:cNvPr>
          <p:cNvSpPr>
            <a:spLocks noChangeArrowheads="1"/>
          </p:cNvSpPr>
          <p:nvPr/>
        </p:nvSpPr>
        <p:spPr bwMode="auto">
          <a:xfrm>
            <a:off x="5883275" y="5067300"/>
            <a:ext cx="57610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rPr>
              <a:t>Click to enter work or copy your text content</a:t>
            </a:r>
            <a:endParaRPr lang="en-US"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a:p>
            <a:pPr eaLnBrk="1" hangingPunct="1">
              <a:buFont typeface="Arial" panose="020B0604020202020204" pitchFamily="34" charset="0"/>
              <a:buNone/>
            </a:pPr>
            <a:r>
              <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rPr>
              <a:t>Click to enter work or copy your text content</a:t>
            </a:r>
            <a:endParaRPr lang="zh-CN" altLang="en-US">
              <a:ea typeface="宋体" panose="02010600030101010101" pitchFamily="2" charset="-122"/>
            </a:endParaRPr>
          </a:p>
        </p:txBody>
      </p:sp>
      <p:sp>
        <p:nvSpPr>
          <p:cNvPr id="5152" name="TextBox 51">
            <a:extLst>
              <a:ext uri="{FF2B5EF4-FFF2-40B4-BE49-F238E27FC236}">
                <a16:creationId xmlns:a16="http://schemas.microsoft.com/office/drawing/2014/main" id="{A001DCC0-41C3-4D3E-B818-FAF7FF682623}"/>
              </a:ext>
            </a:extLst>
          </p:cNvPr>
          <p:cNvSpPr>
            <a:spLocks noChangeArrowheads="1"/>
          </p:cNvSpPr>
          <p:nvPr/>
        </p:nvSpPr>
        <p:spPr bwMode="auto">
          <a:xfrm>
            <a:off x="5883275" y="1687513"/>
            <a:ext cx="57610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rPr>
              <a:t>Click to enter work or copy your text content</a:t>
            </a:r>
            <a:endParaRPr lang="en-US"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a:p>
            <a:pPr eaLnBrk="1" hangingPunct="1">
              <a:buFont typeface="Arial" panose="020B0604020202020204" pitchFamily="34" charset="0"/>
              <a:buNone/>
            </a:pPr>
            <a:r>
              <a:rPr lang="zh-CN" altLang="en-US">
                <a:solidFill>
                  <a:srgbClr val="000000"/>
                </a:solidFill>
                <a:latin typeface="Calibri" panose="020F0502020204030204" pitchFamily="34" charset="0"/>
                <a:ea typeface="宋体" panose="02010600030101010101" pitchFamily="2" charset="-122"/>
                <a:sym typeface="宋体" panose="02010600030101010101" pitchFamily="2" charset="-122"/>
              </a:rPr>
              <a:t>Click to enter work or copy your text content</a:t>
            </a:r>
          </a:p>
        </p:txBody>
      </p:sp>
      <p:sp>
        <p:nvSpPr>
          <p:cNvPr id="5153" name="文本框 12">
            <a:extLst>
              <a:ext uri="{FF2B5EF4-FFF2-40B4-BE49-F238E27FC236}">
                <a16:creationId xmlns:a16="http://schemas.microsoft.com/office/drawing/2014/main" id="{5233D33B-88B5-4143-959E-446B95D4E12A}"/>
              </a:ext>
            </a:extLst>
          </p:cNvPr>
          <p:cNvSpPr>
            <a:spLocks noChangeArrowheads="1"/>
          </p:cNvSpPr>
          <p:nvPr/>
        </p:nvSpPr>
        <p:spPr bwMode="auto">
          <a:xfrm>
            <a:off x="3398838" y="2949575"/>
            <a:ext cx="18002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Enter title</a:t>
            </a:r>
            <a:endParaRPr lang="en-US" altLang="zh-CN"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54" name="文本框 12">
            <a:extLst>
              <a:ext uri="{FF2B5EF4-FFF2-40B4-BE49-F238E27FC236}">
                <a16:creationId xmlns:a16="http://schemas.microsoft.com/office/drawing/2014/main" id="{854FCE78-039A-48FF-9180-6B1131EAA6F6}"/>
              </a:ext>
            </a:extLst>
          </p:cNvPr>
          <p:cNvSpPr>
            <a:spLocks noChangeArrowheads="1"/>
          </p:cNvSpPr>
          <p:nvPr/>
        </p:nvSpPr>
        <p:spPr bwMode="auto">
          <a:xfrm>
            <a:off x="3362325" y="4067175"/>
            <a:ext cx="18002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Enter title</a:t>
            </a:r>
            <a:endParaRPr lang="en-US" altLang="zh-CN"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55" name="文本框 12">
            <a:extLst>
              <a:ext uri="{FF2B5EF4-FFF2-40B4-BE49-F238E27FC236}">
                <a16:creationId xmlns:a16="http://schemas.microsoft.com/office/drawing/2014/main" id="{0999CBD5-C21A-49DB-B50E-AEADB814D80C}"/>
              </a:ext>
            </a:extLst>
          </p:cNvPr>
          <p:cNvSpPr>
            <a:spLocks noChangeArrowheads="1"/>
          </p:cNvSpPr>
          <p:nvPr/>
        </p:nvSpPr>
        <p:spPr bwMode="auto">
          <a:xfrm>
            <a:off x="3398838" y="5197475"/>
            <a:ext cx="18002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Enter title</a:t>
            </a:r>
            <a:endParaRPr lang="en-US" altLang="zh-CN"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advTm="4453">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8"/>
                                        </p:tgtEl>
                                        <p:attrNameLst>
                                          <p:attrName>style.visibility</p:attrName>
                                        </p:attrNameLst>
                                      </p:cBhvr>
                                      <p:to>
                                        <p:strVal val="visible"/>
                                      </p:to>
                                    </p:set>
                                    <p:anim calcmode="lin" valueType="num">
                                      <p:cBhvr>
                                        <p:cTn id="7" dur="500" fill="hold"/>
                                        <p:tgtEl>
                                          <p:spTgt spid="5138"/>
                                        </p:tgtEl>
                                        <p:attrNameLst>
                                          <p:attrName>ppt_x</p:attrName>
                                        </p:attrNameLst>
                                      </p:cBhvr>
                                      <p:tavLst>
                                        <p:tav tm="0">
                                          <p:val>
                                            <p:strVal val="0-#ppt_w/2"/>
                                          </p:val>
                                        </p:tav>
                                        <p:tav tm="100000">
                                          <p:val>
                                            <p:strVal val="#ppt_x"/>
                                          </p:val>
                                        </p:tav>
                                      </p:tavLst>
                                    </p:anim>
                                    <p:anim calcmode="lin" valueType="num">
                                      <p:cBhvr>
                                        <p:cTn id="8" dur="500" fill="hold"/>
                                        <p:tgtEl>
                                          <p:spTgt spid="51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39"/>
                                        </p:tgtEl>
                                        <p:attrNameLst>
                                          <p:attrName>style.visibility</p:attrName>
                                        </p:attrNameLst>
                                      </p:cBhvr>
                                      <p:to>
                                        <p:strVal val="visible"/>
                                      </p:to>
                                    </p:set>
                                    <p:anim calcmode="lin" valueType="num">
                                      <p:cBhvr>
                                        <p:cTn id="11" dur="500" fill="hold"/>
                                        <p:tgtEl>
                                          <p:spTgt spid="5139"/>
                                        </p:tgtEl>
                                        <p:attrNameLst>
                                          <p:attrName>ppt_x</p:attrName>
                                        </p:attrNameLst>
                                      </p:cBhvr>
                                      <p:tavLst>
                                        <p:tav tm="0">
                                          <p:val>
                                            <p:strVal val="0-#ppt_w/2"/>
                                          </p:val>
                                        </p:tav>
                                        <p:tav tm="100000">
                                          <p:val>
                                            <p:strVal val="#ppt_x"/>
                                          </p:val>
                                        </p:tav>
                                      </p:tavLst>
                                    </p:anim>
                                    <p:anim calcmode="lin" valueType="num">
                                      <p:cBhvr>
                                        <p:cTn id="12"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137"/>
                                        </p:tgtEl>
                                        <p:attrNameLst>
                                          <p:attrName>style.visibility</p:attrName>
                                        </p:attrNameLst>
                                      </p:cBhvr>
                                      <p:to>
                                        <p:strVal val="visible"/>
                                      </p:to>
                                    </p:set>
                                    <p:anim calcmode="lin" valueType="num">
                                      <p:cBhvr>
                                        <p:cTn id="17" dur="500" fill="hold"/>
                                        <p:tgtEl>
                                          <p:spTgt spid="513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137"/>
                                        </p:tgtEl>
                                        <p:attrNameLst>
                                          <p:attrName>ppt_y</p:attrName>
                                        </p:attrNameLst>
                                      </p:cBhvr>
                                      <p:tavLst>
                                        <p:tav tm="0">
                                          <p:val>
                                            <p:strVal val="#ppt_y"/>
                                          </p:val>
                                        </p:tav>
                                        <p:tav tm="100000">
                                          <p:val>
                                            <p:strVal val="#ppt_y"/>
                                          </p:val>
                                        </p:tav>
                                      </p:tavLst>
                                    </p:anim>
                                    <p:anim calcmode="lin" valueType="num">
                                      <p:cBhvr>
                                        <p:cTn id="19" dur="500" fill="hold"/>
                                        <p:tgtEl>
                                          <p:spTgt spid="513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137"/>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51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5142"/>
                                        </p:tgtEl>
                                        <p:attrNameLst>
                                          <p:attrName>style.visibility</p:attrName>
                                        </p:attrNameLst>
                                      </p:cBhvr>
                                      <p:to>
                                        <p:strVal val="visible"/>
                                      </p:to>
                                    </p:set>
                                    <p:anim calcmode="lin" valueType="num">
                                      <p:cBhvr>
                                        <p:cTn id="26" dur="500" fill="hold"/>
                                        <p:tgtEl>
                                          <p:spTgt spid="5142"/>
                                        </p:tgtEl>
                                        <p:attrNameLst>
                                          <p:attrName>ppt_x</p:attrName>
                                        </p:attrNameLst>
                                      </p:cBhvr>
                                      <p:tavLst>
                                        <p:tav tm="0">
                                          <p:val>
                                            <p:strVal val="0-#ppt_w/2"/>
                                          </p:val>
                                        </p:tav>
                                        <p:tav tm="100000">
                                          <p:val>
                                            <p:strVal val="#ppt_x"/>
                                          </p:val>
                                        </p:tav>
                                      </p:tavLst>
                                    </p:anim>
                                    <p:anim calcmode="lin" valueType="num">
                                      <p:cBhvr>
                                        <p:cTn id="27" dur="500" fill="hold"/>
                                        <p:tgtEl>
                                          <p:spTgt spid="5142"/>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5144"/>
                                        </p:tgtEl>
                                        <p:attrNameLst>
                                          <p:attrName>style.visibility</p:attrName>
                                        </p:attrNameLst>
                                      </p:cBhvr>
                                      <p:to>
                                        <p:strVal val="visible"/>
                                      </p:to>
                                    </p:set>
                                    <p:anim calcmode="lin" valueType="num">
                                      <p:cBhvr>
                                        <p:cTn id="30" dur="500" fill="hold"/>
                                        <p:tgtEl>
                                          <p:spTgt spid="5144"/>
                                        </p:tgtEl>
                                        <p:attrNameLst>
                                          <p:attrName>ppt_x</p:attrName>
                                        </p:attrNameLst>
                                      </p:cBhvr>
                                      <p:tavLst>
                                        <p:tav tm="0">
                                          <p:val>
                                            <p:strVal val="0-#ppt_w/2"/>
                                          </p:val>
                                        </p:tav>
                                        <p:tav tm="100000">
                                          <p:val>
                                            <p:strVal val="#ppt_x"/>
                                          </p:val>
                                        </p:tav>
                                      </p:tavLst>
                                    </p:anim>
                                    <p:anim calcmode="lin" valueType="num">
                                      <p:cBhvr>
                                        <p:cTn id="31" dur="500" fill="hold"/>
                                        <p:tgtEl>
                                          <p:spTgt spid="514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5146"/>
                                        </p:tgtEl>
                                        <p:attrNameLst>
                                          <p:attrName>style.visibility</p:attrName>
                                        </p:attrNameLst>
                                      </p:cBhvr>
                                      <p:to>
                                        <p:strVal val="visible"/>
                                      </p:to>
                                    </p:set>
                                    <p:anim calcmode="lin" valueType="num">
                                      <p:cBhvr>
                                        <p:cTn id="34" dur="500" fill="hold"/>
                                        <p:tgtEl>
                                          <p:spTgt spid="5146"/>
                                        </p:tgtEl>
                                        <p:attrNameLst>
                                          <p:attrName>ppt_x</p:attrName>
                                        </p:attrNameLst>
                                      </p:cBhvr>
                                      <p:tavLst>
                                        <p:tav tm="0">
                                          <p:val>
                                            <p:strVal val="0-#ppt_w/2"/>
                                          </p:val>
                                        </p:tav>
                                        <p:tav tm="100000">
                                          <p:val>
                                            <p:strVal val="#ppt_x"/>
                                          </p:val>
                                        </p:tav>
                                      </p:tavLst>
                                    </p:anim>
                                    <p:anim calcmode="lin" valueType="num">
                                      <p:cBhvr>
                                        <p:cTn id="35" dur="500" fill="hold"/>
                                        <p:tgtEl>
                                          <p:spTgt spid="5146"/>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5148"/>
                                        </p:tgtEl>
                                        <p:attrNameLst>
                                          <p:attrName>style.visibility</p:attrName>
                                        </p:attrNameLst>
                                      </p:cBhvr>
                                      <p:to>
                                        <p:strVal val="visible"/>
                                      </p:to>
                                    </p:set>
                                    <p:anim calcmode="lin" valueType="num">
                                      <p:cBhvr>
                                        <p:cTn id="38" dur="500" fill="hold"/>
                                        <p:tgtEl>
                                          <p:spTgt spid="5148"/>
                                        </p:tgtEl>
                                        <p:attrNameLst>
                                          <p:attrName>ppt_x</p:attrName>
                                        </p:attrNameLst>
                                      </p:cBhvr>
                                      <p:tavLst>
                                        <p:tav tm="0">
                                          <p:val>
                                            <p:strVal val="0-#ppt_w/2"/>
                                          </p:val>
                                        </p:tav>
                                        <p:tav tm="100000">
                                          <p:val>
                                            <p:strVal val="#ppt_x"/>
                                          </p:val>
                                        </p:tav>
                                      </p:tavLst>
                                    </p:anim>
                                    <p:anim calcmode="lin" valueType="num">
                                      <p:cBhvr>
                                        <p:cTn id="39" dur="500" fill="hold"/>
                                        <p:tgtEl>
                                          <p:spTgt spid="514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5140"/>
                                        </p:tgtEl>
                                        <p:attrNameLst>
                                          <p:attrName>style.visibility</p:attrName>
                                        </p:attrNameLst>
                                      </p:cBhvr>
                                      <p:to>
                                        <p:strVal val="visible"/>
                                      </p:to>
                                    </p:set>
                                    <p:anim calcmode="lin" valueType="num">
                                      <p:cBhvr>
                                        <p:cTn id="42" dur="500" fill="hold"/>
                                        <p:tgtEl>
                                          <p:spTgt spid="5140"/>
                                        </p:tgtEl>
                                        <p:attrNameLst>
                                          <p:attrName>ppt_x</p:attrName>
                                        </p:attrNameLst>
                                      </p:cBhvr>
                                      <p:tavLst>
                                        <p:tav tm="0">
                                          <p:val>
                                            <p:strVal val="1+#ppt_w/2"/>
                                          </p:val>
                                        </p:tav>
                                        <p:tav tm="100000">
                                          <p:val>
                                            <p:strVal val="#ppt_x"/>
                                          </p:val>
                                        </p:tav>
                                      </p:tavLst>
                                    </p:anim>
                                    <p:anim calcmode="lin" valueType="num">
                                      <p:cBhvr>
                                        <p:cTn id="43" dur="500" fill="hold"/>
                                        <p:tgtEl>
                                          <p:spTgt spid="5140"/>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p:cTn id="46" dur="500" fill="hold"/>
                                        <p:tgtEl>
                                          <p:spTgt spid="5143"/>
                                        </p:tgtEl>
                                        <p:attrNameLst>
                                          <p:attrName>ppt_x</p:attrName>
                                        </p:attrNameLst>
                                      </p:cBhvr>
                                      <p:tavLst>
                                        <p:tav tm="0">
                                          <p:val>
                                            <p:strVal val="1+#ppt_w/2"/>
                                          </p:val>
                                        </p:tav>
                                        <p:tav tm="100000">
                                          <p:val>
                                            <p:strVal val="#ppt_x"/>
                                          </p:val>
                                        </p:tav>
                                      </p:tavLst>
                                    </p:anim>
                                    <p:anim calcmode="lin" valueType="num">
                                      <p:cBhvr>
                                        <p:cTn id="47" dur="500" fill="hold"/>
                                        <p:tgtEl>
                                          <p:spTgt spid="5143"/>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5145"/>
                                        </p:tgtEl>
                                        <p:attrNameLst>
                                          <p:attrName>style.visibility</p:attrName>
                                        </p:attrNameLst>
                                      </p:cBhvr>
                                      <p:to>
                                        <p:strVal val="visible"/>
                                      </p:to>
                                    </p:set>
                                    <p:anim calcmode="lin" valueType="num">
                                      <p:cBhvr>
                                        <p:cTn id="50" dur="500" fill="hold"/>
                                        <p:tgtEl>
                                          <p:spTgt spid="5145"/>
                                        </p:tgtEl>
                                        <p:attrNameLst>
                                          <p:attrName>ppt_x</p:attrName>
                                        </p:attrNameLst>
                                      </p:cBhvr>
                                      <p:tavLst>
                                        <p:tav tm="0">
                                          <p:val>
                                            <p:strVal val="1+#ppt_w/2"/>
                                          </p:val>
                                        </p:tav>
                                        <p:tav tm="100000">
                                          <p:val>
                                            <p:strVal val="#ppt_x"/>
                                          </p:val>
                                        </p:tav>
                                      </p:tavLst>
                                    </p:anim>
                                    <p:anim calcmode="lin" valueType="num">
                                      <p:cBhvr>
                                        <p:cTn id="51" dur="500" fill="hold"/>
                                        <p:tgtEl>
                                          <p:spTgt spid="514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5147"/>
                                        </p:tgtEl>
                                        <p:attrNameLst>
                                          <p:attrName>style.visibility</p:attrName>
                                        </p:attrNameLst>
                                      </p:cBhvr>
                                      <p:to>
                                        <p:strVal val="visible"/>
                                      </p:to>
                                    </p:set>
                                    <p:anim calcmode="lin" valueType="num">
                                      <p:cBhvr>
                                        <p:cTn id="54" dur="500" fill="hold"/>
                                        <p:tgtEl>
                                          <p:spTgt spid="5147"/>
                                        </p:tgtEl>
                                        <p:attrNameLst>
                                          <p:attrName>ppt_x</p:attrName>
                                        </p:attrNameLst>
                                      </p:cBhvr>
                                      <p:tavLst>
                                        <p:tav tm="0">
                                          <p:val>
                                            <p:strVal val="1+#ppt_w/2"/>
                                          </p:val>
                                        </p:tav>
                                        <p:tav tm="100000">
                                          <p:val>
                                            <p:strVal val="#ppt_x"/>
                                          </p:val>
                                        </p:tav>
                                      </p:tavLst>
                                    </p:anim>
                                    <p:anim calcmode="lin" valueType="num">
                                      <p:cBhvr>
                                        <p:cTn id="55" dur="500" fill="hold"/>
                                        <p:tgtEl>
                                          <p:spTgt spid="5147"/>
                                        </p:tgtEl>
                                        <p:attrNameLst>
                                          <p:attrName>ppt_y</p:attrName>
                                        </p:attrNameLst>
                                      </p:cBhvr>
                                      <p:tavLst>
                                        <p:tav tm="0">
                                          <p:val>
                                            <p:strVal val="#ppt_y"/>
                                          </p:val>
                                        </p:tav>
                                        <p:tav tm="100000">
                                          <p:val>
                                            <p:strVal val="#ppt_y"/>
                                          </p:val>
                                        </p:tav>
                                      </p:tavLst>
                                    </p:anim>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5141"/>
                                        </p:tgtEl>
                                        <p:attrNameLst>
                                          <p:attrName>style.visibility</p:attrName>
                                        </p:attrNameLst>
                                      </p:cBhvr>
                                      <p:to>
                                        <p:strVal val="visible"/>
                                      </p:to>
                                    </p:set>
                                    <p:anim calcmode="lin" valueType="num">
                                      <p:cBhvr>
                                        <p:cTn id="58" dur="500" fill="hold"/>
                                        <p:tgtEl>
                                          <p:spTgt spid="5141"/>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5141"/>
                                        </p:tgtEl>
                                        <p:attrNameLst>
                                          <p:attrName>ppt_y</p:attrName>
                                        </p:attrNameLst>
                                      </p:cBhvr>
                                      <p:tavLst>
                                        <p:tav tm="0">
                                          <p:val>
                                            <p:strVal val="#ppt_y"/>
                                          </p:val>
                                        </p:tav>
                                        <p:tav tm="100000">
                                          <p:val>
                                            <p:strVal val="#ppt_y"/>
                                          </p:val>
                                        </p:tav>
                                      </p:tavLst>
                                    </p:anim>
                                    <p:anim calcmode="lin" valueType="num">
                                      <p:cBhvr>
                                        <p:cTn id="60" dur="500" fill="hold"/>
                                        <p:tgtEl>
                                          <p:spTgt spid="5141"/>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5141"/>
                                        </p:tgtEl>
                                        <p:attrNameLst>
                                          <p:attrName>ppt_w</p:attrName>
                                        </p:attrNameLst>
                                      </p:cBhvr>
                                      <p:tavLst>
                                        <p:tav tm="0">
                                          <p:val>
                                            <p:strVal val="#ppt_w/10"/>
                                          </p:val>
                                        </p:tav>
                                        <p:tav tm="50000">
                                          <p:val>
                                            <p:strVal val="#ppt_w+.01"/>
                                          </p:val>
                                        </p:tav>
                                        <p:tav tm="100000">
                                          <p:val>
                                            <p:strVal val="#ppt_w"/>
                                          </p:val>
                                        </p:tav>
                                      </p:tavLst>
                                    </p:anim>
                                    <p:animEffect filter="fade">
                                      <p:cBhvr>
                                        <p:cTn id="62" dur="500" tmFilter="0,0; .5, 1; 1, 1"/>
                                        <p:tgtEl>
                                          <p:spTgt spid="5141"/>
                                        </p:tgtEl>
                                      </p:cBhvr>
                                    </p:animEffect>
                                  </p:childTnLst>
                                </p:cTn>
                              </p:par>
                            </p:childTnLst>
                          </p:cTn>
                        </p:par>
                        <p:par>
                          <p:cTn id="63" fill="hold" nodeType="afterGroup">
                            <p:stCondLst>
                              <p:cond delay="750"/>
                            </p:stCondLst>
                            <p:childTnLst>
                              <p:par>
                                <p:cTn id="64" presetID="42" presetClass="entr" presetSubtype="0" fill="hold" grpId="0" nodeType="afterEffect">
                                  <p:stCondLst>
                                    <p:cond delay="0"/>
                                  </p:stCondLst>
                                  <p:childTnLst>
                                    <p:set>
                                      <p:cBhvr>
                                        <p:cTn id="65" dur="1" fill="hold">
                                          <p:stCondLst>
                                            <p:cond delay="0"/>
                                          </p:stCondLst>
                                        </p:cTn>
                                        <p:tgtEl>
                                          <p:spTgt spid="5152"/>
                                        </p:tgtEl>
                                        <p:attrNameLst>
                                          <p:attrName>style.visibility</p:attrName>
                                        </p:attrNameLst>
                                      </p:cBhvr>
                                      <p:to>
                                        <p:strVal val="visible"/>
                                      </p:to>
                                    </p:set>
                                    <p:animEffect filter="fade">
                                      <p:cBhvr>
                                        <p:cTn id="66" dur="1000"/>
                                        <p:tgtEl>
                                          <p:spTgt spid="5152"/>
                                        </p:tgtEl>
                                      </p:cBhvr>
                                    </p:animEffect>
                                    <p:anim calcmode="lin" valueType="num">
                                      <p:cBhvr>
                                        <p:cTn id="67" dur="1000" fill="hold"/>
                                        <p:tgtEl>
                                          <p:spTgt spid="5152"/>
                                        </p:tgtEl>
                                        <p:attrNameLst>
                                          <p:attrName>ppt_x</p:attrName>
                                        </p:attrNameLst>
                                      </p:cBhvr>
                                      <p:tavLst>
                                        <p:tav tm="0">
                                          <p:val>
                                            <p:strVal val="#ppt_x"/>
                                          </p:val>
                                        </p:tav>
                                        <p:tav tm="100000">
                                          <p:val>
                                            <p:strVal val="#ppt_x"/>
                                          </p:val>
                                        </p:tav>
                                      </p:tavLst>
                                    </p:anim>
                                    <p:anim calcmode="lin" valueType="num">
                                      <p:cBhvr>
                                        <p:cTn id="68" dur="1000" fill="hold"/>
                                        <p:tgtEl>
                                          <p:spTgt spid="5152"/>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175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5153"/>
                                        </p:tgtEl>
                                        <p:attrNameLst>
                                          <p:attrName>style.visibility</p:attrName>
                                        </p:attrNameLst>
                                      </p:cBhvr>
                                      <p:to>
                                        <p:strVal val="visible"/>
                                      </p:to>
                                    </p:set>
                                    <p:anim calcmode="lin" valueType="num">
                                      <p:cBhvr>
                                        <p:cTn id="72" dur="500" fill="hold"/>
                                        <p:tgtEl>
                                          <p:spTgt spid="5153"/>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5153"/>
                                        </p:tgtEl>
                                        <p:attrNameLst>
                                          <p:attrName>ppt_y</p:attrName>
                                        </p:attrNameLst>
                                      </p:cBhvr>
                                      <p:tavLst>
                                        <p:tav tm="0">
                                          <p:val>
                                            <p:strVal val="#ppt_y"/>
                                          </p:val>
                                        </p:tav>
                                        <p:tav tm="100000">
                                          <p:val>
                                            <p:strVal val="#ppt_y"/>
                                          </p:val>
                                        </p:tav>
                                      </p:tavLst>
                                    </p:anim>
                                    <p:anim calcmode="lin" valueType="num">
                                      <p:cBhvr>
                                        <p:cTn id="74" dur="500" fill="hold"/>
                                        <p:tgtEl>
                                          <p:spTgt spid="5153"/>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5153"/>
                                        </p:tgtEl>
                                        <p:attrNameLst>
                                          <p:attrName>ppt_w</p:attrName>
                                        </p:attrNameLst>
                                      </p:cBhvr>
                                      <p:tavLst>
                                        <p:tav tm="0">
                                          <p:val>
                                            <p:strVal val="#ppt_w/10"/>
                                          </p:val>
                                        </p:tav>
                                        <p:tav tm="50000">
                                          <p:val>
                                            <p:strVal val="#ppt_w+.01"/>
                                          </p:val>
                                        </p:tav>
                                        <p:tav tm="100000">
                                          <p:val>
                                            <p:strVal val="#ppt_w"/>
                                          </p:val>
                                        </p:tav>
                                      </p:tavLst>
                                    </p:anim>
                                    <p:animEffect filter="fade">
                                      <p:cBhvr>
                                        <p:cTn id="76" dur="500" tmFilter="0,0; .5, 1; 1, 1"/>
                                        <p:tgtEl>
                                          <p:spTgt spid="5153"/>
                                        </p:tgtEl>
                                      </p:cBhvr>
                                    </p:animEffect>
                                  </p:childTnLst>
                                </p:cTn>
                              </p:par>
                            </p:childTnLst>
                          </p:cTn>
                        </p:par>
                        <p:par>
                          <p:cTn id="77" fill="hold" nodeType="afterGroup">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5149"/>
                                        </p:tgtEl>
                                        <p:attrNameLst>
                                          <p:attrName>style.visibility</p:attrName>
                                        </p:attrNameLst>
                                      </p:cBhvr>
                                      <p:to>
                                        <p:strVal val="visible"/>
                                      </p:to>
                                    </p:set>
                                    <p:animEffect filter="fade">
                                      <p:cBhvr>
                                        <p:cTn id="80" dur="1000"/>
                                        <p:tgtEl>
                                          <p:spTgt spid="5149"/>
                                        </p:tgtEl>
                                      </p:cBhvr>
                                    </p:animEffect>
                                    <p:anim calcmode="lin" valueType="num">
                                      <p:cBhvr>
                                        <p:cTn id="81" dur="1000" fill="hold"/>
                                        <p:tgtEl>
                                          <p:spTgt spid="5149"/>
                                        </p:tgtEl>
                                        <p:attrNameLst>
                                          <p:attrName>ppt_x</p:attrName>
                                        </p:attrNameLst>
                                      </p:cBhvr>
                                      <p:tavLst>
                                        <p:tav tm="0">
                                          <p:val>
                                            <p:strVal val="#ppt_x"/>
                                          </p:val>
                                        </p:tav>
                                        <p:tav tm="100000">
                                          <p:val>
                                            <p:strVal val="#ppt_x"/>
                                          </p:val>
                                        </p:tav>
                                      </p:tavLst>
                                    </p:anim>
                                    <p:anim calcmode="lin" valueType="num">
                                      <p:cBhvr>
                                        <p:cTn id="82" dur="1000" fill="hold"/>
                                        <p:tgtEl>
                                          <p:spTgt spid="5149"/>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35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5154"/>
                                        </p:tgtEl>
                                        <p:attrNameLst>
                                          <p:attrName>style.visibility</p:attrName>
                                        </p:attrNameLst>
                                      </p:cBhvr>
                                      <p:to>
                                        <p:strVal val="visible"/>
                                      </p:to>
                                    </p:set>
                                    <p:anim calcmode="lin" valueType="num">
                                      <p:cBhvr>
                                        <p:cTn id="86" dur="500" fill="hold"/>
                                        <p:tgtEl>
                                          <p:spTgt spid="5154"/>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5154"/>
                                        </p:tgtEl>
                                        <p:attrNameLst>
                                          <p:attrName>ppt_y</p:attrName>
                                        </p:attrNameLst>
                                      </p:cBhvr>
                                      <p:tavLst>
                                        <p:tav tm="0">
                                          <p:val>
                                            <p:strVal val="#ppt_y"/>
                                          </p:val>
                                        </p:tav>
                                        <p:tav tm="100000">
                                          <p:val>
                                            <p:strVal val="#ppt_y"/>
                                          </p:val>
                                        </p:tav>
                                      </p:tavLst>
                                    </p:anim>
                                    <p:anim calcmode="lin" valueType="num">
                                      <p:cBhvr>
                                        <p:cTn id="88" dur="500" fill="hold"/>
                                        <p:tgtEl>
                                          <p:spTgt spid="5154"/>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5154"/>
                                        </p:tgtEl>
                                        <p:attrNameLst>
                                          <p:attrName>ppt_w</p:attrName>
                                        </p:attrNameLst>
                                      </p:cBhvr>
                                      <p:tavLst>
                                        <p:tav tm="0">
                                          <p:val>
                                            <p:strVal val="#ppt_w/10"/>
                                          </p:val>
                                        </p:tav>
                                        <p:tav tm="50000">
                                          <p:val>
                                            <p:strVal val="#ppt_w+.01"/>
                                          </p:val>
                                        </p:tav>
                                        <p:tav tm="100000">
                                          <p:val>
                                            <p:strVal val="#ppt_w"/>
                                          </p:val>
                                        </p:tav>
                                      </p:tavLst>
                                    </p:anim>
                                    <p:animEffect filter="fade">
                                      <p:cBhvr>
                                        <p:cTn id="90" dur="500" tmFilter="0,0; .5, 1; 1, 1"/>
                                        <p:tgtEl>
                                          <p:spTgt spid="5154"/>
                                        </p:tgtEl>
                                      </p:cBhvr>
                                    </p:animEffect>
                                  </p:childTnLst>
                                </p:cTn>
                              </p:par>
                            </p:childTnLst>
                          </p:cTn>
                        </p:par>
                        <p:par>
                          <p:cTn id="91" fill="hold" nodeType="afterGroup">
                            <p:stCondLst>
                              <p:cond delay="4250"/>
                            </p:stCondLst>
                            <p:childTnLst>
                              <p:par>
                                <p:cTn id="92" presetID="42" presetClass="entr" presetSubtype="0" fill="hold" grpId="0" nodeType="afterEffect">
                                  <p:stCondLst>
                                    <p:cond delay="0"/>
                                  </p:stCondLst>
                                  <p:childTnLst>
                                    <p:set>
                                      <p:cBhvr>
                                        <p:cTn id="93" dur="1" fill="hold">
                                          <p:stCondLst>
                                            <p:cond delay="0"/>
                                          </p:stCondLst>
                                        </p:cTn>
                                        <p:tgtEl>
                                          <p:spTgt spid="5150"/>
                                        </p:tgtEl>
                                        <p:attrNameLst>
                                          <p:attrName>style.visibility</p:attrName>
                                        </p:attrNameLst>
                                      </p:cBhvr>
                                      <p:to>
                                        <p:strVal val="visible"/>
                                      </p:to>
                                    </p:set>
                                    <p:animEffect filter="fade">
                                      <p:cBhvr>
                                        <p:cTn id="94" dur="1000"/>
                                        <p:tgtEl>
                                          <p:spTgt spid="5150"/>
                                        </p:tgtEl>
                                      </p:cBhvr>
                                    </p:animEffect>
                                    <p:anim calcmode="lin" valueType="num">
                                      <p:cBhvr>
                                        <p:cTn id="95" dur="1000" fill="hold"/>
                                        <p:tgtEl>
                                          <p:spTgt spid="5150"/>
                                        </p:tgtEl>
                                        <p:attrNameLst>
                                          <p:attrName>ppt_x</p:attrName>
                                        </p:attrNameLst>
                                      </p:cBhvr>
                                      <p:tavLst>
                                        <p:tav tm="0">
                                          <p:val>
                                            <p:strVal val="#ppt_x"/>
                                          </p:val>
                                        </p:tav>
                                        <p:tav tm="100000">
                                          <p:val>
                                            <p:strVal val="#ppt_x"/>
                                          </p:val>
                                        </p:tav>
                                      </p:tavLst>
                                    </p:anim>
                                    <p:anim calcmode="lin" valueType="num">
                                      <p:cBhvr>
                                        <p:cTn id="96" dur="1000" fill="hold"/>
                                        <p:tgtEl>
                                          <p:spTgt spid="5150"/>
                                        </p:tgtEl>
                                        <p:attrNameLst>
                                          <p:attrName>ppt_y</p:attrName>
                                        </p:attrNameLst>
                                      </p:cBhvr>
                                      <p:tavLst>
                                        <p:tav tm="0">
                                          <p:val>
                                            <p:strVal val="#ppt_y+.1"/>
                                          </p:val>
                                        </p:tav>
                                        <p:tav tm="100000">
                                          <p:val>
                                            <p:strVal val="#ppt_y"/>
                                          </p:val>
                                        </p:tav>
                                      </p:tavLst>
                                    </p:anim>
                                  </p:childTnLst>
                                </p:cTn>
                              </p:par>
                            </p:childTnLst>
                          </p:cTn>
                        </p:par>
                        <p:par>
                          <p:cTn id="97" fill="hold" nodeType="afterGroup">
                            <p:stCondLst>
                              <p:cond delay="52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5155"/>
                                        </p:tgtEl>
                                        <p:attrNameLst>
                                          <p:attrName>style.visibility</p:attrName>
                                        </p:attrNameLst>
                                      </p:cBhvr>
                                      <p:to>
                                        <p:strVal val="visible"/>
                                      </p:to>
                                    </p:set>
                                    <p:anim calcmode="lin" valueType="num">
                                      <p:cBhvr>
                                        <p:cTn id="100" dur="500" fill="hold"/>
                                        <p:tgtEl>
                                          <p:spTgt spid="5155"/>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5155"/>
                                        </p:tgtEl>
                                        <p:attrNameLst>
                                          <p:attrName>ppt_y</p:attrName>
                                        </p:attrNameLst>
                                      </p:cBhvr>
                                      <p:tavLst>
                                        <p:tav tm="0">
                                          <p:val>
                                            <p:strVal val="#ppt_y"/>
                                          </p:val>
                                        </p:tav>
                                        <p:tav tm="100000">
                                          <p:val>
                                            <p:strVal val="#ppt_y"/>
                                          </p:val>
                                        </p:tav>
                                      </p:tavLst>
                                    </p:anim>
                                    <p:anim calcmode="lin" valueType="num">
                                      <p:cBhvr>
                                        <p:cTn id="102" dur="500" fill="hold"/>
                                        <p:tgtEl>
                                          <p:spTgt spid="5155"/>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5155"/>
                                        </p:tgtEl>
                                        <p:attrNameLst>
                                          <p:attrName>ppt_w</p:attrName>
                                        </p:attrNameLst>
                                      </p:cBhvr>
                                      <p:tavLst>
                                        <p:tav tm="0">
                                          <p:val>
                                            <p:strVal val="#ppt_w/10"/>
                                          </p:val>
                                        </p:tav>
                                        <p:tav tm="50000">
                                          <p:val>
                                            <p:strVal val="#ppt_w+.01"/>
                                          </p:val>
                                        </p:tav>
                                        <p:tav tm="100000">
                                          <p:val>
                                            <p:strVal val="#ppt_w"/>
                                          </p:val>
                                        </p:tav>
                                      </p:tavLst>
                                    </p:anim>
                                    <p:animEffect filter="fade">
                                      <p:cBhvr>
                                        <p:cTn id="104" dur="500" tmFilter="0,0; .5, 1; 1, 1"/>
                                        <p:tgtEl>
                                          <p:spTgt spid="5155"/>
                                        </p:tgtEl>
                                      </p:cBhvr>
                                    </p:animEffect>
                                  </p:childTnLst>
                                </p:cTn>
                              </p:par>
                            </p:childTnLst>
                          </p:cTn>
                        </p:par>
                        <p:par>
                          <p:cTn id="105" fill="hold" nodeType="afterGroup">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5151"/>
                                        </p:tgtEl>
                                        <p:attrNameLst>
                                          <p:attrName>style.visibility</p:attrName>
                                        </p:attrNameLst>
                                      </p:cBhvr>
                                      <p:to>
                                        <p:strVal val="visible"/>
                                      </p:to>
                                    </p:set>
                                    <p:animEffect filter="fade">
                                      <p:cBhvr>
                                        <p:cTn id="108" dur="1000"/>
                                        <p:tgtEl>
                                          <p:spTgt spid="5151"/>
                                        </p:tgtEl>
                                      </p:cBhvr>
                                    </p:animEffect>
                                    <p:anim calcmode="lin" valueType="num">
                                      <p:cBhvr>
                                        <p:cTn id="109" dur="1000" fill="hold"/>
                                        <p:tgtEl>
                                          <p:spTgt spid="5151"/>
                                        </p:tgtEl>
                                        <p:attrNameLst>
                                          <p:attrName>ppt_x</p:attrName>
                                        </p:attrNameLst>
                                      </p:cBhvr>
                                      <p:tavLst>
                                        <p:tav tm="0">
                                          <p:val>
                                            <p:strVal val="#ppt_x"/>
                                          </p:val>
                                        </p:tav>
                                        <p:tav tm="100000">
                                          <p:val>
                                            <p:strVal val="#ppt_x"/>
                                          </p:val>
                                        </p:tav>
                                      </p:tavLst>
                                    </p:anim>
                                    <p:anim calcmode="lin" valueType="num">
                                      <p:cBhvr>
                                        <p:cTn id="110" dur="1000" fill="hold"/>
                                        <p:tgtEl>
                                          <p:spTgt spid="5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bldLvl="0"/>
      <p:bldP spid="5138" grpId="0" bldLvl="0" animBg="1"/>
      <p:bldP spid="5140" grpId="0" bldLvl="0" animBg="1"/>
      <p:bldP spid="5141" grpId="0" bldLvl="0"/>
      <p:bldP spid="5143" grpId="0" bldLvl="0" animBg="1"/>
      <p:bldP spid="5145" grpId="0" bldLvl="0" animBg="1"/>
      <p:bldP spid="5147" grpId="0" bldLvl="0" animBg="1"/>
      <p:bldP spid="5149" grpId="0" bldLvl="0"/>
      <p:bldP spid="5150" grpId="0" bldLvl="0"/>
      <p:bldP spid="5151" grpId="0" bldLvl="0"/>
      <p:bldP spid="5152" grpId="0" bldLvl="0"/>
      <p:bldP spid="5153" grpId="0" bldLvl="0"/>
      <p:bldP spid="5154" grpId="0" bldLvl="0"/>
      <p:bldP spid="5155"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4">
            <a:extLst>
              <a:ext uri="{FF2B5EF4-FFF2-40B4-BE49-F238E27FC236}">
                <a16:creationId xmlns:a16="http://schemas.microsoft.com/office/drawing/2014/main" id="{772DF57B-06DB-4BE1-914E-64833CC765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40337A44-9C68-4A2C-A825-70DEC231FA70}" type="slidenum">
              <a:rPr altLang="en-US" sz="800">
                <a:solidFill>
                  <a:srgbClr val="898989"/>
                </a:solidFill>
                <a:ea typeface="宋体" panose="02010600030101010101" pitchFamily="2" charset="-122"/>
              </a:rPr>
              <a:pPr/>
              <a:t>30</a:t>
            </a:fld>
            <a:endParaRPr lang="zh-CN" altLang="en-US" sz="800">
              <a:solidFill>
                <a:srgbClr val="898989"/>
              </a:solidFill>
              <a:ea typeface="宋体" panose="02010600030101010101" pitchFamily="2" charset="-122"/>
            </a:endParaRPr>
          </a:p>
        </p:txBody>
      </p:sp>
      <p:sp>
        <p:nvSpPr>
          <p:cNvPr id="43011" name="矩形 6">
            <a:extLst>
              <a:ext uri="{FF2B5EF4-FFF2-40B4-BE49-F238E27FC236}">
                <a16:creationId xmlns:a16="http://schemas.microsoft.com/office/drawing/2014/main" id="{58351996-B6B0-4381-9FE1-61FFAB098B27}"/>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12" name="矩形 14">
            <a:extLst>
              <a:ext uri="{FF2B5EF4-FFF2-40B4-BE49-F238E27FC236}">
                <a16:creationId xmlns:a16="http://schemas.microsoft.com/office/drawing/2014/main" id="{16D314A7-CEC2-4CFC-80BE-7BA7EE316AAC}"/>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3013" name="矩形 15">
            <a:extLst>
              <a:ext uri="{FF2B5EF4-FFF2-40B4-BE49-F238E27FC236}">
                <a16:creationId xmlns:a16="http://schemas.microsoft.com/office/drawing/2014/main" id="{D853C565-E4A9-4EF5-8F47-C22482C479AB}"/>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3014" name="矩形 16">
            <a:extLst>
              <a:ext uri="{FF2B5EF4-FFF2-40B4-BE49-F238E27FC236}">
                <a16:creationId xmlns:a16="http://schemas.microsoft.com/office/drawing/2014/main" id="{A4922794-5AC2-467B-B871-A3E981A761F6}"/>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3015" name="矩形 1">
            <a:extLst>
              <a:ext uri="{FF2B5EF4-FFF2-40B4-BE49-F238E27FC236}">
                <a16:creationId xmlns:a16="http://schemas.microsoft.com/office/drawing/2014/main" id="{736C2CCE-66A1-47A1-9116-1F5ECF64B0D9}"/>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16" name="矩形 3">
            <a:extLst>
              <a:ext uri="{FF2B5EF4-FFF2-40B4-BE49-F238E27FC236}">
                <a16:creationId xmlns:a16="http://schemas.microsoft.com/office/drawing/2014/main" id="{C119E006-87D9-4D99-8498-61B4D97AC625}"/>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43017" name="矩形 6">
            <a:extLst>
              <a:ext uri="{FF2B5EF4-FFF2-40B4-BE49-F238E27FC236}">
                <a16:creationId xmlns:a16="http://schemas.microsoft.com/office/drawing/2014/main" id="{B0C767DA-EBBB-4FFD-8D55-9D8C1A428E49}"/>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18" name="矩形 24">
            <a:extLst>
              <a:ext uri="{FF2B5EF4-FFF2-40B4-BE49-F238E27FC236}">
                <a16:creationId xmlns:a16="http://schemas.microsoft.com/office/drawing/2014/main" id="{659CAC08-4DB2-438D-8E83-0810541EC0FB}"/>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3019" name="矩形 25">
            <a:extLst>
              <a:ext uri="{FF2B5EF4-FFF2-40B4-BE49-F238E27FC236}">
                <a16:creationId xmlns:a16="http://schemas.microsoft.com/office/drawing/2014/main" id="{452EF803-5549-4D6A-9D9B-CEE71F72C1A8}"/>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3020" name="矩形 26">
            <a:extLst>
              <a:ext uri="{FF2B5EF4-FFF2-40B4-BE49-F238E27FC236}">
                <a16:creationId xmlns:a16="http://schemas.microsoft.com/office/drawing/2014/main" id="{B3621C7B-0803-4834-B33D-9CE32BC87B88}"/>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3021" name="矩形 1">
            <a:extLst>
              <a:ext uri="{FF2B5EF4-FFF2-40B4-BE49-F238E27FC236}">
                <a16:creationId xmlns:a16="http://schemas.microsoft.com/office/drawing/2014/main" id="{C7006D03-A5FC-41F9-A971-51F9DE7560EC}"/>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22" name="矩形 3">
            <a:extLst>
              <a:ext uri="{FF2B5EF4-FFF2-40B4-BE49-F238E27FC236}">
                <a16:creationId xmlns:a16="http://schemas.microsoft.com/office/drawing/2014/main" id="{0051506F-321C-4EDE-913E-BF5CC93ECB61}"/>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43023" name="组合 5">
            <a:extLst>
              <a:ext uri="{FF2B5EF4-FFF2-40B4-BE49-F238E27FC236}">
                <a16:creationId xmlns:a16="http://schemas.microsoft.com/office/drawing/2014/main" id="{519E1A41-CC2A-4540-905A-7B17AF96CB9E}"/>
              </a:ext>
            </a:extLst>
          </p:cNvPr>
          <p:cNvGrpSpPr>
            <a:grpSpLocks/>
          </p:cNvGrpSpPr>
          <p:nvPr/>
        </p:nvGrpSpPr>
        <p:grpSpPr bwMode="auto">
          <a:xfrm>
            <a:off x="10944225" y="368300"/>
            <a:ext cx="360363" cy="361950"/>
            <a:chOff x="0" y="0"/>
            <a:chExt cx="360000" cy="360000"/>
          </a:xfrm>
        </p:grpSpPr>
        <p:sp>
          <p:nvSpPr>
            <p:cNvPr id="43084" name="椭圆 15">
              <a:extLst>
                <a:ext uri="{FF2B5EF4-FFF2-40B4-BE49-F238E27FC236}">
                  <a16:creationId xmlns:a16="http://schemas.microsoft.com/office/drawing/2014/main" id="{8811042E-675B-4355-AB39-A95FCA21FC12}"/>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85" name="燕尾形 16">
              <a:hlinkClick r:id="" action="ppaction://hlinkshowjump?jump=previousslide"/>
              <a:extLst>
                <a:ext uri="{FF2B5EF4-FFF2-40B4-BE49-F238E27FC236}">
                  <a16:creationId xmlns:a16="http://schemas.microsoft.com/office/drawing/2014/main" id="{E10072BB-340F-4DB5-A6A7-AE0DFB71B3FE}"/>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43024" name="组合 4">
            <a:extLst>
              <a:ext uri="{FF2B5EF4-FFF2-40B4-BE49-F238E27FC236}">
                <a16:creationId xmlns:a16="http://schemas.microsoft.com/office/drawing/2014/main" id="{1240E56D-4317-401D-B0D6-D41744C23631}"/>
              </a:ext>
            </a:extLst>
          </p:cNvPr>
          <p:cNvGrpSpPr>
            <a:grpSpLocks/>
          </p:cNvGrpSpPr>
          <p:nvPr/>
        </p:nvGrpSpPr>
        <p:grpSpPr bwMode="auto">
          <a:xfrm>
            <a:off x="11449050" y="368300"/>
            <a:ext cx="360363" cy="361950"/>
            <a:chOff x="0" y="0"/>
            <a:chExt cx="360000" cy="360000"/>
          </a:xfrm>
        </p:grpSpPr>
        <p:sp>
          <p:nvSpPr>
            <p:cNvPr id="43082" name="椭圆 2">
              <a:extLst>
                <a:ext uri="{FF2B5EF4-FFF2-40B4-BE49-F238E27FC236}">
                  <a16:creationId xmlns:a16="http://schemas.microsoft.com/office/drawing/2014/main" id="{4A845D9C-E5BA-4266-85C3-B394BB8CEFCD}"/>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83" name="燕尾形 3">
              <a:hlinkClick r:id="" action="ppaction://hlinkshowjump?jump=nextslide"/>
              <a:extLst>
                <a:ext uri="{FF2B5EF4-FFF2-40B4-BE49-F238E27FC236}">
                  <a16:creationId xmlns:a16="http://schemas.microsoft.com/office/drawing/2014/main" id="{E1A49376-985D-4DED-9F45-85839633F3A8}"/>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43025" name="矩形 6">
            <a:extLst>
              <a:ext uri="{FF2B5EF4-FFF2-40B4-BE49-F238E27FC236}">
                <a16:creationId xmlns:a16="http://schemas.microsoft.com/office/drawing/2014/main" id="{CBE78115-BF41-418F-82EF-87230895B5ED}"/>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26" name="矩形 1">
            <a:extLst>
              <a:ext uri="{FF2B5EF4-FFF2-40B4-BE49-F238E27FC236}">
                <a16:creationId xmlns:a16="http://schemas.microsoft.com/office/drawing/2014/main" id="{454FE93E-14CC-4E1D-AD57-CA70370A0962}"/>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90" name="TextBox 1">
            <a:extLst>
              <a:ext uri="{FF2B5EF4-FFF2-40B4-BE49-F238E27FC236}">
                <a16:creationId xmlns:a16="http://schemas.microsoft.com/office/drawing/2014/main" id="{69BF8FA5-2910-4EF7-BE6C-EBC2EB04EB65}"/>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32791" name="矩形 2">
            <a:extLst>
              <a:ext uri="{FF2B5EF4-FFF2-40B4-BE49-F238E27FC236}">
                <a16:creationId xmlns:a16="http://schemas.microsoft.com/office/drawing/2014/main" id="{5AAB0856-F85B-4E37-8F90-7474BC3FB99D}"/>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92" name="KSO_Shape">
            <a:extLst>
              <a:ext uri="{FF2B5EF4-FFF2-40B4-BE49-F238E27FC236}">
                <a16:creationId xmlns:a16="http://schemas.microsoft.com/office/drawing/2014/main" id="{F99C38DB-7B4F-47E0-9BA0-20B517E9448D}"/>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3">
            <a:extLst>
              <a:ext uri="{FF2B5EF4-FFF2-40B4-BE49-F238E27FC236}">
                <a16:creationId xmlns:a16="http://schemas.microsoft.com/office/drawing/2014/main" id="{D11E5330-52D5-4F08-93B4-A47D2145B500}"/>
              </a:ext>
            </a:extLst>
          </p:cNvPr>
          <p:cNvGrpSpPr>
            <a:grpSpLocks/>
          </p:cNvGrpSpPr>
          <p:nvPr/>
        </p:nvGrpSpPr>
        <p:grpSpPr bwMode="auto">
          <a:xfrm>
            <a:off x="1146175" y="1270000"/>
            <a:ext cx="9993313" cy="3962400"/>
            <a:chOff x="0" y="0"/>
            <a:chExt cx="10508027" cy="4168168"/>
          </a:xfrm>
        </p:grpSpPr>
        <p:grpSp>
          <p:nvGrpSpPr>
            <p:cNvPr id="43070" name="Group 4">
              <a:extLst>
                <a:ext uri="{FF2B5EF4-FFF2-40B4-BE49-F238E27FC236}">
                  <a16:creationId xmlns:a16="http://schemas.microsoft.com/office/drawing/2014/main" id="{CDAFC4B5-F563-4FCF-8A67-8C029FA91931}"/>
                </a:ext>
              </a:extLst>
            </p:cNvPr>
            <p:cNvGrpSpPr>
              <a:grpSpLocks/>
            </p:cNvGrpSpPr>
            <p:nvPr/>
          </p:nvGrpSpPr>
          <p:grpSpPr bwMode="auto">
            <a:xfrm>
              <a:off x="576369" y="0"/>
              <a:ext cx="9931658" cy="4146122"/>
              <a:chOff x="0" y="0"/>
              <a:chExt cx="3190685" cy="1332000"/>
            </a:xfrm>
          </p:grpSpPr>
          <p:sp>
            <p:nvSpPr>
              <p:cNvPr id="43076" name="直接连接符 3">
                <a:extLst>
                  <a:ext uri="{FF2B5EF4-FFF2-40B4-BE49-F238E27FC236}">
                    <a16:creationId xmlns:a16="http://schemas.microsoft.com/office/drawing/2014/main" id="{A930D908-A3FC-4D89-917E-C887E419C42D}"/>
                  </a:ext>
                </a:extLst>
              </p:cNvPr>
              <p:cNvSpPr>
                <a:spLocks noChangeShapeType="1"/>
              </p:cNvSpPr>
              <p:nvPr/>
            </p:nvSpPr>
            <p:spPr bwMode="auto">
              <a:xfrm>
                <a:off x="0" y="107813"/>
                <a:ext cx="3190685" cy="1"/>
              </a:xfrm>
              <a:prstGeom prst="line">
                <a:avLst/>
              </a:prstGeom>
              <a:noFill/>
              <a:ln w="6350">
                <a:solidFill>
                  <a:srgbClr val="D9D9D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77" name="直接连接符 4">
                <a:extLst>
                  <a:ext uri="{FF2B5EF4-FFF2-40B4-BE49-F238E27FC236}">
                    <a16:creationId xmlns:a16="http://schemas.microsoft.com/office/drawing/2014/main" id="{BE9E170C-0AE9-47C4-BABC-7E47BADF1B61}"/>
                  </a:ext>
                </a:extLst>
              </p:cNvPr>
              <p:cNvSpPr>
                <a:spLocks noChangeShapeType="1"/>
              </p:cNvSpPr>
              <p:nvPr/>
            </p:nvSpPr>
            <p:spPr bwMode="auto">
              <a:xfrm>
                <a:off x="0" y="413860"/>
                <a:ext cx="3190685" cy="1"/>
              </a:xfrm>
              <a:prstGeom prst="line">
                <a:avLst/>
              </a:prstGeom>
              <a:noFill/>
              <a:ln w="6350">
                <a:solidFill>
                  <a:srgbClr val="D9D9D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78" name="直接连接符 5">
                <a:extLst>
                  <a:ext uri="{FF2B5EF4-FFF2-40B4-BE49-F238E27FC236}">
                    <a16:creationId xmlns:a16="http://schemas.microsoft.com/office/drawing/2014/main" id="{CCBDCD4B-48BA-48B3-870D-F39E2E803C07}"/>
                  </a:ext>
                </a:extLst>
              </p:cNvPr>
              <p:cNvSpPr>
                <a:spLocks noChangeShapeType="1"/>
              </p:cNvSpPr>
              <p:nvPr/>
            </p:nvSpPr>
            <p:spPr bwMode="auto">
              <a:xfrm>
                <a:off x="0" y="719907"/>
                <a:ext cx="3190685" cy="1"/>
              </a:xfrm>
              <a:prstGeom prst="line">
                <a:avLst/>
              </a:prstGeom>
              <a:noFill/>
              <a:ln w="6350">
                <a:solidFill>
                  <a:srgbClr val="D9D9D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79" name="直接连接符 6">
                <a:extLst>
                  <a:ext uri="{FF2B5EF4-FFF2-40B4-BE49-F238E27FC236}">
                    <a16:creationId xmlns:a16="http://schemas.microsoft.com/office/drawing/2014/main" id="{B935F42A-8844-4053-A2E1-03E49D71EAC4}"/>
                  </a:ext>
                </a:extLst>
              </p:cNvPr>
              <p:cNvSpPr>
                <a:spLocks noChangeShapeType="1"/>
              </p:cNvSpPr>
              <p:nvPr/>
            </p:nvSpPr>
            <p:spPr bwMode="auto">
              <a:xfrm>
                <a:off x="0" y="1025954"/>
                <a:ext cx="3190685" cy="1"/>
              </a:xfrm>
              <a:prstGeom prst="line">
                <a:avLst/>
              </a:prstGeom>
              <a:noFill/>
              <a:ln w="6350">
                <a:solidFill>
                  <a:srgbClr val="D9D9D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80" name="直接连接符 7">
                <a:extLst>
                  <a:ext uri="{FF2B5EF4-FFF2-40B4-BE49-F238E27FC236}">
                    <a16:creationId xmlns:a16="http://schemas.microsoft.com/office/drawing/2014/main" id="{27E9B26B-2C19-43A7-8AC2-72BED8CCBA58}"/>
                  </a:ext>
                </a:extLst>
              </p:cNvPr>
              <p:cNvSpPr>
                <a:spLocks noChangeShapeType="1"/>
              </p:cNvSpPr>
              <p:nvPr/>
            </p:nvSpPr>
            <p:spPr bwMode="auto">
              <a:xfrm>
                <a:off x="0" y="1332000"/>
                <a:ext cx="3190685" cy="1"/>
              </a:xfrm>
              <a:prstGeom prst="line">
                <a:avLst/>
              </a:prstGeom>
              <a:noFill/>
              <a:ln w="6350">
                <a:solidFill>
                  <a:srgbClr val="D9D9D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81" name="直接连接符 8">
                <a:extLst>
                  <a:ext uri="{FF2B5EF4-FFF2-40B4-BE49-F238E27FC236}">
                    <a16:creationId xmlns:a16="http://schemas.microsoft.com/office/drawing/2014/main" id="{328472EA-3BF8-4555-B75C-AC9D040A164D}"/>
                  </a:ext>
                </a:extLst>
              </p:cNvPr>
              <p:cNvSpPr>
                <a:spLocks noChangeShapeType="1"/>
              </p:cNvSpPr>
              <p:nvPr/>
            </p:nvSpPr>
            <p:spPr bwMode="auto">
              <a:xfrm>
                <a:off x="0" y="0"/>
                <a:ext cx="1" cy="1332000"/>
              </a:xfrm>
              <a:prstGeom prst="line">
                <a:avLst/>
              </a:prstGeom>
              <a:noFill/>
              <a:ln w="6350">
                <a:solidFill>
                  <a:srgbClr val="D9D9D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3071" name="矩形 9">
              <a:extLst>
                <a:ext uri="{FF2B5EF4-FFF2-40B4-BE49-F238E27FC236}">
                  <a16:creationId xmlns:a16="http://schemas.microsoft.com/office/drawing/2014/main" id="{15E2B30F-E020-4C7C-8075-D7E2B899EC03}"/>
                </a:ext>
              </a:extLst>
            </p:cNvPr>
            <p:cNvSpPr>
              <a:spLocks noChangeArrowheads="1"/>
            </p:cNvSpPr>
            <p:nvPr/>
          </p:nvSpPr>
          <p:spPr bwMode="auto">
            <a:xfrm>
              <a:off x="0" y="74673"/>
              <a:ext cx="6030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en-US" altLang="zh-CN" sz="2000">
                  <a:solidFill>
                    <a:srgbClr val="A6A6A6"/>
                  </a:solidFill>
                  <a:latin typeface="Impact" panose="020B0806030902050204" pitchFamily="34" charset="0"/>
                  <a:ea typeface="微软雅黑" panose="020B0503020204020204" pitchFamily="34" charset="-122"/>
                  <a:sym typeface="Impact" panose="020B0806030902050204" pitchFamily="34" charset="0"/>
                </a:rPr>
                <a:t> 100</a:t>
              </a:r>
              <a:endParaRPr lang="zh-CN" altLang="en-US" sz="2000">
                <a:solidFill>
                  <a:srgbClr val="A6A6A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072" name="矩形 10">
              <a:extLst>
                <a:ext uri="{FF2B5EF4-FFF2-40B4-BE49-F238E27FC236}">
                  <a16:creationId xmlns:a16="http://schemas.microsoft.com/office/drawing/2014/main" id="{9EB260B9-1C5F-4F69-848D-97C2D3B142AA}"/>
                </a:ext>
              </a:extLst>
            </p:cNvPr>
            <p:cNvSpPr>
              <a:spLocks noChangeArrowheads="1"/>
            </p:cNvSpPr>
            <p:nvPr/>
          </p:nvSpPr>
          <p:spPr bwMode="auto">
            <a:xfrm>
              <a:off x="235640" y="3768058"/>
              <a:ext cx="367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en-US" altLang="zh-CN" sz="2000">
                  <a:solidFill>
                    <a:srgbClr val="A6A6A6"/>
                  </a:solidFill>
                  <a:latin typeface="Impact" panose="020B0806030902050204" pitchFamily="34" charset="0"/>
                  <a:ea typeface="微软雅黑" panose="020B0503020204020204" pitchFamily="34" charset="-122"/>
                  <a:sym typeface="Impact" panose="020B0806030902050204" pitchFamily="34" charset="0"/>
                </a:rPr>
                <a:t> 0</a:t>
              </a:r>
              <a:endParaRPr lang="zh-CN" altLang="en-US" sz="2000">
                <a:solidFill>
                  <a:srgbClr val="A6A6A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073" name="矩形 11">
              <a:extLst>
                <a:ext uri="{FF2B5EF4-FFF2-40B4-BE49-F238E27FC236}">
                  <a16:creationId xmlns:a16="http://schemas.microsoft.com/office/drawing/2014/main" id="{1A4A3D32-BF78-4BB3-A359-A5F6CC2FC25E}"/>
                </a:ext>
              </a:extLst>
            </p:cNvPr>
            <p:cNvSpPr>
              <a:spLocks noChangeArrowheads="1"/>
            </p:cNvSpPr>
            <p:nvPr/>
          </p:nvSpPr>
          <p:spPr bwMode="auto">
            <a:xfrm>
              <a:off x="97782" y="1966299"/>
              <a:ext cx="505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en-US" altLang="zh-CN" sz="2000">
                  <a:solidFill>
                    <a:srgbClr val="A6A6A6"/>
                  </a:solidFill>
                  <a:latin typeface="Impact" panose="020B0806030902050204" pitchFamily="34" charset="0"/>
                  <a:ea typeface="微软雅黑" panose="020B0503020204020204" pitchFamily="34" charset="-122"/>
                  <a:sym typeface="Impact" panose="020B0806030902050204" pitchFamily="34" charset="0"/>
                </a:rPr>
                <a:t> 50</a:t>
              </a:r>
              <a:endParaRPr lang="zh-CN" altLang="en-US" sz="2000">
                <a:solidFill>
                  <a:srgbClr val="A6A6A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074" name="矩形 27">
              <a:extLst>
                <a:ext uri="{FF2B5EF4-FFF2-40B4-BE49-F238E27FC236}">
                  <a16:creationId xmlns:a16="http://schemas.microsoft.com/office/drawing/2014/main" id="{44713613-546A-422C-B506-8F004348B479}"/>
                </a:ext>
              </a:extLst>
            </p:cNvPr>
            <p:cNvSpPr>
              <a:spLocks noChangeArrowheads="1"/>
            </p:cNvSpPr>
            <p:nvPr/>
          </p:nvSpPr>
          <p:spPr bwMode="auto">
            <a:xfrm>
              <a:off x="134652" y="1029472"/>
              <a:ext cx="468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en-US" altLang="zh-CN" sz="2000">
                  <a:solidFill>
                    <a:srgbClr val="A6A6A6"/>
                  </a:solidFill>
                  <a:latin typeface="Impact" panose="020B0806030902050204" pitchFamily="34" charset="0"/>
                  <a:ea typeface="微软雅黑" panose="020B0503020204020204" pitchFamily="34" charset="-122"/>
                  <a:sym typeface="Impact" panose="020B0806030902050204" pitchFamily="34" charset="0"/>
                </a:rPr>
                <a:t> 75</a:t>
              </a:r>
              <a:endParaRPr lang="zh-CN" altLang="en-US" sz="2000">
                <a:solidFill>
                  <a:srgbClr val="A6A6A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075" name="矩形 28">
              <a:extLst>
                <a:ext uri="{FF2B5EF4-FFF2-40B4-BE49-F238E27FC236}">
                  <a16:creationId xmlns:a16="http://schemas.microsoft.com/office/drawing/2014/main" id="{300049B2-08E5-4AD4-9A93-3763F5141521}"/>
                </a:ext>
              </a:extLst>
            </p:cNvPr>
            <p:cNvSpPr>
              <a:spLocks noChangeArrowheads="1"/>
            </p:cNvSpPr>
            <p:nvPr/>
          </p:nvSpPr>
          <p:spPr bwMode="auto">
            <a:xfrm>
              <a:off x="107399" y="2921098"/>
              <a:ext cx="4956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en-US" altLang="zh-CN" sz="2000">
                  <a:solidFill>
                    <a:srgbClr val="A6A6A6"/>
                  </a:solidFill>
                  <a:latin typeface="Impact" panose="020B0806030902050204" pitchFamily="34" charset="0"/>
                  <a:ea typeface="微软雅黑" panose="020B0503020204020204" pitchFamily="34" charset="-122"/>
                  <a:sym typeface="Impact" panose="020B0806030902050204" pitchFamily="34" charset="0"/>
                </a:rPr>
                <a:t> 25</a:t>
              </a:r>
              <a:endParaRPr lang="zh-CN" altLang="en-US" sz="2000">
                <a:solidFill>
                  <a:srgbClr val="A6A6A6"/>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 name="Group 16">
            <a:extLst>
              <a:ext uri="{FF2B5EF4-FFF2-40B4-BE49-F238E27FC236}">
                <a16:creationId xmlns:a16="http://schemas.microsoft.com/office/drawing/2014/main" id="{10F7CD1C-0A42-4ADE-9EDD-AFF27CBA4CCF}"/>
              </a:ext>
            </a:extLst>
          </p:cNvPr>
          <p:cNvGrpSpPr>
            <a:grpSpLocks/>
          </p:cNvGrpSpPr>
          <p:nvPr/>
        </p:nvGrpSpPr>
        <p:grpSpPr bwMode="auto">
          <a:xfrm>
            <a:off x="2532063" y="2066925"/>
            <a:ext cx="500062" cy="3173413"/>
            <a:chOff x="0" y="0"/>
            <a:chExt cx="524436" cy="3337933"/>
          </a:xfrm>
        </p:grpSpPr>
        <p:sp>
          <p:nvSpPr>
            <p:cNvPr id="43067" name="立方体 43">
              <a:extLst>
                <a:ext uri="{FF2B5EF4-FFF2-40B4-BE49-F238E27FC236}">
                  <a16:creationId xmlns:a16="http://schemas.microsoft.com/office/drawing/2014/main" id="{57C07C23-8AEB-462D-A21E-4DCA5E8C28C6}"/>
                </a:ext>
              </a:extLst>
            </p:cNvPr>
            <p:cNvSpPr>
              <a:spLocks noChangeArrowheads="1"/>
            </p:cNvSpPr>
            <p:nvPr/>
          </p:nvSpPr>
          <p:spPr bwMode="auto">
            <a:xfrm>
              <a:off x="0" y="1868612"/>
              <a:ext cx="524436" cy="1469321"/>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68" name="立方体 21">
              <a:extLst>
                <a:ext uri="{FF2B5EF4-FFF2-40B4-BE49-F238E27FC236}">
                  <a16:creationId xmlns:a16="http://schemas.microsoft.com/office/drawing/2014/main" id="{1A60DBFB-0A81-442B-A06E-4070BB5769FC}"/>
                </a:ext>
              </a:extLst>
            </p:cNvPr>
            <p:cNvSpPr>
              <a:spLocks noChangeArrowheads="1"/>
            </p:cNvSpPr>
            <p:nvPr/>
          </p:nvSpPr>
          <p:spPr bwMode="auto">
            <a:xfrm>
              <a:off x="0" y="599347"/>
              <a:ext cx="524436" cy="1469321"/>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69" name="立方体 23">
              <a:extLst>
                <a:ext uri="{FF2B5EF4-FFF2-40B4-BE49-F238E27FC236}">
                  <a16:creationId xmlns:a16="http://schemas.microsoft.com/office/drawing/2014/main" id="{FB24A3D0-D6D6-47D6-8FE4-1E9BA5ECF17D}"/>
                </a:ext>
              </a:extLst>
            </p:cNvPr>
            <p:cNvSpPr>
              <a:spLocks noChangeArrowheads="1"/>
            </p:cNvSpPr>
            <p:nvPr/>
          </p:nvSpPr>
          <p:spPr bwMode="auto">
            <a:xfrm>
              <a:off x="0" y="0"/>
              <a:ext cx="524436" cy="1109233"/>
            </a:xfrm>
            <a:prstGeom prst="cube">
              <a:avLst>
                <a:gd name="adj" fmla="val 25000"/>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grpSp>
      <p:grpSp>
        <p:nvGrpSpPr>
          <p:cNvPr id="7" name="Group 20">
            <a:extLst>
              <a:ext uri="{FF2B5EF4-FFF2-40B4-BE49-F238E27FC236}">
                <a16:creationId xmlns:a16="http://schemas.microsoft.com/office/drawing/2014/main" id="{762F8151-799D-4286-B9AA-80B55571366F}"/>
              </a:ext>
            </a:extLst>
          </p:cNvPr>
          <p:cNvGrpSpPr>
            <a:grpSpLocks/>
          </p:cNvGrpSpPr>
          <p:nvPr/>
        </p:nvGrpSpPr>
        <p:grpSpPr bwMode="auto">
          <a:xfrm>
            <a:off x="4014788" y="3719513"/>
            <a:ext cx="498475" cy="1562100"/>
            <a:chOff x="0" y="0"/>
            <a:chExt cx="524436" cy="1643068"/>
          </a:xfrm>
        </p:grpSpPr>
        <p:sp>
          <p:nvSpPr>
            <p:cNvPr id="43064" name="立方体 25">
              <a:extLst>
                <a:ext uri="{FF2B5EF4-FFF2-40B4-BE49-F238E27FC236}">
                  <a16:creationId xmlns:a16="http://schemas.microsoft.com/office/drawing/2014/main" id="{5AC62CB4-9B3C-487E-AEB9-D8B507CD4643}"/>
                </a:ext>
              </a:extLst>
            </p:cNvPr>
            <p:cNvSpPr>
              <a:spLocks noChangeArrowheads="1"/>
            </p:cNvSpPr>
            <p:nvPr/>
          </p:nvSpPr>
          <p:spPr bwMode="auto">
            <a:xfrm>
              <a:off x="0" y="1051352"/>
              <a:ext cx="524436" cy="591716"/>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65" name="立方体 26">
              <a:extLst>
                <a:ext uri="{FF2B5EF4-FFF2-40B4-BE49-F238E27FC236}">
                  <a16:creationId xmlns:a16="http://schemas.microsoft.com/office/drawing/2014/main" id="{63004150-0B13-43CC-8A93-79F1FD9CC91D}"/>
                </a:ext>
              </a:extLst>
            </p:cNvPr>
            <p:cNvSpPr>
              <a:spLocks noChangeArrowheads="1"/>
            </p:cNvSpPr>
            <p:nvPr/>
          </p:nvSpPr>
          <p:spPr bwMode="auto">
            <a:xfrm>
              <a:off x="0" y="585478"/>
              <a:ext cx="524436" cy="640331"/>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66" name="立方体 29">
              <a:extLst>
                <a:ext uri="{FF2B5EF4-FFF2-40B4-BE49-F238E27FC236}">
                  <a16:creationId xmlns:a16="http://schemas.microsoft.com/office/drawing/2014/main" id="{8AC0ABEF-2604-4117-8127-3E42D1A77F81}"/>
                </a:ext>
              </a:extLst>
            </p:cNvPr>
            <p:cNvSpPr>
              <a:spLocks noChangeArrowheads="1"/>
            </p:cNvSpPr>
            <p:nvPr/>
          </p:nvSpPr>
          <p:spPr bwMode="auto">
            <a:xfrm>
              <a:off x="0" y="0"/>
              <a:ext cx="524436" cy="778958"/>
            </a:xfrm>
            <a:prstGeom prst="cube">
              <a:avLst>
                <a:gd name="adj" fmla="val 25000"/>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grpSp>
      <p:grpSp>
        <p:nvGrpSpPr>
          <p:cNvPr id="8" name="Group 24">
            <a:extLst>
              <a:ext uri="{FF2B5EF4-FFF2-40B4-BE49-F238E27FC236}">
                <a16:creationId xmlns:a16="http://schemas.microsoft.com/office/drawing/2014/main" id="{DD4E3EE6-428C-46A2-A878-B1B3DE7050CB}"/>
              </a:ext>
            </a:extLst>
          </p:cNvPr>
          <p:cNvGrpSpPr>
            <a:grpSpLocks/>
          </p:cNvGrpSpPr>
          <p:nvPr/>
        </p:nvGrpSpPr>
        <p:grpSpPr bwMode="auto">
          <a:xfrm>
            <a:off x="9945688" y="1854200"/>
            <a:ext cx="498475" cy="3381375"/>
            <a:chOff x="0" y="0"/>
            <a:chExt cx="524436" cy="3555137"/>
          </a:xfrm>
        </p:grpSpPr>
        <p:sp>
          <p:nvSpPr>
            <p:cNvPr id="43061" name="立方体 36">
              <a:extLst>
                <a:ext uri="{FF2B5EF4-FFF2-40B4-BE49-F238E27FC236}">
                  <a16:creationId xmlns:a16="http://schemas.microsoft.com/office/drawing/2014/main" id="{042057BF-C261-4685-AE82-99CE32AB0C97}"/>
                </a:ext>
              </a:extLst>
            </p:cNvPr>
            <p:cNvSpPr>
              <a:spLocks noChangeArrowheads="1"/>
            </p:cNvSpPr>
            <p:nvPr/>
          </p:nvSpPr>
          <p:spPr bwMode="auto">
            <a:xfrm>
              <a:off x="0" y="2085816"/>
              <a:ext cx="524436" cy="1469321"/>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62" name="立方体 37">
              <a:extLst>
                <a:ext uri="{FF2B5EF4-FFF2-40B4-BE49-F238E27FC236}">
                  <a16:creationId xmlns:a16="http://schemas.microsoft.com/office/drawing/2014/main" id="{C0A6B687-FE79-41B9-AF42-36D3A3736397}"/>
                </a:ext>
              </a:extLst>
            </p:cNvPr>
            <p:cNvSpPr>
              <a:spLocks noChangeArrowheads="1"/>
            </p:cNvSpPr>
            <p:nvPr/>
          </p:nvSpPr>
          <p:spPr bwMode="auto">
            <a:xfrm>
              <a:off x="0" y="1133182"/>
              <a:ext cx="524436" cy="1152690"/>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63" name="立方体 38">
              <a:extLst>
                <a:ext uri="{FF2B5EF4-FFF2-40B4-BE49-F238E27FC236}">
                  <a16:creationId xmlns:a16="http://schemas.microsoft.com/office/drawing/2014/main" id="{1B14CC02-0080-4ED3-BA2B-DE83269290FD}"/>
                </a:ext>
              </a:extLst>
            </p:cNvPr>
            <p:cNvSpPr>
              <a:spLocks noChangeArrowheads="1"/>
            </p:cNvSpPr>
            <p:nvPr/>
          </p:nvSpPr>
          <p:spPr bwMode="auto">
            <a:xfrm>
              <a:off x="0" y="0"/>
              <a:ext cx="524436" cy="1326438"/>
            </a:xfrm>
            <a:prstGeom prst="cube">
              <a:avLst>
                <a:gd name="adj" fmla="val 25000"/>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grpSp>
      <p:grpSp>
        <p:nvGrpSpPr>
          <p:cNvPr id="9" name="Group 28">
            <a:extLst>
              <a:ext uri="{FF2B5EF4-FFF2-40B4-BE49-F238E27FC236}">
                <a16:creationId xmlns:a16="http://schemas.microsoft.com/office/drawing/2014/main" id="{D6904A22-413E-4D40-8598-7D1641F0E0D0}"/>
              </a:ext>
            </a:extLst>
          </p:cNvPr>
          <p:cNvGrpSpPr>
            <a:grpSpLocks/>
          </p:cNvGrpSpPr>
          <p:nvPr/>
        </p:nvGrpSpPr>
        <p:grpSpPr bwMode="auto">
          <a:xfrm>
            <a:off x="5497513" y="3578225"/>
            <a:ext cx="498475" cy="1700213"/>
            <a:chOff x="0" y="0"/>
            <a:chExt cx="524436" cy="1787675"/>
          </a:xfrm>
        </p:grpSpPr>
        <p:sp>
          <p:nvSpPr>
            <p:cNvPr id="43058" name="立方体 40">
              <a:extLst>
                <a:ext uri="{FF2B5EF4-FFF2-40B4-BE49-F238E27FC236}">
                  <a16:creationId xmlns:a16="http://schemas.microsoft.com/office/drawing/2014/main" id="{D23BB569-4E3F-4EF7-A7B7-72D639948427}"/>
                </a:ext>
              </a:extLst>
            </p:cNvPr>
            <p:cNvSpPr>
              <a:spLocks noChangeArrowheads="1"/>
            </p:cNvSpPr>
            <p:nvPr/>
          </p:nvSpPr>
          <p:spPr bwMode="auto">
            <a:xfrm>
              <a:off x="0" y="1176190"/>
              <a:ext cx="524436" cy="611485"/>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59" name="立方体 41">
              <a:extLst>
                <a:ext uri="{FF2B5EF4-FFF2-40B4-BE49-F238E27FC236}">
                  <a16:creationId xmlns:a16="http://schemas.microsoft.com/office/drawing/2014/main" id="{B71837E4-911D-416F-BD9C-2A7E8F3E05C4}"/>
                </a:ext>
              </a:extLst>
            </p:cNvPr>
            <p:cNvSpPr>
              <a:spLocks noChangeArrowheads="1"/>
            </p:cNvSpPr>
            <p:nvPr/>
          </p:nvSpPr>
          <p:spPr bwMode="auto">
            <a:xfrm>
              <a:off x="0" y="640741"/>
              <a:ext cx="524436" cy="678070"/>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60" name="立方体 42">
              <a:extLst>
                <a:ext uri="{FF2B5EF4-FFF2-40B4-BE49-F238E27FC236}">
                  <a16:creationId xmlns:a16="http://schemas.microsoft.com/office/drawing/2014/main" id="{39A4560C-2D16-4DA7-AF31-BCD4574F0A90}"/>
                </a:ext>
              </a:extLst>
            </p:cNvPr>
            <p:cNvSpPr>
              <a:spLocks noChangeArrowheads="1"/>
            </p:cNvSpPr>
            <p:nvPr/>
          </p:nvSpPr>
          <p:spPr bwMode="auto">
            <a:xfrm>
              <a:off x="0" y="0"/>
              <a:ext cx="524436" cy="830039"/>
            </a:xfrm>
            <a:prstGeom prst="cube">
              <a:avLst>
                <a:gd name="adj" fmla="val 25000"/>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grpSp>
      <p:grpSp>
        <p:nvGrpSpPr>
          <p:cNvPr id="10" name="Group 32">
            <a:extLst>
              <a:ext uri="{FF2B5EF4-FFF2-40B4-BE49-F238E27FC236}">
                <a16:creationId xmlns:a16="http://schemas.microsoft.com/office/drawing/2014/main" id="{FCAC2F95-EEDA-48DE-AD5A-B33B75BED191}"/>
              </a:ext>
            </a:extLst>
          </p:cNvPr>
          <p:cNvGrpSpPr>
            <a:grpSpLocks/>
          </p:cNvGrpSpPr>
          <p:nvPr/>
        </p:nvGrpSpPr>
        <p:grpSpPr bwMode="auto">
          <a:xfrm>
            <a:off x="6980238" y="3302000"/>
            <a:ext cx="498475" cy="1968500"/>
            <a:chOff x="0" y="0"/>
            <a:chExt cx="524436" cy="2069935"/>
          </a:xfrm>
        </p:grpSpPr>
        <p:sp>
          <p:nvSpPr>
            <p:cNvPr id="43055" name="立方体 50">
              <a:extLst>
                <a:ext uri="{FF2B5EF4-FFF2-40B4-BE49-F238E27FC236}">
                  <a16:creationId xmlns:a16="http://schemas.microsoft.com/office/drawing/2014/main" id="{6F28EDDC-1C83-4AC5-AACE-2EB336334C7B}"/>
                </a:ext>
              </a:extLst>
            </p:cNvPr>
            <p:cNvSpPr>
              <a:spLocks noChangeArrowheads="1"/>
            </p:cNvSpPr>
            <p:nvPr/>
          </p:nvSpPr>
          <p:spPr bwMode="auto">
            <a:xfrm>
              <a:off x="0" y="1075229"/>
              <a:ext cx="524436" cy="994706"/>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56" name="立方体 51">
              <a:extLst>
                <a:ext uri="{FF2B5EF4-FFF2-40B4-BE49-F238E27FC236}">
                  <a16:creationId xmlns:a16="http://schemas.microsoft.com/office/drawing/2014/main" id="{50456A2C-66B7-4D2E-A0C2-53B61C8EB0F7}"/>
                </a:ext>
              </a:extLst>
            </p:cNvPr>
            <p:cNvSpPr>
              <a:spLocks noChangeArrowheads="1"/>
            </p:cNvSpPr>
            <p:nvPr/>
          </p:nvSpPr>
          <p:spPr bwMode="auto">
            <a:xfrm>
              <a:off x="0" y="651430"/>
              <a:ext cx="524436" cy="554396"/>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57" name="立方体 52">
              <a:extLst>
                <a:ext uri="{FF2B5EF4-FFF2-40B4-BE49-F238E27FC236}">
                  <a16:creationId xmlns:a16="http://schemas.microsoft.com/office/drawing/2014/main" id="{1517038D-76DF-4D9F-A324-FC7D97CA0234}"/>
                </a:ext>
              </a:extLst>
            </p:cNvPr>
            <p:cNvSpPr>
              <a:spLocks noChangeArrowheads="1"/>
            </p:cNvSpPr>
            <p:nvPr/>
          </p:nvSpPr>
          <p:spPr bwMode="auto">
            <a:xfrm>
              <a:off x="0" y="0"/>
              <a:ext cx="524436" cy="800669"/>
            </a:xfrm>
            <a:prstGeom prst="cube">
              <a:avLst>
                <a:gd name="adj" fmla="val 25000"/>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grpSp>
      <p:grpSp>
        <p:nvGrpSpPr>
          <p:cNvPr id="11" name="Group 36">
            <a:extLst>
              <a:ext uri="{FF2B5EF4-FFF2-40B4-BE49-F238E27FC236}">
                <a16:creationId xmlns:a16="http://schemas.microsoft.com/office/drawing/2014/main" id="{02297DDB-D153-422C-81C3-F873F8DF548B}"/>
              </a:ext>
            </a:extLst>
          </p:cNvPr>
          <p:cNvGrpSpPr>
            <a:grpSpLocks/>
          </p:cNvGrpSpPr>
          <p:nvPr/>
        </p:nvGrpSpPr>
        <p:grpSpPr bwMode="auto">
          <a:xfrm>
            <a:off x="8462963" y="2925763"/>
            <a:ext cx="498475" cy="2335212"/>
            <a:chOff x="0" y="0"/>
            <a:chExt cx="524436" cy="2456252"/>
          </a:xfrm>
        </p:grpSpPr>
        <p:sp>
          <p:nvSpPr>
            <p:cNvPr id="43052" name="立方体 54">
              <a:extLst>
                <a:ext uri="{FF2B5EF4-FFF2-40B4-BE49-F238E27FC236}">
                  <a16:creationId xmlns:a16="http://schemas.microsoft.com/office/drawing/2014/main" id="{D9D3A1C8-F0A3-4115-810E-BA42DA755D28}"/>
                </a:ext>
              </a:extLst>
            </p:cNvPr>
            <p:cNvSpPr>
              <a:spLocks noChangeArrowheads="1"/>
            </p:cNvSpPr>
            <p:nvPr/>
          </p:nvSpPr>
          <p:spPr bwMode="auto">
            <a:xfrm>
              <a:off x="0" y="1461546"/>
              <a:ext cx="524436" cy="994706"/>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53" name="立方体 55">
              <a:extLst>
                <a:ext uri="{FF2B5EF4-FFF2-40B4-BE49-F238E27FC236}">
                  <a16:creationId xmlns:a16="http://schemas.microsoft.com/office/drawing/2014/main" id="{6B045C94-CF16-40CE-AD40-D01217BD78BC}"/>
                </a:ext>
              </a:extLst>
            </p:cNvPr>
            <p:cNvSpPr>
              <a:spLocks noChangeArrowheads="1"/>
            </p:cNvSpPr>
            <p:nvPr/>
          </p:nvSpPr>
          <p:spPr bwMode="auto">
            <a:xfrm>
              <a:off x="0" y="654417"/>
              <a:ext cx="524436" cy="937726"/>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sp>
          <p:nvSpPr>
            <p:cNvPr id="43054" name="立方体 56">
              <a:extLst>
                <a:ext uri="{FF2B5EF4-FFF2-40B4-BE49-F238E27FC236}">
                  <a16:creationId xmlns:a16="http://schemas.microsoft.com/office/drawing/2014/main" id="{446E3FCA-DB72-41E5-8430-E2347B72D57D}"/>
                </a:ext>
              </a:extLst>
            </p:cNvPr>
            <p:cNvSpPr>
              <a:spLocks noChangeArrowheads="1"/>
            </p:cNvSpPr>
            <p:nvPr/>
          </p:nvSpPr>
          <p:spPr bwMode="auto">
            <a:xfrm>
              <a:off x="0" y="0"/>
              <a:ext cx="524436" cy="815117"/>
            </a:xfrm>
            <a:prstGeom prst="cube">
              <a:avLst>
                <a:gd name="adj" fmla="val 25000"/>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Verdana" panose="020B0604030504040204" pitchFamily="34" charset="0"/>
                <a:ea typeface="微软雅黑" panose="020B0503020204020204" pitchFamily="34" charset="-122"/>
              </a:endParaRPr>
            </a:p>
          </p:txBody>
        </p:sp>
      </p:grpSp>
      <p:sp>
        <p:nvSpPr>
          <p:cNvPr id="32830" name="矩形 44">
            <a:extLst>
              <a:ext uri="{FF2B5EF4-FFF2-40B4-BE49-F238E27FC236}">
                <a16:creationId xmlns:a16="http://schemas.microsoft.com/office/drawing/2014/main" id="{1C087417-58FC-4A5D-8224-42A06F8BB053}"/>
              </a:ext>
            </a:extLst>
          </p:cNvPr>
          <p:cNvSpPr>
            <a:spLocks noChangeArrowheads="1"/>
          </p:cNvSpPr>
          <p:nvPr/>
        </p:nvSpPr>
        <p:spPr bwMode="auto">
          <a:xfrm>
            <a:off x="2427288" y="5845175"/>
            <a:ext cx="500062" cy="519113"/>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831" name="TextBox 45">
            <a:extLst>
              <a:ext uri="{FF2B5EF4-FFF2-40B4-BE49-F238E27FC236}">
                <a16:creationId xmlns:a16="http://schemas.microsoft.com/office/drawing/2014/main" id="{83F25DC1-E389-4593-B6F7-DC10819B7F75}"/>
              </a:ext>
            </a:extLst>
          </p:cNvPr>
          <p:cNvSpPr>
            <a:spLocks noChangeArrowheads="1"/>
          </p:cNvSpPr>
          <p:nvPr/>
        </p:nvSpPr>
        <p:spPr bwMode="auto">
          <a:xfrm>
            <a:off x="2957513" y="5837238"/>
            <a:ext cx="10631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8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text content</a:t>
            </a:r>
          </a:p>
        </p:txBody>
      </p:sp>
      <p:sp>
        <p:nvSpPr>
          <p:cNvPr id="32832" name="矩形 50">
            <a:extLst>
              <a:ext uri="{FF2B5EF4-FFF2-40B4-BE49-F238E27FC236}">
                <a16:creationId xmlns:a16="http://schemas.microsoft.com/office/drawing/2014/main" id="{6915A8EB-E271-430B-B0AD-6634EEC3EB39}"/>
              </a:ext>
            </a:extLst>
          </p:cNvPr>
          <p:cNvSpPr>
            <a:spLocks noChangeArrowheads="1"/>
          </p:cNvSpPr>
          <p:nvPr/>
        </p:nvSpPr>
        <p:spPr bwMode="auto">
          <a:xfrm>
            <a:off x="4978400" y="5845175"/>
            <a:ext cx="501650" cy="519113"/>
          </a:xfrm>
          <a:prstGeom prst="rect">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833" name="TextBox 51">
            <a:extLst>
              <a:ext uri="{FF2B5EF4-FFF2-40B4-BE49-F238E27FC236}">
                <a16:creationId xmlns:a16="http://schemas.microsoft.com/office/drawing/2014/main" id="{DE9CC81E-1635-4556-932B-92590F6DF85F}"/>
              </a:ext>
            </a:extLst>
          </p:cNvPr>
          <p:cNvSpPr>
            <a:spLocks noChangeArrowheads="1"/>
          </p:cNvSpPr>
          <p:nvPr/>
        </p:nvSpPr>
        <p:spPr bwMode="auto">
          <a:xfrm>
            <a:off x="5510213" y="5837238"/>
            <a:ext cx="10631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8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text content</a:t>
            </a:r>
          </a:p>
        </p:txBody>
      </p:sp>
      <p:sp>
        <p:nvSpPr>
          <p:cNvPr id="32834" name="矩形 52">
            <a:extLst>
              <a:ext uri="{FF2B5EF4-FFF2-40B4-BE49-F238E27FC236}">
                <a16:creationId xmlns:a16="http://schemas.microsoft.com/office/drawing/2014/main" id="{F4C6A418-E0DA-407C-9382-CC604717F4CE}"/>
              </a:ext>
            </a:extLst>
          </p:cNvPr>
          <p:cNvSpPr>
            <a:spLocks noChangeArrowheads="1"/>
          </p:cNvSpPr>
          <p:nvPr/>
        </p:nvSpPr>
        <p:spPr bwMode="auto">
          <a:xfrm>
            <a:off x="7599363" y="5845175"/>
            <a:ext cx="500062" cy="51911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835" name="TextBox 53">
            <a:extLst>
              <a:ext uri="{FF2B5EF4-FFF2-40B4-BE49-F238E27FC236}">
                <a16:creationId xmlns:a16="http://schemas.microsoft.com/office/drawing/2014/main" id="{F0DDECC3-2DD6-4E46-B5A3-0E6FE8C53DEF}"/>
              </a:ext>
            </a:extLst>
          </p:cNvPr>
          <p:cNvSpPr>
            <a:spLocks noChangeArrowheads="1"/>
          </p:cNvSpPr>
          <p:nvPr/>
        </p:nvSpPr>
        <p:spPr bwMode="auto">
          <a:xfrm>
            <a:off x="8129588" y="5837238"/>
            <a:ext cx="10631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8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text content</a:t>
            </a:r>
          </a:p>
        </p:txBody>
      </p:sp>
      <p:sp>
        <p:nvSpPr>
          <p:cNvPr id="32836" name="TextBox 54">
            <a:extLst>
              <a:ext uri="{FF2B5EF4-FFF2-40B4-BE49-F238E27FC236}">
                <a16:creationId xmlns:a16="http://schemas.microsoft.com/office/drawing/2014/main" id="{2FC4BB08-FA99-4ECB-BE4B-EF949293BDF4}"/>
              </a:ext>
            </a:extLst>
          </p:cNvPr>
          <p:cNvSpPr>
            <a:spLocks noChangeArrowheads="1"/>
          </p:cNvSpPr>
          <p:nvPr/>
        </p:nvSpPr>
        <p:spPr bwMode="auto">
          <a:xfrm>
            <a:off x="2957513" y="6105525"/>
            <a:ext cx="19575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8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text description and Meaning</a:t>
            </a:r>
          </a:p>
        </p:txBody>
      </p:sp>
      <p:sp>
        <p:nvSpPr>
          <p:cNvPr id="32837" name="TextBox 55">
            <a:extLst>
              <a:ext uri="{FF2B5EF4-FFF2-40B4-BE49-F238E27FC236}">
                <a16:creationId xmlns:a16="http://schemas.microsoft.com/office/drawing/2014/main" id="{54972A0B-1C9B-4EB2-A76D-F3DE41C94F6D}"/>
              </a:ext>
            </a:extLst>
          </p:cNvPr>
          <p:cNvSpPr>
            <a:spLocks noChangeArrowheads="1"/>
          </p:cNvSpPr>
          <p:nvPr/>
        </p:nvSpPr>
        <p:spPr bwMode="auto">
          <a:xfrm>
            <a:off x="5510213" y="6105525"/>
            <a:ext cx="19575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8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text description and Meaning</a:t>
            </a:r>
          </a:p>
        </p:txBody>
      </p:sp>
      <p:sp>
        <p:nvSpPr>
          <p:cNvPr id="32838" name="TextBox 56">
            <a:extLst>
              <a:ext uri="{FF2B5EF4-FFF2-40B4-BE49-F238E27FC236}">
                <a16:creationId xmlns:a16="http://schemas.microsoft.com/office/drawing/2014/main" id="{595FAA96-C00F-4242-BA8C-DA46704EE2E3}"/>
              </a:ext>
            </a:extLst>
          </p:cNvPr>
          <p:cNvSpPr>
            <a:spLocks noChangeArrowheads="1"/>
          </p:cNvSpPr>
          <p:nvPr/>
        </p:nvSpPr>
        <p:spPr bwMode="auto">
          <a:xfrm>
            <a:off x="8129588" y="6105525"/>
            <a:ext cx="19575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8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text description and Meaning</a:t>
            </a:r>
          </a:p>
        </p:txBody>
      </p:sp>
      <p:sp>
        <p:nvSpPr>
          <p:cNvPr id="32839" name="TextBox 57">
            <a:extLst>
              <a:ext uri="{FF2B5EF4-FFF2-40B4-BE49-F238E27FC236}">
                <a16:creationId xmlns:a16="http://schemas.microsoft.com/office/drawing/2014/main" id="{B0ADDC57-F657-4293-B58F-AD74217C2ECF}"/>
              </a:ext>
            </a:extLst>
          </p:cNvPr>
          <p:cNvSpPr>
            <a:spLocks noChangeArrowheads="1"/>
          </p:cNvSpPr>
          <p:nvPr/>
        </p:nvSpPr>
        <p:spPr bwMode="auto">
          <a:xfrm>
            <a:off x="2273300" y="5299075"/>
            <a:ext cx="8810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
        <p:nvSpPr>
          <p:cNvPr id="32840" name="TextBox 58">
            <a:extLst>
              <a:ext uri="{FF2B5EF4-FFF2-40B4-BE49-F238E27FC236}">
                <a16:creationId xmlns:a16="http://schemas.microsoft.com/office/drawing/2014/main" id="{36594906-72BE-4099-8483-4600D48DDB4A}"/>
              </a:ext>
            </a:extLst>
          </p:cNvPr>
          <p:cNvSpPr>
            <a:spLocks noChangeArrowheads="1"/>
          </p:cNvSpPr>
          <p:nvPr/>
        </p:nvSpPr>
        <p:spPr bwMode="auto">
          <a:xfrm>
            <a:off x="3822700" y="5305425"/>
            <a:ext cx="882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
        <p:nvSpPr>
          <p:cNvPr id="32841" name="TextBox 59">
            <a:extLst>
              <a:ext uri="{FF2B5EF4-FFF2-40B4-BE49-F238E27FC236}">
                <a16:creationId xmlns:a16="http://schemas.microsoft.com/office/drawing/2014/main" id="{8CA1EA9F-BF51-400A-9468-97254567F029}"/>
              </a:ext>
            </a:extLst>
          </p:cNvPr>
          <p:cNvSpPr>
            <a:spLocks noChangeArrowheads="1"/>
          </p:cNvSpPr>
          <p:nvPr/>
        </p:nvSpPr>
        <p:spPr bwMode="auto">
          <a:xfrm>
            <a:off x="5305425" y="5305425"/>
            <a:ext cx="882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
        <p:nvSpPr>
          <p:cNvPr id="32842" name="TextBox 60">
            <a:extLst>
              <a:ext uri="{FF2B5EF4-FFF2-40B4-BE49-F238E27FC236}">
                <a16:creationId xmlns:a16="http://schemas.microsoft.com/office/drawing/2014/main" id="{0CFB9300-B31E-4C18-AE0B-CFAC7FF1647C}"/>
              </a:ext>
            </a:extLst>
          </p:cNvPr>
          <p:cNvSpPr>
            <a:spLocks noChangeArrowheads="1"/>
          </p:cNvSpPr>
          <p:nvPr/>
        </p:nvSpPr>
        <p:spPr bwMode="auto">
          <a:xfrm>
            <a:off x="6788150" y="5305425"/>
            <a:ext cx="882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
        <p:nvSpPr>
          <p:cNvPr id="32843" name="TextBox 61">
            <a:extLst>
              <a:ext uri="{FF2B5EF4-FFF2-40B4-BE49-F238E27FC236}">
                <a16:creationId xmlns:a16="http://schemas.microsoft.com/office/drawing/2014/main" id="{5859F04A-75E6-4AAC-9AC9-4BEC38DF2E33}"/>
              </a:ext>
            </a:extLst>
          </p:cNvPr>
          <p:cNvSpPr>
            <a:spLocks noChangeArrowheads="1"/>
          </p:cNvSpPr>
          <p:nvPr/>
        </p:nvSpPr>
        <p:spPr bwMode="auto">
          <a:xfrm>
            <a:off x="8307388" y="5305425"/>
            <a:ext cx="1041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
        <p:nvSpPr>
          <p:cNvPr id="32844" name="TextBox 62">
            <a:extLst>
              <a:ext uri="{FF2B5EF4-FFF2-40B4-BE49-F238E27FC236}">
                <a16:creationId xmlns:a16="http://schemas.microsoft.com/office/drawing/2014/main" id="{D6EB88CF-F84B-4EE9-A41A-94456A66B1FF}"/>
              </a:ext>
            </a:extLst>
          </p:cNvPr>
          <p:cNvSpPr>
            <a:spLocks noChangeArrowheads="1"/>
          </p:cNvSpPr>
          <p:nvPr/>
        </p:nvSpPr>
        <p:spPr bwMode="auto">
          <a:xfrm>
            <a:off x="9674225" y="5305425"/>
            <a:ext cx="1041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Month</a:t>
            </a:r>
          </a:p>
        </p:txBody>
      </p:sp>
    </p:spTree>
    <p:custDataLst>
      <p:tags r:id="rId1"/>
    </p:custDataLst>
  </p:cSld>
  <p:clrMapOvr>
    <a:masterClrMapping/>
  </p:clrMapOvr>
  <p:transition advTm="2063">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91"/>
                                        </p:tgtEl>
                                        <p:attrNameLst>
                                          <p:attrName>style.visibility</p:attrName>
                                        </p:attrNameLst>
                                      </p:cBhvr>
                                      <p:to>
                                        <p:strVal val="visible"/>
                                      </p:to>
                                    </p:set>
                                    <p:anim calcmode="lin" valueType="num">
                                      <p:cBhvr>
                                        <p:cTn id="7" dur="500" fill="hold"/>
                                        <p:tgtEl>
                                          <p:spTgt spid="32791"/>
                                        </p:tgtEl>
                                        <p:attrNameLst>
                                          <p:attrName>ppt_x</p:attrName>
                                        </p:attrNameLst>
                                      </p:cBhvr>
                                      <p:tavLst>
                                        <p:tav tm="0">
                                          <p:val>
                                            <p:strVal val="0-#ppt_w/2"/>
                                          </p:val>
                                        </p:tav>
                                        <p:tav tm="100000">
                                          <p:val>
                                            <p:strVal val="#ppt_x"/>
                                          </p:val>
                                        </p:tav>
                                      </p:tavLst>
                                    </p:anim>
                                    <p:anim calcmode="lin" valueType="num">
                                      <p:cBhvr>
                                        <p:cTn id="8" dur="500" fill="hold"/>
                                        <p:tgtEl>
                                          <p:spTgt spid="3279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792"/>
                                        </p:tgtEl>
                                        <p:attrNameLst>
                                          <p:attrName>style.visibility</p:attrName>
                                        </p:attrNameLst>
                                      </p:cBhvr>
                                      <p:to>
                                        <p:strVal val="visible"/>
                                      </p:to>
                                    </p:set>
                                    <p:anim calcmode="lin" valueType="num">
                                      <p:cBhvr>
                                        <p:cTn id="11" dur="500" fill="hold"/>
                                        <p:tgtEl>
                                          <p:spTgt spid="32792"/>
                                        </p:tgtEl>
                                        <p:attrNameLst>
                                          <p:attrName>ppt_x</p:attrName>
                                        </p:attrNameLst>
                                      </p:cBhvr>
                                      <p:tavLst>
                                        <p:tav tm="0">
                                          <p:val>
                                            <p:strVal val="0-#ppt_w/2"/>
                                          </p:val>
                                        </p:tav>
                                        <p:tav tm="100000">
                                          <p:val>
                                            <p:strVal val="#ppt_x"/>
                                          </p:val>
                                        </p:tav>
                                      </p:tavLst>
                                    </p:anim>
                                    <p:anim calcmode="lin" valueType="num">
                                      <p:cBhvr>
                                        <p:cTn id="12" dur="500" fill="hold"/>
                                        <p:tgtEl>
                                          <p:spTgt spid="3279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2790"/>
                                        </p:tgtEl>
                                        <p:attrNameLst>
                                          <p:attrName>style.visibility</p:attrName>
                                        </p:attrNameLst>
                                      </p:cBhvr>
                                      <p:to>
                                        <p:strVal val="visible"/>
                                      </p:to>
                                    </p:set>
                                    <p:anim calcmode="lin" valueType="num">
                                      <p:cBhvr>
                                        <p:cTn id="17" dur="500" fill="hold"/>
                                        <p:tgtEl>
                                          <p:spTgt spid="3279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2790"/>
                                        </p:tgtEl>
                                        <p:attrNameLst>
                                          <p:attrName>ppt_y</p:attrName>
                                        </p:attrNameLst>
                                      </p:cBhvr>
                                      <p:tavLst>
                                        <p:tav tm="0">
                                          <p:val>
                                            <p:strVal val="#ppt_y"/>
                                          </p:val>
                                        </p:tav>
                                        <p:tav tm="100000">
                                          <p:val>
                                            <p:strVal val="#ppt_y"/>
                                          </p:val>
                                        </p:tav>
                                      </p:tavLst>
                                    </p:anim>
                                    <p:anim calcmode="lin" valueType="num">
                                      <p:cBhvr>
                                        <p:cTn id="19" dur="500" fill="hold"/>
                                        <p:tgtEl>
                                          <p:spTgt spid="3279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2790"/>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32790"/>
                                        </p:tgtEl>
                                      </p:cBhvr>
                                    </p:animEffect>
                                  </p:childTnLst>
                                </p:cTn>
                              </p:par>
                              <p:par>
                                <p:cTn id="22" presetID="10" presetClass="entr" presetSubtype="0" fill="hold" nodeType="withEffect">
                                  <p:stCondLst>
                                    <p:cond delay="1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filter="fade">
                                      <p:cBhvr>
                                        <p:cTn id="26" dur="500"/>
                                        <p:tgtEl>
                                          <p:spTgt spid="4"/>
                                        </p:tgtEl>
                                      </p:cBhvr>
                                    </p:animEffect>
                                  </p:childTnLst>
                                </p:cTn>
                              </p:par>
                              <p:par>
                                <p:cTn id="27" presetID="22" presetClass="entr" presetSubtype="4" fill="hold" nodeType="withEffect">
                                  <p:stCondLst>
                                    <p:cond delay="2000"/>
                                  </p:stCondLst>
                                  <p:childTnLst>
                                    <p:set>
                                      <p:cBhvr>
                                        <p:cTn id="28" dur="1" fill="hold">
                                          <p:stCondLst>
                                            <p:cond delay="0"/>
                                          </p:stCondLst>
                                        </p:cTn>
                                        <p:tgtEl>
                                          <p:spTgt spid="6"/>
                                        </p:tgtEl>
                                        <p:attrNameLst>
                                          <p:attrName>style.visibility</p:attrName>
                                        </p:attrNameLst>
                                      </p:cBhvr>
                                      <p:to>
                                        <p:strVal val="visible"/>
                                      </p:to>
                                    </p:set>
                                    <p:animEffect filter="wipe(down)">
                                      <p:cBhvr>
                                        <p:cTn id="29" dur="500"/>
                                        <p:tgtEl>
                                          <p:spTgt spid="6"/>
                                        </p:tgtEl>
                                      </p:cBhvr>
                                    </p:animEffect>
                                  </p:childTnLst>
                                </p:cTn>
                              </p:par>
                              <p:par>
                                <p:cTn id="30" presetID="22" presetClass="entr" presetSubtype="4" fill="hold" nodeType="withEffect">
                                  <p:stCondLst>
                                    <p:cond delay="2250"/>
                                  </p:stCondLst>
                                  <p:childTnLst>
                                    <p:set>
                                      <p:cBhvr>
                                        <p:cTn id="31" dur="1" fill="hold">
                                          <p:stCondLst>
                                            <p:cond delay="0"/>
                                          </p:stCondLst>
                                        </p:cTn>
                                        <p:tgtEl>
                                          <p:spTgt spid="7"/>
                                        </p:tgtEl>
                                        <p:attrNameLst>
                                          <p:attrName>style.visibility</p:attrName>
                                        </p:attrNameLst>
                                      </p:cBhvr>
                                      <p:to>
                                        <p:strVal val="visible"/>
                                      </p:to>
                                    </p:set>
                                    <p:animEffect filter="wipe(down)">
                                      <p:cBhvr>
                                        <p:cTn id="32" dur="500"/>
                                        <p:tgtEl>
                                          <p:spTgt spid="7"/>
                                        </p:tgtEl>
                                      </p:cBhvr>
                                    </p:animEffect>
                                  </p:childTnLst>
                                </p:cTn>
                              </p:par>
                              <p:par>
                                <p:cTn id="33" presetID="22" presetClass="entr" presetSubtype="4" fill="hold" nodeType="withEffect">
                                  <p:stCondLst>
                                    <p:cond delay="2500"/>
                                  </p:stCondLst>
                                  <p:childTnLst>
                                    <p:set>
                                      <p:cBhvr>
                                        <p:cTn id="34" dur="1" fill="hold">
                                          <p:stCondLst>
                                            <p:cond delay="0"/>
                                          </p:stCondLst>
                                        </p:cTn>
                                        <p:tgtEl>
                                          <p:spTgt spid="9"/>
                                        </p:tgtEl>
                                        <p:attrNameLst>
                                          <p:attrName>style.visibility</p:attrName>
                                        </p:attrNameLst>
                                      </p:cBhvr>
                                      <p:to>
                                        <p:strVal val="visible"/>
                                      </p:to>
                                    </p:set>
                                    <p:animEffect filter="wipe(down)">
                                      <p:cBhvr>
                                        <p:cTn id="35" dur="500"/>
                                        <p:tgtEl>
                                          <p:spTgt spid="9"/>
                                        </p:tgtEl>
                                      </p:cBhvr>
                                    </p:animEffect>
                                  </p:childTnLst>
                                </p:cTn>
                              </p:par>
                              <p:par>
                                <p:cTn id="36" presetID="22" presetClass="entr" presetSubtype="4" fill="hold" nodeType="withEffect">
                                  <p:stCondLst>
                                    <p:cond delay="2750"/>
                                  </p:stCondLst>
                                  <p:childTnLst>
                                    <p:set>
                                      <p:cBhvr>
                                        <p:cTn id="37" dur="1" fill="hold">
                                          <p:stCondLst>
                                            <p:cond delay="0"/>
                                          </p:stCondLst>
                                        </p:cTn>
                                        <p:tgtEl>
                                          <p:spTgt spid="10"/>
                                        </p:tgtEl>
                                        <p:attrNameLst>
                                          <p:attrName>style.visibility</p:attrName>
                                        </p:attrNameLst>
                                      </p:cBhvr>
                                      <p:to>
                                        <p:strVal val="visible"/>
                                      </p:to>
                                    </p:set>
                                    <p:animEffect filter="wipe(down)">
                                      <p:cBhvr>
                                        <p:cTn id="38" dur="500"/>
                                        <p:tgtEl>
                                          <p:spTgt spid="10"/>
                                        </p:tgtEl>
                                      </p:cBhvr>
                                    </p:animEffect>
                                  </p:childTnLst>
                                </p:cTn>
                              </p:par>
                              <p:par>
                                <p:cTn id="39" presetID="22" presetClass="entr" presetSubtype="4" fill="hold" nodeType="withEffect">
                                  <p:stCondLst>
                                    <p:cond delay="3000"/>
                                  </p:stCondLst>
                                  <p:childTnLst>
                                    <p:set>
                                      <p:cBhvr>
                                        <p:cTn id="40" dur="1" fill="hold">
                                          <p:stCondLst>
                                            <p:cond delay="0"/>
                                          </p:stCondLst>
                                        </p:cTn>
                                        <p:tgtEl>
                                          <p:spTgt spid="11"/>
                                        </p:tgtEl>
                                        <p:attrNameLst>
                                          <p:attrName>style.visibility</p:attrName>
                                        </p:attrNameLst>
                                      </p:cBhvr>
                                      <p:to>
                                        <p:strVal val="visible"/>
                                      </p:to>
                                    </p:set>
                                    <p:animEffect filter="wipe(down)">
                                      <p:cBhvr>
                                        <p:cTn id="41" dur="500"/>
                                        <p:tgtEl>
                                          <p:spTgt spid="11"/>
                                        </p:tgtEl>
                                      </p:cBhvr>
                                    </p:animEffect>
                                  </p:childTnLst>
                                </p:cTn>
                              </p:par>
                              <p:par>
                                <p:cTn id="42" presetID="22" presetClass="entr" presetSubtype="4" fill="hold" nodeType="withEffect">
                                  <p:stCondLst>
                                    <p:cond delay="3250"/>
                                  </p:stCondLst>
                                  <p:childTnLst>
                                    <p:set>
                                      <p:cBhvr>
                                        <p:cTn id="43" dur="1" fill="hold">
                                          <p:stCondLst>
                                            <p:cond delay="0"/>
                                          </p:stCondLst>
                                        </p:cTn>
                                        <p:tgtEl>
                                          <p:spTgt spid="8"/>
                                        </p:tgtEl>
                                        <p:attrNameLst>
                                          <p:attrName>style.visibility</p:attrName>
                                        </p:attrNameLst>
                                      </p:cBhvr>
                                      <p:to>
                                        <p:strVal val="visible"/>
                                      </p:to>
                                    </p:set>
                                    <p:animEffect filter="wipe(down)">
                                      <p:cBhvr>
                                        <p:cTn id="44" dur="500"/>
                                        <p:tgtEl>
                                          <p:spTgt spid="8"/>
                                        </p:tgtEl>
                                      </p:cBhvr>
                                    </p:animEffect>
                                  </p:childTnLst>
                                </p:cTn>
                              </p:par>
                              <p:par>
                                <p:cTn id="45" presetID="2" presetClass="entr" presetSubtype="4" fill="hold" grpId="0" nodeType="withEffect">
                                  <p:stCondLst>
                                    <p:cond delay="3250"/>
                                  </p:stCondLst>
                                  <p:childTnLst>
                                    <p:set>
                                      <p:cBhvr>
                                        <p:cTn id="46" dur="1" fill="hold">
                                          <p:stCondLst>
                                            <p:cond delay="0"/>
                                          </p:stCondLst>
                                        </p:cTn>
                                        <p:tgtEl>
                                          <p:spTgt spid="32839"/>
                                        </p:tgtEl>
                                        <p:attrNameLst>
                                          <p:attrName>style.visibility</p:attrName>
                                        </p:attrNameLst>
                                      </p:cBhvr>
                                      <p:to>
                                        <p:strVal val="visible"/>
                                      </p:to>
                                    </p:set>
                                    <p:anim calcmode="lin" valueType="num">
                                      <p:cBhvr>
                                        <p:cTn id="47" dur="500" fill="hold"/>
                                        <p:tgtEl>
                                          <p:spTgt spid="32839"/>
                                        </p:tgtEl>
                                        <p:attrNameLst>
                                          <p:attrName>ppt_x</p:attrName>
                                        </p:attrNameLst>
                                      </p:cBhvr>
                                      <p:tavLst>
                                        <p:tav tm="0">
                                          <p:val>
                                            <p:strVal val="#ppt_x"/>
                                          </p:val>
                                        </p:tav>
                                        <p:tav tm="100000">
                                          <p:val>
                                            <p:strVal val="#ppt_x"/>
                                          </p:val>
                                        </p:tav>
                                      </p:tavLst>
                                    </p:anim>
                                    <p:anim calcmode="lin" valueType="num">
                                      <p:cBhvr>
                                        <p:cTn id="48" dur="500" fill="hold"/>
                                        <p:tgtEl>
                                          <p:spTgt spid="328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3250"/>
                                  </p:stCondLst>
                                  <p:childTnLst>
                                    <p:set>
                                      <p:cBhvr>
                                        <p:cTn id="50" dur="1" fill="hold">
                                          <p:stCondLst>
                                            <p:cond delay="0"/>
                                          </p:stCondLst>
                                        </p:cTn>
                                        <p:tgtEl>
                                          <p:spTgt spid="32840"/>
                                        </p:tgtEl>
                                        <p:attrNameLst>
                                          <p:attrName>style.visibility</p:attrName>
                                        </p:attrNameLst>
                                      </p:cBhvr>
                                      <p:to>
                                        <p:strVal val="visible"/>
                                      </p:to>
                                    </p:set>
                                    <p:anim calcmode="lin" valueType="num">
                                      <p:cBhvr>
                                        <p:cTn id="51" dur="500" fill="hold"/>
                                        <p:tgtEl>
                                          <p:spTgt spid="32840"/>
                                        </p:tgtEl>
                                        <p:attrNameLst>
                                          <p:attrName>ppt_x</p:attrName>
                                        </p:attrNameLst>
                                      </p:cBhvr>
                                      <p:tavLst>
                                        <p:tav tm="0">
                                          <p:val>
                                            <p:strVal val="#ppt_x"/>
                                          </p:val>
                                        </p:tav>
                                        <p:tav tm="100000">
                                          <p:val>
                                            <p:strVal val="#ppt_x"/>
                                          </p:val>
                                        </p:tav>
                                      </p:tavLst>
                                    </p:anim>
                                    <p:anim calcmode="lin" valueType="num">
                                      <p:cBhvr>
                                        <p:cTn id="52" dur="500" fill="hold"/>
                                        <p:tgtEl>
                                          <p:spTgt spid="3284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3250"/>
                                  </p:stCondLst>
                                  <p:childTnLst>
                                    <p:set>
                                      <p:cBhvr>
                                        <p:cTn id="54" dur="1" fill="hold">
                                          <p:stCondLst>
                                            <p:cond delay="0"/>
                                          </p:stCondLst>
                                        </p:cTn>
                                        <p:tgtEl>
                                          <p:spTgt spid="32841"/>
                                        </p:tgtEl>
                                        <p:attrNameLst>
                                          <p:attrName>style.visibility</p:attrName>
                                        </p:attrNameLst>
                                      </p:cBhvr>
                                      <p:to>
                                        <p:strVal val="visible"/>
                                      </p:to>
                                    </p:set>
                                    <p:anim calcmode="lin" valueType="num">
                                      <p:cBhvr>
                                        <p:cTn id="55" dur="500" fill="hold"/>
                                        <p:tgtEl>
                                          <p:spTgt spid="32841"/>
                                        </p:tgtEl>
                                        <p:attrNameLst>
                                          <p:attrName>ppt_x</p:attrName>
                                        </p:attrNameLst>
                                      </p:cBhvr>
                                      <p:tavLst>
                                        <p:tav tm="0">
                                          <p:val>
                                            <p:strVal val="#ppt_x"/>
                                          </p:val>
                                        </p:tav>
                                        <p:tav tm="100000">
                                          <p:val>
                                            <p:strVal val="#ppt_x"/>
                                          </p:val>
                                        </p:tav>
                                      </p:tavLst>
                                    </p:anim>
                                    <p:anim calcmode="lin" valueType="num">
                                      <p:cBhvr>
                                        <p:cTn id="56" dur="500" fill="hold"/>
                                        <p:tgtEl>
                                          <p:spTgt spid="3284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3250"/>
                                  </p:stCondLst>
                                  <p:childTnLst>
                                    <p:set>
                                      <p:cBhvr>
                                        <p:cTn id="58" dur="1" fill="hold">
                                          <p:stCondLst>
                                            <p:cond delay="0"/>
                                          </p:stCondLst>
                                        </p:cTn>
                                        <p:tgtEl>
                                          <p:spTgt spid="32842"/>
                                        </p:tgtEl>
                                        <p:attrNameLst>
                                          <p:attrName>style.visibility</p:attrName>
                                        </p:attrNameLst>
                                      </p:cBhvr>
                                      <p:to>
                                        <p:strVal val="visible"/>
                                      </p:to>
                                    </p:set>
                                    <p:anim calcmode="lin" valueType="num">
                                      <p:cBhvr>
                                        <p:cTn id="59" dur="500" fill="hold"/>
                                        <p:tgtEl>
                                          <p:spTgt spid="32842"/>
                                        </p:tgtEl>
                                        <p:attrNameLst>
                                          <p:attrName>ppt_x</p:attrName>
                                        </p:attrNameLst>
                                      </p:cBhvr>
                                      <p:tavLst>
                                        <p:tav tm="0">
                                          <p:val>
                                            <p:strVal val="#ppt_x"/>
                                          </p:val>
                                        </p:tav>
                                        <p:tav tm="100000">
                                          <p:val>
                                            <p:strVal val="#ppt_x"/>
                                          </p:val>
                                        </p:tav>
                                      </p:tavLst>
                                    </p:anim>
                                    <p:anim calcmode="lin" valueType="num">
                                      <p:cBhvr>
                                        <p:cTn id="60" dur="500" fill="hold"/>
                                        <p:tgtEl>
                                          <p:spTgt spid="3284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3250"/>
                                  </p:stCondLst>
                                  <p:childTnLst>
                                    <p:set>
                                      <p:cBhvr>
                                        <p:cTn id="62" dur="1" fill="hold">
                                          <p:stCondLst>
                                            <p:cond delay="0"/>
                                          </p:stCondLst>
                                        </p:cTn>
                                        <p:tgtEl>
                                          <p:spTgt spid="32843"/>
                                        </p:tgtEl>
                                        <p:attrNameLst>
                                          <p:attrName>style.visibility</p:attrName>
                                        </p:attrNameLst>
                                      </p:cBhvr>
                                      <p:to>
                                        <p:strVal val="visible"/>
                                      </p:to>
                                    </p:set>
                                    <p:anim calcmode="lin" valueType="num">
                                      <p:cBhvr>
                                        <p:cTn id="63" dur="500" fill="hold"/>
                                        <p:tgtEl>
                                          <p:spTgt spid="32843"/>
                                        </p:tgtEl>
                                        <p:attrNameLst>
                                          <p:attrName>ppt_x</p:attrName>
                                        </p:attrNameLst>
                                      </p:cBhvr>
                                      <p:tavLst>
                                        <p:tav tm="0">
                                          <p:val>
                                            <p:strVal val="#ppt_x"/>
                                          </p:val>
                                        </p:tav>
                                        <p:tav tm="100000">
                                          <p:val>
                                            <p:strVal val="#ppt_x"/>
                                          </p:val>
                                        </p:tav>
                                      </p:tavLst>
                                    </p:anim>
                                    <p:anim calcmode="lin" valueType="num">
                                      <p:cBhvr>
                                        <p:cTn id="64" dur="500" fill="hold"/>
                                        <p:tgtEl>
                                          <p:spTgt spid="328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3250"/>
                                  </p:stCondLst>
                                  <p:childTnLst>
                                    <p:set>
                                      <p:cBhvr>
                                        <p:cTn id="66" dur="1" fill="hold">
                                          <p:stCondLst>
                                            <p:cond delay="0"/>
                                          </p:stCondLst>
                                        </p:cTn>
                                        <p:tgtEl>
                                          <p:spTgt spid="32844"/>
                                        </p:tgtEl>
                                        <p:attrNameLst>
                                          <p:attrName>style.visibility</p:attrName>
                                        </p:attrNameLst>
                                      </p:cBhvr>
                                      <p:to>
                                        <p:strVal val="visible"/>
                                      </p:to>
                                    </p:set>
                                    <p:anim calcmode="lin" valueType="num">
                                      <p:cBhvr>
                                        <p:cTn id="67" dur="500" fill="hold"/>
                                        <p:tgtEl>
                                          <p:spTgt spid="32844"/>
                                        </p:tgtEl>
                                        <p:attrNameLst>
                                          <p:attrName>ppt_x</p:attrName>
                                        </p:attrNameLst>
                                      </p:cBhvr>
                                      <p:tavLst>
                                        <p:tav tm="0">
                                          <p:val>
                                            <p:strVal val="#ppt_x"/>
                                          </p:val>
                                        </p:tav>
                                        <p:tav tm="100000">
                                          <p:val>
                                            <p:strVal val="#ppt_x"/>
                                          </p:val>
                                        </p:tav>
                                      </p:tavLst>
                                    </p:anim>
                                    <p:anim calcmode="lin" valueType="num">
                                      <p:cBhvr>
                                        <p:cTn id="68" dur="500" fill="hold"/>
                                        <p:tgtEl>
                                          <p:spTgt spid="3284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830"/>
                                        </p:tgtEl>
                                        <p:attrNameLst>
                                          <p:attrName>style.visibility</p:attrName>
                                        </p:attrNameLst>
                                      </p:cBhvr>
                                      <p:to>
                                        <p:strVal val="visible"/>
                                      </p:to>
                                    </p:set>
                                    <p:anim calcmode="lin" valueType="num">
                                      <p:cBhvr>
                                        <p:cTn id="73" dur="1250" fill="hold"/>
                                        <p:tgtEl>
                                          <p:spTgt spid="32830"/>
                                        </p:tgtEl>
                                        <p:attrNameLst>
                                          <p:attrName>ppt_x</p:attrName>
                                        </p:attrNameLst>
                                      </p:cBhvr>
                                      <p:tavLst>
                                        <p:tav tm="0">
                                          <p:val>
                                            <p:strVal val="0-#ppt_w/2"/>
                                          </p:val>
                                        </p:tav>
                                        <p:tav tm="100000">
                                          <p:val>
                                            <p:strVal val="#ppt_x"/>
                                          </p:val>
                                        </p:tav>
                                      </p:tavLst>
                                    </p:anim>
                                    <p:anim calcmode="lin" valueType="num">
                                      <p:cBhvr>
                                        <p:cTn id="74" dur="1250" fill="hold"/>
                                        <p:tgtEl>
                                          <p:spTgt spid="32830"/>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2831"/>
                                        </p:tgtEl>
                                        <p:attrNameLst>
                                          <p:attrName>style.visibility</p:attrName>
                                        </p:attrNameLst>
                                      </p:cBhvr>
                                      <p:to>
                                        <p:strVal val="visible"/>
                                      </p:to>
                                    </p:set>
                                    <p:anim calcmode="lin" valueType="num">
                                      <p:cBhvr>
                                        <p:cTn id="77" dur="1250" fill="hold"/>
                                        <p:tgtEl>
                                          <p:spTgt spid="32831"/>
                                        </p:tgtEl>
                                        <p:attrNameLst>
                                          <p:attrName>ppt_x</p:attrName>
                                        </p:attrNameLst>
                                      </p:cBhvr>
                                      <p:tavLst>
                                        <p:tav tm="0">
                                          <p:val>
                                            <p:strVal val="0-#ppt_w/2"/>
                                          </p:val>
                                        </p:tav>
                                        <p:tav tm="100000">
                                          <p:val>
                                            <p:strVal val="#ppt_x"/>
                                          </p:val>
                                        </p:tav>
                                      </p:tavLst>
                                    </p:anim>
                                    <p:anim calcmode="lin" valueType="num">
                                      <p:cBhvr>
                                        <p:cTn id="78" dur="1250" fill="hold"/>
                                        <p:tgtEl>
                                          <p:spTgt spid="32831"/>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2832"/>
                                        </p:tgtEl>
                                        <p:attrNameLst>
                                          <p:attrName>style.visibility</p:attrName>
                                        </p:attrNameLst>
                                      </p:cBhvr>
                                      <p:to>
                                        <p:strVal val="visible"/>
                                      </p:to>
                                    </p:set>
                                    <p:anim calcmode="lin" valueType="num">
                                      <p:cBhvr>
                                        <p:cTn id="81" dur="1250" fill="hold"/>
                                        <p:tgtEl>
                                          <p:spTgt spid="32832"/>
                                        </p:tgtEl>
                                        <p:attrNameLst>
                                          <p:attrName>ppt_x</p:attrName>
                                        </p:attrNameLst>
                                      </p:cBhvr>
                                      <p:tavLst>
                                        <p:tav tm="0">
                                          <p:val>
                                            <p:strVal val="0-#ppt_w/2"/>
                                          </p:val>
                                        </p:tav>
                                        <p:tav tm="100000">
                                          <p:val>
                                            <p:strVal val="#ppt_x"/>
                                          </p:val>
                                        </p:tav>
                                      </p:tavLst>
                                    </p:anim>
                                    <p:anim calcmode="lin" valueType="num">
                                      <p:cBhvr>
                                        <p:cTn id="82" dur="1250" fill="hold"/>
                                        <p:tgtEl>
                                          <p:spTgt spid="32832"/>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2833"/>
                                        </p:tgtEl>
                                        <p:attrNameLst>
                                          <p:attrName>style.visibility</p:attrName>
                                        </p:attrNameLst>
                                      </p:cBhvr>
                                      <p:to>
                                        <p:strVal val="visible"/>
                                      </p:to>
                                    </p:set>
                                    <p:anim calcmode="lin" valueType="num">
                                      <p:cBhvr>
                                        <p:cTn id="85" dur="1250" fill="hold"/>
                                        <p:tgtEl>
                                          <p:spTgt spid="32833"/>
                                        </p:tgtEl>
                                        <p:attrNameLst>
                                          <p:attrName>ppt_x</p:attrName>
                                        </p:attrNameLst>
                                      </p:cBhvr>
                                      <p:tavLst>
                                        <p:tav tm="0">
                                          <p:val>
                                            <p:strVal val="0-#ppt_w/2"/>
                                          </p:val>
                                        </p:tav>
                                        <p:tav tm="100000">
                                          <p:val>
                                            <p:strVal val="#ppt_x"/>
                                          </p:val>
                                        </p:tav>
                                      </p:tavLst>
                                    </p:anim>
                                    <p:anim calcmode="lin" valueType="num">
                                      <p:cBhvr>
                                        <p:cTn id="86" dur="1250" fill="hold"/>
                                        <p:tgtEl>
                                          <p:spTgt spid="32833"/>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2834"/>
                                        </p:tgtEl>
                                        <p:attrNameLst>
                                          <p:attrName>style.visibility</p:attrName>
                                        </p:attrNameLst>
                                      </p:cBhvr>
                                      <p:to>
                                        <p:strVal val="visible"/>
                                      </p:to>
                                    </p:set>
                                    <p:anim calcmode="lin" valueType="num">
                                      <p:cBhvr>
                                        <p:cTn id="89" dur="1250" fill="hold"/>
                                        <p:tgtEl>
                                          <p:spTgt spid="32834"/>
                                        </p:tgtEl>
                                        <p:attrNameLst>
                                          <p:attrName>ppt_x</p:attrName>
                                        </p:attrNameLst>
                                      </p:cBhvr>
                                      <p:tavLst>
                                        <p:tav tm="0">
                                          <p:val>
                                            <p:strVal val="0-#ppt_w/2"/>
                                          </p:val>
                                        </p:tav>
                                        <p:tav tm="100000">
                                          <p:val>
                                            <p:strVal val="#ppt_x"/>
                                          </p:val>
                                        </p:tav>
                                      </p:tavLst>
                                    </p:anim>
                                    <p:anim calcmode="lin" valueType="num">
                                      <p:cBhvr>
                                        <p:cTn id="90" dur="1250" fill="hold"/>
                                        <p:tgtEl>
                                          <p:spTgt spid="32834"/>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2835"/>
                                        </p:tgtEl>
                                        <p:attrNameLst>
                                          <p:attrName>style.visibility</p:attrName>
                                        </p:attrNameLst>
                                      </p:cBhvr>
                                      <p:to>
                                        <p:strVal val="visible"/>
                                      </p:to>
                                    </p:set>
                                    <p:anim calcmode="lin" valueType="num">
                                      <p:cBhvr>
                                        <p:cTn id="93" dur="1250" fill="hold"/>
                                        <p:tgtEl>
                                          <p:spTgt spid="32835"/>
                                        </p:tgtEl>
                                        <p:attrNameLst>
                                          <p:attrName>ppt_x</p:attrName>
                                        </p:attrNameLst>
                                      </p:cBhvr>
                                      <p:tavLst>
                                        <p:tav tm="0">
                                          <p:val>
                                            <p:strVal val="0-#ppt_w/2"/>
                                          </p:val>
                                        </p:tav>
                                        <p:tav tm="100000">
                                          <p:val>
                                            <p:strVal val="#ppt_x"/>
                                          </p:val>
                                        </p:tav>
                                      </p:tavLst>
                                    </p:anim>
                                    <p:anim calcmode="lin" valueType="num">
                                      <p:cBhvr>
                                        <p:cTn id="94" dur="1250" fill="hold"/>
                                        <p:tgtEl>
                                          <p:spTgt spid="32835"/>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2836"/>
                                        </p:tgtEl>
                                        <p:attrNameLst>
                                          <p:attrName>style.visibility</p:attrName>
                                        </p:attrNameLst>
                                      </p:cBhvr>
                                      <p:to>
                                        <p:strVal val="visible"/>
                                      </p:to>
                                    </p:set>
                                    <p:anim calcmode="lin" valueType="num">
                                      <p:cBhvr>
                                        <p:cTn id="97" dur="1250" fill="hold"/>
                                        <p:tgtEl>
                                          <p:spTgt spid="32836"/>
                                        </p:tgtEl>
                                        <p:attrNameLst>
                                          <p:attrName>ppt_x</p:attrName>
                                        </p:attrNameLst>
                                      </p:cBhvr>
                                      <p:tavLst>
                                        <p:tav tm="0">
                                          <p:val>
                                            <p:strVal val="0-#ppt_w/2"/>
                                          </p:val>
                                        </p:tav>
                                        <p:tav tm="100000">
                                          <p:val>
                                            <p:strVal val="#ppt_x"/>
                                          </p:val>
                                        </p:tav>
                                      </p:tavLst>
                                    </p:anim>
                                    <p:anim calcmode="lin" valueType="num">
                                      <p:cBhvr>
                                        <p:cTn id="98" dur="1250" fill="hold"/>
                                        <p:tgtEl>
                                          <p:spTgt spid="32836"/>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32837"/>
                                        </p:tgtEl>
                                        <p:attrNameLst>
                                          <p:attrName>style.visibility</p:attrName>
                                        </p:attrNameLst>
                                      </p:cBhvr>
                                      <p:to>
                                        <p:strVal val="visible"/>
                                      </p:to>
                                    </p:set>
                                    <p:anim calcmode="lin" valueType="num">
                                      <p:cBhvr>
                                        <p:cTn id="101" dur="1250" fill="hold"/>
                                        <p:tgtEl>
                                          <p:spTgt spid="32837"/>
                                        </p:tgtEl>
                                        <p:attrNameLst>
                                          <p:attrName>ppt_x</p:attrName>
                                        </p:attrNameLst>
                                      </p:cBhvr>
                                      <p:tavLst>
                                        <p:tav tm="0">
                                          <p:val>
                                            <p:strVal val="0-#ppt_w/2"/>
                                          </p:val>
                                        </p:tav>
                                        <p:tav tm="100000">
                                          <p:val>
                                            <p:strVal val="#ppt_x"/>
                                          </p:val>
                                        </p:tav>
                                      </p:tavLst>
                                    </p:anim>
                                    <p:anim calcmode="lin" valueType="num">
                                      <p:cBhvr>
                                        <p:cTn id="102" dur="1250" fill="hold"/>
                                        <p:tgtEl>
                                          <p:spTgt spid="32837"/>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32838"/>
                                        </p:tgtEl>
                                        <p:attrNameLst>
                                          <p:attrName>style.visibility</p:attrName>
                                        </p:attrNameLst>
                                      </p:cBhvr>
                                      <p:to>
                                        <p:strVal val="visible"/>
                                      </p:to>
                                    </p:set>
                                    <p:anim calcmode="lin" valueType="num">
                                      <p:cBhvr>
                                        <p:cTn id="105" dur="1250" fill="hold"/>
                                        <p:tgtEl>
                                          <p:spTgt spid="32838"/>
                                        </p:tgtEl>
                                        <p:attrNameLst>
                                          <p:attrName>ppt_x</p:attrName>
                                        </p:attrNameLst>
                                      </p:cBhvr>
                                      <p:tavLst>
                                        <p:tav tm="0">
                                          <p:val>
                                            <p:strVal val="0-#ppt_w/2"/>
                                          </p:val>
                                        </p:tav>
                                        <p:tav tm="100000">
                                          <p:val>
                                            <p:strVal val="#ppt_x"/>
                                          </p:val>
                                        </p:tav>
                                      </p:tavLst>
                                    </p:anim>
                                    <p:anim calcmode="lin" valueType="num">
                                      <p:cBhvr>
                                        <p:cTn id="106" dur="1250" fill="hold"/>
                                        <p:tgtEl>
                                          <p:spTgt spid="328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0" grpId="0" bldLvl="0"/>
      <p:bldP spid="32791" grpId="0" bldLvl="0" animBg="1"/>
      <p:bldP spid="32830" grpId="0" bldLvl="0" animBg="1"/>
      <p:bldP spid="32831" grpId="0" bldLvl="0"/>
      <p:bldP spid="32832" grpId="0" bldLvl="0" animBg="1"/>
      <p:bldP spid="32833" grpId="0" bldLvl="0"/>
      <p:bldP spid="32834" grpId="0" bldLvl="0" animBg="1"/>
      <p:bldP spid="32835" grpId="0" bldLvl="0"/>
      <p:bldP spid="32836" grpId="0" bldLvl="0"/>
      <p:bldP spid="32837" grpId="0" bldLvl="0"/>
      <p:bldP spid="32838" grpId="0" bldLvl="0"/>
      <p:bldP spid="32839" grpId="0" bldLvl="0"/>
      <p:bldP spid="32840" grpId="0" bldLvl="0"/>
      <p:bldP spid="32841" grpId="0" bldLvl="0"/>
      <p:bldP spid="32842" grpId="0" bldLvl="0"/>
      <p:bldP spid="32843" grpId="0" bldLvl="0"/>
      <p:bldP spid="32844" grpId="0" bldLvl="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4">
            <a:extLst>
              <a:ext uri="{FF2B5EF4-FFF2-40B4-BE49-F238E27FC236}">
                <a16:creationId xmlns:a16="http://schemas.microsoft.com/office/drawing/2014/main" id="{F8CF30B0-67BB-431A-99C4-BDA4C9506F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B84C4DF8-A70F-4E51-A7BF-B2B950C1B4E4}" type="slidenum">
              <a:rPr altLang="en-US" sz="1400">
                <a:solidFill>
                  <a:srgbClr val="898989"/>
                </a:solidFill>
                <a:ea typeface="宋体" panose="02010600030101010101" pitchFamily="2" charset="-122"/>
              </a:rPr>
              <a:pPr/>
              <a:t>31</a:t>
            </a:fld>
            <a:endParaRPr lang="zh-CN" altLang="en-US" sz="1400">
              <a:solidFill>
                <a:srgbClr val="898989"/>
              </a:solidFill>
              <a:ea typeface="宋体" panose="02010600030101010101" pitchFamily="2" charset="-122"/>
            </a:endParaRPr>
          </a:p>
        </p:txBody>
      </p:sp>
      <p:sp>
        <p:nvSpPr>
          <p:cNvPr id="44035" name="矩形 6">
            <a:extLst>
              <a:ext uri="{FF2B5EF4-FFF2-40B4-BE49-F238E27FC236}">
                <a16:creationId xmlns:a16="http://schemas.microsoft.com/office/drawing/2014/main" id="{96236F43-A2EF-402F-910B-2CF534093A5A}"/>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4036" name="矩形 14">
            <a:extLst>
              <a:ext uri="{FF2B5EF4-FFF2-40B4-BE49-F238E27FC236}">
                <a16:creationId xmlns:a16="http://schemas.microsoft.com/office/drawing/2014/main" id="{918A5AAD-FA84-4BE9-AAD9-064FCAEBFF2F}"/>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4037" name="矩形 15">
            <a:extLst>
              <a:ext uri="{FF2B5EF4-FFF2-40B4-BE49-F238E27FC236}">
                <a16:creationId xmlns:a16="http://schemas.microsoft.com/office/drawing/2014/main" id="{AFD35A3A-251C-4A77-B0A3-B212CB12B2E3}"/>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4038" name="矩形 16">
            <a:extLst>
              <a:ext uri="{FF2B5EF4-FFF2-40B4-BE49-F238E27FC236}">
                <a16:creationId xmlns:a16="http://schemas.microsoft.com/office/drawing/2014/main" id="{3971C6BA-4B73-429D-836D-D0ADCAC83202}"/>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4039" name="矩形 1">
            <a:extLst>
              <a:ext uri="{FF2B5EF4-FFF2-40B4-BE49-F238E27FC236}">
                <a16:creationId xmlns:a16="http://schemas.microsoft.com/office/drawing/2014/main" id="{5FA88B02-415A-462D-BC9D-3EA65F0341EB}"/>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4040" name="矩形 3">
            <a:extLst>
              <a:ext uri="{FF2B5EF4-FFF2-40B4-BE49-F238E27FC236}">
                <a16:creationId xmlns:a16="http://schemas.microsoft.com/office/drawing/2014/main" id="{24A81D64-6031-433A-BF97-1589930902CE}"/>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44041" name="矩形 6">
            <a:extLst>
              <a:ext uri="{FF2B5EF4-FFF2-40B4-BE49-F238E27FC236}">
                <a16:creationId xmlns:a16="http://schemas.microsoft.com/office/drawing/2014/main" id="{A05785D3-F0D4-48AE-81BE-4FF5A6753BEC}"/>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4042" name="矩形 8">
            <a:extLst>
              <a:ext uri="{FF2B5EF4-FFF2-40B4-BE49-F238E27FC236}">
                <a16:creationId xmlns:a16="http://schemas.microsoft.com/office/drawing/2014/main" id="{0A6FADD1-9FF0-442C-ACD8-AD238A28038A}"/>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44043" name="矩形 24">
            <a:extLst>
              <a:ext uri="{FF2B5EF4-FFF2-40B4-BE49-F238E27FC236}">
                <a16:creationId xmlns:a16="http://schemas.microsoft.com/office/drawing/2014/main" id="{3C6AF263-EF0B-4E25-9104-53F092E79BAD}"/>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4044" name="矩形 25">
            <a:extLst>
              <a:ext uri="{FF2B5EF4-FFF2-40B4-BE49-F238E27FC236}">
                <a16:creationId xmlns:a16="http://schemas.microsoft.com/office/drawing/2014/main" id="{0B754799-A677-4B3C-8F01-0D8DB98D4DB1}"/>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4045" name="矩形 26">
            <a:extLst>
              <a:ext uri="{FF2B5EF4-FFF2-40B4-BE49-F238E27FC236}">
                <a16:creationId xmlns:a16="http://schemas.microsoft.com/office/drawing/2014/main" id="{C97F56BA-F1A9-4EAA-B4EF-7E60DD1928B2}"/>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4046" name="矩形 1">
            <a:extLst>
              <a:ext uri="{FF2B5EF4-FFF2-40B4-BE49-F238E27FC236}">
                <a16:creationId xmlns:a16="http://schemas.microsoft.com/office/drawing/2014/main" id="{DE285C15-44C6-410F-9686-0EFCFEEC1678}"/>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4047" name="矩形 3">
            <a:extLst>
              <a:ext uri="{FF2B5EF4-FFF2-40B4-BE49-F238E27FC236}">
                <a16:creationId xmlns:a16="http://schemas.microsoft.com/office/drawing/2014/main" id="{88864A1F-B10D-4C02-BEDA-F834D39CDBB0}"/>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44048" name="组合 5">
            <a:extLst>
              <a:ext uri="{FF2B5EF4-FFF2-40B4-BE49-F238E27FC236}">
                <a16:creationId xmlns:a16="http://schemas.microsoft.com/office/drawing/2014/main" id="{1F207C09-C9E9-457E-AAC7-B1F5CA143E41}"/>
              </a:ext>
            </a:extLst>
          </p:cNvPr>
          <p:cNvGrpSpPr>
            <a:grpSpLocks/>
          </p:cNvGrpSpPr>
          <p:nvPr/>
        </p:nvGrpSpPr>
        <p:grpSpPr bwMode="auto">
          <a:xfrm>
            <a:off x="10944225" y="368300"/>
            <a:ext cx="360363" cy="361950"/>
            <a:chOff x="0" y="0"/>
            <a:chExt cx="360000" cy="360000"/>
          </a:xfrm>
        </p:grpSpPr>
        <p:sp>
          <p:nvSpPr>
            <p:cNvPr id="44081" name="椭圆 15">
              <a:extLst>
                <a:ext uri="{FF2B5EF4-FFF2-40B4-BE49-F238E27FC236}">
                  <a16:creationId xmlns:a16="http://schemas.microsoft.com/office/drawing/2014/main" id="{E92FCA89-083A-4C0E-A446-B1551FD88CCD}"/>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4082" name="燕尾形 16">
              <a:hlinkClick r:id="" action="ppaction://hlinkshowjump?jump=previousslide"/>
              <a:extLst>
                <a:ext uri="{FF2B5EF4-FFF2-40B4-BE49-F238E27FC236}">
                  <a16:creationId xmlns:a16="http://schemas.microsoft.com/office/drawing/2014/main" id="{F16B510F-E2DC-4C9C-BCAC-644A6FEAF100}"/>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44049" name="组合 4">
            <a:extLst>
              <a:ext uri="{FF2B5EF4-FFF2-40B4-BE49-F238E27FC236}">
                <a16:creationId xmlns:a16="http://schemas.microsoft.com/office/drawing/2014/main" id="{67DAFA9C-4505-4370-8857-A6B5D03FA1BA}"/>
              </a:ext>
            </a:extLst>
          </p:cNvPr>
          <p:cNvGrpSpPr>
            <a:grpSpLocks/>
          </p:cNvGrpSpPr>
          <p:nvPr/>
        </p:nvGrpSpPr>
        <p:grpSpPr bwMode="auto">
          <a:xfrm>
            <a:off x="11449050" y="368300"/>
            <a:ext cx="360363" cy="361950"/>
            <a:chOff x="0" y="0"/>
            <a:chExt cx="360000" cy="360000"/>
          </a:xfrm>
        </p:grpSpPr>
        <p:sp>
          <p:nvSpPr>
            <p:cNvPr id="44079" name="椭圆 2">
              <a:extLst>
                <a:ext uri="{FF2B5EF4-FFF2-40B4-BE49-F238E27FC236}">
                  <a16:creationId xmlns:a16="http://schemas.microsoft.com/office/drawing/2014/main" id="{FE75853B-7C06-4BB0-BF1B-94F263FBE96D}"/>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4080" name="燕尾形 3">
              <a:hlinkClick r:id="" action="ppaction://hlinkshowjump?jump=nextslide"/>
              <a:extLst>
                <a:ext uri="{FF2B5EF4-FFF2-40B4-BE49-F238E27FC236}">
                  <a16:creationId xmlns:a16="http://schemas.microsoft.com/office/drawing/2014/main" id="{4E74BC93-8EED-48A4-8AF2-117C3B4BF428}"/>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44050" name="矩形 6">
            <a:extLst>
              <a:ext uri="{FF2B5EF4-FFF2-40B4-BE49-F238E27FC236}">
                <a16:creationId xmlns:a16="http://schemas.microsoft.com/office/drawing/2014/main" id="{73A75806-0955-4644-B1FD-242732FA7E2A}"/>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4051" name="矩形 1">
            <a:extLst>
              <a:ext uri="{FF2B5EF4-FFF2-40B4-BE49-F238E27FC236}">
                <a16:creationId xmlns:a16="http://schemas.microsoft.com/office/drawing/2014/main" id="{AC58D974-638A-4D83-A4FB-79FA551C1BA5}"/>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15" name="TextBox 1">
            <a:extLst>
              <a:ext uri="{FF2B5EF4-FFF2-40B4-BE49-F238E27FC236}">
                <a16:creationId xmlns:a16="http://schemas.microsoft.com/office/drawing/2014/main" id="{737AC7EB-E69D-4250-AA34-34AE0E6958B2}"/>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33816" name="矩形 2">
            <a:extLst>
              <a:ext uri="{FF2B5EF4-FFF2-40B4-BE49-F238E27FC236}">
                <a16:creationId xmlns:a16="http://schemas.microsoft.com/office/drawing/2014/main" id="{399FBED4-8BDF-40B5-807E-C799E1D618E1}"/>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17" name="KSO_Shape">
            <a:extLst>
              <a:ext uri="{FF2B5EF4-FFF2-40B4-BE49-F238E27FC236}">
                <a16:creationId xmlns:a16="http://schemas.microsoft.com/office/drawing/2014/main" id="{8B4DA09E-0E06-41F9-B28B-E561160E4361}"/>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组合 27">
            <a:extLst>
              <a:ext uri="{FF2B5EF4-FFF2-40B4-BE49-F238E27FC236}">
                <a16:creationId xmlns:a16="http://schemas.microsoft.com/office/drawing/2014/main" id="{5EC1BE42-E131-4BB4-898A-CFE70ABAF067}"/>
              </a:ext>
            </a:extLst>
          </p:cNvPr>
          <p:cNvGrpSpPr>
            <a:grpSpLocks/>
          </p:cNvGrpSpPr>
          <p:nvPr/>
        </p:nvGrpSpPr>
        <p:grpSpPr bwMode="auto">
          <a:xfrm>
            <a:off x="1981200" y="2206625"/>
            <a:ext cx="5194300" cy="1825625"/>
            <a:chOff x="0" y="0"/>
            <a:chExt cx="5194887" cy="1826048"/>
          </a:xfrm>
        </p:grpSpPr>
        <p:sp>
          <p:nvSpPr>
            <p:cNvPr id="44075" name="圆角矩形 4">
              <a:extLst>
                <a:ext uri="{FF2B5EF4-FFF2-40B4-BE49-F238E27FC236}">
                  <a16:creationId xmlns:a16="http://schemas.microsoft.com/office/drawing/2014/main" id="{EE24D175-3879-4FAF-8DEB-58E83BB45E8A}"/>
                </a:ext>
              </a:extLst>
            </p:cNvPr>
            <p:cNvSpPr>
              <a:spLocks noChangeArrowheads="1"/>
            </p:cNvSpPr>
            <p:nvPr/>
          </p:nvSpPr>
          <p:spPr bwMode="auto">
            <a:xfrm>
              <a:off x="0" y="1610098"/>
              <a:ext cx="5194887" cy="215950"/>
            </a:xfrm>
            <a:prstGeom prst="roundRect">
              <a:avLst>
                <a:gd name="adj" fmla="val 50000"/>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sp>
          <p:nvSpPr>
            <p:cNvPr id="44076" name="圆角矩形 5">
              <a:extLst>
                <a:ext uri="{FF2B5EF4-FFF2-40B4-BE49-F238E27FC236}">
                  <a16:creationId xmlns:a16="http://schemas.microsoft.com/office/drawing/2014/main" id="{0477AD08-97AE-4C55-AB77-537DFFB37DEF}"/>
                </a:ext>
              </a:extLst>
            </p:cNvPr>
            <p:cNvSpPr>
              <a:spLocks noChangeArrowheads="1"/>
            </p:cNvSpPr>
            <p:nvPr/>
          </p:nvSpPr>
          <p:spPr bwMode="auto">
            <a:xfrm>
              <a:off x="0" y="1081339"/>
              <a:ext cx="5194887" cy="215950"/>
            </a:xfrm>
            <a:prstGeom prst="roundRect">
              <a:avLst>
                <a:gd name="adj" fmla="val 50000"/>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sp>
          <p:nvSpPr>
            <p:cNvPr id="44077" name="圆角矩形 6">
              <a:extLst>
                <a:ext uri="{FF2B5EF4-FFF2-40B4-BE49-F238E27FC236}">
                  <a16:creationId xmlns:a16="http://schemas.microsoft.com/office/drawing/2014/main" id="{7B7D0065-B34E-49E8-9080-578B76E661A8}"/>
                </a:ext>
              </a:extLst>
            </p:cNvPr>
            <p:cNvSpPr>
              <a:spLocks noChangeArrowheads="1"/>
            </p:cNvSpPr>
            <p:nvPr/>
          </p:nvSpPr>
          <p:spPr bwMode="auto">
            <a:xfrm>
              <a:off x="0" y="531937"/>
              <a:ext cx="5194887" cy="217537"/>
            </a:xfrm>
            <a:prstGeom prst="roundRect">
              <a:avLst>
                <a:gd name="adj" fmla="val 50000"/>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sp>
          <p:nvSpPr>
            <p:cNvPr id="44078" name="圆角矩形 7">
              <a:extLst>
                <a:ext uri="{FF2B5EF4-FFF2-40B4-BE49-F238E27FC236}">
                  <a16:creationId xmlns:a16="http://schemas.microsoft.com/office/drawing/2014/main" id="{67308C56-5DC4-4392-9E81-ED799AE81D8A}"/>
                </a:ext>
              </a:extLst>
            </p:cNvPr>
            <p:cNvSpPr>
              <a:spLocks noChangeArrowheads="1"/>
            </p:cNvSpPr>
            <p:nvPr/>
          </p:nvSpPr>
          <p:spPr bwMode="auto">
            <a:xfrm>
              <a:off x="0" y="0"/>
              <a:ext cx="5194887" cy="215950"/>
            </a:xfrm>
            <a:prstGeom prst="roundRect">
              <a:avLst>
                <a:gd name="adj" fmla="val 50000"/>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grpSp>
      <p:sp>
        <p:nvSpPr>
          <p:cNvPr id="33823" name="文本框 8">
            <a:extLst>
              <a:ext uri="{FF2B5EF4-FFF2-40B4-BE49-F238E27FC236}">
                <a16:creationId xmlns:a16="http://schemas.microsoft.com/office/drawing/2014/main" id="{911E9A8B-3AE8-44F7-9F15-B01DF263597A}"/>
              </a:ext>
            </a:extLst>
          </p:cNvPr>
          <p:cNvSpPr>
            <a:spLocks noChangeArrowheads="1"/>
          </p:cNvSpPr>
          <p:nvPr/>
        </p:nvSpPr>
        <p:spPr bwMode="auto">
          <a:xfrm>
            <a:off x="266770" y="2089150"/>
            <a:ext cx="152551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1900" dirty="0">
                <a:latin typeface="微软雅黑" panose="020B0503020204020204" pitchFamily="34" charset="-122"/>
                <a:ea typeface="微软雅黑" panose="020B0503020204020204" pitchFamily="34" charset="-122"/>
                <a:sym typeface="微软雅黑" panose="020B0503020204020204" pitchFamily="34" charset="-122"/>
              </a:rPr>
              <a:t>Enter title</a:t>
            </a:r>
          </a:p>
        </p:txBody>
      </p:sp>
      <p:sp>
        <p:nvSpPr>
          <p:cNvPr id="33824" name="文本框 9">
            <a:extLst>
              <a:ext uri="{FF2B5EF4-FFF2-40B4-BE49-F238E27FC236}">
                <a16:creationId xmlns:a16="http://schemas.microsoft.com/office/drawing/2014/main" id="{5EF14DB6-F5D0-4EDF-AD81-E570CF2936C0}"/>
              </a:ext>
            </a:extLst>
          </p:cNvPr>
          <p:cNvSpPr>
            <a:spLocks noChangeArrowheads="1"/>
          </p:cNvSpPr>
          <p:nvPr/>
        </p:nvSpPr>
        <p:spPr bwMode="auto">
          <a:xfrm>
            <a:off x="7732713" y="2114550"/>
            <a:ext cx="958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2900">
                <a:latin typeface="Calibri" panose="020F0502020204030204" pitchFamily="34" charset="0"/>
                <a:ea typeface="微软雅黑" panose="020B0503020204020204" pitchFamily="34" charset="-122"/>
              </a:rPr>
              <a:t>40</a:t>
            </a:r>
            <a:r>
              <a:rPr lang="en-US" altLang="zh-CN" sz="1900">
                <a:latin typeface="Calibri" panose="020F0502020204030204" pitchFamily="34" charset="0"/>
                <a:ea typeface="微软雅黑" panose="020B0503020204020204" pitchFamily="34" charset="-122"/>
              </a:rPr>
              <a:t>%</a:t>
            </a:r>
            <a:endParaRPr lang="zh-CN" altLang="en-US" sz="1900">
              <a:latin typeface="Calibri" panose="020F0502020204030204" pitchFamily="34" charset="0"/>
              <a:ea typeface="微软雅黑" panose="020B0503020204020204" pitchFamily="34" charset="-122"/>
            </a:endParaRPr>
          </a:p>
        </p:txBody>
      </p:sp>
      <p:sp>
        <p:nvSpPr>
          <p:cNvPr id="33825" name="文本框 23">
            <a:extLst>
              <a:ext uri="{FF2B5EF4-FFF2-40B4-BE49-F238E27FC236}">
                <a16:creationId xmlns:a16="http://schemas.microsoft.com/office/drawing/2014/main" id="{C969E5F4-178F-4728-BEBC-57F707723693}"/>
              </a:ext>
            </a:extLst>
          </p:cNvPr>
          <p:cNvSpPr>
            <a:spLocks noChangeArrowheads="1"/>
          </p:cNvSpPr>
          <p:nvPr/>
        </p:nvSpPr>
        <p:spPr bwMode="auto">
          <a:xfrm>
            <a:off x="266770" y="2625725"/>
            <a:ext cx="152551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1900" dirty="0">
                <a:latin typeface="微软雅黑" panose="020B0503020204020204" pitchFamily="34" charset="-122"/>
                <a:ea typeface="微软雅黑" panose="020B0503020204020204" pitchFamily="34" charset="-122"/>
                <a:sym typeface="微软雅黑" panose="020B0503020204020204" pitchFamily="34" charset="-122"/>
              </a:rPr>
              <a:t>Enter title</a:t>
            </a:r>
          </a:p>
        </p:txBody>
      </p:sp>
      <p:sp>
        <p:nvSpPr>
          <p:cNvPr id="33826" name="文本框 24">
            <a:extLst>
              <a:ext uri="{FF2B5EF4-FFF2-40B4-BE49-F238E27FC236}">
                <a16:creationId xmlns:a16="http://schemas.microsoft.com/office/drawing/2014/main" id="{3C954824-F074-4B02-89D7-2FBC230EFC37}"/>
              </a:ext>
            </a:extLst>
          </p:cNvPr>
          <p:cNvSpPr>
            <a:spLocks noChangeArrowheads="1"/>
          </p:cNvSpPr>
          <p:nvPr/>
        </p:nvSpPr>
        <p:spPr bwMode="auto">
          <a:xfrm>
            <a:off x="7732713" y="2651125"/>
            <a:ext cx="9588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2900">
                <a:latin typeface="Calibri" panose="020F0502020204030204" pitchFamily="34" charset="0"/>
                <a:ea typeface="微软雅黑" panose="020B0503020204020204" pitchFamily="34" charset="-122"/>
              </a:rPr>
              <a:t>50</a:t>
            </a:r>
            <a:r>
              <a:rPr lang="en-US" altLang="zh-CN" sz="1900">
                <a:latin typeface="Calibri" panose="020F0502020204030204" pitchFamily="34" charset="0"/>
                <a:ea typeface="微软雅黑" panose="020B0503020204020204" pitchFamily="34" charset="-122"/>
              </a:rPr>
              <a:t>%</a:t>
            </a:r>
            <a:endParaRPr lang="zh-CN" altLang="en-US" sz="1900">
              <a:latin typeface="Calibri" panose="020F0502020204030204" pitchFamily="34" charset="0"/>
              <a:ea typeface="微软雅黑" panose="020B0503020204020204" pitchFamily="34" charset="-122"/>
            </a:endParaRPr>
          </a:p>
        </p:txBody>
      </p:sp>
      <p:sp>
        <p:nvSpPr>
          <p:cNvPr id="33827" name="文本框 27">
            <a:extLst>
              <a:ext uri="{FF2B5EF4-FFF2-40B4-BE49-F238E27FC236}">
                <a16:creationId xmlns:a16="http://schemas.microsoft.com/office/drawing/2014/main" id="{26587F83-5C44-46D2-8EC7-6B76A490CCEF}"/>
              </a:ext>
            </a:extLst>
          </p:cNvPr>
          <p:cNvSpPr>
            <a:spLocks noChangeArrowheads="1"/>
          </p:cNvSpPr>
          <p:nvPr/>
        </p:nvSpPr>
        <p:spPr bwMode="auto">
          <a:xfrm>
            <a:off x="266770" y="3162300"/>
            <a:ext cx="152551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1900" dirty="0">
                <a:latin typeface="微软雅黑" panose="020B0503020204020204" pitchFamily="34" charset="-122"/>
                <a:ea typeface="微软雅黑" panose="020B0503020204020204" pitchFamily="34" charset="-122"/>
                <a:sym typeface="微软雅黑" panose="020B0503020204020204" pitchFamily="34" charset="-122"/>
              </a:rPr>
              <a:t>Enter title</a:t>
            </a:r>
          </a:p>
        </p:txBody>
      </p:sp>
      <p:sp>
        <p:nvSpPr>
          <p:cNvPr id="33828" name="文本框 28">
            <a:extLst>
              <a:ext uri="{FF2B5EF4-FFF2-40B4-BE49-F238E27FC236}">
                <a16:creationId xmlns:a16="http://schemas.microsoft.com/office/drawing/2014/main" id="{DEDFB812-7939-42D2-AC4B-98AC544ABC30}"/>
              </a:ext>
            </a:extLst>
          </p:cNvPr>
          <p:cNvSpPr>
            <a:spLocks noChangeArrowheads="1"/>
          </p:cNvSpPr>
          <p:nvPr/>
        </p:nvSpPr>
        <p:spPr bwMode="auto">
          <a:xfrm>
            <a:off x="7732713" y="3190875"/>
            <a:ext cx="958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2900">
                <a:latin typeface="Calibri" panose="020F0502020204030204" pitchFamily="34" charset="0"/>
                <a:ea typeface="微软雅黑" panose="020B0503020204020204" pitchFamily="34" charset="-122"/>
              </a:rPr>
              <a:t>80</a:t>
            </a:r>
            <a:r>
              <a:rPr lang="en-US" altLang="zh-CN" sz="1900">
                <a:latin typeface="Calibri" panose="020F0502020204030204" pitchFamily="34" charset="0"/>
                <a:ea typeface="微软雅黑" panose="020B0503020204020204" pitchFamily="34" charset="-122"/>
              </a:rPr>
              <a:t>%</a:t>
            </a:r>
            <a:endParaRPr lang="zh-CN" altLang="en-US" sz="1900">
              <a:latin typeface="Calibri" panose="020F0502020204030204" pitchFamily="34" charset="0"/>
              <a:ea typeface="微软雅黑" panose="020B0503020204020204" pitchFamily="34" charset="-122"/>
            </a:endParaRPr>
          </a:p>
        </p:txBody>
      </p:sp>
      <p:sp>
        <p:nvSpPr>
          <p:cNvPr id="33829" name="文本框 31">
            <a:extLst>
              <a:ext uri="{FF2B5EF4-FFF2-40B4-BE49-F238E27FC236}">
                <a16:creationId xmlns:a16="http://schemas.microsoft.com/office/drawing/2014/main" id="{A0F88CEB-C99C-4070-842D-988DF16784A0}"/>
              </a:ext>
            </a:extLst>
          </p:cNvPr>
          <p:cNvSpPr>
            <a:spLocks noChangeArrowheads="1"/>
          </p:cNvSpPr>
          <p:nvPr/>
        </p:nvSpPr>
        <p:spPr bwMode="auto">
          <a:xfrm>
            <a:off x="410780" y="3698875"/>
            <a:ext cx="138150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1900" dirty="0">
                <a:latin typeface="微软雅黑" panose="020B0503020204020204" pitchFamily="34" charset="-122"/>
                <a:ea typeface="微软雅黑" panose="020B0503020204020204" pitchFamily="34" charset="-122"/>
                <a:sym typeface="微软雅黑" panose="020B0503020204020204" pitchFamily="34" charset="-122"/>
              </a:rPr>
              <a:t>Enter title</a:t>
            </a:r>
          </a:p>
        </p:txBody>
      </p:sp>
      <p:sp>
        <p:nvSpPr>
          <p:cNvPr id="33830" name="文本框 32">
            <a:extLst>
              <a:ext uri="{FF2B5EF4-FFF2-40B4-BE49-F238E27FC236}">
                <a16:creationId xmlns:a16="http://schemas.microsoft.com/office/drawing/2014/main" id="{E5B7976E-E608-4486-ABE6-BD051D4C8196}"/>
              </a:ext>
            </a:extLst>
          </p:cNvPr>
          <p:cNvSpPr>
            <a:spLocks noChangeArrowheads="1"/>
          </p:cNvSpPr>
          <p:nvPr/>
        </p:nvSpPr>
        <p:spPr bwMode="auto">
          <a:xfrm>
            <a:off x="7732713" y="3727450"/>
            <a:ext cx="9588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2900">
                <a:latin typeface="Calibri" panose="020F0502020204030204" pitchFamily="34" charset="0"/>
                <a:ea typeface="微软雅黑" panose="020B0503020204020204" pitchFamily="34" charset="-122"/>
              </a:rPr>
              <a:t>20</a:t>
            </a:r>
            <a:r>
              <a:rPr lang="en-US" altLang="zh-CN" sz="1900">
                <a:latin typeface="Calibri" panose="020F0502020204030204" pitchFamily="34" charset="0"/>
                <a:ea typeface="微软雅黑" panose="020B0503020204020204" pitchFamily="34" charset="-122"/>
              </a:rPr>
              <a:t>%</a:t>
            </a:r>
            <a:endParaRPr lang="zh-CN" altLang="en-US" sz="1900">
              <a:latin typeface="Calibri" panose="020F0502020204030204" pitchFamily="34" charset="0"/>
              <a:ea typeface="微软雅黑" panose="020B0503020204020204" pitchFamily="34" charset="-122"/>
            </a:endParaRPr>
          </a:p>
        </p:txBody>
      </p:sp>
      <p:sp>
        <p:nvSpPr>
          <p:cNvPr id="33831" name="矩形 19">
            <a:extLst>
              <a:ext uri="{FF2B5EF4-FFF2-40B4-BE49-F238E27FC236}">
                <a16:creationId xmlns:a16="http://schemas.microsoft.com/office/drawing/2014/main" id="{B9535929-4B40-48F8-AFCB-A57E4D6273F5}"/>
              </a:ext>
            </a:extLst>
          </p:cNvPr>
          <p:cNvSpPr>
            <a:spLocks noChangeArrowheads="1"/>
          </p:cNvSpPr>
          <p:nvPr/>
        </p:nvSpPr>
        <p:spPr bwMode="auto">
          <a:xfrm>
            <a:off x="533400" y="4510088"/>
            <a:ext cx="79914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30000"/>
              </a:lnSpc>
              <a:spcBef>
                <a:spcPts val="713"/>
              </a:spcBef>
              <a:spcAft>
                <a:spcPts val="713"/>
              </a:spcAft>
              <a:buClr>
                <a:srgbClr val="00B050"/>
              </a:buClr>
              <a:buSzPct val="80000"/>
              <a:buFont typeface="Arial" panose="020B0604020202020204" pitchFamily="34" charset="0"/>
              <a:buNone/>
            </a:pPr>
            <a:r>
              <a:rPr lang="zh-CN" altLang="en-US" sz="1900">
                <a:solidFill>
                  <a:srgbClr val="000000"/>
                </a:solidFill>
                <a:latin typeface="宋体" panose="02010600030101010101" pitchFamily="2" charset="-122"/>
                <a:ea typeface="宋体" panose="02010600030101010101" pitchFamily="2" charset="-122"/>
                <a:sym typeface="宋体" panose="02010600030101010101" pitchFamily="2" charset="-122"/>
              </a:rPr>
              <a:t>Please enter your text here or copy your text to paste here, please enter your text here or copy your text to paste here. Please enter your text here or copy your text to paste here.</a:t>
            </a:r>
            <a:endParaRPr lang="zh-CN" altLang="en-US">
              <a:ea typeface="宋体" panose="02010600030101010101" pitchFamily="2" charset="-122"/>
            </a:endParaRPr>
          </a:p>
        </p:txBody>
      </p:sp>
      <p:grpSp>
        <p:nvGrpSpPr>
          <p:cNvPr id="5" name="组合 28">
            <a:extLst>
              <a:ext uri="{FF2B5EF4-FFF2-40B4-BE49-F238E27FC236}">
                <a16:creationId xmlns:a16="http://schemas.microsoft.com/office/drawing/2014/main" id="{50D5DE4C-ED8A-4F54-9A6A-4E826DD68680}"/>
              </a:ext>
            </a:extLst>
          </p:cNvPr>
          <p:cNvGrpSpPr>
            <a:grpSpLocks/>
          </p:cNvGrpSpPr>
          <p:nvPr/>
        </p:nvGrpSpPr>
        <p:grpSpPr bwMode="auto">
          <a:xfrm>
            <a:off x="1981200" y="2206625"/>
            <a:ext cx="4464050" cy="1825625"/>
            <a:chOff x="0" y="0"/>
            <a:chExt cx="4464257" cy="1826048"/>
          </a:xfrm>
        </p:grpSpPr>
        <p:sp>
          <p:nvSpPr>
            <p:cNvPr id="44071" name="圆角矩形 10">
              <a:extLst>
                <a:ext uri="{FF2B5EF4-FFF2-40B4-BE49-F238E27FC236}">
                  <a16:creationId xmlns:a16="http://schemas.microsoft.com/office/drawing/2014/main" id="{B33F7B4F-EFEA-4565-A26B-F236F767BC84}"/>
                </a:ext>
              </a:extLst>
            </p:cNvPr>
            <p:cNvSpPr>
              <a:spLocks noChangeArrowheads="1"/>
            </p:cNvSpPr>
            <p:nvPr/>
          </p:nvSpPr>
          <p:spPr bwMode="auto">
            <a:xfrm>
              <a:off x="1" y="531937"/>
              <a:ext cx="2551911" cy="217537"/>
            </a:xfrm>
            <a:prstGeom prst="roundRect">
              <a:avLst>
                <a:gd name="adj" fmla="val 50000"/>
              </a:avLst>
            </a:prstGeom>
            <a:solidFill>
              <a:schemeClr val="accent2"/>
            </a:solidFill>
            <a:ln>
              <a:noFill/>
            </a:ln>
            <a:extLst>
              <a:ext uri="{91240B29-F687-4F45-9708-019B960494DF}">
                <a14:hiddenLine xmlns:a14="http://schemas.microsoft.com/office/drawing/2010/main" w="25400">
                  <a:solidFill>
                    <a:srgbClr val="000000"/>
                  </a:solidFill>
                  <a:round/>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sp>
          <p:nvSpPr>
            <p:cNvPr id="44072" name="圆角矩形 13">
              <a:extLst>
                <a:ext uri="{FF2B5EF4-FFF2-40B4-BE49-F238E27FC236}">
                  <a16:creationId xmlns:a16="http://schemas.microsoft.com/office/drawing/2014/main" id="{CAD4DDD7-50EB-497A-9209-F8F6487AE246}"/>
                </a:ext>
              </a:extLst>
            </p:cNvPr>
            <p:cNvSpPr>
              <a:spLocks noChangeArrowheads="1"/>
            </p:cNvSpPr>
            <p:nvPr/>
          </p:nvSpPr>
          <p:spPr bwMode="auto">
            <a:xfrm>
              <a:off x="0" y="1081339"/>
              <a:ext cx="4464257" cy="215950"/>
            </a:xfrm>
            <a:prstGeom prst="roundRect">
              <a:avLst>
                <a:gd name="adj" fmla="val 50000"/>
              </a:avLst>
            </a:prstGeom>
            <a:solidFill>
              <a:srgbClr val="9BBB59"/>
            </a:solidFill>
            <a:ln>
              <a:noFill/>
            </a:ln>
            <a:extLst>
              <a:ext uri="{91240B29-F687-4F45-9708-019B960494DF}">
                <a14:hiddenLine xmlns:a14="http://schemas.microsoft.com/office/drawing/2010/main" w="25400">
                  <a:solidFill>
                    <a:srgbClr val="000000"/>
                  </a:solidFill>
                  <a:round/>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sp>
          <p:nvSpPr>
            <p:cNvPr id="44073" name="圆角矩形 16">
              <a:extLst>
                <a:ext uri="{FF2B5EF4-FFF2-40B4-BE49-F238E27FC236}">
                  <a16:creationId xmlns:a16="http://schemas.microsoft.com/office/drawing/2014/main" id="{06860ADF-E7D7-4141-8B9A-E05896BEE990}"/>
                </a:ext>
              </a:extLst>
            </p:cNvPr>
            <p:cNvSpPr>
              <a:spLocks noChangeArrowheads="1"/>
            </p:cNvSpPr>
            <p:nvPr/>
          </p:nvSpPr>
          <p:spPr bwMode="auto">
            <a:xfrm>
              <a:off x="1" y="1610098"/>
              <a:ext cx="1274897" cy="215950"/>
            </a:xfrm>
            <a:prstGeom prst="roundRect">
              <a:avLst>
                <a:gd name="adj" fmla="val 50000"/>
              </a:avLst>
            </a:prstGeom>
            <a:solidFill>
              <a:srgbClr val="8064A2"/>
            </a:solidFill>
            <a:ln>
              <a:noFill/>
            </a:ln>
            <a:extLst>
              <a:ext uri="{91240B29-F687-4F45-9708-019B960494DF}">
                <a14:hiddenLine xmlns:a14="http://schemas.microsoft.com/office/drawing/2010/main" w="25400">
                  <a:solidFill>
                    <a:srgbClr val="000000"/>
                  </a:solidFill>
                  <a:round/>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sp>
          <p:nvSpPr>
            <p:cNvPr id="44074" name="圆角矩形 20">
              <a:extLst>
                <a:ext uri="{FF2B5EF4-FFF2-40B4-BE49-F238E27FC236}">
                  <a16:creationId xmlns:a16="http://schemas.microsoft.com/office/drawing/2014/main" id="{018D4760-4E8C-4CA9-9FEA-3A3BEBF1ABCE}"/>
                </a:ext>
              </a:extLst>
            </p:cNvPr>
            <p:cNvSpPr>
              <a:spLocks noChangeArrowheads="1"/>
            </p:cNvSpPr>
            <p:nvPr/>
          </p:nvSpPr>
          <p:spPr bwMode="auto">
            <a:xfrm>
              <a:off x="0" y="0"/>
              <a:ext cx="1912345" cy="215950"/>
            </a:xfrm>
            <a:prstGeom prst="roundRect">
              <a:avLst>
                <a:gd name="adj" fmla="val 50000"/>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latin typeface="宋体" panose="02010600030101010101" pitchFamily="2" charset="-122"/>
                <a:ea typeface="宋体" panose="02010600030101010101" pitchFamily="2" charset="-122"/>
                <a:sym typeface="宋体" panose="02010600030101010101" pitchFamily="2" charset="-122"/>
              </a:endParaRPr>
            </a:p>
          </p:txBody>
        </p:sp>
      </p:grpSp>
      <p:sp>
        <p:nvSpPr>
          <p:cNvPr id="33837" name="圆角矩形 21">
            <a:extLst>
              <a:ext uri="{FF2B5EF4-FFF2-40B4-BE49-F238E27FC236}">
                <a16:creationId xmlns:a16="http://schemas.microsoft.com/office/drawing/2014/main" id="{F7F8A08C-B757-47C5-96A0-925D14991306}"/>
              </a:ext>
            </a:extLst>
          </p:cNvPr>
          <p:cNvSpPr>
            <a:spLocks noChangeAspect="1" noChangeArrowheads="1"/>
          </p:cNvSpPr>
          <p:nvPr/>
        </p:nvSpPr>
        <p:spPr bwMode="auto">
          <a:xfrm>
            <a:off x="8836025" y="1878013"/>
            <a:ext cx="2774950" cy="3929062"/>
          </a:xfrm>
          <a:prstGeom prst="roundRect">
            <a:avLst>
              <a:gd name="adj" fmla="val 1426"/>
            </a:avLst>
          </a:prstGeom>
          <a:solidFill>
            <a:srgbClr val="F2F2F2"/>
          </a:solidFill>
          <a:ln w="3175">
            <a:solidFill>
              <a:srgbClr val="D5D5D5"/>
            </a:solidFill>
            <a:bevel/>
            <a:headEnd/>
            <a:tailEnd/>
          </a:ln>
        </p:spPr>
        <p:txBody>
          <a:bodyPr lIns="342979" tIns="857448" rIns="342979" bIns="428724"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20000"/>
              </a:lnSpc>
              <a:spcBef>
                <a:spcPts val="713"/>
              </a:spcBef>
              <a:spcAft>
                <a:spcPts val="713"/>
              </a:spcAft>
              <a:buFont typeface="Arial" panose="020B0604020202020204" pitchFamily="34" charset="0"/>
              <a:buNone/>
            </a:pPr>
            <a:endParaRPr lang="zh-CN" altLang="zh-CN" sz="1900">
              <a:solidFill>
                <a:srgbClr val="454545"/>
              </a:solidFill>
              <a:latin typeface="微软雅黑" panose="020B0503020204020204" pitchFamily="34" charset="-122"/>
              <a:ea typeface="宋体" panose="02010600030101010101" pitchFamily="2" charset="-122"/>
              <a:sym typeface="微软雅黑" panose="020B0503020204020204" pitchFamily="34" charset="-122"/>
            </a:endParaRPr>
          </a:p>
        </p:txBody>
      </p:sp>
      <p:sp>
        <p:nvSpPr>
          <p:cNvPr id="33838" name="任意多边形 22">
            <a:extLst>
              <a:ext uri="{FF2B5EF4-FFF2-40B4-BE49-F238E27FC236}">
                <a16:creationId xmlns:a16="http://schemas.microsoft.com/office/drawing/2014/main" id="{04FD479E-2B8E-49A5-919E-6EF8FEF24BD2}"/>
              </a:ext>
            </a:extLst>
          </p:cNvPr>
          <p:cNvSpPr>
            <a:spLocks noChangeArrowheads="1"/>
          </p:cNvSpPr>
          <p:nvPr/>
        </p:nvSpPr>
        <p:spPr bwMode="auto">
          <a:xfrm>
            <a:off x="9277350" y="1795463"/>
            <a:ext cx="206375" cy="80962"/>
          </a:xfrm>
          <a:custGeom>
            <a:avLst/>
            <a:gdLst>
              <a:gd name="T0" fmla="*/ 38012 w 311731"/>
              <a:gd name="T1" fmla="*/ 0 h 121823"/>
              <a:gd name="T2" fmla="*/ 52438 w 311731"/>
              <a:gd name="T3" fmla="*/ 0 h 121823"/>
              <a:gd name="T4" fmla="*/ 59608 w 311731"/>
              <a:gd name="T5" fmla="*/ 1222 h 121823"/>
              <a:gd name="T6" fmla="*/ 89790 w 311731"/>
              <a:gd name="T7" fmla="*/ 32069 h 121823"/>
              <a:gd name="T8" fmla="*/ 90450 w 311731"/>
              <a:gd name="T9" fmla="*/ 35759 h 121823"/>
              <a:gd name="T10" fmla="*/ 0 w 311731"/>
              <a:gd name="T11" fmla="*/ 35759 h 121823"/>
              <a:gd name="T12" fmla="*/ 661 w 311731"/>
              <a:gd name="T13" fmla="*/ 32069 h 121823"/>
              <a:gd name="T14" fmla="*/ 30843 w 311731"/>
              <a:gd name="T15" fmla="*/ 1222 h 121823"/>
              <a:gd name="T16" fmla="*/ 38012 w 311731"/>
              <a:gd name="T17" fmla="*/ 0 h 1218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lnTo>
                  <a:pt x="131005" y="0"/>
                </a:lnTo>
                <a:close/>
              </a:path>
            </a:pathLst>
          </a:custGeom>
          <a:gradFill rotWithShape="1">
            <a:gsLst>
              <a:gs pos="0">
                <a:srgbClr val="244061"/>
              </a:gs>
              <a:gs pos="50000">
                <a:srgbClr val="4F81BD"/>
              </a:gs>
              <a:gs pos="100000">
                <a:srgbClr val="244061"/>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zh-CN" altLang="en-US"/>
          </a:p>
        </p:txBody>
      </p:sp>
      <p:sp>
        <p:nvSpPr>
          <p:cNvPr id="33839" name="任意多边形 23">
            <a:extLst>
              <a:ext uri="{FF2B5EF4-FFF2-40B4-BE49-F238E27FC236}">
                <a16:creationId xmlns:a16="http://schemas.microsoft.com/office/drawing/2014/main" id="{6A0F2E0E-193A-4964-B5F8-0BEB29BC5C2A}"/>
              </a:ext>
            </a:extLst>
          </p:cNvPr>
          <p:cNvSpPr>
            <a:spLocks noChangeArrowheads="1"/>
          </p:cNvSpPr>
          <p:nvPr/>
        </p:nvSpPr>
        <p:spPr bwMode="auto">
          <a:xfrm>
            <a:off x="11014075" y="1795463"/>
            <a:ext cx="195263" cy="80962"/>
          </a:xfrm>
          <a:custGeom>
            <a:avLst/>
            <a:gdLst>
              <a:gd name="T0" fmla="*/ 33629 w 318081"/>
              <a:gd name="T1" fmla="*/ 0 h 130555"/>
              <a:gd name="T2" fmla="*/ 39954 w 318081"/>
              <a:gd name="T3" fmla="*/ 0 h 130555"/>
              <a:gd name="T4" fmla="*/ 48493 w 318081"/>
              <a:gd name="T5" fmla="*/ 1533 h 130555"/>
              <a:gd name="T6" fmla="*/ 73047 w 318081"/>
              <a:gd name="T7" fmla="*/ 27973 h 130555"/>
              <a:gd name="T8" fmla="*/ 73584 w 318081"/>
              <a:gd name="T9" fmla="*/ 31136 h 130555"/>
              <a:gd name="T10" fmla="*/ 0 w 318081"/>
              <a:gd name="T11" fmla="*/ 31136 h 130555"/>
              <a:gd name="T12" fmla="*/ 538 w 318081"/>
              <a:gd name="T13" fmla="*/ 27973 h 130555"/>
              <a:gd name="T14" fmla="*/ 25092 w 318081"/>
              <a:gd name="T15" fmla="*/ 1533 h 130555"/>
              <a:gd name="T16" fmla="*/ 33629 w 318081"/>
              <a:gd name="T17" fmla="*/ 0 h 1305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lnTo>
                  <a:pt x="145370" y="0"/>
                </a:lnTo>
                <a:close/>
              </a:path>
            </a:pathLst>
          </a:custGeom>
          <a:gradFill rotWithShape="1">
            <a:gsLst>
              <a:gs pos="0">
                <a:srgbClr val="244061"/>
              </a:gs>
              <a:gs pos="50000">
                <a:srgbClr val="4F81BD"/>
              </a:gs>
              <a:gs pos="100000">
                <a:srgbClr val="244061"/>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zh-CN" altLang="en-US"/>
          </a:p>
        </p:txBody>
      </p:sp>
      <p:sp>
        <p:nvSpPr>
          <p:cNvPr id="33840" name="任意多边形 24">
            <a:extLst>
              <a:ext uri="{FF2B5EF4-FFF2-40B4-BE49-F238E27FC236}">
                <a16:creationId xmlns:a16="http://schemas.microsoft.com/office/drawing/2014/main" id="{A1E37644-D97F-4443-B4EE-F22C9212787B}"/>
              </a:ext>
            </a:extLst>
          </p:cNvPr>
          <p:cNvSpPr>
            <a:spLocks noChangeArrowheads="1"/>
          </p:cNvSpPr>
          <p:nvPr/>
        </p:nvSpPr>
        <p:spPr bwMode="auto">
          <a:xfrm>
            <a:off x="9380538" y="1795463"/>
            <a:ext cx="1724025" cy="439737"/>
          </a:xfrm>
          <a:custGeom>
            <a:avLst/>
            <a:gdLst>
              <a:gd name="T0" fmla="*/ 0 w 2600830"/>
              <a:gd name="T1" fmla="*/ 0 h 649288"/>
              <a:gd name="T2" fmla="*/ 220649 w 2600830"/>
              <a:gd name="T3" fmla="*/ 0 h 649288"/>
              <a:gd name="T4" fmla="*/ 213795 w 2600830"/>
              <a:gd name="T5" fmla="*/ 8628 h 649288"/>
              <a:gd name="T6" fmla="*/ 165013 w 2600830"/>
              <a:gd name="T7" fmla="*/ 62351 h 649288"/>
              <a:gd name="T8" fmla="*/ 54980 w 2600830"/>
              <a:gd name="T9" fmla="*/ 62657 h 649288"/>
              <a:gd name="T10" fmla="*/ 6610 w 2600830"/>
              <a:gd name="T11" fmla="*/ 8122 h 649288"/>
              <a:gd name="T12" fmla="*/ 0 60000 65536"/>
              <a:gd name="T13" fmla="*/ 0 60000 65536"/>
              <a:gd name="T14" fmla="*/ 0 60000 65536"/>
              <a:gd name="T15" fmla="*/ 0 60000 65536"/>
              <a:gd name="T16" fmla="*/ 0 60000 65536"/>
              <a:gd name="T17" fmla="*/ 0 60000 65536"/>
              <a:gd name="T18" fmla="*/ 0 w 2600830"/>
              <a:gd name="T19" fmla="*/ 0 h 649288"/>
              <a:gd name="T20" fmla="*/ 2600830 w 2600830"/>
              <a:gd name="T21" fmla="*/ 649288 h 649288"/>
            </a:gdLst>
            <a:ahLst/>
            <a:cxnLst>
              <a:cxn ang="T12">
                <a:pos x="T0" y="T1"/>
              </a:cxn>
              <a:cxn ang="T13">
                <a:pos x="T2" y="T3"/>
              </a:cxn>
              <a:cxn ang="T14">
                <a:pos x="T4" y="T5"/>
              </a:cxn>
              <a:cxn ang="T15">
                <a:pos x="T6" y="T7"/>
              </a:cxn>
              <a:cxn ang="T16">
                <a:pos x="T8" y="T9"/>
              </a:cxn>
              <a:cxn ang="T17">
                <a:pos x="T10" y="T11"/>
              </a:cxn>
            </a:cxnLst>
            <a:rect l="T18" t="T19" r="T20" b="T21"/>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lnTo>
                  <a:pt x="0" y="0"/>
                </a:lnTo>
                <a:close/>
              </a:path>
            </a:pathLst>
          </a:custGeom>
          <a:solidFill>
            <a:srgbClr val="009999"/>
          </a:solidFill>
          <a:ln>
            <a:noFill/>
          </a:ln>
          <a:extLst>
            <a:ext uri="{91240B29-F687-4F45-9708-019B960494DF}">
              <a14:hiddenLine xmlns:a14="http://schemas.microsoft.com/office/drawing/2010/main" w="317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title</a:t>
            </a:r>
          </a:p>
        </p:txBody>
      </p:sp>
      <p:sp>
        <p:nvSpPr>
          <p:cNvPr id="33841" name="矩形 26">
            <a:extLst>
              <a:ext uri="{FF2B5EF4-FFF2-40B4-BE49-F238E27FC236}">
                <a16:creationId xmlns:a16="http://schemas.microsoft.com/office/drawing/2014/main" id="{B88C78CB-AB88-4DE7-A06C-A4FDDA791933}"/>
              </a:ext>
            </a:extLst>
          </p:cNvPr>
          <p:cNvSpPr>
            <a:spLocks noChangeArrowheads="1"/>
          </p:cNvSpPr>
          <p:nvPr/>
        </p:nvSpPr>
        <p:spPr bwMode="auto">
          <a:xfrm>
            <a:off x="9051925" y="2336800"/>
            <a:ext cx="24479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just" eaLnBrk="1" hangingPunct="1">
              <a:lnSpc>
                <a:spcPct val="130000"/>
              </a:lnSpc>
              <a:spcBef>
                <a:spcPts val="713"/>
              </a:spcBef>
              <a:spcAft>
                <a:spcPts val="713"/>
              </a:spcAft>
              <a:buClr>
                <a:srgbClr val="00B050"/>
              </a:buClr>
              <a:buSzPct val="80000"/>
              <a:buFont typeface="Arial" panose="020B0604020202020204" pitchFamily="34" charset="0"/>
              <a:buNone/>
            </a:pPr>
            <a:r>
              <a:rPr lang="zh-CN" altLang="en-US" sz="1600">
                <a:solidFill>
                  <a:srgbClr val="000000"/>
                </a:solidFill>
                <a:latin typeface="宋体" panose="02010600030101010101" pitchFamily="2" charset="-122"/>
                <a:ea typeface="宋体" panose="02010600030101010101" pitchFamily="2" charset="-122"/>
                <a:sym typeface="宋体" panose="02010600030101010101" pitchFamily="2" charset="-122"/>
              </a:rPr>
              <a:t>Please enter your text here or copy your text to paste here, please enter your text here or copy your text to paste here. Please enter your text here or copy your text to paste here.</a:t>
            </a:r>
            <a:endParaRPr lang="zh-CN" altLang="en-US" sz="1600">
              <a:ea typeface="宋体" panose="02010600030101010101" pitchFamily="2" charset="-122"/>
            </a:endParaRPr>
          </a:p>
        </p:txBody>
      </p:sp>
    </p:spTree>
    <p:custDataLst>
      <p:tags r:id="rId1"/>
    </p:custDataLst>
  </p:cSld>
  <p:clrMapOvr>
    <a:masterClrMapping/>
  </p:clrMapOvr>
  <p:transition advTm="5672">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816"/>
                                        </p:tgtEl>
                                        <p:attrNameLst>
                                          <p:attrName>style.visibility</p:attrName>
                                        </p:attrNameLst>
                                      </p:cBhvr>
                                      <p:to>
                                        <p:strVal val="visible"/>
                                      </p:to>
                                    </p:set>
                                    <p:anim calcmode="lin" valueType="num">
                                      <p:cBhvr>
                                        <p:cTn id="7" dur="500" fill="hold"/>
                                        <p:tgtEl>
                                          <p:spTgt spid="33816"/>
                                        </p:tgtEl>
                                        <p:attrNameLst>
                                          <p:attrName>ppt_x</p:attrName>
                                        </p:attrNameLst>
                                      </p:cBhvr>
                                      <p:tavLst>
                                        <p:tav tm="0">
                                          <p:val>
                                            <p:strVal val="0-#ppt_w/2"/>
                                          </p:val>
                                        </p:tav>
                                        <p:tav tm="100000">
                                          <p:val>
                                            <p:strVal val="#ppt_x"/>
                                          </p:val>
                                        </p:tav>
                                      </p:tavLst>
                                    </p:anim>
                                    <p:anim calcmode="lin" valueType="num">
                                      <p:cBhvr>
                                        <p:cTn id="8" dur="500" fill="hold"/>
                                        <p:tgtEl>
                                          <p:spTgt spid="338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3817"/>
                                        </p:tgtEl>
                                        <p:attrNameLst>
                                          <p:attrName>style.visibility</p:attrName>
                                        </p:attrNameLst>
                                      </p:cBhvr>
                                      <p:to>
                                        <p:strVal val="visible"/>
                                      </p:to>
                                    </p:set>
                                    <p:anim calcmode="lin" valueType="num">
                                      <p:cBhvr>
                                        <p:cTn id="11" dur="500" fill="hold"/>
                                        <p:tgtEl>
                                          <p:spTgt spid="33817"/>
                                        </p:tgtEl>
                                        <p:attrNameLst>
                                          <p:attrName>ppt_x</p:attrName>
                                        </p:attrNameLst>
                                      </p:cBhvr>
                                      <p:tavLst>
                                        <p:tav tm="0">
                                          <p:val>
                                            <p:strVal val="0-#ppt_w/2"/>
                                          </p:val>
                                        </p:tav>
                                        <p:tav tm="100000">
                                          <p:val>
                                            <p:strVal val="#ppt_x"/>
                                          </p:val>
                                        </p:tav>
                                      </p:tavLst>
                                    </p:anim>
                                    <p:anim calcmode="lin" valueType="num">
                                      <p:cBhvr>
                                        <p:cTn id="12" dur="500" fill="hold"/>
                                        <p:tgtEl>
                                          <p:spTgt spid="3381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3815"/>
                                        </p:tgtEl>
                                        <p:attrNameLst>
                                          <p:attrName>style.visibility</p:attrName>
                                        </p:attrNameLst>
                                      </p:cBhvr>
                                      <p:to>
                                        <p:strVal val="visible"/>
                                      </p:to>
                                    </p:set>
                                    <p:anim calcmode="lin" valueType="num">
                                      <p:cBhvr>
                                        <p:cTn id="17"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3815"/>
                                        </p:tgtEl>
                                        <p:attrNameLst>
                                          <p:attrName>ppt_y</p:attrName>
                                        </p:attrNameLst>
                                      </p:cBhvr>
                                      <p:tavLst>
                                        <p:tav tm="0">
                                          <p:val>
                                            <p:strVal val="#ppt_y"/>
                                          </p:val>
                                        </p:tav>
                                        <p:tav tm="100000">
                                          <p:val>
                                            <p:strVal val="#ppt_y"/>
                                          </p:val>
                                        </p:tav>
                                      </p:tavLst>
                                    </p:anim>
                                    <p:anim calcmode="lin" valueType="num">
                                      <p:cBhvr>
                                        <p:cTn id="19"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3815"/>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338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33823"/>
                                        </p:tgtEl>
                                        <p:attrNameLst>
                                          <p:attrName>style.visibility</p:attrName>
                                        </p:attrNameLst>
                                      </p:cBhvr>
                                      <p:to>
                                        <p:strVal val="visible"/>
                                      </p:to>
                                    </p:set>
                                    <p:anim calcmode="lin" valueType="num">
                                      <p:cBhvr>
                                        <p:cTn id="26" dur="500" fill="hold"/>
                                        <p:tgtEl>
                                          <p:spTgt spid="33823"/>
                                        </p:tgtEl>
                                        <p:attrNameLst>
                                          <p:attrName>ppt_x</p:attrName>
                                        </p:attrNameLst>
                                      </p:cBhvr>
                                      <p:tavLst>
                                        <p:tav tm="0">
                                          <p:val>
                                            <p:strVal val="0-#ppt_w/2"/>
                                          </p:val>
                                        </p:tav>
                                        <p:tav tm="100000">
                                          <p:val>
                                            <p:strVal val="#ppt_x"/>
                                          </p:val>
                                        </p:tav>
                                      </p:tavLst>
                                    </p:anim>
                                    <p:anim calcmode="lin" valueType="num">
                                      <p:cBhvr>
                                        <p:cTn id="27" dur="500" fill="hold"/>
                                        <p:tgtEl>
                                          <p:spTgt spid="3382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3825"/>
                                        </p:tgtEl>
                                        <p:attrNameLst>
                                          <p:attrName>style.visibility</p:attrName>
                                        </p:attrNameLst>
                                      </p:cBhvr>
                                      <p:to>
                                        <p:strVal val="visible"/>
                                      </p:to>
                                    </p:set>
                                    <p:anim calcmode="lin" valueType="num">
                                      <p:cBhvr>
                                        <p:cTn id="30" dur="500" fill="hold"/>
                                        <p:tgtEl>
                                          <p:spTgt spid="33825"/>
                                        </p:tgtEl>
                                        <p:attrNameLst>
                                          <p:attrName>ppt_x</p:attrName>
                                        </p:attrNameLst>
                                      </p:cBhvr>
                                      <p:tavLst>
                                        <p:tav tm="0">
                                          <p:val>
                                            <p:strVal val="0-#ppt_w/2"/>
                                          </p:val>
                                        </p:tav>
                                        <p:tav tm="100000">
                                          <p:val>
                                            <p:strVal val="#ppt_x"/>
                                          </p:val>
                                        </p:tav>
                                      </p:tavLst>
                                    </p:anim>
                                    <p:anim calcmode="lin" valueType="num">
                                      <p:cBhvr>
                                        <p:cTn id="31" dur="500" fill="hold"/>
                                        <p:tgtEl>
                                          <p:spTgt spid="3382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33827"/>
                                        </p:tgtEl>
                                        <p:attrNameLst>
                                          <p:attrName>style.visibility</p:attrName>
                                        </p:attrNameLst>
                                      </p:cBhvr>
                                      <p:to>
                                        <p:strVal val="visible"/>
                                      </p:to>
                                    </p:set>
                                    <p:anim calcmode="lin" valueType="num">
                                      <p:cBhvr>
                                        <p:cTn id="34" dur="500" fill="hold"/>
                                        <p:tgtEl>
                                          <p:spTgt spid="33827"/>
                                        </p:tgtEl>
                                        <p:attrNameLst>
                                          <p:attrName>ppt_x</p:attrName>
                                        </p:attrNameLst>
                                      </p:cBhvr>
                                      <p:tavLst>
                                        <p:tav tm="0">
                                          <p:val>
                                            <p:strVal val="0-#ppt_w/2"/>
                                          </p:val>
                                        </p:tav>
                                        <p:tav tm="100000">
                                          <p:val>
                                            <p:strVal val="#ppt_x"/>
                                          </p:val>
                                        </p:tav>
                                      </p:tavLst>
                                    </p:anim>
                                    <p:anim calcmode="lin" valueType="num">
                                      <p:cBhvr>
                                        <p:cTn id="35" dur="500" fill="hold"/>
                                        <p:tgtEl>
                                          <p:spTgt spid="33827"/>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33829"/>
                                        </p:tgtEl>
                                        <p:attrNameLst>
                                          <p:attrName>style.visibility</p:attrName>
                                        </p:attrNameLst>
                                      </p:cBhvr>
                                      <p:to>
                                        <p:strVal val="visible"/>
                                      </p:to>
                                    </p:set>
                                    <p:anim calcmode="lin" valueType="num">
                                      <p:cBhvr>
                                        <p:cTn id="38" dur="500" fill="hold"/>
                                        <p:tgtEl>
                                          <p:spTgt spid="33829"/>
                                        </p:tgtEl>
                                        <p:attrNameLst>
                                          <p:attrName>ppt_x</p:attrName>
                                        </p:attrNameLst>
                                      </p:cBhvr>
                                      <p:tavLst>
                                        <p:tav tm="0">
                                          <p:val>
                                            <p:strVal val="0-#ppt_w/2"/>
                                          </p:val>
                                        </p:tav>
                                        <p:tav tm="100000">
                                          <p:val>
                                            <p:strVal val="#ppt_x"/>
                                          </p:val>
                                        </p:tav>
                                      </p:tavLst>
                                    </p:anim>
                                    <p:anim calcmode="lin" valueType="num">
                                      <p:cBhvr>
                                        <p:cTn id="39" dur="500" fill="hold"/>
                                        <p:tgtEl>
                                          <p:spTgt spid="33829"/>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filter="wipe(left)">
                                      <p:cBhvr>
                                        <p:cTn id="44" dur="1250"/>
                                        <p:tgtEl>
                                          <p:spTgt spid="4"/>
                                        </p:tgtEl>
                                      </p:cBhvr>
                                    </p:animEffect>
                                  </p:childTnLst>
                                </p:cTn>
                              </p:par>
                              <p:par>
                                <p:cTn id="45" presetID="22" presetClass="entr" presetSubtype="8" fill="hold" nodeType="withEffect">
                                  <p:stCondLst>
                                    <p:cond delay="250"/>
                                  </p:stCondLst>
                                  <p:childTnLst>
                                    <p:set>
                                      <p:cBhvr>
                                        <p:cTn id="46" dur="1" fill="hold">
                                          <p:stCondLst>
                                            <p:cond delay="0"/>
                                          </p:stCondLst>
                                        </p:cTn>
                                        <p:tgtEl>
                                          <p:spTgt spid="5"/>
                                        </p:tgtEl>
                                        <p:attrNameLst>
                                          <p:attrName>style.visibility</p:attrName>
                                        </p:attrNameLst>
                                      </p:cBhvr>
                                      <p:to>
                                        <p:strVal val="visible"/>
                                      </p:to>
                                    </p:set>
                                    <p:animEffect filter="wipe(left)">
                                      <p:cBhvr>
                                        <p:cTn id="47" dur="125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824"/>
                                        </p:tgtEl>
                                        <p:attrNameLst>
                                          <p:attrName>style.visibility</p:attrName>
                                        </p:attrNameLst>
                                      </p:cBhvr>
                                      <p:to>
                                        <p:strVal val="visible"/>
                                      </p:to>
                                    </p:set>
                                    <p:animEffect filter="wipe(down)">
                                      <p:cBhvr>
                                        <p:cTn id="52" dur="500"/>
                                        <p:tgtEl>
                                          <p:spTgt spid="3382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3826"/>
                                        </p:tgtEl>
                                        <p:attrNameLst>
                                          <p:attrName>style.visibility</p:attrName>
                                        </p:attrNameLst>
                                      </p:cBhvr>
                                      <p:to>
                                        <p:strVal val="visible"/>
                                      </p:to>
                                    </p:set>
                                    <p:animEffect filter="wipe(down)">
                                      <p:cBhvr>
                                        <p:cTn id="55" dur="500"/>
                                        <p:tgtEl>
                                          <p:spTgt spid="3382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3828"/>
                                        </p:tgtEl>
                                        <p:attrNameLst>
                                          <p:attrName>style.visibility</p:attrName>
                                        </p:attrNameLst>
                                      </p:cBhvr>
                                      <p:to>
                                        <p:strVal val="visible"/>
                                      </p:to>
                                    </p:set>
                                    <p:animEffect filter="wipe(down)">
                                      <p:cBhvr>
                                        <p:cTn id="58" dur="500"/>
                                        <p:tgtEl>
                                          <p:spTgt spid="3382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3830"/>
                                        </p:tgtEl>
                                        <p:attrNameLst>
                                          <p:attrName>style.visibility</p:attrName>
                                        </p:attrNameLst>
                                      </p:cBhvr>
                                      <p:to>
                                        <p:strVal val="visible"/>
                                      </p:to>
                                    </p:set>
                                    <p:animEffect filter="wipe(down)">
                                      <p:cBhvr>
                                        <p:cTn id="61" dur="500"/>
                                        <p:tgtEl>
                                          <p:spTgt spid="3383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3831"/>
                                        </p:tgtEl>
                                        <p:attrNameLst>
                                          <p:attrName>style.visibility</p:attrName>
                                        </p:attrNameLst>
                                      </p:cBhvr>
                                      <p:to>
                                        <p:strVal val="visible"/>
                                      </p:to>
                                    </p:set>
                                    <p:animEffect filter="fade">
                                      <p:cBhvr>
                                        <p:cTn id="66" dur="1000"/>
                                        <p:tgtEl>
                                          <p:spTgt spid="33831"/>
                                        </p:tgtEl>
                                      </p:cBhvr>
                                    </p:animEffect>
                                    <p:anim calcmode="lin" valueType="num">
                                      <p:cBhvr>
                                        <p:cTn id="67" dur="1000" fill="hold"/>
                                        <p:tgtEl>
                                          <p:spTgt spid="33831"/>
                                        </p:tgtEl>
                                        <p:attrNameLst>
                                          <p:attrName>ppt_x</p:attrName>
                                        </p:attrNameLst>
                                      </p:cBhvr>
                                      <p:tavLst>
                                        <p:tav tm="0">
                                          <p:val>
                                            <p:strVal val="#ppt_x"/>
                                          </p:val>
                                        </p:tav>
                                        <p:tav tm="100000">
                                          <p:val>
                                            <p:strVal val="#ppt_x"/>
                                          </p:val>
                                        </p:tav>
                                      </p:tavLst>
                                    </p:anim>
                                    <p:anim calcmode="lin" valueType="num">
                                      <p:cBhvr>
                                        <p:cTn id="68" dur="1000" fill="hold"/>
                                        <p:tgtEl>
                                          <p:spTgt spid="33831"/>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4" presetClass="entr" presetSubtype="10" fill="hold" nodeType="clickEffect">
                                  <p:stCondLst>
                                    <p:cond delay="0"/>
                                  </p:stCondLst>
                                  <p:childTnLst>
                                    <p:set>
                                      <p:cBhvr>
                                        <p:cTn id="72" dur="1" fill="hold">
                                          <p:stCondLst>
                                            <p:cond delay="0"/>
                                          </p:stCondLst>
                                        </p:cTn>
                                        <p:tgtEl>
                                          <p:spTgt spid="33838"/>
                                        </p:tgtEl>
                                        <p:attrNameLst>
                                          <p:attrName>style.visibility</p:attrName>
                                        </p:attrNameLst>
                                      </p:cBhvr>
                                      <p:to>
                                        <p:strVal val="visible"/>
                                      </p:to>
                                    </p:set>
                                    <p:animEffect filter="randombar(horizontal)">
                                      <p:cBhvr>
                                        <p:cTn id="73" dur="500"/>
                                        <p:tgtEl>
                                          <p:spTgt spid="33838"/>
                                        </p:tgtEl>
                                      </p:cBhvr>
                                    </p:animEffect>
                                  </p:childTnLst>
                                </p:cTn>
                              </p:par>
                              <p:par>
                                <p:cTn id="74" presetID="14" presetClass="entr" presetSubtype="10" fill="hold" nodeType="withEffect">
                                  <p:stCondLst>
                                    <p:cond delay="0"/>
                                  </p:stCondLst>
                                  <p:childTnLst>
                                    <p:set>
                                      <p:cBhvr>
                                        <p:cTn id="75" dur="1" fill="hold">
                                          <p:stCondLst>
                                            <p:cond delay="0"/>
                                          </p:stCondLst>
                                        </p:cTn>
                                        <p:tgtEl>
                                          <p:spTgt spid="33839"/>
                                        </p:tgtEl>
                                        <p:attrNameLst>
                                          <p:attrName>style.visibility</p:attrName>
                                        </p:attrNameLst>
                                      </p:cBhvr>
                                      <p:to>
                                        <p:strVal val="visible"/>
                                      </p:to>
                                    </p:set>
                                    <p:animEffect filter="randombar(horizontal)">
                                      <p:cBhvr>
                                        <p:cTn id="76" dur="500"/>
                                        <p:tgtEl>
                                          <p:spTgt spid="3383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3840"/>
                                        </p:tgtEl>
                                        <p:attrNameLst>
                                          <p:attrName>style.visibility</p:attrName>
                                        </p:attrNameLst>
                                      </p:cBhvr>
                                      <p:to>
                                        <p:strVal val="visible"/>
                                      </p:to>
                                    </p:set>
                                    <p:animEffect filter="randombar(horizontal)">
                                      <p:cBhvr>
                                        <p:cTn id="79" dur="500"/>
                                        <p:tgtEl>
                                          <p:spTgt spid="3384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33837"/>
                                        </p:tgtEl>
                                        <p:attrNameLst>
                                          <p:attrName>style.visibility</p:attrName>
                                        </p:attrNameLst>
                                      </p:cBhvr>
                                      <p:to>
                                        <p:strVal val="visible"/>
                                      </p:to>
                                    </p:set>
                                    <p:animEffect filter="wipe(up)">
                                      <p:cBhvr>
                                        <p:cTn id="84" dur="500"/>
                                        <p:tgtEl>
                                          <p:spTgt spid="3383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3841"/>
                                        </p:tgtEl>
                                        <p:attrNameLst>
                                          <p:attrName>style.visibility</p:attrName>
                                        </p:attrNameLst>
                                      </p:cBhvr>
                                      <p:to>
                                        <p:strVal val="visible"/>
                                      </p:to>
                                    </p:set>
                                    <p:animEffect filter="fade">
                                      <p:cBhvr>
                                        <p:cTn id="89" dur="1000"/>
                                        <p:tgtEl>
                                          <p:spTgt spid="33841"/>
                                        </p:tgtEl>
                                      </p:cBhvr>
                                    </p:animEffect>
                                    <p:anim calcmode="lin" valueType="num">
                                      <p:cBhvr>
                                        <p:cTn id="90" dur="1000" fill="hold"/>
                                        <p:tgtEl>
                                          <p:spTgt spid="33841"/>
                                        </p:tgtEl>
                                        <p:attrNameLst>
                                          <p:attrName>ppt_x</p:attrName>
                                        </p:attrNameLst>
                                      </p:cBhvr>
                                      <p:tavLst>
                                        <p:tav tm="0">
                                          <p:val>
                                            <p:strVal val="#ppt_x"/>
                                          </p:val>
                                        </p:tav>
                                        <p:tav tm="100000">
                                          <p:val>
                                            <p:strVal val="#ppt_x"/>
                                          </p:val>
                                        </p:tav>
                                      </p:tavLst>
                                    </p:anim>
                                    <p:anim calcmode="lin" valueType="num">
                                      <p:cBhvr>
                                        <p:cTn id="91" dur="1000" fill="hold"/>
                                        <p:tgtEl>
                                          <p:spTgt spid="338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5" grpId="0" bldLvl="0"/>
      <p:bldP spid="33816" grpId="0" bldLvl="0" animBg="1"/>
      <p:bldP spid="33823" grpId="0" bldLvl="0"/>
      <p:bldP spid="33824" grpId="0" bldLvl="0"/>
      <p:bldP spid="33825" grpId="0" bldLvl="0"/>
      <p:bldP spid="33826" grpId="0" bldLvl="0"/>
      <p:bldP spid="33827" grpId="0" bldLvl="0"/>
      <p:bldP spid="33828" grpId="0" bldLvl="0"/>
      <p:bldP spid="33829" grpId="0" bldLvl="0"/>
      <p:bldP spid="33830" grpId="0" bldLvl="0"/>
      <p:bldP spid="33831" grpId="0" bldLvl="0"/>
      <p:bldP spid="33837" grpId="0" bldLvl="0" animBg="1"/>
      <p:bldP spid="33840" grpId="0" bldLvl="0" animBg="1"/>
      <p:bldP spid="33841" grpId="0" bldLvl="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4">
            <a:extLst>
              <a:ext uri="{FF2B5EF4-FFF2-40B4-BE49-F238E27FC236}">
                <a16:creationId xmlns:a16="http://schemas.microsoft.com/office/drawing/2014/main" id="{69E3A881-A532-4986-A397-C87CD67FD5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A31EA103-5177-4C9F-B35A-97870B4CD36B}" type="slidenum">
              <a:rPr altLang="en-US" sz="1400">
                <a:solidFill>
                  <a:srgbClr val="898989"/>
                </a:solidFill>
                <a:ea typeface="宋体" panose="02010600030101010101" pitchFamily="2" charset="-122"/>
              </a:rPr>
              <a:pPr/>
              <a:t>32</a:t>
            </a:fld>
            <a:endParaRPr lang="zh-CN" altLang="en-US" sz="1400">
              <a:solidFill>
                <a:srgbClr val="898989"/>
              </a:solidFill>
              <a:ea typeface="宋体" panose="02010600030101010101" pitchFamily="2" charset="-122"/>
            </a:endParaRPr>
          </a:p>
        </p:txBody>
      </p:sp>
      <p:sp>
        <p:nvSpPr>
          <p:cNvPr id="45059" name="矩形 6">
            <a:extLst>
              <a:ext uri="{FF2B5EF4-FFF2-40B4-BE49-F238E27FC236}">
                <a16:creationId xmlns:a16="http://schemas.microsoft.com/office/drawing/2014/main" id="{31357D25-4526-4281-8AB9-A12B9DF59865}"/>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0" name="矩形 8">
            <a:extLst>
              <a:ext uri="{FF2B5EF4-FFF2-40B4-BE49-F238E27FC236}">
                <a16:creationId xmlns:a16="http://schemas.microsoft.com/office/drawing/2014/main" id="{E2C9D49A-128E-4F99-90B3-761834D7595E}"/>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Drawing drawing</a:t>
            </a:r>
            <a:endParaRPr lang="zh-CN" altLang="en-US" sz="1200" dirty="0">
              <a:ea typeface="宋体" panose="02010600030101010101" pitchFamily="2" charset="-122"/>
            </a:endParaRPr>
          </a:p>
        </p:txBody>
      </p:sp>
      <p:sp>
        <p:nvSpPr>
          <p:cNvPr id="45061" name="矩形 14">
            <a:extLst>
              <a:ext uri="{FF2B5EF4-FFF2-40B4-BE49-F238E27FC236}">
                <a16:creationId xmlns:a16="http://schemas.microsoft.com/office/drawing/2014/main" id="{D331957C-96D1-4BCF-9FF7-3B2744C88A31}"/>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5062" name="矩形 15">
            <a:extLst>
              <a:ext uri="{FF2B5EF4-FFF2-40B4-BE49-F238E27FC236}">
                <a16:creationId xmlns:a16="http://schemas.microsoft.com/office/drawing/2014/main" id="{9015F456-417A-4ABF-807D-70A34027696B}"/>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5063" name="矩形 16">
            <a:extLst>
              <a:ext uri="{FF2B5EF4-FFF2-40B4-BE49-F238E27FC236}">
                <a16:creationId xmlns:a16="http://schemas.microsoft.com/office/drawing/2014/main" id="{4636633B-95C6-4C52-AA82-10B2FA3C1E1F}"/>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5064" name="矩形 1">
            <a:extLst>
              <a:ext uri="{FF2B5EF4-FFF2-40B4-BE49-F238E27FC236}">
                <a16:creationId xmlns:a16="http://schemas.microsoft.com/office/drawing/2014/main" id="{8941C596-639D-475A-BB5D-E9AC1B36DC02}"/>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5" name="矩形 3">
            <a:extLst>
              <a:ext uri="{FF2B5EF4-FFF2-40B4-BE49-F238E27FC236}">
                <a16:creationId xmlns:a16="http://schemas.microsoft.com/office/drawing/2014/main" id="{008321AE-F2F3-4856-9DF1-5E6850979B96}"/>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45066" name="矩形 6">
            <a:extLst>
              <a:ext uri="{FF2B5EF4-FFF2-40B4-BE49-F238E27FC236}">
                <a16:creationId xmlns:a16="http://schemas.microsoft.com/office/drawing/2014/main" id="{B66E569B-63E3-486F-B5A5-EBEF49635DB6}"/>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7" name="矩形 8">
            <a:extLst>
              <a:ext uri="{FF2B5EF4-FFF2-40B4-BE49-F238E27FC236}">
                <a16:creationId xmlns:a16="http://schemas.microsoft.com/office/drawing/2014/main" id="{C33B4F52-046D-48A8-83B7-5AF60B13CB3E}"/>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Drawing drawing</a:t>
            </a:r>
            <a:endParaRPr lang="zh-CN" altLang="en-US" sz="1200" dirty="0">
              <a:ea typeface="宋体" panose="02010600030101010101" pitchFamily="2" charset="-122"/>
            </a:endParaRPr>
          </a:p>
        </p:txBody>
      </p:sp>
      <p:sp>
        <p:nvSpPr>
          <p:cNvPr id="45068" name="矩形 24">
            <a:extLst>
              <a:ext uri="{FF2B5EF4-FFF2-40B4-BE49-F238E27FC236}">
                <a16:creationId xmlns:a16="http://schemas.microsoft.com/office/drawing/2014/main" id="{53300C91-7519-4C87-86E4-F9B243761451}"/>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5069" name="矩形 25">
            <a:extLst>
              <a:ext uri="{FF2B5EF4-FFF2-40B4-BE49-F238E27FC236}">
                <a16:creationId xmlns:a16="http://schemas.microsoft.com/office/drawing/2014/main" id="{0004E657-184A-4D76-9EEB-594E6ED2EC59}"/>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5070" name="矩形 26">
            <a:extLst>
              <a:ext uri="{FF2B5EF4-FFF2-40B4-BE49-F238E27FC236}">
                <a16:creationId xmlns:a16="http://schemas.microsoft.com/office/drawing/2014/main" id="{42367EA6-7A5E-424E-B183-BCD6F4C95554}"/>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5071" name="矩形 1">
            <a:extLst>
              <a:ext uri="{FF2B5EF4-FFF2-40B4-BE49-F238E27FC236}">
                <a16:creationId xmlns:a16="http://schemas.microsoft.com/office/drawing/2014/main" id="{EB896F91-D40A-4E2D-9D28-702D06644413}"/>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72" name="矩形 3">
            <a:extLst>
              <a:ext uri="{FF2B5EF4-FFF2-40B4-BE49-F238E27FC236}">
                <a16:creationId xmlns:a16="http://schemas.microsoft.com/office/drawing/2014/main" id="{9AC9724F-56A3-4B79-9D7D-E3727D94955C}"/>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45073" name="组合 5">
            <a:extLst>
              <a:ext uri="{FF2B5EF4-FFF2-40B4-BE49-F238E27FC236}">
                <a16:creationId xmlns:a16="http://schemas.microsoft.com/office/drawing/2014/main" id="{D45B74C6-73FF-46A2-AC19-66AFD4DF061E}"/>
              </a:ext>
            </a:extLst>
          </p:cNvPr>
          <p:cNvGrpSpPr>
            <a:grpSpLocks/>
          </p:cNvGrpSpPr>
          <p:nvPr/>
        </p:nvGrpSpPr>
        <p:grpSpPr bwMode="auto">
          <a:xfrm>
            <a:off x="10944225" y="368300"/>
            <a:ext cx="360363" cy="361950"/>
            <a:chOff x="0" y="0"/>
            <a:chExt cx="360000" cy="360000"/>
          </a:xfrm>
        </p:grpSpPr>
        <p:sp>
          <p:nvSpPr>
            <p:cNvPr id="45119" name="椭圆 15">
              <a:extLst>
                <a:ext uri="{FF2B5EF4-FFF2-40B4-BE49-F238E27FC236}">
                  <a16:creationId xmlns:a16="http://schemas.microsoft.com/office/drawing/2014/main" id="{7AD3BD01-84D6-4CE2-B4FB-B278C13F1D03}"/>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120" name="燕尾形 16">
              <a:hlinkClick r:id="" action="ppaction://hlinkshowjump?jump=previousslide"/>
              <a:extLst>
                <a:ext uri="{FF2B5EF4-FFF2-40B4-BE49-F238E27FC236}">
                  <a16:creationId xmlns:a16="http://schemas.microsoft.com/office/drawing/2014/main" id="{8EE6D3F2-BB2A-44D2-9648-A9D668780A53}"/>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45074" name="组合 4">
            <a:extLst>
              <a:ext uri="{FF2B5EF4-FFF2-40B4-BE49-F238E27FC236}">
                <a16:creationId xmlns:a16="http://schemas.microsoft.com/office/drawing/2014/main" id="{3EA43F98-4B76-41C7-9F29-064D1E08A01F}"/>
              </a:ext>
            </a:extLst>
          </p:cNvPr>
          <p:cNvGrpSpPr>
            <a:grpSpLocks/>
          </p:cNvGrpSpPr>
          <p:nvPr/>
        </p:nvGrpSpPr>
        <p:grpSpPr bwMode="auto">
          <a:xfrm>
            <a:off x="11449050" y="368300"/>
            <a:ext cx="360363" cy="361950"/>
            <a:chOff x="0" y="0"/>
            <a:chExt cx="360000" cy="360000"/>
          </a:xfrm>
        </p:grpSpPr>
        <p:sp>
          <p:nvSpPr>
            <p:cNvPr id="45117" name="椭圆 2">
              <a:extLst>
                <a:ext uri="{FF2B5EF4-FFF2-40B4-BE49-F238E27FC236}">
                  <a16:creationId xmlns:a16="http://schemas.microsoft.com/office/drawing/2014/main" id="{338F5F28-0746-47CA-8A92-61DA4FA8BB22}"/>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118" name="燕尾形 3">
              <a:hlinkClick r:id="" action="ppaction://hlinkshowjump?jump=nextslide"/>
              <a:extLst>
                <a:ext uri="{FF2B5EF4-FFF2-40B4-BE49-F238E27FC236}">
                  <a16:creationId xmlns:a16="http://schemas.microsoft.com/office/drawing/2014/main" id="{655EA95B-655B-4496-8F62-19D83A2A2963}"/>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45075" name="矩形 6">
            <a:extLst>
              <a:ext uri="{FF2B5EF4-FFF2-40B4-BE49-F238E27FC236}">
                <a16:creationId xmlns:a16="http://schemas.microsoft.com/office/drawing/2014/main" id="{AB8606B7-2FCF-493A-B73F-3099C50CB027}"/>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76" name="矩形 1">
            <a:extLst>
              <a:ext uri="{FF2B5EF4-FFF2-40B4-BE49-F238E27FC236}">
                <a16:creationId xmlns:a16="http://schemas.microsoft.com/office/drawing/2014/main" id="{8739CED1-BED0-4CDF-B831-A9940C08CB00}"/>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40" name="TextBox 1">
            <a:extLst>
              <a:ext uri="{FF2B5EF4-FFF2-40B4-BE49-F238E27FC236}">
                <a16:creationId xmlns:a16="http://schemas.microsoft.com/office/drawing/2014/main" id="{F9DE6EFF-8ED2-42EE-86A1-945D0737E1D8}"/>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34841" name="矩形 2">
            <a:extLst>
              <a:ext uri="{FF2B5EF4-FFF2-40B4-BE49-F238E27FC236}">
                <a16:creationId xmlns:a16="http://schemas.microsoft.com/office/drawing/2014/main" id="{24FCE0BD-1352-4AD3-A5A5-6A6309E0D164}"/>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009999"/>
              </a:solidFill>
              <a:latin typeface="宋体" panose="02010600030101010101" pitchFamily="2" charset="-122"/>
              <a:ea typeface="宋体" panose="02010600030101010101" pitchFamily="2" charset="-122"/>
              <a:sym typeface="宋体" panose="02010600030101010101" pitchFamily="2" charset="-122"/>
            </a:endParaRPr>
          </a:p>
        </p:txBody>
      </p:sp>
      <p:sp>
        <p:nvSpPr>
          <p:cNvPr id="34842" name="KSO_Shape">
            <a:extLst>
              <a:ext uri="{FF2B5EF4-FFF2-40B4-BE49-F238E27FC236}">
                <a16:creationId xmlns:a16="http://schemas.microsoft.com/office/drawing/2014/main" id="{05E841D6-B9F5-464D-8533-AD006E5ADE5C}"/>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3" name="Freeform 5">
            <a:extLst>
              <a:ext uri="{FF2B5EF4-FFF2-40B4-BE49-F238E27FC236}">
                <a16:creationId xmlns:a16="http://schemas.microsoft.com/office/drawing/2014/main" id="{F8B05313-916B-44F7-A708-099EA242A18A}"/>
              </a:ext>
            </a:extLst>
          </p:cNvPr>
          <p:cNvSpPr>
            <a:spLocks noChangeArrowheads="1"/>
          </p:cNvSpPr>
          <p:nvPr/>
        </p:nvSpPr>
        <p:spPr bwMode="auto">
          <a:xfrm>
            <a:off x="2581275" y="2768600"/>
            <a:ext cx="1725613" cy="1458913"/>
          </a:xfrm>
          <a:custGeom>
            <a:avLst/>
            <a:gdLst>
              <a:gd name="T0" fmla="*/ 2147483647 w 692"/>
              <a:gd name="T1" fmla="*/ 2147483647 h 585"/>
              <a:gd name="T2" fmla="*/ 2147483647 w 692"/>
              <a:gd name="T3" fmla="*/ 2147483647 h 585"/>
              <a:gd name="T4" fmla="*/ 2147483647 w 692"/>
              <a:gd name="T5" fmla="*/ 2147483647 h 585"/>
              <a:gd name="T6" fmla="*/ 2147483647 w 692"/>
              <a:gd name="T7" fmla="*/ 2147483647 h 585"/>
              <a:gd name="T8" fmla="*/ 2147483647 w 692"/>
              <a:gd name="T9" fmla="*/ 2147483647 h 585"/>
              <a:gd name="T10" fmla="*/ 2147483647 w 692"/>
              <a:gd name="T11" fmla="*/ 2147483647 h 585"/>
              <a:gd name="T12" fmla="*/ 2147483647 w 692"/>
              <a:gd name="T13" fmla="*/ 2147483647 h 585"/>
              <a:gd name="T14" fmla="*/ 2147483647 w 692"/>
              <a:gd name="T15" fmla="*/ 2147483647 h 585"/>
              <a:gd name="T16" fmla="*/ 2147483647 w 692"/>
              <a:gd name="T17" fmla="*/ 2147483647 h 585"/>
              <a:gd name="T18" fmla="*/ 2147483647 w 692"/>
              <a:gd name="T19" fmla="*/ 2147483647 h 585"/>
              <a:gd name="T20" fmla="*/ 2147483647 w 692"/>
              <a:gd name="T21" fmla="*/ 2147483647 h 585"/>
              <a:gd name="T22" fmla="*/ 2147483647 w 692"/>
              <a:gd name="T23" fmla="*/ 2147483647 h 585"/>
              <a:gd name="T24" fmla="*/ 2147483647 w 692"/>
              <a:gd name="T25" fmla="*/ 2147483647 h 585"/>
              <a:gd name="T26" fmla="*/ 2147483647 w 692"/>
              <a:gd name="T27" fmla="*/ 2147483647 h 585"/>
              <a:gd name="T28" fmla="*/ 2147483647 w 692"/>
              <a:gd name="T29" fmla="*/ 2147483647 h 585"/>
              <a:gd name="T30" fmla="*/ 2147483647 w 692"/>
              <a:gd name="T31" fmla="*/ 2147483647 h 585"/>
              <a:gd name="T32" fmla="*/ 2147483647 w 692"/>
              <a:gd name="T33" fmla="*/ 2147483647 h 585"/>
              <a:gd name="T34" fmla="*/ 2147483647 w 692"/>
              <a:gd name="T35" fmla="*/ 2147483647 h 585"/>
              <a:gd name="T36" fmla="*/ 2147483647 w 692"/>
              <a:gd name="T37" fmla="*/ 2147483647 h 585"/>
              <a:gd name="T38" fmla="*/ 2147483647 w 692"/>
              <a:gd name="T39" fmla="*/ 2147483647 h 585"/>
              <a:gd name="T40" fmla="*/ 2147483647 w 692"/>
              <a:gd name="T41" fmla="*/ 2147483647 h 585"/>
              <a:gd name="T42" fmla="*/ 2147483647 w 692"/>
              <a:gd name="T43" fmla="*/ 2147483647 h 585"/>
              <a:gd name="T44" fmla="*/ 2147483647 w 692"/>
              <a:gd name="T45" fmla="*/ 2147483647 h 585"/>
              <a:gd name="T46" fmla="*/ 2147483647 w 692"/>
              <a:gd name="T47" fmla="*/ 2147483647 h 585"/>
              <a:gd name="T48" fmla="*/ 2147483647 w 692"/>
              <a:gd name="T49" fmla="*/ 2147483647 h 585"/>
              <a:gd name="T50" fmla="*/ 2147483647 w 692"/>
              <a:gd name="T51" fmla="*/ 2147483647 h 585"/>
              <a:gd name="T52" fmla="*/ 2147483647 w 692"/>
              <a:gd name="T53" fmla="*/ 2147483647 h 585"/>
              <a:gd name="T54" fmla="*/ 2147483647 w 692"/>
              <a:gd name="T55" fmla="*/ 2147483647 h 585"/>
              <a:gd name="T56" fmla="*/ 2147483647 w 692"/>
              <a:gd name="T57" fmla="*/ 2147483647 h 585"/>
              <a:gd name="T58" fmla="*/ 2147483647 w 692"/>
              <a:gd name="T59" fmla="*/ 2147483647 h 585"/>
              <a:gd name="T60" fmla="*/ 2147483647 w 692"/>
              <a:gd name="T61" fmla="*/ 2147483647 h 585"/>
              <a:gd name="T62" fmla="*/ 2147483647 w 692"/>
              <a:gd name="T63" fmla="*/ 2147483647 h 585"/>
              <a:gd name="T64" fmla="*/ 2147483647 w 692"/>
              <a:gd name="T65" fmla="*/ 2147483647 h 585"/>
              <a:gd name="T66" fmla="*/ 2147483647 w 692"/>
              <a:gd name="T67" fmla="*/ 2147483647 h 585"/>
              <a:gd name="T68" fmla="*/ 2147483647 w 692"/>
              <a:gd name="T69" fmla="*/ 2147483647 h 585"/>
              <a:gd name="T70" fmla="*/ 2147483647 w 692"/>
              <a:gd name="T71" fmla="*/ 2147483647 h 585"/>
              <a:gd name="T72" fmla="*/ 2147483647 w 692"/>
              <a:gd name="T73" fmla="*/ 2147483647 h 585"/>
              <a:gd name="T74" fmla="*/ 2147483647 w 692"/>
              <a:gd name="T75" fmla="*/ 2147483647 h 585"/>
              <a:gd name="T76" fmla="*/ 2147483647 w 692"/>
              <a:gd name="T77" fmla="*/ 2147483647 h 585"/>
              <a:gd name="T78" fmla="*/ 2147483647 w 692"/>
              <a:gd name="T79" fmla="*/ 2147483647 h 585"/>
              <a:gd name="T80" fmla="*/ 2147483647 w 692"/>
              <a:gd name="T81" fmla="*/ 2147483647 h 585"/>
              <a:gd name="T82" fmla="*/ 2147483647 w 692"/>
              <a:gd name="T83" fmla="*/ 2147483647 h 585"/>
              <a:gd name="T84" fmla="*/ 2147483647 w 692"/>
              <a:gd name="T85" fmla="*/ 2147483647 h 585"/>
              <a:gd name="T86" fmla="*/ 2147483647 w 692"/>
              <a:gd name="T87" fmla="*/ 2147483647 h 585"/>
              <a:gd name="T88" fmla="*/ 2147483647 w 692"/>
              <a:gd name="T89" fmla="*/ 2147483647 h 585"/>
              <a:gd name="T90" fmla="*/ 2147483647 w 692"/>
              <a:gd name="T91" fmla="*/ 2147483647 h 585"/>
              <a:gd name="T92" fmla="*/ 2147483647 w 692"/>
              <a:gd name="T93" fmla="*/ 2147483647 h 585"/>
              <a:gd name="T94" fmla="*/ 2147483647 w 692"/>
              <a:gd name="T95" fmla="*/ 2147483647 h 585"/>
              <a:gd name="T96" fmla="*/ 2147483647 w 692"/>
              <a:gd name="T97" fmla="*/ 2147483647 h 585"/>
              <a:gd name="T98" fmla="*/ 2147483647 w 692"/>
              <a:gd name="T99" fmla="*/ 2147483647 h 585"/>
              <a:gd name="T100" fmla="*/ 2147483647 w 692"/>
              <a:gd name="T101" fmla="*/ 2147483647 h 585"/>
              <a:gd name="T102" fmla="*/ 2147483647 w 692"/>
              <a:gd name="T103" fmla="*/ 2147483647 h 585"/>
              <a:gd name="T104" fmla="*/ 2147483647 w 692"/>
              <a:gd name="T105" fmla="*/ 2147483647 h 585"/>
              <a:gd name="T106" fmla="*/ 2147483647 w 692"/>
              <a:gd name="T107" fmla="*/ 2147483647 h 585"/>
              <a:gd name="T108" fmla="*/ 2147483647 w 692"/>
              <a:gd name="T109" fmla="*/ 2147483647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92" h="585">
                <a:moveTo>
                  <a:pt x="411" y="211"/>
                </a:moveTo>
                <a:cubicBezTo>
                  <a:pt x="402" y="211"/>
                  <a:pt x="402" y="211"/>
                  <a:pt x="402" y="211"/>
                </a:cubicBezTo>
                <a:cubicBezTo>
                  <a:pt x="399" y="218"/>
                  <a:pt x="399" y="218"/>
                  <a:pt x="399" y="218"/>
                </a:cubicBezTo>
                <a:cubicBezTo>
                  <a:pt x="404" y="224"/>
                  <a:pt x="404" y="224"/>
                  <a:pt x="404" y="224"/>
                </a:cubicBezTo>
                <a:cubicBezTo>
                  <a:pt x="404" y="224"/>
                  <a:pt x="404" y="224"/>
                  <a:pt x="404" y="224"/>
                </a:cubicBezTo>
                <a:cubicBezTo>
                  <a:pt x="404" y="225"/>
                  <a:pt x="404" y="225"/>
                  <a:pt x="404" y="225"/>
                </a:cubicBezTo>
                <a:cubicBezTo>
                  <a:pt x="407" y="233"/>
                  <a:pt x="407" y="233"/>
                  <a:pt x="407" y="233"/>
                </a:cubicBezTo>
                <a:cubicBezTo>
                  <a:pt x="407" y="233"/>
                  <a:pt x="407" y="233"/>
                  <a:pt x="407" y="233"/>
                </a:cubicBezTo>
                <a:cubicBezTo>
                  <a:pt x="407" y="235"/>
                  <a:pt x="407" y="235"/>
                  <a:pt x="407" y="235"/>
                </a:cubicBezTo>
                <a:cubicBezTo>
                  <a:pt x="406" y="236"/>
                  <a:pt x="406" y="236"/>
                  <a:pt x="406" y="236"/>
                </a:cubicBezTo>
                <a:cubicBezTo>
                  <a:pt x="393" y="242"/>
                  <a:pt x="393" y="242"/>
                  <a:pt x="393" y="242"/>
                </a:cubicBezTo>
                <a:cubicBezTo>
                  <a:pt x="392" y="243"/>
                  <a:pt x="392" y="243"/>
                  <a:pt x="392" y="243"/>
                </a:cubicBezTo>
                <a:cubicBezTo>
                  <a:pt x="392" y="243"/>
                  <a:pt x="392" y="243"/>
                  <a:pt x="392" y="243"/>
                </a:cubicBezTo>
                <a:cubicBezTo>
                  <a:pt x="391" y="243"/>
                  <a:pt x="391" y="243"/>
                  <a:pt x="391" y="243"/>
                </a:cubicBezTo>
                <a:cubicBezTo>
                  <a:pt x="391" y="243"/>
                  <a:pt x="391" y="243"/>
                  <a:pt x="391" y="243"/>
                </a:cubicBezTo>
                <a:cubicBezTo>
                  <a:pt x="380" y="242"/>
                  <a:pt x="375" y="239"/>
                  <a:pt x="373" y="235"/>
                </a:cubicBezTo>
                <a:cubicBezTo>
                  <a:pt x="370" y="227"/>
                  <a:pt x="370" y="227"/>
                  <a:pt x="370" y="227"/>
                </a:cubicBezTo>
                <a:cubicBezTo>
                  <a:pt x="351" y="224"/>
                  <a:pt x="351" y="224"/>
                  <a:pt x="351" y="224"/>
                </a:cubicBezTo>
                <a:cubicBezTo>
                  <a:pt x="346" y="201"/>
                  <a:pt x="346" y="201"/>
                  <a:pt x="346" y="201"/>
                </a:cubicBezTo>
                <a:cubicBezTo>
                  <a:pt x="343" y="200"/>
                  <a:pt x="340" y="198"/>
                  <a:pt x="338" y="196"/>
                </a:cubicBezTo>
                <a:cubicBezTo>
                  <a:pt x="337" y="194"/>
                  <a:pt x="337" y="194"/>
                  <a:pt x="337" y="194"/>
                </a:cubicBezTo>
                <a:cubicBezTo>
                  <a:pt x="334" y="190"/>
                  <a:pt x="332" y="188"/>
                  <a:pt x="328" y="187"/>
                </a:cubicBezTo>
                <a:cubicBezTo>
                  <a:pt x="323" y="185"/>
                  <a:pt x="319" y="182"/>
                  <a:pt x="315" y="176"/>
                </a:cubicBezTo>
                <a:cubicBezTo>
                  <a:pt x="308" y="172"/>
                  <a:pt x="308" y="172"/>
                  <a:pt x="308" y="172"/>
                </a:cubicBezTo>
                <a:cubicBezTo>
                  <a:pt x="308" y="172"/>
                  <a:pt x="308" y="172"/>
                  <a:pt x="308" y="172"/>
                </a:cubicBezTo>
                <a:cubicBezTo>
                  <a:pt x="308" y="172"/>
                  <a:pt x="308" y="172"/>
                  <a:pt x="308" y="172"/>
                </a:cubicBezTo>
                <a:cubicBezTo>
                  <a:pt x="308" y="172"/>
                  <a:pt x="308" y="172"/>
                  <a:pt x="308" y="172"/>
                </a:cubicBezTo>
                <a:cubicBezTo>
                  <a:pt x="298" y="162"/>
                  <a:pt x="298" y="162"/>
                  <a:pt x="298" y="162"/>
                </a:cubicBezTo>
                <a:cubicBezTo>
                  <a:pt x="298" y="162"/>
                  <a:pt x="298" y="162"/>
                  <a:pt x="298" y="162"/>
                </a:cubicBezTo>
                <a:cubicBezTo>
                  <a:pt x="295" y="154"/>
                  <a:pt x="295" y="154"/>
                  <a:pt x="295" y="154"/>
                </a:cubicBezTo>
                <a:cubicBezTo>
                  <a:pt x="295" y="153"/>
                  <a:pt x="295" y="153"/>
                  <a:pt x="295" y="153"/>
                </a:cubicBezTo>
                <a:cubicBezTo>
                  <a:pt x="315" y="126"/>
                  <a:pt x="315" y="126"/>
                  <a:pt x="315" y="126"/>
                </a:cubicBezTo>
                <a:cubicBezTo>
                  <a:pt x="315" y="125"/>
                  <a:pt x="316" y="123"/>
                  <a:pt x="315" y="123"/>
                </a:cubicBezTo>
                <a:cubicBezTo>
                  <a:pt x="312" y="114"/>
                  <a:pt x="312" y="114"/>
                  <a:pt x="312" y="114"/>
                </a:cubicBezTo>
                <a:cubicBezTo>
                  <a:pt x="302" y="119"/>
                  <a:pt x="302" y="119"/>
                  <a:pt x="302" y="119"/>
                </a:cubicBezTo>
                <a:cubicBezTo>
                  <a:pt x="301" y="119"/>
                  <a:pt x="301" y="119"/>
                  <a:pt x="301" y="119"/>
                </a:cubicBezTo>
                <a:cubicBezTo>
                  <a:pt x="301" y="119"/>
                  <a:pt x="301" y="119"/>
                  <a:pt x="301" y="119"/>
                </a:cubicBezTo>
                <a:cubicBezTo>
                  <a:pt x="300" y="119"/>
                  <a:pt x="300" y="119"/>
                  <a:pt x="300" y="119"/>
                </a:cubicBezTo>
                <a:cubicBezTo>
                  <a:pt x="274" y="121"/>
                  <a:pt x="274" y="121"/>
                  <a:pt x="274" y="121"/>
                </a:cubicBezTo>
                <a:cubicBezTo>
                  <a:pt x="263" y="123"/>
                  <a:pt x="263" y="123"/>
                  <a:pt x="263" y="123"/>
                </a:cubicBezTo>
                <a:cubicBezTo>
                  <a:pt x="260" y="127"/>
                  <a:pt x="260" y="127"/>
                  <a:pt x="260" y="127"/>
                </a:cubicBezTo>
                <a:cubicBezTo>
                  <a:pt x="258" y="131"/>
                  <a:pt x="258" y="131"/>
                  <a:pt x="258" y="131"/>
                </a:cubicBezTo>
                <a:cubicBezTo>
                  <a:pt x="255" y="134"/>
                  <a:pt x="252" y="136"/>
                  <a:pt x="246" y="134"/>
                </a:cubicBezTo>
                <a:cubicBezTo>
                  <a:pt x="246" y="134"/>
                  <a:pt x="246" y="134"/>
                  <a:pt x="246" y="134"/>
                </a:cubicBezTo>
                <a:cubicBezTo>
                  <a:pt x="246" y="134"/>
                  <a:pt x="246" y="134"/>
                  <a:pt x="246" y="134"/>
                </a:cubicBezTo>
                <a:cubicBezTo>
                  <a:pt x="237" y="127"/>
                  <a:pt x="237" y="127"/>
                  <a:pt x="237" y="127"/>
                </a:cubicBezTo>
                <a:cubicBezTo>
                  <a:pt x="236" y="112"/>
                  <a:pt x="236" y="112"/>
                  <a:pt x="236" y="112"/>
                </a:cubicBezTo>
                <a:cubicBezTo>
                  <a:pt x="231" y="108"/>
                  <a:pt x="228" y="105"/>
                  <a:pt x="227" y="102"/>
                </a:cubicBezTo>
                <a:cubicBezTo>
                  <a:pt x="224" y="88"/>
                  <a:pt x="224" y="88"/>
                  <a:pt x="224" y="88"/>
                </a:cubicBezTo>
                <a:cubicBezTo>
                  <a:pt x="218" y="81"/>
                  <a:pt x="218" y="81"/>
                  <a:pt x="218" y="81"/>
                </a:cubicBezTo>
                <a:cubicBezTo>
                  <a:pt x="212" y="75"/>
                  <a:pt x="212" y="75"/>
                  <a:pt x="212" y="75"/>
                </a:cubicBezTo>
                <a:cubicBezTo>
                  <a:pt x="209" y="74"/>
                  <a:pt x="209" y="74"/>
                  <a:pt x="209" y="74"/>
                </a:cubicBezTo>
                <a:cubicBezTo>
                  <a:pt x="220" y="60"/>
                  <a:pt x="220" y="60"/>
                  <a:pt x="220" y="60"/>
                </a:cubicBezTo>
                <a:cubicBezTo>
                  <a:pt x="222" y="52"/>
                  <a:pt x="222" y="52"/>
                  <a:pt x="222" y="52"/>
                </a:cubicBezTo>
                <a:cubicBezTo>
                  <a:pt x="210" y="37"/>
                  <a:pt x="210" y="37"/>
                  <a:pt x="210" y="37"/>
                </a:cubicBezTo>
                <a:cubicBezTo>
                  <a:pt x="209" y="37"/>
                  <a:pt x="209" y="37"/>
                  <a:pt x="209" y="37"/>
                </a:cubicBezTo>
                <a:cubicBezTo>
                  <a:pt x="209" y="36"/>
                  <a:pt x="209" y="36"/>
                  <a:pt x="209" y="36"/>
                </a:cubicBezTo>
                <a:cubicBezTo>
                  <a:pt x="204" y="24"/>
                  <a:pt x="204" y="24"/>
                  <a:pt x="204" y="24"/>
                </a:cubicBezTo>
                <a:cubicBezTo>
                  <a:pt x="204" y="23"/>
                  <a:pt x="204" y="23"/>
                  <a:pt x="204" y="23"/>
                </a:cubicBezTo>
                <a:cubicBezTo>
                  <a:pt x="204" y="23"/>
                  <a:pt x="204" y="23"/>
                  <a:pt x="204" y="23"/>
                </a:cubicBezTo>
                <a:cubicBezTo>
                  <a:pt x="203" y="17"/>
                  <a:pt x="203" y="17"/>
                  <a:pt x="203" y="17"/>
                </a:cubicBezTo>
                <a:cubicBezTo>
                  <a:pt x="195" y="11"/>
                  <a:pt x="195" y="11"/>
                  <a:pt x="195" y="11"/>
                </a:cubicBezTo>
                <a:cubicBezTo>
                  <a:pt x="195" y="11"/>
                  <a:pt x="195" y="11"/>
                  <a:pt x="195" y="11"/>
                </a:cubicBezTo>
                <a:cubicBezTo>
                  <a:pt x="195" y="11"/>
                  <a:pt x="195" y="11"/>
                  <a:pt x="195" y="11"/>
                </a:cubicBezTo>
                <a:cubicBezTo>
                  <a:pt x="195" y="11"/>
                  <a:pt x="195" y="11"/>
                  <a:pt x="195" y="11"/>
                </a:cubicBezTo>
                <a:cubicBezTo>
                  <a:pt x="186" y="1"/>
                  <a:pt x="186" y="1"/>
                  <a:pt x="186" y="1"/>
                </a:cubicBezTo>
                <a:cubicBezTo>
                  <a:pt x="175" y="0"/>
                  <a:pt x="175" y="0"/>
                  <a:pt x="175" y="0"/>
                </a:cubicBezTo>
                <a:cubicBezTo>
                  <a:pt x="163" y="3"/>
                  <a:pt x="163" y="3"/>
                  <a:pt x="163" y="3"/>
                </a:cubicBezTo>
                <a:cubicBezTo>
                  <a:pt x="161" y="6"/>
                  <a:pt x="161" y="6"/>
                  <a:pt x="161" y="6"/>
                </a:cubicBezTo>
                <a:cubicBezTo>
                  <a:pt x="159" y="23"/>
                  <a:pt x="159" y="23"/>
                  <a:pt x="159" y="23"/>
                </a:cubicBezTo>
                <a:cubicBezTo>
                  <a:pt x="159" y="41"/>
                  <a:pt x="159" y="41"/>
                  <a:pt x="159" y="41"/>
                </a:cubicBezTo>
                <a:cubicBezTo>
                  <a:pt x="158" y="42"/>
                  <a:pt x="158" y="42"/>
                  <a:pt x="158" y="42"/>
                </a:cubicBezTo>
                <a:cubicBezTo>
                  <a:pt x="146" y="46"/>
                  <a:pt x="146" y="46"/>
                  <a:pt x="146" y="46"/>
                </a:cubicBezTo>
                <a:cubicBezTo>
                  <a:pt x="146" y="46"/>
                  <a:pt x="146" y="46"/>
                  <a:pt x="146" y="46"/>
                </a:cubicBezTo>
                <a:cubicBezTo>
                  <a:pt x="146" y="47"/>
                  <a:pt x="146" y="47"/>
                  <a:pt x="146" y="47"/>
                </a:cubicBezTo>
                <a:cubicBezTo>
                  <a:pt x="146" y="47"/>
                  <a:pt x="146" y="47"/>
                  <a:pt x="146" y="47"/>
                </a:cubicBezTo>
                <a:cubicBezTo>
                  <a:pt x="135" y="48"/>
                  <a:pt x="135" y="48"/>
                  <a:pt x="135" y="48"/>
                </a:cubicBezTo>
                <a:cubicBezTo>
                  <a:pt x="130" y="51"/>
                  <a:pt x="124" y="54"/>
                  <a:pt x="117" y="56"/>
                </a:cubicBezTo>
                <a:cubicBezTo>
                  <a:pt x="116" y="57"/>
                  <a:pt x="116" y="57"/>
                  <a:pt x="116" y="57"/>
                </a:cubicBezTo>
                <a:cubicBezTo>
                  <a:pt x="116" y="57"/>
                  <a:pt x="116" y="57"/>
                  <a:pt x="116" y="57"/>
                </a:cubicBezTo>
                <a:cubicBezTo>
                  <a:pt x="115" y="57"/>
                  <a:pt x="115" y="57"/>
                  <a:pt x="115" y="57"/>
                </a:cubicBezTo>
                <a:cubicBezTo>
                  <a:pt x="95" y="52"/>
                  <a:pt x="95" y="52"/>
                  <a:pt x="95" y="52"/>
                </a:cubicBezTo>
                <a:cubicBezTo>
                  <a:pt x="86" y="61"/>
                  <a:pt x="86" y="61"/>
                  <a:pt x="86" y="61"/>
                </a:cubicBezTo>
                <a:cubicBezTo>
                  <a:pt x="84" y="63"/>
                  <a:pt x="80" y="66"/>
                  <a:pt x="74" y="67"/>
                </a:cubicBezTo>
                <a:cubicBezTo>
                  <a:pt x="62" y="77"/>
                  <a:pt x="62" y="77"/>
                  <a:pt x="62" y="77"/>
                </a:cubicBezTo>
                <a:cubicBezTo>
                  <a:pt x="55" y="88"/>
                  <a:pt x="55" y="88"/>
                  <a:pt x="55" y="88"/>
                </a:cubicBezTo>
                <a:cubicBezTo>
                  <a:pt x="55" y="88"/>
                  <a:pt x="55" y="88"/>
                  <a:pt x="55" y="88"/>
                </a:cubicBezTo>
                <a:cubicBezTo>
                  <a:pt x="54" y="89"/>
                  <a:pt x="54" y="89"/>
                  <a:pt x="54" y="89"/>
                </a:cubicBezTo>
                <a:cubicBezTo>
                  <a:pt x="51" y="94"/>
                  <a:pt x="48" y="99"/>
                  <a:pt x="45" y="100"/>
                </a:cubicBezTo>
                <a:cubicBezTo>
                  <a:pt x="38" y="109"/>
                  <a:pt x="38" y="109"/>
                  <a:pt x="38" y="109"/>
                </a:cubicBezTo>
                <a:cubicBezTo>
                  <a:pt x="38" y="110"/>
                  <a:pt x="38" y="110"/>
                  <a:pt x="38" y="110"/>
                </a:cubicBezTo>
                <a:cubicBezTo>
                  <a:pt x="37" y="111"/>
                  <a:pt x="37" y="111"/>
                  <a:pt x="37" y="111"/>
                </a:cubicBezTo>
                <a:cubicBezTo>
                  <a:pt x="33" y="114"/>
                  <a:pt x="33" y="114"/>
                  <a:pt x="33" y="114"/>
                </a:cubicBezTo>
                <a:cubicBezTo>
                  <a:pt x="30" y="115"/>
                  <a:pt x="27" y="116"/>
                  <a:pt x="25" y="116"/>
                </a:cubicBezTo>
                <a:cubicBezTo>
                  <a:pt x="10" y="114"/>
                  <a:pt x="10" y="114"/>
                  <a:pt x="10" y="114"/>
                </a:cubicBezTo>
                <a:cubicBezTo>
                  <a:pt x="6" y="120"/>
                  <a:pt x="6" y="120"/>
                  <a:pt x="6" y="120"/>
                </a:cubicBezTo>
                <a:cubicBezTo>
                  <a:pt x="0" y="130"/>
                  <a:pt x="0" y="130"/>
                  <a:pt x="0" y="130"/>
                </a:cubicBezTo>
                <a:cubicBezTo>
                  <a:pt x="3" y="139"/>
                  <a:pt x="3" y="139"/>
                  <a:pt x="3" y="139"/>
                </a:cubicBezTo>
                <a:cubicBezTo>
                  <a:pt x="2" y="163"/>
                  <a:pt x="2" y="163"/>
                  <a:pt x="2" y="163"/>
                </a:cubicBezTo>
                <a:cubicBezTo>
                  <a:pt x="6" y="170"/>
                  <a:pt x="6" y="170"/>
                  <a:pt x="6" y="170"/>
                </a:cubicBezTo>
                <a:cubicBezTo>
                  <a:pt x="6" y="171"/>
                  <a:pt x="6" y="171"/>
                  <a:pt x="6" y="171"/>
                </a:cubicBezTo>
                <a:cubicBezTo>
                  <a:pt x="8" y="176"/>
                  <a:pt x="8" y="176"/>
                  <a:pt x="8" y="176"/>
                </a:cubicBezTo>
                <a:cubicBezTo>
                  <a:pt x="16" y="176"/>
                  <a:pt x="16" y="176"/>
                  <a:pt x="16" y="176"/>
                </a:cubicBezTo>
                <a:cubicBezTo>
                  <a:pt x="31" y="179"/>
                  <a:pt x="31" y="179"/>
                  <a:pt x="31" y="179"/>
                </a:cubicBezTo>
                <a:cubicBezTo>
                  <a:pt x="50" y="180"/>
                  <a:pt x="50" y="180"/>
                  <a:pt x="50" y="180"/>
                </a:cubicBezTo>
                <a:cubicBezTo>
                  <a:pt x="58" y="179"/>
                  <a:pt x="58" y="179"/>
                  <a:pt x="58" y="179"/>
                </a:cubicBezTo>
                <a:cubicBezTo>
                  <a:pt x="59" y="179"/>
                  <a:pt x="59" y="179"/>
                  <a:pt x="59" y="179"/>
                </a:cubicBezTo>
                <a:cubicBezTo>
                  <a:pt x="60" y="179"/>
                  <a:pt x="60" y="179"/>
                  <a:pt x="60" y="179"/>
                </a:cubicBezTo>
                <a:cubicBezTo>
                  <a:pt x="76" y="185"/>
                  <a:pt x="76" y="185"/>
                  <a:pt x="76" y="185"/>
                </a:cubicBezTo>
                <a:cubicBezTo>
                  <a:pt x="76" y="185"/>
                  <a:pt x="76" y="185"/>
                  <a:pt x="76" y="185"/>
                </a:cubicBezTo>
                <a:cubicBezTo>
                  <a:pt x="77" y="185"/>
                  <a:pt x="77" y="185"/>
                  <a:pt x="77" y="185"/>
                </a:cubicBezTo>
                <a:cubicBezTo>
                  <a:pt x="85" y="192"/>
                  <a:pt x="85" y="192"/>
                  <a:pt x="85" y="192"/>
                </a:cubicBezTo>
                <a:cubicBezTo>
                  <a:pt x="104" y="199"/>
                  <a:pt x="104" y="199"/>
                  <a:pt x="104" y="199"/>
                </a:cubicBezTo>
                <a:cubicBezTo>
                  <a:pt x="104" y="199"/>
                  <a:pt x="104" y="199"/>
                  <a:pt x="104" y="199"/>
                </a:cubicBezTo>
                <a:cubicBezTo>
                  <a:pt x="116" y="206"/>
                  <a:pt x="116" y="206"/>
                  <a:pt x="116" y="206"/>
                </a:cubicBezTo>
                <a:cubicBezTo>
                  <a:pt x="146" y="233"/>
                  <a:pt x="146" y="233"/>
                  <a:pt x="146" y="233"/>
                </a:cubicBezTo>
                <a:cubicBezTo>
                  <a:pt x="159" y="239"/>
                  <a:pt x="159" y="239"/>
                  <a:pt x="159" y="239"/>
                </a:cubicBezTo>
                <a:cubicBezTo>
                  <a:pt x="165" y="237"/>
                  <a:pt x="165" y="237"/>
                  <a:pt x="165" y="237"/>
                </a:cubicBezTo>
                <a:cubicBezTo>
                  <a:pt x="170" y="227"/>
                  <a:pt x="170" y="227"/>
                  <a:pt x="170" y="227"/>
                </a:cubicBezTo>
                <a:cubicBezTo>
                  <a:pt x="167" y="210"/>
                  <a:pt x="167" y="210"/>
                  <a:pt x="167" y="210"/>
                </a:cubicBezTo>
                <a:cubicBezTo>
                  <a:pt x="167" y="205"/>
                  <a:pt x="171" y="202"/>
                  <a:pt x="178" y="199"/>
                </a:cubicBezTo>
                <a:cubicBezTo>
                  <a:pt x="180" y="199"/>
                  <a:pt x="180" y="199"/>
                  <a:pt x="180" y="199"/>
                </a:cubicBezTo>
                <a:cubicBezTo>
                  <a:pt x="217" y="221"/>
                  <a:pt x="217" y="221"/>
                  <a:pt x="217" y="221"/>
                </a:cubicBezTo>
                <a:cubicBezTo>
                  <a:pt x="221" y="219"/>
                  <a:pt x="221" y="219"/>
                  <a:pt x="221" y="219"/>
                </a:cubicBezTo>
                <a:cubicBezTo>
                  <a:pt x="229" y="214"/>
                  <a:pt x="229" y="214"/>
                  <a:pt x="229" y="214"/>
                </a:cubicBezTo>
                <a:cubicBezTo>
                  <a:pt x="230" y="214"/>
                  <a:pt x="230" y="214"/>
                  <a:pt x="230" y="214"/>
                </a:cubicBezTo>
                <a:cubicBezTo>
                  <a:pt x="235" y="215"/>
                  <a:pt x="235" y="215"/>
                  <a:pt x="235" y="215"/>
                </a:cubicBezTo>
                <a:cubicBezTo>
                  <a:pt x="243" y="209"/>
                  <a:pt x="243" y="209"/>
                  <a:pt x="243" y="209"/>
                </a:cubicBezTo>
                <a:cubicBezTo>
                  <a:pt x="244" y="208"/>
                  <a:pt x="244" y="208"/>
                  <a:pt x="244" y="208"/>
                </a:cubicBezTo>
                <a:cubicBezTo>
                  <a:pt x="246" y="210"/>
                  <a:pt x="246" y="210"/>
                  <a:pt x="246" y="210"/>
                </a:cubicBezTo>
                <a:cubicBezTo>
                  <a:pt x="268" y="225"/>
                  <a:pt x="268" y="225"/>
                  <a:pt x="268" y="225"/>
                </a:cubicBezTo>
                <a:cubicBezTo>
                  <a:pt x="268" y="225"/>
                  <a:pt x="268" y="225"/>
                  <a:pt x="268" y="225"/>
                </a:cubicBezTo>
                <a:cubicBezTo>
                  <a:pt x="282" y="237"/>
                  <a:pt x="282" y="237"/>
                  <a:pt x="282" y="237"/>
                </a:cubicBezTo>
                <a:cubicBezTo>
                  <a:pt x="286" y="239"/>
                  <a:pt x="291" y="244"/>
                  <a:pt x="295" y="250"/>
                </a:cubicBezTo>
                <a:cubicBezTo>
                  <a:pt x="302" y="257"/>
                  <a:pt x="302" y="257"/>
                  <a:pt x="302" y="257"/>
                </a:cubicBezTo>
                <a:cubicBezTo>
                  <a:pt x="307" y="256"/>
                  <a:pt x="307" y="256"/>
                  <a:pt x="307" y="256"/>
                </a:cubicBezTo>
                <a:cubicBezTo>
                  <a:pt x="313" y="245"/>
                  <a:pt x="313" y="245"/>
                  <a:pt x="313" y="245"/>
                </a:cubicBezTo>
                <a:cubicBezTo>
                  <a:pt x="326" y="254"/>
                  <a:pt x="326" y="254"/>
                  <a:pt x="326" y="254"/>
                </a:cubicBezTo>
                <a:cubicBezTo>
                  <a:pt x="326" y="254"/>
                  <a:pt x="326" y="254"/>
                  <a:pt x="326" y="254"/>
                </a:cubicBezTo>
                <a:cubicBezTo>
                  <a:pt x="327" y="254"/>
                  <a:pt x="327" y="254"/>
                  <a:pt x="327" y="254"/>
                </a:cubicBezTo>
                <a:cubicBezTo>
                  <a:pt x="327" y="254"/>
                  <a:pt x="327" y="254"/>
                  <a:pt x="327" y="254"/>
                </a:cubicBezTo>
                <a:cubicBezTo>
                  <a:pt x="337" y="267"/>
                  <a:pt x="337" y="267"/>
                  <a:pt x="337" y="267"/>
                </a:cubicBezTo>
                <a:cubicBezTo>
                  <a:pt x="365" y="287"/>
                  <a:pt x="365" y="287"/>
                  <a:pt x="365" y="287"/>
                </a:cubicBezTo>
                <a:cubicBezTo>
                  <a:pt x="365" y="287"/>
                  <a:pt x="365" y="287"/>
                  <a:pt x="365" y="287"/>
                </a:cubicBezTo>
                <a:cubicBezTo>
                  <a:pt x="373" y="296"/>
                  <a:pt x="373" y="296"/>
                  <a:pt x="373" y="296"/>
                </a:cubicBezTo>
                <a:cubicBezTo>
                  <a:pt x="396" y="290"/>
                  <a:pt x="396" y="290"/>
                  <a:pt x="396" y="290"/>
                </a:cubicBezTo>
                <a:cubicBezTo>
                  <a:pt x="397" y="307"/>
                  <a:pt x="397" y="307"/>
                  <a:pt x="397" y="307"/>
                </a:cubicBezTo>
                <a:cubicBezTo>
                  <a:pt x="408" y="318"/>
                  <a:pt x="408" y="318"/>
                  <a:pt x="408" y="318"/>
                </a:cubicBezTo>
                <a:cubicBezTo>
                  <a:pt x="408" y="318"/>
                  <a:pt x="408" y="318"/>
                  <a:pt x="408" y="318"/>
                </a:cubicBezTo>
                <a:cubicBezTo>
                  <a:pt x="408" y="318"/>
                  <a:pt x="408" y="318"/>
                  <a:pt x="408" y="318"/>
                </a:cubicBezTo>
                <a:cubicBezTo>
                  <a:pt x="416" y="331"/>
                  <a:pt x="416" y="331"/>
                  <a:pt x="416" y="331"/>
                </a:cubicBezTo>
                <a:cubicBezTo>
                  <a:pt x="416" y="332"/>
                  <a:pt x="416" y="332"/>
                  <a:pt x="416" y="332"/>
                </a:cubicBezTo>
                <a:cubicBezTo>
                  <a:pt x="416" y="332"/>
                  <a:pt x="416" y="332"/>
                  <a:pt x="416" y="332"/>
                </a:cubicBezTo>
                <a:cubicBezTo>
                  <a:pt x="416" y="333"/>
                  <a:pt x="416" y="333"/>
                  <a:pt x="416" y="333"/>
                </a:cubicBezTo>
                <a:cubicBezTo>
                  <a:pt x="425" y="375"/>
                  <a:pt x="425" y="375"/>
                  <a:pt x="425" y="375"/>
                </a:cubicBezTo>
                <a:cubicBezTo>
                  <a:pt x="434" y="392"/>
                  <a:pt x="434" y="392"/>
                  <a:pt x="434" y="392"/>
                </a:cubicBezTo>
                <a:cubicBezTo>
                  <a:pt x="422" y="423"/>
                  <a:pt x="422" y="423"/>
                  <a:pt x="422" y="423"/>
                </a:cubicBezTo>
                <a:cubicBezTo>
                  <a:pt x="422" y="425"/>
                  <a:pt x="422" y="425"/>
                  <a:pt x="422" y="425"/>
                </a:cubicBezTo>
                <a:cubicBezTo>
                  <a:pt x="412" y="427"/>
                  <a:pt x="412" y="427"/>
                  <a:pt x="412" y="427"/>
                </a:cubicBezTo>
                <a:cubicBezTo>
                  <a:pt x="412" y="436"/>
                  <a:pt x="412" y="436"/>
                  <a:pt x="412" y="436"/>
                </a:cubicBezTo>
                <a:cubicBezTo>
                  <a:pt x="411" y="437"/>
                  <a:pt x="411" y="437"/>
                  <a:pt x="411" y="437"/>
                </a:cubicBezTo>
                <a:cubicBezTo>
                  <a:pt x="401" y="454"/>
                  <a:pt x="401" y="454"/>
                  <a:pt x="401" y="454"/>
                </a:cubicBezTo>
                <a:cubicBezTo>
                  <a:pt x="400" y="454"/>
                  <a:pt x="400" y="454"/>
                  <a:pt x="400" y="454"/>
                </a:cubicBezTo>
                <a:cubicBezTo>
                  <a:pt x="385" y="455"/>
                  <a:pt x="385" y="455"/>
                  <a:pt x="385" y="455"/>
                </a:cubicBezTo>
                <a:cubicBezTo>
                  <a:pt x="371" y="467"/>
                  <a:pt x="371" y="467"/>
                  <a:pt x="371" y="467"/>
                </a:cubicBezTo>
                <a:cubicBezTo>
                  <a:pt x="373" y="469"/>
                  <a:pt x="375" y="470"/>
                  <a:pt x="379" y="472"/>
                </a:cubicBezTo>
                <a:cubicBezTo>
                  <a:pt x="385" y="474"/>
                  <a:pt x="386" y="479"/>
                  <a:pt x="383" y="487"/>
                </a:cubicBezTo>
                <a:cubicBezTo>
                  <a:pt x="383" y="488"/>
                  <a:pt x="383" y="488"/>
                  <a:pt x="383" y="488"/>
                </a:cubicBezTo>
                <a:cubicBezTo>
                  <a:pt x="373" y="498"/>
                  <a:pt x="373" y="498"/>
                  <a:pt x="373" y="498"/>
                </a:cubicBezTo>
                <a:cubicBezTo>
                  <a:pt x="372" y="498"/>
                  <a:pt x="372" y="498"/>
                  <a:pt x="372" y="498"/>
                </a:cubicBezTo>
                <a:cubicBezTo>
                  <a:pt x="371" y="499"/>
                  <a:pt x="371" y="499"/>
                  <a:pt x="371" y="499"/>
                </a:cubicBezTo>
                <a:cubicBezTo>
                  <a:pt x="371" y="499"/>
                  <a:pt x="371" y="499"/>
                  <a:pt x="371" y="499"/>
                </a:cubicBezTo>
                <a:cubicBezTo>
                  <a:pt x="370" y="499"/>
                  <a:pt x="370" y="499"/>
                  <a:pt x="370" y="499"/>
                </a:cubicBezTo>
                <a:cubicBezTo>
                  <a:pt x="341" y="495"/>
                  <a:pt x="341" y="495"/>
                  <a:pt x="341" y="495"/>
                </a:cubicBezTo>
                <a:cubicBezTo>
                  <a:pt x="340" y="505"/>
                  <a:pt x="340" y="505"/>
                  <a:pt x="340" y="505"/>
                </a:cubicBezTo>
                <a:cubicBezTo>
                  <a:pt x="343" y="527"/>
                  <a:pt x="343" y="527"/>
                  <a:pt x="343" y="527"/>
                </a:cubicBezTo>
                <a:cubicBezTo>
                  <a:pt x="368" y="537"/>
                  <a:pt x="368" y="537"/>
                  <a:pt x="368" y="537"/>
                </a:cubicBezTo>
                <a:cubicBezTo>
                  <a:pt x="368" y="539"/>
                  <a:pt x="368" y="539"/>
                  <a:pt x="368" y="539"/>
                </a:cubicBezTo>
                <a:cubicBezTo>
                  <a:pt x="368" y="539"/>
                  <a:pt x="368" y="539"/>
                  <a:pt x="368" y="539"/>
                </a:cubicBezTo>
                <a:cubicBezTo>
                  <a:pt x="377" y="536"/>
                  <a:pt x="377" y="536"/>
                  <a:pt x="377" y="536"/>
                </a:cubicBezTo>
                <a:cubicBezTo>
                  <a:pt x="377" y="535"/>
                  <a:pt x="377" y="535"/>
                  <a:pt x="377" y="535"/>
                </a:cubicBezTo>
                <a:cubicBezTo>
                  <a:pt x="379" y="534"/>
                  <a:pt x="379" y="534"/>
                  <a:pt x="379" y="534"/>
                </a:cubicBezTo>
                <a:cubicBezTo>
                  <a:pt x="379" y="536"/>
                  <a:pt x="379" y="536"/>
                  <a:pt x="379" y="536"/>
                </a:cubicBezTo>
                <a:cubicBezTo>
                  <a:pt x="380" y="536"/>
                  <a:pt x="380" y="536"/>
                  <a:pt x="380" y="536"/>
                </a:cubicBezTo>
                <a:cubicBezTo>
                  <a:pt x="387" y="539"/>
                  <a:pt x="387" y="539"/>
                  <a:pt x="387" y="539"/>
                </a:cubicBezTo>
                <a:cubicBezTo>
                  <a:pt x="397" y="539"/>
                  <a:pt x="397" y="539"/>
                  <a:pt x="397" y="539"/>
                </a:cubicBezTo>
                <a:cubicBezTo>
                  <a:pt x="400" y="539"/>
                  <a:pt x="400" y="539"/>
                  <a:pt x="400" y="539"/>
                </a:cubicBezTo>
                <a:cubicBezTo>
                  <a:pt x="397" y="527"/>
                  <a:pt x="397" y="527"/>
                  <a:pt x="397" y="527"/>
                </a:cubicBezTo>
                <a:cubicBezTo>
                  <a:pt x="397" y="527"/>
                  <a:pt x="397" y="527"/>
                  <a:pt x="397" y="527"/>
                </a:cubicBezTo>
                <a:cubicBezTo>
                  <a:pt x="397" y="527"/>
                  <a:pt x="397" y="527"/>
                  <a:pt x="397" y="527"/>
                </a:cubicBezTo>
                <a:cubicBezTo>
                  <a:pt x="394" y="515"/>
                  <a:pt x="394" y="515"/>
                  <a:pt x="394" y="515"/>
                </a:cubicBezTo>
                <a:cubicBezTo>
                  <a:pt x="394" y="514"/>
                  <a:pt x="394" y="514"/>
                  <a:pt x="394" y="514"/>
                </a:cubicBezTo>
                <a:cubicBezTo>
                  <a:pt x="394" y="513"/>
                  <a:pt x="394" y="513"/>
                  <a:pt x="394" y="513"/>
                </a:cubicBezTo>
                <a:cubicBezTo>
                  <a:pt x="395" y="513"/>
                  <a:pt x="395" y="513"/>
                  <a:pt x="395" y="513"/>
                </a:cubicBezTo>
                <a:cubicBezTo>
                  <a:pt x="395" y="512"/>
                  <a:pt x="395" y="512"/>
                  <a:pt x="395" y="512"/>
                </a:cubicBezTo>
                <a:cubicBezTo>
                  <a:pt x="399" y="508"/>
                  <a:pt x="399" y="508"/>
                  <a:pt x="399" y="508"/>
                </a:cubicBezTo>
                <a:cubicBezTo>
                  <a:pt x="400" y="506"/>
                  <a:pt x="400" y="506"/>
                  <a:pt x="400" y="506"/>
                </a:cubicBezTo>
                <a:cubicBezTo>
                  <a:pt x="400" y="506"/>
                  <a:pt x="400" y="506"/>
                  <a:pt x="400" y="506"/>
                </a:cubicBezTo>
                <a:cubicBezTo>
                  <a:pt x="400" y="506"/>
                  <a:pt x="400" y="506"/>
                  <a:pt x="400" y="506"/>
                </a:cubicBezTo>
                <a:cubicBezTo>
                  <a:pt x="407" y="497"/>
                  <a:pt x="407" y="497"/>
                  <a:pt x="407" y="497"/>
                </a:cubicBezTo>
                <a:cubicBezTo>
                  <a:pt x="408" y="496"/>
                  <a:pt x="408" y="496"/>
                  <a:pt x="408" y="496"/>
                </a:cubicBezTo>
                <a:cubicBezTo>
                  <a:pt x="419" y="488"/>
                  <a:pt x="419" y="488"/>
                  <a:pt x="419" y="488"/>
                </a:cubicBezTo>
                <a:cubicBezTo>
                  <a:pt x="419" y="488"/>
                  <a:pt x="419" y="488"/>
                  <a:pt x="419" y="488"/>
                </a:cubicBezTo>
                <a:cubicBezTo>
                  <a:pt x="419" y="487"/>
                  <a:pt x="419" y="487"/>
                  <a:pt x="419" y="487"/>
                </a:cubicBezTo>
                <a:cubicBezTo>
                  <a:pt x="420" y="487"/>
                  <a:pt x="420" y="487"/>
                  <a:pt x="420" y="487"/>
                </a:cubicBezTo>
                <a:cubicBezTo>
                  <a:pt x="420" y="487"/>
                  <a:pt x="420" y="487"/>
                  <a:pt x="420" y="487"/>
                </a:cubicBezTo>
                <a:cubicBezTo>
                  <a:pt x="433" y="485"/>
                  <a:pt x="433" y="485"/>
                  <a:pt x="433" y="485"/>
                </a:cubicBezTo>
                <a:cubicBezTo>
                  <a:pt x="433" y="489"/>
                  <a:pt x="433" y="489"/>
                  <a:pt x="433" y="489"/>
                </a:cubicBezTo>
                <a:cubicBezTo>
                  <a:pt x="433" y="493"/>
                  <a:pt x="434" y="496"/>
                  <a:pt x="434" y="498"/>
                </a:cubicBezTo>
                <a:cubicBezTo>
                  <a:pt x="437" y="503"/>
                  <a:pt x="437" y="503"/>
                  <a:pt x="437" y="503"/>
                </a:cubicBezTo>
                <a:cubicBezTo>
                  <a:pt x="441" y="511"/>
                  <a:pt x="441" y="511"/>
                  <a:pt x="441" y="511"/>
                </a:cubicBezTo>
                <a:cubicBezTo>
                  <a:pt x="453" y="518"/>
                  <a:pt x="453" y="518"/>
                  <a:pt x="453" y="518"/>
                </a:cubicBezTo>
                <a:cubicBezTo>
                  <a:pt x="486" y="521"/>
                  <a:pt x="486" y="521"/>
                  <a:pt x="486" y="521"/>
                </a:cubicBezTo>
                <a:cubicBezTo>
                  <a:pt x="487" y="521"/>
                  <a:pt x="487" y="521"/>
                  <a:pt x="487" y="521"/>
                </a:cubicBezTo>
                <a:cubicBezTo>
                  <a:pt x="489" y="521"/>
                  <a:pt x="489" y="521"/>
                  <a:pt x="489" y="521"/>
                </a:cubicBezTo>
                <a:cubicBezTo>
                  <a:pt x="489" y="523"/>
                  <a:pt x="489" y="523"/>
                  <a:pt x="489" y="523"/>
                </a:cubicBezTo>
                <a:cubicBezTo>
                  <a:pt x="489" y="524"/>
                  <a:pt x="489" y="524"/>
                  <a:pt x="489" y="524"/>
                </a:cubicBezTo>
                <a:cubicBezTo>
                  <a:pt x="488" y="535"/>
                  <a:pt x="488" y="535"/>
                  <a:pt x="488" y="535"/>
                </a:cubicBezTo>
                <a:cubicBezTo>
                  <a:pt x="498" y="545"/>
                  <a:pt x="498" y="545"/>
                  <a:pt x="498" y="545"/>
                </a:cubicBezTo>
                <a:cubicBezTo>
                  <a:pt x="505" y="548"/>
                  <a:pt x="505" y="548"/>
                  <a:pt x="505" y="548"/>
                </a:cubicBezTo>
                <a:cubicBezTo>
                  <a:pt x="506" y="549"/>
                  <a:pt x="506" y="549"/>
                  <a:pt x="506" y="549"/>
                </a:cubicBezTo>
                <a:cubicBezTo>
                  <a:pt x="506" y="550"/>
                  <a:pt x="506" y="550"/>
                  <a:pt x="506" y="550"/>
                </a:cubicBezTo>
                <a:cubicBezTo>
                  <a:pt x="507" y="551"/>
                  <a:pt x="507" y="551"/>
                  <a:pt x="507" y="551"/>
                </a:cubicBezTo>
                <a:cubicBezTo>
                  <a:pt x="507" y="555"/>
                  <a:pt x="507" y="555"/>
                  <a:pt x="507" y="555"/>
                </a:cubicBezTo>
                <a:cubicBezTo>
                  <a:pt x="507" y="561"/>
                  <a:pt x="507" y="561"/>
                  <a:pt x="507" y="561"/>
                </a:cubicBezTo>
                <a:cubicBezTo>
                  <a:pt x="504" y="573"/>
                  <a:pt x="504" y="573"/>
                  <a:pt x="504" y="573"/>
                </a:cubicBezTo>
                <a:cubicBezTo>
                  <a:pt x="508" y="576"/>
                  <a:pt x="508" y="576"/>
                  <a:pt x="508" y="576"/>
                </a:cubicBezTo>
                <a:cubicBezTo>
                  <a:pt x="513" y="576"/>
                  <a:pt x="517" y="576"/>
                  <a:pt x="521" y="579"/>
                </a:cubicBezTo>
                <a:cubicBezTo>
                  <a:pt x="535" y="585"/>
                  <a:pt x="535" y="585"/>
                  <a:pt x="535" y="585"/>
                </a:cubicBezTo>
                <a:cubicBezTo>
                  <a:pt x="544" y="579"/>
                  <a:pt x="544" y="579"/>
                  <a:pt x="544" y="579"/>
                </a:cubicBezTo>
                <a:cubicBezTo>
                  <a:pt x="553" y="569"/>
                  <a:pt x="553" y="569"/>
                  <a:pt x="553" y="569"/>
                </a:cubicBezTo>
                <a:cubicBezTo>
                  <a:pt x="553" y="565"/>
                  <a:pt x="553" y="565"/>
                  <a:pt x="553" y="565"/>
                </a:cubicBezTo>
                <a:cubicBezTo>
                  <a:pt x="554" y="564"/>
                  <a:pt x="554" y="564"/>
                  <a:pt x="554" y="564"/>
                </a:cubicBezTo>
                <a:cubicBezTo>
                  <a:pt x="555" y="563"/>
                  <a:pt x="555" y="563"/>
                  <a:pt x="555" y="563"/>
                </a:cubicBezTo>
                <a:cubicBezTo>
                  <a:pt x="556" y="562"/>
                  <a:pt x="556" y="562"/>
                  <a:pt x="556" y="562"/>
                </a:cubicBezTo>
                <a:cubicBezTo>
                  <a:pt x="556" y="560"/>
                  <a:pt x="556" y="560"/>
                  <a:pt x="556" y="560"/>
                </a:cubicBezTo>
                <a:cubicBezTo>
                  <a:pt x="553" y="548"/>
                  <a:pt x="553" y="548"/>
                  <a:pt x="553" y="548"/>
                </a:cubicBezTo>
                <a:cubicBezTo>
                  <a:pt x="553" y="541"/>
                  <a:pt x="553" y="541"/>
                  <a:pt x="553" y="541"/>
                </a:cubicBezTo>
                <a:cubicBezTo>
                  <a:pt x="552" y="540"/>
                  <a:pt x="552" y="540"/>
                  <a:pt x="552" y="540"/>
                </a:cubicBezTo>
                <a:cubicBezTo>
                  <a:pt x="552" y="540"/>
                  <a:pt x="552" y="540"/>
                  <a:pt x="552" y="540"/>
                </a:cubicBezTo>
                <a:cubicBezTo>
                  <a:pt x="553" y="539"/>
                  <a:pt x="553" y="539"/>
                  <a:pt x="553" y="539"/>
                </a:cubicBezTo>
                <a:cubicBezTo>
                  <a:pt x="553" y="539"/>
                  <a:pt x="553" y="539"/>
                  <a:pt x="553" y="539"/>
                </a:cubicBezTo>
                <a:cubicBezTo>
                  <a:pt x="558" y="531"/>
                  <a:pt x="558" y="531"/>
                  <a:pt x="558" y="531"/>
                </a:cubicBezTo>
                <a:cubicBezTo>
                  <a:pt x="558" y="530"/>
                  <a:pt x="558" y="530"/>
                  <a:pt x="558" y="530"/>
                </a:cubicBezTo>
                <a:cubicBezTo>
                  <a:pt x="558" y="530"/>
                  <a:pt x="558" y="530"/>
                  <a:pt x="558" y="530"/>
                </a:cubicBezTo>
                <a:cubicBezTo>
                  <a:pt x="568" y="523"/>
                  <a:pt x="568" y="523"/>
                  <a:pt x="568" y="523"/>
                </a:cubicBezTo>
                <a:cubicBezTo>
                  <a:pt x="569" y="523"/>
                  <a:pt x="569" y="523"/>
                  <a:pt x="569" y="523"/>
                </a:cubicBezTo>
                <a:cubicBezTo>
                  <a:pt x="589" y="523"/>
                  <a:pt x="589" y="523"/>
                  <a:pt x="589" y="523"/>
                </a:cubicBezTo>
                <a:cubicBezTo>
                  <a:pt x="592" y="522"/>
                  <a:pt x="592" y="522"/>
                  <a:pt x="592" y="522"/>
                </a:cubicBezTo>
                <a:cubicBezTo>
                  <a:pt x="591" y="512"/>
                  <a:pt x="591" y="512"/>
                  <a:pt x="591" y="512"/>
                </a:cubicBezTo>
                <a:cubicBezTo>
                  <a:pt x="588" y="503"/>
                  <a:pt x="588" y="503"/>
                  <a:pt x="588" y="503"/>
                </a:cubicBezTo>
                <a:cubicBezTo>
                  <a:pt x="581" y="492"/>
                  <a:pt x="581" y="492"/>
                  <a:pt x="581" y="492"/>
                </a:cubicBezTo>
                <a:cubicBezTo>
                  <a:pt x="581" y="491"/>
                  <a:pt x="581" y="491"/>
                  <a:pt x="581" y="491"/>
                </a:cubicBezTo>
                <a:cubicBezTo>
                  <a:pt x="581" y="491"/>
                  <a:pt x="581" y="491"/>
                  <a:pt x="581" y="491"/>
                </a:cubicBezTo>
                <a:cubicBezTo>
                  <a:pt x="581" y="476"/>
                  <a:pt x="581" y="476"/>
                  <a:pt x="581" y="476"/>
                </a:cubicBezTo>
                <a:cubicBezTo>
                  <a:pt x="581" y="475"/>
                  <a:pt x="581" y="475"/>
                  <a:pt x="581" y="475"/>
                </a:cubicBezTo>
                <a:cubicBezTo>
                  <a:pt x="581" y="475"/>
                  <a:pt x="581" y="475"/>
                  <a:pt x="581" y="475"/>
                </a:cubicBezTo>
                <a:cubicBezTo>
                  <a:pt x="584" y="466"/>
                  <a:pt x="584" y="466"/>
                  <a:pt x="584" y="466"/>
                </a:cubicBezTo>
                <a:cubicBezTo>
                  <a:pt x="584" y="466"/>
                  <a:pt x="584" y="466"/>
                  <a:pt x="584" y="466"/>
                </a:cubicBezTo>
                <a:cubicBezTo>
                  <a:pt x="585" y="465"/>
                  <a:pt x="585" y="465"/>
                  <a:pt x="585" y="465"/>
                </a:cubicBezTo>
                <a:cubicBezTo>
                  <a:pt x="585" y="465"/>
                  <a:pt x="585" y="465"/>
                  <a:pt x="585" y="465"/>
                </a:cubicBezTo>
                <a:cubicBezTo>
                  <a:pt x="601" y="442"/>
                  <a:pt x="601" y="442"/>
                  <a:pt x="601" y="442"/>
                </a:cubicBezTo>
                <a:cubicBezTo>
                  <a:pt x="602" y="441"/>
                  <a:pt x="602" y="441"/>
                  <a:pt x="602" y="441"/>
                </a:cubicBezTo>
                <a:cubicBezTo>
                  <a:pt x="603" y="441"/>
                  <a:pt x="603" y="441"/>
                  <a:pt x="603" y="441"/>
                </a:cubicBezTo>
                <a:cubicBezTo>
                  <a:pt x="604" y="440"/>
                  <a:pt x="604" y="440"/>
                  <a:pt x="604" y="440"/>
                </a:cubicBezTo>
                <a:cubicBezTo>
                  <a:pt x="607" y="440"/>
                  <a:pt x="607" y="440"/>
                  <a:pt x="607" y="440"/>
                </a:cubicBezTo>
                <a:cubicBezTo>
                  <a:pt x="614" y="441"/>
                  <a:pt x="614" y="441"/>
                  <a:pt x="614" y="441"/>
                </a:cubicBezTo>
                <a:cubicBezTo>
                  <a:pt x="627" y="449"/>
                  <a:pt x="627" y="449"/>
                  <a:pt x="627" y="449"/>
                </a:cubicBezTo>
                <a:cubicBezTo>
                  <a:pt x="637" y="451"/>
                  <a:pt x="637" y="451"/>
                  <a:pt x="637" y="451"/>
                </a:cubicBezTo>
                <a:cubicBezTo>
                  <a:pt x="638" y="447"/>
                  <a:pt x="638" y="447"/>
                  <a:pt x="638" y="447"/>
                </a:cubicBezTo>
                <a:cubicBezTo>
                  <a:pt x="636" y="446"/>
                  <a:pt x="636" y="446"/>
                  <a:pt x="636" y="446"/>
                </a:cubicBezTo>
                <a:cubicBezTo>
                  <a:pt x="636" y="444"/>
                  <a:pt x="636" y="444"/>
                  <a:pt x="636" y="444"/>
                </a:cubicBezTo>
                <a:cubicBezTo>
                  <a:pt x="636" y="440"/>
                  <a:pt x="638" y="437"/>
                  <a:pt x="641" y="434"/>
                </a:cubicBezTo>
                <a:cubicBezTo>
                  <a:pt x="652" y="426"/>
                  <a:pt x="652" y="426"/>
                  <a:pt x="652" y="426"/>
                </a:cubicBezTo>
                <a:cubicBezTo>
                  <a:pt x="653" y="426"/>
                  <a:pt x="653" y="426"/>
                  <a:pt x="653" y="426"/>
                </a:cubicBezTo>
                <a:cubicBezTo>
                  <a:pt x="653" y="426"/>
                  <a:pt x="653" y="426"/>
                  <a:pt x="653" y="426"/>
                </a:cubicBezTo>
                <a:cubicBezTo>
                  <a:pt x="653" y="425"/>
                  <a:pt x="653" y="425"/>
                  <a:pt x="653" y="425"/>
                </a:cubicBezTo>
                <a:cubicBezTo>
                  <a:pt x="659" y="423"/>
                  <a:pt x="663" y="422"/>
                  <a:pt x="665" y="422"/>
                </a:cubicBezTo>
                <a:cubicBezTo>
                  <a:pt x="675" y="421"/>
                  <a:pt x="675" y="421"/>
                  <a:pt x="675" y="421"/>
                </a:cubicBezTo>
                <a:cubicBezTo>
                  <a:pt x="676" y="421"/>
                  <a:pt x="676" y="421"/>
                  <a:pt x="676" y="421"/>
                </a:cubicBezTo>
                <a:cubicBezTo>
                  <a:pt x="676" y="421"/>
                  <a:pt x="676" y="421"/>
                  <a:pt x="676" y="421"/>
                </a:cubicBezTo>
                <a:cubicBezTo>
                  <a:pt x="682" y="422"/>
                  <a:pt x="682" y="422"/>
                  <a:pt x="682" y="422"/>
                </a:cubicBezTo>
                <a:cubicBezTo>
                  <a:pt x="686" y="407"/>
                  <a:pt x="686" y="407"/>
                  <a:pt x="686" y="407"/>
                </a:cubicBezTo>
                <a:cubicBezTo>
                  <a:pt x="686" y="397"/>
                  <a:pt x="686" y="397"/>
                  <a:pt x="686" y="397"/>
                </a:cubicBezTo>
                <a:cubicBezTo>
                  <a:pt x="686" y="390"/>
                  <a:pt x="686" y="386"/>
                  <a:pt x="688" y="384"/>
                </a:cubicBezTo>
                <a:cubicBezTo>
                  <a:pt x="692" y="377"/>
                  <a:pt x="692" y="377"/>
                  <a:pt x="692" y="377"/>
                </a:cubicBezTo>
                <a:cubicBezTo>
                  <a:pt x="687" y="369"/>
                  <a:pt x="687" y="369"/>
                  <a:pt x="687" y="369"/>
                </a:cubicBezTo>
                <a:cubicBezTo>
                  <a:pt x="680" y="364"/>
                  <a:pt x="680" y="364"/>
                  <a:pt x="680" y="364"/>
                </a:cubicBezTo>
                <a:cubicBezTo>
                  <a:pt x="665" y="360"/>
                  <a:pt x="665" y="360"/>
                  <a:pt x="665" y="360"/>
                </a:cubicBezTo>
                <a:cubicBezTo>
                  <a:pt x="661" y="360"/>
                  <a:pt x="656" y="357"/>
                  <a:pt x="647" y="349"/>
                </a:cubicBezTo>
                <a:cubicBezTo>
                  <a:pt x="638" y="345"/>
                  <a:pt x="638" y="345"/>
                  <a:pt x="638" y="345"/>
                </a:cubicBezTo>
                <a:cubicBezTo>
                  <a:pt x="637" y="345"/>
                  <a:pt x="637" y="345"/>
                  <a:pt x="637" y="345"/>
                </a:cubicBezTo>
                <a:cubicBezTo>
                  <a:pt x="637" y="344"/>
                  <a:pt x="637" y="344"/>
                  <a:pt x="637" y="344"/>
                </a:cubicBezTo>
                <a:cubicBezTo>
                  <a:pt x="626" y="331"/>
                  <a:pt x="626" y="331"/>
                  <a:pt x="626" y="331"/>
                </a:cubicBezTo>
                <a:cubicBezTo>
                  <a:pt x="615" y="331"/>
                  <a:pt x="615" y="331"/>
                  <a:pt x="615" y="331"/>
                </a:cubicBezTo>
                <a:cubicBezTo>
                  <a:pt x="615" y="330"/>
                  <a:pt x="615" y="330"/>
                  <a:pt x="615" y="330"/>
                </a:cubicBezTo>
                <a:cubicBezTo>
                  <a:pt x="614" y="330"/>
                  <a:pt x="614" y="330"/>
                  <a:pt x="614" y="330"/>
                </a:cubicBezTo>
                <a:cubicBezTo>
                  <a:pt x="605" y="326"/>
                  <a:pt x="605" y="326"/>
                  <a:pt x="605" y="326"/>
                </a:cubicBezTo>
                <a:cubicBezTo>
                  <a:pt x="600" y="333"/>
                  <a:pt x="600" y="333"/>
                  <a:pt x="600" y="333"/>
                </a:cubicBezTo>
                <a:cubicBezTo>
                  <a:pt x="598" y="361"/>
                  <a:pt x="598" y="361"/>
                  <a:pt x="598" y="361"/>
                </a:cubicBezTo>
                <a:cubicBezTo>
                  <a:pt x="600" y="372"/>
                  <a:pt x="600" y="372"/>
                  <a:pt x="600" y="372"/>
                </a:cubicBezTo>
                <a:cubicBezTo>
                  <a:pt x="604" y="372"/>
                  <a:pt x="604" y="372"/>
                  <a:pt x="604" y="372"/>
                </a:cubicBezTo>
                <a:cubicBezTo>
                  <a:pt x="605" y="373"/>
                  <a:pt x="605" y="373"/>
                  <a:pt x="605" y="373"/>
                </a:cubicBezTo>
                <a:cubicBezTo>
                  <a:pt x="614" y="375"/>
                  <a:pt x="614" y="375"/>
                  <a:pt x="614" y="375"/>
                </a:cubicBezTo>
                <a:cubicBezTo>
                  <a:pt x="614" y="376"/>
                  <a:pt x="614" y="376"/>
                  <a:pt x="614" y="376"/>
                </a:cubicBezTo>
                <a:cubicBezTo>
                  <a:pt x="614" y="377"/>
                  <a:pt x="614" y="377"/>
                  <a:pt x="614" y="377"/>
                </a:cubicBezTo>
                <a:cubicBezTo>
                  <a:pt x="618" y="387"/>
                  <a:pt x="618" y="387"/>
                  <a:pt x="618" y="387"/>
                </a:cubicBezTo>
                <a:cubicBezTo>
                  <a:pt x="618" y="387"/>
                  <a:pt x="618" y="387"/>
                  <a:pt x="618" y="387"/>
                </a:cubicBezTo>
                <a:cubicBezTo>
                  <a:pt x="618" y="387"/>
                  <a:pt x="618" y="387"/>
                  <a:pt x="618" y="387"/>
                </a:cubicBezTo>
                <a:cubicBezTo>
                  <a:pt x="618" y="387"/>
                  <a:pt x="618" y="387"/>
                  <a:pt x="618" y="387"/>
                </a:cubicBezTo>
                <a:cubicBezTo>
                  <a:pt x="618" y="388"/>
                  <a:pt x="618" y="388"/>
                  <a:pt x="618" y="388"/>
                </a:cubicBezTo>
                <a:cubicBezTo>
                  <a:pt x="616" y="407"/>
                  <a:pt x="616" y="407"/>
                  <a:pt x="616" y="407"/>
                </a:cubicBezTo>
                <a:cubicBezTo>
                  <a:pt x="616" y="408"/>
                  <a:pt x="616" y="408"/>
                  <a:pt x="616" y="408"/>
                </a:cubicBezTo>
                <a:cubicBezTo>
                  <a:pt x="616" y="409"/>
                  <a:pt x="616" y="409"/>
                  <a:pt x="616" y="409"/>
                </a:cubicBezTo>
                <a:cubicBezTo>
                  <a:pt x="615" y="409"/>
                  <a:pt x="615" y="409"/>
                  <a:pt x="615" y="409"/>
                </a:cubicBezTo>
                <a:cubicBezTo>
                  <a:pt x="612" y="411"/>
                  <a:pt x="610" y="412"/>
                  <a:pt x="607" y="414"/>
                </a:cubicBezTo>
                <a:cubicBezTo>
                  <a:pt x="606" y="415"/>
                  <a:pt x="606" y="415"/>
                  <a:pt x="606" y="415"/>
                </a:cubicBezTo>
                <a:cubicBezTo>
                  <a:pt x="605" y="414"/>
                  <a:pt x="605" y="414"/>
                  <a:pt x="605" y="414"/>
                </a:cubicBezTo>
                <a:cubicBezTo>
                  <a:pt x="604" y="414"/>
                  <a:pt x="604" y="414"/>
                  <a:pt x="604" y="414"/>
                </a:cubicBezTo>
                <a:cubicBezTo>
                  <a:pt x="600" y="413"/>
                  <a:pt x="600" y="413"/>
                  <a:pt x="600" y="413"/>
                </a:cubicBezTo>
                <a:cubicBezTo>
                  <a:pt x="590" y="417"/>
                  <a:pt x="590" y="417"/>
                  <a:pt x="590" y="417"/>
                </a:cubicBezTo>
                <a:cubicBezTo>
                  <a:pt x="590" y="417"/>
                  <a:pt x="590" y="417"/>
                  <a:pt x="590" y="417"/>
                </a:cubicBezTo>
                <a:cubicBezTo>
                  <a:pt x="590" y="418"/>
                  <a:pt x="590" y="418"/>
                  <a:pt x="590" y="418"/>
                </a:cubicBezTo>
                <a:cubicBezTo>
                  <a:pt x="591" y="419"/>
                  <a:pt x="591" y="419"/>
                  <a:pt x="591" y="419"/>
                </a:cubicBezTo>
                <a:cubicBezTo>
                  <a:pt x="593" y="435"/>
                  <a:pt x="593" y="435"/>
                  <a:pt x="593" y="435"/>
                </a:cubicBezTo>
                <a:cubicBezTo>
                  <a:pt x="593" y="438"/>
                  <a:pt x="592" y="439"/>
                  <a:pt x="589" y="440"/>
                </a:cubicBezTo>
                <a:cubicBezTo>
                  <a:pt x="582" y="440"/>
                  <a:pt x="582" y="440"/>
                  <a:pt x="582" y="440"/>
                </a:cubicBezTo>
                <a:cubicBezTo>
                  <a:pt x="578" y="439"/>
                  <a:pt x="577" y="438"/>
                  <a:pt x="575" y="436"/>
                </a:cubicBezTo>
                <a:cubicBezTo>
                  <a:pt x="567" y="431"/>
                  <a:pt x="567" y="431"/>
                  <a:pt x="567" y="431"/>
                </a:cubicBezTo>
                <a:cubicBezTo>
                  <a:pt x="567" y="430"/>
                  <a:pt x="567" y="430"/>
                  <a:pt x="567" y="430"/>
                </a:cubicBezTo>
                <a:cubicBezTo>
                  <a:pt x="566" y="430"/>
                  <a:pt x="566" y="430"/>
                  <a:pt x="566" y="430"/>
                </a:cubicBezTo>
                <a:cubicBezTo>
                  <a:pt x="566" y="429"/>
                  <a:pt x="566" y="429"/>
                  <a:pt x="566" y="429"/>
                </a:cubicBezTo>
                <a:cubicBezTo>
                  <a:pt x="562" y="419"/>
                  <a:pt x="562" y="419"/>
                  <a:pt x="562" y="419"/>
                </a:cubicBezTo>
                <a:cubicBezTo>
                  <a:pt x="561" y="418"/>
                  <a:pt x="558" y="416"/>
                  <a:pt x="552" y="414"/>
                </a:cubicBezTo>
                <a:cubicBezTo>
                  <a:pt x="551" y="414"/>
                  <a:pt x="551" y="414"/>
                  <a:pt x="551" y="414"/>
                </a:cubicBezTo>
                <a:cubicBezTo>
                  <a:pt x="550" y="414"/>
                  <a:pt x="550" y="414"/>
                  <a:pt x="550" y="414"/>
                </a:cubicBezTo>
                <a:cubicBezTo>
                  <a:pt x="542" y="408"/>
                  <a:pt x="542" y="408"/>
                  <a:pt x="542" y="408"/>
                </a:cubicBezTo>
                <a:cubicBezTo>
                  <a:pt x="541" y="408"/>
                  <a:pt x="541" y="408"/>
                  <a:pt x="541" y="408"/>
                </a:cubicBezTo>
                <a:cubicBezTo>
                  <a:pt x="541" y="407"/>
                  <a:pt x="541" y="407"/>
                  <a:pt x="541" y="407"/>
                </a:cubicBezTo>
                <a:cubicBezTo>
                  <a:pt x="541" y="407"/>
                  <a:pt x="541" y="407"/>
                  <a:pt x="541" y="407"/>
                </a:cubicBezTo>
                <a:cubicBezTo>
                  <a:pt x="538" y="397"/>
                  <a:pt x="538" y="397"/>
                  <a:pt x="538" y="397"/>
                </a:cubicBezTo>
                <a:cubicBezTo>
                  <a:pt x="539" y="389"/>
                  <a:pt x="539" y="389"/>
                  <a:pt x="539" y="389"/>
                </a:cubicBezTo>
                <a:cubicBezTo>
                  <a:pt x="540" y="389"/>
                  <a:pt x="540" y="389"/>
                  <a:pt x="540" y="389"/>
                </a:cubicBezTo>
                <a:cubicBezTo>
                  <a:pt x="540" y="388"/>
                  <a:pt x="540" y="388"/>
                  <a:pt x="540" y="388"/>
                </a:cubicBezTo>
                <a:cubicBezTo>
                  <a:pt x="540" y="388"/>
                  <a:pt x="540" y="388"/>
                  <a:pt x="540" y="388"/>
                </a:cubicBezTo>
                <a:cubicBezTo>
                  <a:pt x="544" y="384"/>
                  <a:pt x="544" y="384"/>
                  <a:pt x="544" y="384"/>
                </a:cubicBezTo>
                <a:cubicBezTo>
                  <a:pt x="544" y="381"/>
                  <a:pt x="544" y="381"/>
                  <a:pt x="544" y="381"/>
                </a:cubicBezTo>
                <a:cubicBezTo>
                  <a:pt x="540" y="370"/>
                  <a:pt x="540" y="370"/>
                  <a:pt x="540" y="370"/>
                </a:cubicBezTo>
                <a:cubicBezTo>
                  <a:pt x="532" y="362"/>
                  <a:pt x="532" y="362"/>
                  <a:pt x="532" y="362"/>
                </a:cubicBezTo>
                <a:cubicBezTo>
                  <a:pt x="532" y="361"/>
                  <a:pt x="532" y="361"/>
                  <a:pt x="532" y="361"/>
                </a:cubicBezTo>
                <a:cubicBezTo>
                  <a:pt x="529" y="336"/>
                  <a:pt x="529" y="336"/>
                  <a:pt x="529" y="336"/>
                </a:cubicBezTo>
                <a:cubicBezTo>
                  <a:pt x="523" y="330"/>
                  <a:pt x="523" y="330"/>
                  <a:pt x="523" y="330"/>
                </a:cubicBezTo>
                <a:cubicBezTo>
                  <a:pt x="522" y="330"/>
                  <a:pt x="522" y="330"/>
                  <a:pt x="522" y="330"/>
                </a:cubicBezTo>
                <a:cubicBezTo>
                  <a:pt x="522" y="329"/>
                  <a:pt x="522" y="329"/>
                  <a:pt x="522" y="329"/>
                </a:cubicBezTo>
                <a:cubicBezTo>
                  <a:pt x="522" y="329"/>
                  <a:pt x="522" y="329"/>
                  <a:pt x="522" y="329"/>
                </a:cubicBezTo>
                <a:cubicBezTo>
                  <a:pt x="517" y="318"/>
                  <a:pt x="517" y="318"/>
                  <a:pt x="517" y="318"/>
                </a:cubicBezTo>
                <a:cubicBezTo>
                  <a:pt x="495" y="315"/>
                  <a:pt x="495" y="315"/>
                  <a:pt x="495" y="315"/>
                </a:cubicBezTo>
                <a:cubicBezTo>
                  <a:pt x="490" y="313"/>
                  <a:pt x="486" y="310"/>
                  <a:pt x="484" y="305"/>
                </a:cubicBezTo>
                <a:cubicBezTo>
                  <a:pt x="474" y="305"/>
                  <a:pt x="474" y="305"/>
                  <a:pt x="474" y="305"/>
                </a:cubicBezTo>
                <a:cubicBezTo>
                  <a:pt x="470" y="304"/>
                  <a:pt x="467" y="301"/>
                  <a:pt x="462" y="297"/>
                </a:cubicBezTo>
                <a:cubicBezTo>
                  <a:pt x="461" y="296"/>
                  <a:pt x="461" y="296"/>
                  <a:pt x="461" y="296"/>
                </a:cubicBezTo>
                <a:cubicBezTo>
                  <a:pt x="459" y="293"/>
                  <a:pt x="456" y="290"/>
                  <a:pt x="454" y="285"/>
                </a:cubicBezTo>
                <a:cubicBezTo>
                  <a:pt x="454" y="285"/>
                  <a:pt x="454" y="285"/>
                  <a:pt x="454" y="285"/>
                </a:cubicBezTo>
                <a:cubicBezTo>
                  <a:pt x="453" y="284"/>
                  <a:pt x="453" y="284"/>
                  <a:pt x="453" y="284"/>
                </a:cubicBezTo>
                <a:cubicBezTo>
                  <a:pt x="451" y="275"/>
                  <a:pt x="451" y="275"/>
                  <a:pt x="451" y="275"/>
                </a:cubicBezTo>
                <a:cubicBezTo>
                  <a:pt x="451" y="275"/>
                  <a:pt x="451" y="275"/>
                  <a:pt x="451" y="275"/>
                </a:cubicBezTo>
                <a:cubicBezTo>
                  <a:pt x="451" y="274"/>
                  <a:pt x="451" y="274"/>
                  <a:pt x="451" y="274"/>
                </a:cubicBezTo>
                <a:cubicBezTo>
                  <a:pt x="451" y="273"/>
                  <a:pt x="451" y="273"/>
                  <a:pt x="451" y="273"/>
                </a:cubicBezTo>
                <a:cubicBezTo>
                  <a:pt x="451" y="273"/>
                  <a:pt x="451" y="273"/>
                  <a:pt x="451" y="273"/>
                </a:cubicBezTo>
                <a:cubicBezTo>
                  <a:pt x="455" y="255"/>
                  <a:pt x="455" y="255"/>
                  <a:pt x="455" y="255"/>
                </a:cubicBezTo>
                <a:cubicBezTo>
                  <a:pt x="455" y="254"/>
                  <a:pt x="455" y="254"/>
                  <a:pt x="455" y="254"/>
                </a:cubicBezTo>
                <a:cubicBezTo>
                  <a:pt x="459" y="246"/>
                  <a:pt x="459" y="246"/>
                  <a:pt x="459" y="246"/>
                </a:cubicBezTo>
                <a:cubicBezTo>
                  <a:pt x="459" y="245"/>
                  <a:pt x="459" y="245"/>
                  <a:pt x="459" y="245"/>
                </a:cubicBezTo>
                <a:cubicBezTo>
                  <a:pt x="459" y="245"/>
                  <a:pt x="459" y="245"/>
                  <a:pt x="459" y="245"/>
                </a:cubicBezTo>
                <a:cubicBezTo>
                  <a:pt x="459" y="245"/>
                  <a:pt x="459" y="245"/>
                  <a:pt x="459" y="245"/>
                </a:cubicBezTo>
                <a:cubicBezTo>
                  <a:pt x="482" y="235"/>
                  <a:pt x="482" y="235"/>
                  <a:pt x="482" y="235"/>
                </a:cubicBezTo>
                <a:cubicBezTo>
                  <a:pt x="492" y="224"/>
                  <a:pt x="492" y="224"/>
                  <a:pt x="492" y="224"/>
                </a:cubicBezTo>
                <a:cubicBezTo>
                  <a:pt x="493" y="215"/>
                  <a:pt x="493" y="215"/>
                  <a:pt x="493" y="215"/>
                </a:cubicBezTo>
                <a:cubicBezTo>
                  <a:pt x="492" y="208"/>
                  <a:pt x="492" y="208"/>
                  <a:pt x="492" y="208"/>
                </a:cubicBezTo>
                <a:cubicBezTo>
                  <a:pt x="488" y="201"/>
                  <a:pt x="486" y="196"/>
                  <a:pt x="486" y="193"/>
                </a:cubicBezTo>
                <a:cubicBezTo>
                  <a:pt x="481" y="193"/>
                  <a:pt x="481" y="193"/>
                  <a:pt x="481" y="193"/>
                </a:cubicBezTo>
                <a:cubicBezTo>
                  <a:pt x="473" y="193"/>
                  <a:pt x="473" y="193"/>
                  <a:pt x="473" y="193"/>
                </a:cubicBezTo>
                <a:cubicBezTo>
                  <a:pt x="471" y="193"/>
                  <a:pt x="466" y="199"/>
                  <a:pt x="459" y="207"/>
                </a:cubicBezTo>
                <a:cubicBezTo>
                  <a:pt x="449" y="216"/>
                  <a:pt x="449" y="216"/>
                  <a:pt x="449" y="216"/>
                </a:cubicBezTo>
                <a:cubicBezTo>
                  <a:pt x="448" y="216"/>
                  <a:pt x="448" y="216"/>
                  <a:pt x="448" y="216"/>
                </a:cubicBezTo>
                <a:cubicBezTo>
                  <a:pt x="448" y="217"/>
                  <a:pt x="448" y="217"/>
                  <a:pt x="448" y="217"/>
                </a:cubicBezTo>
                <a:cubicBezTo>
                  <a:pt x="440" y="219"/>
                  <a:pt x="434" y="220"/>
                  <a:pt x="431" y="219"/>
                </a:cubicBezTo>
                <a:lnTo>
                  <a:pt x="411" y="211"/>
                </a:lnTo>
                <a:close/>
              </a:path>
            </a:pathLst>
          </a:custGeom>
          <a:solidFill>
            <a:srgbClr val="D8D8D8"/>
          </a:solidFill>
          <a:ln w="9525">
            <a:solidFill>
              <a:srgbClr val="A5A5A5"/>
            </a:solidFill>
            <a:bevel/>
            <a:headEnd/>
            <a:tailEnd/>
          </a:ln>
        </p:spPr>
        <p:txBody>
          <a:bodyPr/>
          <a:lstStyle/>
          <a:p>
            <a:endParaRPr lang="zh-CN" altLang="en-US"/>
          </a:p>
        </p:txBody>
      </p:sp>
      <p:sp>
        <p:nvSpPr>
          <p:cNvPr id="34844" name="Freeform 6">
            <a:extLst>
              <a:ext uri="{FF2B5EF4-FFF2-40B4-BE49-F238E27FC236}">
                <a16:creationId xmlns:a16="http://schemas.microsoft.com/office/drawing/2014/main" id="{66FB0E04-BB9A-44DA-8F32-D492D1CFAA27}"/>
              </a:ext>
            </a:extLst>
          </p:cNvPr>
          <p:cNvSpPr>
            <a:spLocks noChangeArrowheads="1"/>
          </p:cNvSpPr>
          <p:nvPr/>
        </p:nvSpPr>
        <p:spPr bwMode="auto">
          <a:xfrm>
            <a:off x="3975100" y="3241675"/>
            <a:ext cx="611188" cy="1095375"/>
          </a:xfrm>
          <a:custGeom>
            <a:avLst/>
            <a:gdLst>
              <a:gd name="T0" fmla="*/ 2147483647 w 245"/>
              <a:gd name="T1" fmla="*/ 2147483647 h 439"/>
              <a:gd name="T2" fmla="*/ 2147483647 w 245"/>
              <a:gd name="T3" fmla="*/ 2147483647 h 439"/>
              <a:gd name="T4" fmla="*/ 2147483647 w 245"/>
              <a:gd name="T5" fmla="*/ 2147483647 h 439"/>
              <a:gd name="T6" fmla="*/ 2147483647 w 245"/>
              <a:gd name="T7" fmla="*/ 2147483647 h 439"/>
              <a:gd name="T8" fmla="*/ 2147483647 w 245"/>
              <a:gd name="T9" fmla="*/ 2147483647 h 439"/>
              <a:gd name="T10" fmla="*/ 2147483647 w 245"/>
              <a:gd name="T11" fmla="*/ 2147483647 h 439"/>
              <a:gd name="T12" fmla="*/ 2147483647 w 245"/>
              <a:gd name="T13" fmla="*/ 2147483647 h 439"/>
              <a:gd name="T14" fmla="*/ 2147483647 w 245"/>
              <a:gd name="T15" fmla="*/ 2147483647 h 439"/>
              <a:gd name="T16" fmla="*/ 2147483647 w 245"/>
              <a:gd name="T17" fmla="*/ 2147483647 h 439"/>
              <a:gd name="T18" fmla="*/ 2147483647 w 245"/>
              <a:gd name="T19" fmla="*/ 2147483647 h 439"/>
              <a:gd name="T20" fmla="*/ 2147483647 w 245"/>
              <a:gd name="T21" fmla="*/ 2147483647 h 439"/>
              <a:gd name="T22" fmla="*/ 2147483647 w 245"/>
              <a:gd name="T23" fmla="*/ 2147483647 h 439"/>
              <a:gd name="T24" fmla="*/ 2147483647 w 245"/>
              <a:gd name="T25" fmla="*/ 2147483647 h 439"/>
              <a:gd name="T26" fmla="*/ 2147483647 w 245"/>
              <a:gd name="T27" fmla="*/ 2147483647 h 439"/>
              <a:gd name="T28" fmla="*/ 2147483647 w 245"/>
              <a:gd name="T29" fmla="*/ 2147483647 h 439"/>
              <a:gd name="T30" fmla="*/ 2147483647 w 245"/>
              <a:gd name="T31" fmla="*/ 2147483647 h 439"/>
              <a:gd name="T32" fmla="*/ 2147483647 w 245"/>
              <a:gd name="T33" fmla="*/ 2147483647 h 439"/>
              <a:gd name="T34" fmla="*/ 2147483647 w 245"/>
              <a:gd name="T35" fmla="*/ 2147483647 h 439"/>
              <a:gd name="T36" fmla="*/ 2147483647 w 245"/>
              <a:gd name="T37" fmla="*/ 2147483647 h 439"/>
              <a:gd name="T38" fmla="*/ 2147483647 w 245"/>
              <a:gd name="T39" fmla="*/ 2147483647 h 439"/>
              <a:gd name="T40" fmla="*/ 2147483647 w 245"/>
              <a:gd name="T41" fmla="*/ 2147483647 h 439"/>
              <a:gd name="T42" fmla="*/ 2147483647 w 245"/>
              <a:gd name="T43" fmla="*/ 2147483647 h 439"/>
              <a:gd name="T44" fmla="*/ 2147483647 w 245"/>
              <a:gd name="T45" fmla="*/ 2147483647 h 439"/>
              <a:gd name="T46" fmla="*/ 2147483647 w 245"/>
              <a:gd name="T47" fmla="*/ 2147483647 h 439"/>
              <a:gd name="T48" fmla="*/ 2147483647 w 245"/>
              <a:gd name="T49" fmla="*/ 2147483647 h 439"/>
              <a:gd name="T50" fmla="*/ 2147483647 w 245"/>
              <a:gd name="T51" fmla="*/ 2147483647 h 439"/>
              <a:gd name="T52" fmla="*/ 2147483647 w 245"/>
              <a:gd name="T53" fmla="*/ 2147483647 h 439"/>
              <a:gd name="T54" fmla="*/ 2147483647 w 245"/>
              <a:gd name="T55" fmla="*/ 2147483647 h 439"/>
              <a:gd name="T56" fmla="*/ 2147483647 w 245"/>
              <a:gd name="T57" fmla="*/ 2147483647 h 439"/>
              <a:gd name="T58" fmla="*/ 2147483647 w 245"/>
              <a:gd name="T59" fmla="*/ 2147483647 h 439"/>
              <a:gd name="T60" fmla="*/ 2147483647 w 245"/>
              <a:gd name="T61" fmla="*/ 2147483647 h 439"/>
              <a:gd name="T62" fmla="*/ 2147483647 w 245"/>
              <a:gd name="T63" fmla="*/ 2147483647 h 439"/>
              <a:gd name="T64" fmla="*/ 2147483647 w 245"/>
              <a:gd name="T65" fmla="*/ 2147483647 h 439"/>
              <a:gd name="T66" fmla="*/ 2147483647 w 245"/>
              <a:gd name="T67" fmla="*/ 2147483647 h 439"/>
              <a:gd name="T68" fmla="*/ 2147483647 w 245"/>
              <a:gd name="T69" fmla="*/ 2147483647 h 439"/>
              <a:gd name="T70" fmla="*/ 2147483647 w 245"/>
              <a:gd name="T71" fmla="*/ 2147483647 h 439"/>
              <a:gd name="T72" fmla="*/ 2147483647 w 245"/>
              <a:gd name="T73" fmla="*/ 2147483647 h 439"/>
              <a:gd name="T74" fmla="*/ 2147483647 w 245"/>
              <a:gd name="T75" fmla="*/ 2147483647 h 439"/>
              <a:gd name="T76" fmla="*/ 2147483647 w 245"/>
              <a:gd name="T77" fmla="*/ 2147483647 h 439"/>
              <a:gd name="T78" fmla="*/ 2147483647 w 245"/>
              <a:gd name="T79" fmla="*/ 2147483647 h 439"/>
              <a:gd name="T80" fmla="*/ 2147483647 w 245"/>
              <a:gd name="T81" fmla="*/ 2147483647 h 439"/>
              <a:gd name="T82" fmla="*/ 2147483647 w 245"/>
              <a:gd name="T83" fmla="*/ 2147483647 h 439"/>
              <a:gd name="T84" fmla="*/ 2147483647 w 245"/>
              <a:gd name="T85" fmla="*/ 2147483647 h 439"/>
              <a:gd name="T86" fmla="*/ 2147483647 w 245"/>
              <a:gd name="T87" fmla="*/ 2147483647 h 439"/>
              <a:gd name="T88" fmla="*/ 2147483647 w 245"/>
              <a:gd name="T89" fmla="*/ 2147483647 h 439"/>
              <a:gd name="T90" fmla="*/ 2147483647 w 245"/>
              <a:gd name="T91" fmla="*/ 2147483647 h 439"/>
              <a:gd name="T92" fmla="*/ 2147483647 w 245"/>
              <a:gd name="T93" fmla="*/ 2147483647 h 439"/>
              <a:gd name="T94" fmla="*/ 2147483647 w 245"/>
              <a:gd name="T95" fmla="*/ 2147483647 h 439"/>
              <a:gd name="T96" fmla="*/ 2147483647 w 245"/>
              <a:gd name="T97" fmla="*/ 2147483647 h 439"/>
              <a:gd name="T98" fmla="*/ 2147483647 w 245"/>
              <a:gd name="T99" fmla="*/ 2147483647 h 439"/>
              <a:gd name="T100" fmla="*/ 2147483647 w 245"/>
              <a:gd name="T101" fmla="*/ 2147483647 h 439"/>
              <a:gd name="T102" fmla="*/ 2147483647 w 245"/>
              <a:gd name="T103" fmla="*/ 0 h 439"/>
              <a:gd name="T104" fmla="*/ 2147483647 w 245"/>
              <a:gd name="T105" fmla="*/ 2147483647 h 439"/>
              <a:gd name="T106" fmla="*/ 2147483647 w 245"/>
              <a:gd name="T107" fmla="*/ 2147483647 h 439"/>
              <a:gd name="T108" fmla="*/ 2147483647 w 245"/>
              <a:gd name="T109" fmla="*/ 2147483647 h 439"/>
              <a:gd name="T110" fmla="*/ 2147483647 w 245"/>
              <a:gd name="T111" fmla="*/ 2147483647 h 439"/>
              <a:gd name="T112" fmla="*/ 2147483647 w 245"/>
              <a:gd name="T113" fmla="*/ 2147483647 h 439"/>
              <a:gd name="T114" fmla="*/ 2147483647 w 245"/>
              <a:gd name="T115" fmla="*/ 2147483647 h 439"/>
              <a:gd name="T116" fmla="*/ 2147483647 w 245"/>
              <a:gd name="T117" fmla="*/ 2147483647 h 439"/>
              <a:gd name="T118" fmla="*/ 2147483647 w 245"/>
              <a:gd name="T119" fmla="*/ 2147483647 h 439"/>
              <a:gd name="T120" fmla="*/ 2147483647 w 245"/>
              <a:gd name="T121" fmla="*/ 2147483647 h 439"/>
              <a:gd name="T122" fmla="*/ 2147483647 w 245"/>
              <a:gd name="T123" fmla="*/ 2147483647 h 439"/>
              <a:gd name="T124" fmla="*/ 2147483647 w 245"/>
              <a:gd name="T125" fmla="*/ 2147483647 h 4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5" h="439">
                <a:moveTo>
                  <a:pt x="81" y="100"/>
                </a:moveTo>
                <a:cubicBezTo>
                  <a:pt x="78" y="100"/>
                  <a:pt x="78" y="100"/>
                  <a:pt x="78" y="100"/>
                </a:cubicBezTo>
                <a:cubicBezTo>
                  <a:pt x="72" y="137"/>
                  <a:pt x="72" y="137"/>
                  <a:pt x="72" y="137"/>
                </a:cubicBezTo>
                <a:cubicBezTo>
                  <a:pt x="82" y="149"/>
                  <a:pt x="82" y="149"/>
                  <a:pt x="82" y="149"/>
                </a:cubicBezTo>
                <a:cubicBezTo>
                  <a:pt x="92" y="153"/>
                  <a:pt x="92" y="153"/>
                  <a:pt x="92" y="153"/>
                </a:cubicBezTo>
                <a:cubicBezTo>
                  <a:pt x="92" y="153"/>
                  <a:pt x="92" y="153"/>
                  <a:pt x="92" y="153"/>
                </a:cubicBezTo>
                <a:cubicBezTo>
                  <a:pt x="92" y="153"/>
                  <a:pt x="92" y="153"/>
                  <a:pt x="92" y="153"/>
                </a:cubicBezTo>
                <a:cubicBezTo>
                  <a:pt x="93" y="154"/>
                  <a:pt x="93" y="154"/>
                  <a:pt x="93" y="154"/>
                </a:cubicBezTo>
                <a:cubicBezTo>
                  <a:pt x="106" y="164"/>
                  <a:pt x="106" y="164"/>
                  <a:pt x="106" y="164"/>
                </a:cubicBezTo>
                <a:cubicBezTo>
                  <a:pt x="123" y="168"/>
                  <a:pt x="123" y="168"/>
                  <a:pt x="123" y="168"/>
                </a:cubicBezTo>
                <a:cubicBezTo>
                  <a:pt x="124" y="168"/>
                  <a:pt x="124" y="168"/>
                  <a:pt x="124" y="168"/>
                </a:cubicBezTo>
                <a:cubicBezTo>
                  <a:pt x="133" y="174"/>
                  <a:pt x="133" y="174"/>
                  <a:pt x="133" y="174"/>
                </a:cubicBezTo>
                <a:cubicBezTo>
                  <a:pt x="133" y="174"/>
                  <a:pt x="133" y="174"/>
                  <a:pt x="133" y="174"/>
                </a:cubicBezTo>
                <a:cubicBezTo>
                  <a:pt x="133" y="174"/>
                  <a:pt x="133" y="174"/>
                  <a:pt x="133" y="174"/>
                </a:cubicBezTo>
                <a:cubicBezTo>
                  <a:pt x="133" y="176"/>
                  <a:pt x="133" y="176"/>
                  <a:pt x="133" y="176"/>
                </a:cubicBezTo>
                <a:cubicBezTo>
                  <a:pt x="140" y="185"/>
                  <a:pt x="140" y="185"/>
                  <a:pt x="140" y="185"/>
                </a:cubicBezTo>
                <a:cubicBezTo>
                  <a:pt x="141" y="187"/>
                  <a:pt x="141" y="187"/>
                  <a:pt x="141" y="187"/>
                </a:cubicBezTo>
                <a:cubicBezTo>
                  <a:pt x="141" y="188"/>
                  <a:pt x="141" y="188"/>
                  <a:pt x="141" y="188"/>
                </a:cubicBezTo>
                <a:cubicBezTo>
                  <a:pt x="135" y="197"/>
                  <a:pt x="135" y="197"/>
                  <a:pt x="135" y="197"/>
                </a:cubicBezTo>
                <a:cubicBezTo>
                  <a:pt x="133" y="199"/>
                  <a:pt x="133" y="202"/>
                  <a:pt x="133" y="207"/>
                </a:cubicBezTo>
                <a:cubicBezTo>
                  <a:pt x="134" y="207"/>
                  <a:pt x="134" y="207"/>
                  <a:pt x="134" y="207"/>
                </a:cubicBezTo>
                <a:cubicBezTo>
                  <a:pt x="134" y="218"/>
                  <a:pt x="134" y="218"/>
                  <a:pt x="134" y="218"/>
                </a:cubicBezTo>
                <a:cubicBezTo>
                  <a:pt x="133" y="219"/>
                  <a:pt x="133" y="219"/>
                  <a:pt x="133" y="219"/>
                </a:cubicBezTo>
                <a:cubicBezTo>
                  <a:pt x="133" y="219"/>
                  <a:pt x="133" y="219"/>
                  <a:pt x="133" y="219"/>
                </a:cubicBezTo>
                <a:cubicBezTo>
                  <a:pt x="128" y="237"/>
                  <a:pt x="128" y="237"/>
                  <a:pt x="128" y="237"/>
                </a:cubicBezTo>
                <a:cubicBezTo>
                  <a:pt x="127" y="240"/>
                  <a:pt x="127" y="240"/>
                  <a:pt x="127" y="240"/>
                </a:cubicBezTo>
                <a:cubicBezTo>
                  <a:pt x="126" y="240"/>
                  <a:pt x="126" y="240"/>
                  <a:pt x="126" y="240"/>
                </a:cubicBezTo>
                <a:cubicBezTo>
                  <a:pt x="124" y="239"/>
                  <a:pt x="124" y="239"/>
                  <a:pt x="124" y="239"/>
                </a:cubicBezTo>
                <a:cubicBezTo>
                  <a:pt x="116" y="238"/>
                  <a:pt x="116" y="238"/>
                  <a:pt x="116" y="238"/>
                </a:cubicBezTo>
                <a:cubicBezTo>
                  <a:pt x="106" y="238"/>
                  <a:pt x="106" y="238"/>
                  <a:pt x="106" y="238"/>
                </a:cubicBezTo>
                <a:cubicBezTo>
                  <a:pt x="97" y="241"/>
                  <a:pt x="97" y="241"/>
                  <a:pt x="97" y="241"/>
                </a:cubicBezTo>
                <a:cubicBezTo>
                  <a:pt x="87" y="250"/>
                  <a:pt x="87" y="250"/>
                  <a:pt x="87" y="250"/>
                </a:cubicBezTo>
                <a:cubicBezTo>
                  <a:pt x="84" y="252"/>
                  <a:pt x="84" y="252"/>
                  <a:pt x="84" y="252"/>
                </a:cubicBezTo>
                <a:cubicBezTo>
                  <a:pt x="98" y="259"/>
                  <a:pt x="98" y="259"/>
                  <a:pt x="98" y="259"/>
                </a:cubicBezTo>
                <a:cubicBezTo>
                  <a:pt x="96" y="261"/>
                  <a:pt x="96" y="261"/>
                  <a:pt x="96" y="261"/>
                </a:cubicBezTo>
                <a:cubicBezTo>
                  <a:pt x="96" y="264"/>
                  <a:pt x="93" y="267"/>
                  <a:pt x="88" y="269"/>
                </a:cubicBezTo>
                <a:cubicBezTo>
                  <a:pt x="79" y="270"/>
                  <a:pt x="79" y="270"/>
                  <a:pt x="79" y="270"/>
                </a:cubicBezTo>
                <a:cubicBezTo>
                  <a:pt x="65" y="264"/>
                  <a:pt x="65" y="264"/>
                  <a:pt x="65" y="264"/>
                </a:cubicBezTo>
                <a:cubicBezTo>
                  <a:pt x="65" y="264"/>
                  <a:pt x="65" y="264"/>
                  <a:pt x="65" y="264"/>
                </a:cubicBezTo>
                <a:cubicBezTo>
                  <a:pt x="65" y="264"/>
                  <a:pt x="65" y="264"/>
                  <a:pt x="65" y="264"/>
                </a:cubicBezTo>
                <a:cubicBezTo>
                  <a:pt x="53" y="257"/>
                  <a:pt x="53" y="257"/>
                  <a:pt x="53" y="257"/>
                </a:cubicBezTo>
                <a:cubicBezTo>
                  <a:pt x="47" y="257"/>
                  <a:pt x="47" y="257"/>
                  <a:pt x="47" y="257"/>
                </a:cubicBezTo>
                <a:cubicBezTo>
                  <a:pt x="32" y="279"/>
                  <a:pt x="32" y="279"/>
                  <a:pt x="32" y="279"/>
                </a:cubicBezTo>
                <a:cubicBezTo>
                  <a:pt x="29" y="286"/>
                  <a:pt x="29" y="286"/>
                  <a:pt x="29" y="286"/>
                </a:cubicBezTo>
                <a:cubicBezTo>
                  <a:pt x="29" y="299"/>
                  <a:pt x="29" y="299"/>
                  <a:pt x="29" y="299"/>
                </a:cubicBezTo>
                <a:cubicBezTo>
                  <a:pt x="35" y="309"/>
                  <a:pt x="35" y="309"/>
                  <a:pt x="35" y="309"/>
                </a:cubicBezTo>
                <a:cubicBezTo>
                  <a:pt x="35" y="310"/>
                  <a:pt x="35" y="310"/>
                  <a:pt x="35" y="310"/>
                </a:cubicBezTo>
                <a:cubicBezTo>
                  <a:pt x="35" y="310"/>
                  <a:pt x="35" y="310"/>
                  <a:pt x="35" y="310"/>
                </a:cubicBezTo>
                <a:cubicBezTo>
                  <a:pt x="35" y="310"/>
                  <a:pt x="35" y="310"/>
                  <a:pt x="35" y="310"/>
                </a:cubicBezTo>
                <a:cubicBezTo>
                  <a:pt x="39" y="320"/>
                  <a:pt x="39" y="320"/>
                  <a:pt x="39" y="320"/>
                </a:cubicBezTo>
                <a:cubicBezTo>
                  <a:pt x="39" y="321"/>
                  <a:pt x="39" y="321"/>
                  <a:pt x="39" y="321"/>
                </a:cubicBezTo>
                <a:cubicBezTo>
                  <a:pt x="39" y="335"/>
                  <a:pt x="39" y="335"/>
                  <a:pt x="39" y="335"/>
                </a:cubicBezTo>
                <a:cubicBezTo>
                  <a:pt x="39" y="337"/>
                  <a:pt x="39" y="337"/>
                  <a:pt x="39" y="337"/>
                </a:cubicBezTo>
                <a:cubicBezTo>
                  <a:pt x="40" y="338"/>
                  <a:pt x="40" y="338"/>
                  <a:pt x="40" y="338"/>
                </a:cubicBezTo>
                <a:cubicBezTo>
                  <a:pt x="30" y="340"/>
                  <a:pt x="30" y="340"/>
                  <a:pt x="30" y="340"/>
                </a:cubicBezTo>
                <a:cubicBezTo>
                  <a:pt x="12" y="340"/>
                  <a:pt x="12" y="340"/>
                  <a:pt x="12" y="340"/>
                </a:cubicBezTo>
                <a:cubicBezTo>
                  <a:pt x="4" y="345"/>
                  <a:pt x="4" y="345"/>
                  <a:pt x="4" y="345"/>
                </a:cubicBezTo>
                <a:cubicBezTo>
                  <a:pt x="0" y="351"/>
                  <a:pt x="0" y="351"/>
                  <a:pt x="0" y="351"/>
                </a:cubicBezTo>
                <a:cubicBezTo>
                  <a:pt x="1" y="352"/>
                  <a:pt x="1" y="352"/>
                  <a:pt x="1" y="352"/>
                </a:cubicBezTo>
                <a:cubicBezTo>
                  <a:pt x="4" y="370"/>
                  <a:pt x="4" y="370"/>
                  <a:pt x="4" y="370"/>
                </a:cubicBezTo>
                <a:cubicBezTo>
                  <a:pt x="5" y="370"/>
                  <a:pt x="5" y="370"/>
                  <a:pt x="5" y="370"/>
                </a:cubicBezTo>
                <a:cubicBezTo>
                  <a:pt x="5" y="377"/>
                  <a:pt x="5" y="377"/>
                  <a:pt x="5" y="377"/>
                </a:cubicBezTo>
                <a:cubicBezTo>
                  <a:pt x="9" y="386"/>
                  <a:pt x="9" y="386"/>
                  <a:pt x="9" y="386"/>
                </a:cubicBezTo>
                <a:cubicBezTo>
                  <a:pt x="22" y="394"/>
                  <a:pt x="22" y="394"/>
                  <a:pt x="22" y="394"/>
                </a:cubicBezTo>
                <a:cubicBezTo>
                  <a:pt x="41" y="390"/>
                  <a:pt x="41" y="390"/>
                  <a:pt x="41" y="390"/>
                </a:cubicBezTo>
                <a:cubicBezTo>
                  <a:pt x="50" y="384"/>
                  <a:pt x="50" y="384"/>
                  <a:pt x="50" y="384"/>
                </a:cubicBezTo>
                <a:cubicBezTo>
                  <a:pt x="51" y="383"/>
                  <a:pt x="51" y="383"/>
                  <a:pt x="51" y="383"/>
                </a:cubicBezTo>
                <a:cubicBezTo>
                  <a:pt x="59" y="383"/>
                  <a:pt x="59" y="383"/>
                  <a:pt x="59" y="383"/>
                </a:cubicBezTo>
                <a:cubicBezTo>
                  <a:pt x="64" y="395"/>
                  <a:pt x="64" y="395"/>
                  <a:pt x="64" y="395"/>
                </a:cubicBezTo>
                <a:cubicBezTo>
                  <a:pt x="67" y="398"/>
                  <a:pt x="70" y="401"/>
                  <a:pt x="71" y="404"/>
                </a:cubicBezTo>
                <a:cubicBezTo>
                  <a:pt x="75" y="404"/>
                  <a:pt x="75" y="404"/>
                  <a:pt x="75" y="404"/>
                </a:cubicBezTo>
                <a:cubicBezTo>
                  <a:pt x="76" y="404"/>
                  <a:pt x="76" y="404"/>
                  <a:pt x="76" y="404"/>
                </a:cubicBezTo>
                <a:cubicBezTo>
                  <a:pt x="78" y="404"/>
                  <a:pt x="78" y="404"/>
                  <a:pt x="78" y="404"/>
                </a:cubicBezTo>
                <a:cubicBezTo>
                  <a:pt x="78" y="403"/>
                  <a:pt x="78" y="403"/>
                  <a:pt x="78" y="403"/>
                </a:cubicBezTo>
                <a:cubicBezTo>
                  <a:pt x="87" y="396"/>
                  <a:pt x="87" y="396"/>
                  <a:pt x="87" y="396"/>
                </a:cubicBezTo>
                <a:cubicBezTo>
                  <a:pt x="95" y="410"/>
                  <a:pt x="95" y="410"/>
                  <a:pt x="95" y="410"/>
                </a:cubicBezTo>
                <a:cubicBezTo>
                  <a:pt x="103" y="415"/>
                  <a:pt x="103" y="415"/>
                  <a:pt x="103" y="415"/>
                </a:cubicBezTo>
                <a:cubicBezTo>
                  <a:pt x="115" y="415"/>
                  <a:pt x="115" y="415"/>
                  <a:pt x="115" y="415"/>
                </a:cubicBezTo>
                <a:cubicBezTo>
                  <a:pt x="124" y="414"/>
                  <a:pt x="124" y="414"/>
                  <a:pt x="124" y="414"/>
                </a:cubicBezTo>
                <a:cubicBezTo>
                  <a:pt x="126" y="414"/>
                  <a:pt x="126" y="414"/>
                  <a:pt x="126" y="414"/>
                </a:cubicBezTo>
                <a:cubicBezTo>
                  <a:pt x="148" y="417"/>
                  <a:pt x="148" y="417"/>
                  <a:pt x="148" y="417"/>
                </a:cubicBezTo>
                <a:cubicBezTo>
                  <a:pt x="149" y="417"/>
                  <a:pt x="149" y="417"/>
                  <a:pt x="149" y="417"/>
                </a:cubicBezTo>
                <a:cubicBezTo>
                  <a:pt x="149" y="418"/>
                  <a:pt x="149" y="418"/>
                  <a:pt x="149" y="418"/>
                </a:cubicBezTo>
                <a:cubicBezTo>
                  <a:pt x="158" y="423"/>
                  <a:pt x="158" y="423"/>
                  <a:pt x="158" y="423"/>
                </a:cubicBezTo>
                <a:cubicBezTo>
                  <a:pt x="158" y="423"/>
                  <a:pt x="158" y="423"/>
                  <a:pt x="158" y="423"/>
                </a:cubicBezTo>
                <a:cubicBezTo>
                  <a:pt x="158" y="423"/>
                  <a:pt x="158" y="423"/>
                  <a:pt x="158" y="423"/>
                </a:cubicBezTo>
                <a:cubicBezTo>
                  <a:pt x="158" y="424"/>
                  <a:pt x="158" y="424"/>
                  <a:pt x="158" y="424"/>
                </a:cubicBezTo>
                <a:cubicBezTo>
                  <a:pt x="166" y="430"/>
                  <a:pt x="166" y="430"/>
                  <a:pt x="166" y="430"/>
                </a:cubicBezTo>
                <a:cubicBezTo>
                  <a:pt x="166" y="431"/>
                  <a:pt x="166" y="431"/>
                  <a:pt x="166" y="431"/>
                </a:cubicBezTo>
                <a:cubicBezTo>
                  <a:pt x="171" y="437"/>
                  <a:pt x="171" y="437"/>
                  <a:pt x="171" y="437"/>
                </a:cubicBezTo>
                <a:cubicBezTo>
                  <a:pt x="177" y="439"/>
                  <a:pt x="177" y="439"/>
                  <a:pt x="177" y="439"/>
                </a:cubicBezTo>
                <a:cubicBezTo>
                  <a:pt x="187" y="438"/>
                  <a:pt x="187" y="438"/>
                  <a:pt x="187" y="438"/>
                </a:cubicBezTo>
                <a:cubicBezTo>
                  <a:pt x="187" y="425"/>
                  <a:pt x="187" y="425"/>
                  <a:pt x="187" y="425"/>
                </a:cubicBezTo>
                <a:cubicBezTo>
                  <a:pt x="182" y="417"/>
                  <a:pt x="182" y="417"/>
                  <a:pt x="182" y="417"/>
                </a:cubicBezTo>
                <a:cubicBezTo>
                  <a:pt x="181" y="417"/>
                  <a:pt x="181" y="417"/>
                  <a:pt x="181" y="417"/>
                </a:cubicBezTo>
                <a:cubicBezTo>
                  <a:pt x="181" y="416"/>
                  <a:pt x="181" y="416"/>
                  <a:pt x="181" y="416"/>
                </a:cubicBezTo>
                <a:cubicBezTo>
                  <a:pt x="178" y="400"/>
                  <a:pt x="178" y="400"/>
                  <a:pt x="178" y="400"/>
                </a:cubicBezTo>
                <a:cubicBezTo>
                  <a:pt x="186" y="392"/>
                  <a:pt x="186" y="392"/>
                  <a:pt x="186" y="392"/>
                </a:cubicBezTo>
                <a:cubicBezTo>
                  <a:pt x="187" y="391"/>
                  <a:pt x="187" y="391"/>
                  <a:pt x="187" y="391"/>
                </a:cubicBezTo>
                <a:cubicBezTo>
                  <a:pt x="187" y="391"/>
                  <a:pt x="187" y="391"/>
                  <a:pt x="187" y="391"/>
                </a:cubicBezTo>
                <a:cubicBezTo>
                  <a:pt x="195" y="390"/>
                  <a:pt x="195" y="390"/>
                  <a:pt x="195" y="390"/>
                </a:cubicBezTo>
                <a:cubicBezTo>
                  <a:pt x="203" y="390"/>
                  <a:pt x="203" y="390"/>
                  <a:pt x="203" y="390"/>
                </a:cubicBezTo>
                <a:cubicBezTo>
                  <a:pt x="205" y="387"/>
                  <a:pt x="205" y="387"/>
                  <a:pt x="205" y="387"/>
                </a:cubicBezTo>
                <a:cubicBezTo>
                  <a:pt x="200" y="380"/>
                  <a:pt x="200" y="380"/>
                  <a:pt x="200" y="380"/>
                </a:cubicBezTo>
                <a:cubicBezTo>
                  <a:pt x="183" y="369"/>
                  <a:pt x="183" y="369"/>
                  <a:pt x="183" y="369"/>
                </a:cubicBezTo>
                <a:cubicBezTo>
                  <a:pt x="178" y="362"/>
                  <a:pt x="178" y="362"/>
                  <a:pt x="178" y="362"/>
                </a:cubicBezTo>
                <a:cubicBezTo>
                  <a:pt x="178" y="361"/>
                  <a:pt x="178" y="361"/>
                  <a:pt x="178" y="361"/>
                </a:cubicBezTo>
                <a:cubicBezTo>
                  <a:pt x="177" y="361"/>
                  <a:pt x="177" y="361"/>
                  <a:pt x="177" y="361"/>
                </a:cubicBezTo>
                <a:cubicBezTo>
                  <a:pt x="178" y="360"/>
                  <a:pt x="178" y="360"/>
                  <a:pt x="178" y="360"/>
                </a:cubicBezTo>
                <a:cubicBezTo>
                  <a:pt x="183" y="350"/>
                  <a:pt x="183" y="350"/>
                  <a:pt x="183" y="350"/>
                </a:cubicBezTo>
                <a:cubicBezTo>
                  <a:pt x="184" y="352"/>
                  <a:pt x="184" y="352"/>
                  <a:pt x="184" y="352"/>
                </a:cubicBezTo>
                <a:cubicBezTo>
                  <a:pt x="196" y="355"/>
                  <a:pt x="196" y="355"/>
                  <a:pt x="196" y="355"/>
                </a:cubicBezTo>
                <a:cubicBezTo>
                  <a:pt x="228" y="354"/>
                  <a:pt x="228" y="354"/>
                  <a:pt x="228" y="354"/>
                </a:cubicBezTo>
                <a:cubicBezTo>
                  <a:pt x="229" y="354"/>
                  <a:pt x="229" y="354"/>
                  <a:pt x="229" y="354"/>
                </a:cubicBezTo>
                <a:cubicBezTo>
                  <a:pt x="229" y="354"/>
                  <a:pt x="229" y="354"/>
                  <a:pt x="229" y="354"/>
                </a:cubicBezTo>
                <a:cubicBezTo>
                  <a:pt x="238" y="357"/>
                  <a:pt x="238" y="357"/>
                  <a:pt x="238" y="357"/>
                </a:cubicBezTo>
                <a:cubicBezTo>
                  <a:pt x="245" y="352"/>
                  <a:pt x="245" y="352"/>
                  <a:pt x="245" y="352"/>
                </a:cubicBezTo>
                <a:cubicBezTo>
                  <a:pt x="241" y="333"/>
                  <a:pt x="241" y="333"/>
                  <a:pt x="241" y="333"/>
                </a:cubicBezTo>
                <a:cubicBezTo>
                  <a:pt x="230" y="326"/>
                  <a:pt x="230" y="326"/>
                  <a:pt x="230" y="326"/>
                </a:cubicBezTo>
                <a:cubicBezTo>
                  <a:pt x="220" y="320"/>
                  <a:pt x="217" y="307"/>
                  <a:pt x="219" y="285"/>
                </a:cubicBezTo>
                <a:cubicBezTo>
                  <a:pt x="209" y="280"/>
                  <a:pt x="209" y="280"/>
                  <a:pt x="209" y="280"/>
                </a:cubicBezTo>
                <a:cubicBezTo>
                  <a:pt x="208" y="279"/>
                  <a:pt x="208" y="279"/>
                  <a:pt x="208" y="279"/>
                </a:cubicBezTo>
                <a:cubicBezTo>
                  <a:pt x="207" y="279"/>
                  <a:pt x="207" y="279"/>
                  <a:pt x="207" y="279"/>
                </a:cubicBezTo>
                <a:cubicBezTo>
                  <a:pt x="207" y="278"/>
                  <a:pt x="207" y="278"/>
                  <a:pt x="207" y="278"/>
                </a:cubicBezTo>
                <a:cubicBezTo>
                  <a:pt x="207" y="278"/>
                  <a:pt x="207" y="278"/>
                  <a:pt x="207" y="278"/>
                </a:cubicBezTo>
                <a:cubicBezTo>
                  <a:pt x="205" y="262"/>
                  <a:pt x="205" y="262"/>
                  <a:pt x="205" y="262"/>
                </a:cubicBezTo>
                <a:cubicBezTo>
                  <a:pt x="218" y="200"/>
                  <a:pt x="218" y="200"/>
                  <a:pt x="218" y="200"/>
                </a:cubicBezTo>
                <a:cubicBezTo>
                  <a:pt x="213" y="182"/>
                  <a:pt x="210" y="170"/>
                  <a:pt x="210" y="163"/>
                </a:cubicBezTo>
                <a:cubicBezTo>
                  <a:pt x="209" y="145"/>
                  <a:pt x="209" y="145"/>
                  <a:pt x="209" y="145"/>
                </a:cubicBezTo>
                <a:cubicBezTo>
                  <a:pt x="210" y="125"/>
                  <a:pt x="210" y="125"/>
                  <a:pt x="210" y="125"/>
                </a:cubicBezTo>
                <a:cubicBezTo>
                  <a:pt x="210" y="124"/>
                  <a:pt x="210" y="124"/>
                  <a:pt x="210" y="124"/>
                </a:cubicBezTo>
                <a:cubicBezTo>
                  <a:pt x="211" y="123"/>
                  <a:pt x="211" y="123"/>
                  <a:pt x="211" y="123"/>
                </a:cubicBezTo>
                <a:cubicBezTo>
                  <a:pt x="211" y="123"/>
                  <a:pt x="211" y="123"/>
                  <a:pt x="211" y="123"/>
                </a:cubicBezTo>
                <a:cubicBezTo>
                  <a:pt x="223" y="114"/>
                  <a:pt x="223" y="114"/>
                  <a:pt x="223" y="114"/>
                </a:cubicBezTo>
                <a:cubicBezTo>
                  <a:pt x="223" y="104"/>
                  <a:pt x="223" y="104"/>
                  <a:pt x="223" y="104"/>
                </a:cubicBezTo>
                <a:cubicBezTo>
                  <a:pt x="223" y="102"/>
                  <a:pt x="222" y="98"/>
                  <a:pt x="219" y="93"/>
                </a:cubicBezTo>
                <a:cubicBezTo>
                  <a:pt x="211" y="85"/>
                  <a:pt x="211" y="85"/>
                  <a:pt x="211" y="85"/>
                </a:cubicBezTo>
                <a:cubicBezTo>
                  <a:pt x="210" y="85"/>
                  <a:pt x="210" y="85"/>
                  <a:pt x="210" y="85"/>
                </a:cubicBezTo>
                <a:cubicBezTo>
                  <a:pt x="210" y="83"/>
                  <a:pt x="210" y="83"/>
                  <a:pt x="210" y="83"/>
                </a:cubicBezTo>
                <a:cubicBezTo>
                  <a:pt x="209" y="68"/>
                  <a:pt x="209" y="68"/>
                  <a:pt x="209" y="68"/>
                </a:cubicBezTo>
                <a:cubicBezTo>
                  <a:pt x="209" y="68"/>
                  <a:pt x="209" y="68"/>
                  <a:pt x="209" y="68"/>
                </a:cubicBezTo>
                <a:cubicBezTo>
                  <a:pt x="208" y="67"/>
                  <a:pt x="208" y="67"/>
                  <a:pt x="208" y="67"/>
                </a:cubicBezTo>
                <a:cubicBezTo>
                  <a:pt x="209" y="66"/>
                  <a:pt x="209" y="66"/>
                  <a:pt x="209" y="66"/>
                </a:cubicBezTo>
                <a:cubicBezTo>
                  <a:pt x="209" y="66"/>
                  <a:pt x="209" y="66"/>
                  <a:pt x="209" y="66"/>
                </a:cubicBezTo>
                <a:cubicBezTo>
                  <a:pt x="225" y="46"/>
                  <a:pt x="225" y="46"/>
                  <a:pt x="225" y="46"/>
                </a:cubicBezTo>
                <a:cubicBezTo>
                  <a:pt x="225" y="37"/>
                  <a:pt x="225" y="37"/>
                  <a:pt x="225" y="37"/>
                </a:cubicBezTo>
                <a:cubicBezTo>
                  <a:pt x="220" y="28"/>
                  <a:pt x="220" y="28"/>
                  <a:pt x="220" y="28"/>
                </a:cubicBezTo>
                <a:cubicBezTo>
                  <a:pt x="220" y="28"/>
                  <a:pt x="220" y="28"/>
                  <a:pt x="220" y="28"/>
                </a:cubicBezTo>
                <a:cubicBezTo>
                  <a:pt x="220" y="26"/>
                  <a:pt x="220" y="26"/>
                  <a:pt x="220" y="26"/>
                </a:cubicBezTo>
                <a:cubicBezTo>
                  <a:pt x="228" y="17"/>
                  <a:pt x="228" y="17"/>
                  <a:pt x="228" y="17"/>
                </a:cubicBezTo>
                <a:cubicBezTo>
                  <a:pt x="228" y="16"/>
                  <a:pt x="228" y="16"/>
                  <a:pt x="228" y="16"/>
                </a:cubicBezTo>
                <a:cubicBezTo>
                  <a:pt x="228" y="16"/>
                  <a:pt x="228" y="16"/>
                  <a:pt x="228" y="16"/>
                </a:cubicBezTo>
                <a:cubicBezTo>
                  <a:pt x="237" y="9"/>
                  <a:pt x="237" y="9"/>
                  <a:pt x="237" y="9"/>
                </a:cubicBezTo>
                <a:cubicBezTo>
                  <a:pt x="235" y="1"/>
                  <a:pt x="235" y="1"/>
                  <a:pt x="235" y="1"/>
                </a:cubicBezTo>
                <a:cubicBezTo>
                  <a:pt x="231" y="1"/>
                  <a:pt x="231" y="1"/>
                  <a:pt x="231" y="1"/>
                </a:cubicBezTo>
                <a:cubicBezTo>
                  <a:pt x="224" y="0"/>
                  <a:pt x="224" y="0"/>
                  <a:pt x="224" y="0"/>
                </a:cubicBezTo>
                <a:cubicBezTo>
                  <a:pt x="221" y="15"/>
                  <a:pt x="221" y="15"/>
                  <a:pt x="221" y="15"/>
                </a:cubicBezTo>
                <a:cubicBezTo>
                  <a:pt x="219" y="14"/>
                  <a:pt x="219" y="14"/>
                  <a:pt x="219" y="14"/>
                </a:cubicBezTo>
                <a:cubicBezTo>
                  <a:pt x="203" y="8"/>
                  <a:pt x="203" y="8"/>
                  <a:pt x="203" y="8"/>
                </a:cubicBezTo>
                <a:cubicBezTo>
                  <a:pt x="194" y="6"/>
                  <a:pt x="194" y="6"/>
                  <a:pt x="194" y="6"/>
                </a:cubicBezTo>
                <a:cubicBezTo>
                  <a:pt x="197" y="21"/>
                  <a:pt x="197" y="21"/>
                  <a:pt x="197" y="21"/>
                </a:cubicBezTo>
                <a:cubicBezTo>
                  <a:pt x="184" y="26"/>
                  <a:pt x="184" y="26"/>
                  <a:pt x="184" y="26"/>
                </a:cubicBezTo>
                <a:cubicBezTo>
                  <a:pt x="164" y="36"/>
                  <a:pt x="164" y="36"/>
                  <a:pt x="164" y="36"/>
                </a:cubicBezTo>
                <a:cubicBezTo>
                  <a:pt x="158" y="44"/>
                  <a:pt x="158" y="44"/>
                  <a:pt x="158" y="44"/>
                </a:cubicBezTo>
                <a:cubicBezTo>
                  <a:pt x="158" y="44"/>
                  <a:pt x="158" y="44"/>
                  <a:pt x="158" y="44"/>
                </a:cubicBezTo>
                <a:cubicBezTo>
                  <a:pt x="158" y="45"/>
                  <a:pt x="158" y="45"/>
                  <a:pt x="158" y="45"/>
                </a:cubicBezTo>
                <a:cubicBezTo>
                  <a:pt x="158" y="45"/>
                  <a:pt x="158" y="45"/>
                  <a:pt x="158" y="45"/>
                </a:cubicBezTo>
                <a:cubicBezTo>
                  <a:pt x="147" y="54"/>
                  <a:pt x="147" y="54"/>
                  <a:pt x="147" y="54"/>
                </a:cubicBezTo>
                <a:cubicBezTo>
                  <a:pt x="146" y="68"/>
                  <a:pt x="146" y="68"/>
                  <a:pt x="146" y="68"/>
                </a:cubicBezTo>
                <a:cubicBezTo>
                  <a:pt x="146" y="69"/>
                  <a:pt x="146" y="69"/>
                  <a:pt x="146" y="69"/>
                </a:cubicBezTo>
                <a:cubicBezTo>
                  <a:pt x="140" y="90"/>
                  <a:pt x="140" y="90"/>
                  <a:pt x="140" y="90"/>
                </a:cubicBezTo>
                <a:cubicBezTo>
                  <a:pt x="141" y="90"/>
                  <a:pt x="141" y="90"/>
                  <a:pt x="141" y="90"/>
                </a:cubicBezTo>
                <a:cubicBezTo>
                  <a:pt x="138" y="100"/>
                  <a:pt x="138" y="100"/>
                  <a:pt x="138" y="100"/>
                </a:cubicBezTo>
                <a:cubicBezTo>
                  <a:pt x="138" y="100"/>
                  <a:pt x="138" y="100"/>
                  <a:pt x="138" y="100"/>
                </a:cubicBezTo>
                <a:cubicBezTo>
                  <a:pt x="138" y="100"/>
                  <a:pt x="138" y="100"/>
                  <a:pt x="138" y="100"/>
                </a:cubicBezTo>
                <a:cubicBezTo>
                  <a:pt x="138" y="101"/>
                  <a:pt x="138" y="101"/>
                  <a:pt x="138" y="101"/>
                </a:cubicBezTo>
                <a:cubicBezTo>
                  <a:pt x="131" y="110"/>
                  <a:pt x="131" y="110"/>
                  <a:pt x="131" y="110"/>
                </a:cubicBezTo>
                <a:cubicBezTo>
                  <a:pt x="130" y="110"/>
                  <a:pt x="130" y="110"/>
                  <a:pt x="130" y="110"/>
                </a:cubicBezTo>
                <a:cubicBezTo>
                  <a:pt x="130" y="111"/>
                  <a:pt x="130" y="111"/>
                  <a:pt x="130" y="111"/>
                </a:cubicBezTo>
                <a:cubicBezTo>
                  <a:pt x="130" y="111"/>
                  <a:pt x="130" y="111"/>
                  <a:pt x="130" y="111"/>
                </a:cubicBezTo>
                <a:cubicBezTo>
                  <a:pt x="129" y="111"/>
                  <a:pt x="129" y="111"/>
                  <a:pt x="129" y="111"/>
                </a:cubicBezTo>
                <a:cubicBezTo>
                  <a:pt x="115" y="113"/>
                  <a:pt x="115" y="113"/>
                  <a:pt x="115" y="113"/>
                </a:cubicBezTo>
                <a:cubicBezTo>
                  <a:pt x="115" y="113"/>
                  <a:pt x="115" y="113"/>
                  <a:pt x="115" y="113"/>
                </a:cubicBezTo>
                <a:cubicBezTo>
                  <a:pt x="115" y="114"/>
                  <a:pt x="115" y="114"/>
                  <a:pt x="115" y="114"/>
                </a:cubicBezTo>
                <a:cubicBezTo>
                  <a:pt x="114" y="113"/>
                  <a:pt x="114" y="113"/>
                  <a:pt x="114" y="113"/>
                </a:cubicBezTo>
                <a:cubicBezTo>
                  <a:pt x="114" y="113"/>
                  <a:pt x="114" y="113"/>
                  <a:pt x="114" y="113"/>
                </a:cubicBezTo>
                <a:cubicBezTo>
                  <a:pt x="92" y="106"/>
                  <a:pt x="92" y="106"/>
                  <a:pt x="92" y="106"/>
                </a:cubicBezTo>
                <a:cubicBezTo>
                  <a:pt x="92" y="105"/>
                  <a:pt x="92" y="105"/>
                  <a:pt x="92" y="105"/>
                </a:cubicBezTo>
                <a:lnTo>
                  <a:pt x="81" y="100"/>
                </a:lnTo>
                <a:close/>
              </a:path>
            </a:pathLst>
          </a:custGeom>
          <a:solidFill>
            <a:srgbClr val="D8D8D8"/>
          </a:solidFill>
          <a:ln w="9525">
            <a:solidFill>
              <a:srgbClr val="A5A5A5"/>
            </a:solidFill>
            <a:bevel/>
            <a:headEnd/>
            <a:tailEnd/>
          </a:ln>
        </p:spPr>
        <p:txBody>
          <a:bodyPr/>
          <a:lstStyle/>
          <a:p>
            <a:endParaRPr lang="zh-CN" altLang="en-US"/>
          </a:p>
        </p:txBody>
      </p:sp>
      <p:sp>
        <p:nvSpPr>
          <p:cNvPr id="34845" name="Freeform 7">
            <a:extLst>
              <a:ext uri="{FF2B5EF4-FFF2-40B4-BE49-F238E27FC236}">
                <a16:creationId xmlns:a16="http://schemas.microsoft.com/office/drawing/2014/main" id="{D4F5146D-869F-4417-8F22-2E97CD17A91F}"/>
              </a:ext>
            </a:extLst>
          </p:cNvPr>
          <p:cNvSpPr>
            <a:spLocks noChangeArrowheads="1"/>
          </p:cNvSpPr>
          <p:nvPr/>
        </p:nvSpPr>
        <p:spPr bwMode="auto">
          <a:xfrm>
            <a:off x="4397375" y="4567238"/>
            <a:ext cx="655638" cy="760412"/>
          </a:xfrm>
          <a:custGeom>
            <a:avLst/>
            <a:gdLst>
              <a:gd name="T0" fmla="*/ 2147483647 w 263"/>
              <a:gd name="T1" fmla="*/ 2147483647 h 305"/>
              <a:gd name="T2" fmla="*/ 2147483647 w 263"/>
              <a:gd name="T3" fmla="*/ 2147483647 h 305"/>
              <a:gd name="T4" fmla="*/ 2147483647 w 263"/>
              <a:gd name="T5" fmla="*/ 2147483647 h 305"/>
              <a:gd name="T6" fmla="*/ 2147483647 w 263"/>
              <a:gd name="T7" fmla="*/ 2147483647 h 305"/>
              <a:gd name="T8" fmla="*/ 2147483647 w 263"/>
              <a:gd name="T9" fmla="*/ 2147483647 h 305"/>
              <a:gd name="T10" fmla="*/ 2147483647 w 263"/>
              <a:gd name="T11" fmla="*/ 2147483647 h 305"/>
              <a:gd name="T12" fmla="*/ 2147483647 w 263"/>
              <a:gd name="T13" fmla="*/ 2147483647 h 305"/>
              <a:gd name="T14" fmla="*/ 2147483647 w 263"/>
              <a:gd name="T15" fmla="*/ 2147483647 h 305"/>
              <a:gd name="T16" fmla="*/ 2147483647 w 263"/>
              <a:gd name="T17" fmla="*/ 2147483647 h 305"/>
              <a:gd name="T18" fmla="*/ 2147483647 w 263"/>
              <a:gd name="T19" fmla="*/ 2147483647 h 305"/>
              <a:gd name="T20" fmla="*/ 2147483647 w 263"/>
              <a:gd name="T21" fmla="*/ 2147483647 h 305"/>
              <a:gd name="T22" fmla="*/ 2147483647 w 263"/>
              <a:gd name="T23" fmla="*/ 2147483647 h 305"/>
              <a:gd name="T24" fmla="*/ 2147483647 w 263"/>
              <a:gd name="T25" fmla="*/ 2147483647 h 305"/>
              <a:gd name="T26" fmla="*/ 2147483647 w 263"/>
              <a:gd name="T27" fmla="*/ 2147483647 h 305"/>
              <a:gd name="T28" fmla="*/ 2147483647 w 263"/>
              <a:gd name="T29" fmla="*/ 2147483647 h 305"/>
              <a:gd name="T30" fmla="*/ 2147483647 w 263"/>
              <a:gd name="T31" fmla="*/ 2147483647 h 305"/>
              <a:gd name="T32" fmla="*/ 2147483647 w 263"/>
              <a:gd name="T33" fmla="*/ 2147483647 h 305"/>
              <a:gd name="T34" fmla="*/ 2147483647 w 263"/>
              <a:gd name="T35" fmla="*/ 2147483647 h 305"/>
              <a:gd name="T36" fmla="*/ 2147483647 w 263"/>
              <a:gd name="T37" fmla="*/ 2147483647 h 305"/>
              <a:gd name="T38" fmla="*/ 2147483647 w 263"/>
              <a:gd name="T39" fmla="*/ 2147483647 h 305"/>
              <a:gd name="T40" fmla="*/ 2147483647 w 263"/>
              <a:gd name="T41" fmla="*/ 2147483647 h 305"/>
              <a:gd name="T42" fmla="*/ 2147483647 w 263"/>
              <a:gd name="T43" fmla="*/ 2147483647 h 305"/>
              <a:gd name="T44" fmla="*/ 2147483647 w 263"/>
              <a:gd name="T45" fmla="*/ 2147483647 h 305"/>
              <a:gd name="T46" fmla="*/ 2147483647 w 263"/>
              <a:gd name="T47" fmla="*/ 2147483647 h 305"/>
              <a:gd name="T48" fmla="*/ 2147483647 w 263"/>
              <a:gd name="T49" fmla="*/ 2147483647 h 305"/>
              <a:gd name="T50" fmla="*/ 2147483647 w 263"/>
              <a:gd name="T51" fmla="*/ 2147483647 h 305"/>
              <a:gd name="T52" fmla="*/ 2147483647 w 263"/>
              <a:gd name="T53" fmla="*/ 2147483647 h 305"/>
              <a:gd name="T54" fmla="*/ 2147483647 w 263"/>
              <a:gd name="T55" fmla="*/ 2147483647 h 305"/>
              <a:gd name="T56" fmla="*/ 2147483647 w 263"/>
              <a:gd name="T57" fmla="*/ 2147483647 h 305"/>
              <a:gd name="T58" fmla="*/ 2147483647 w 263"/>
              <a:gd name="T59" fmla="*/ 2147483647 h 305"/>
              <a:gd name="T60" fmla="*/ 2147483647 w 263"/>
              <a:gd name="T61" fmla="*/ 2147483647 h 305"/>
              <a:gd name="T62" fmla="*/ 2147483647 w 263"/>
              <a:gd name="T63" fmla="*/ 2147483647 h 305"/>
              <a:gd name="T64" fmla="*/ 2147483647 w 263"/>
              <a:gd name="T65" fmla="*/ 2147483647 h 305"/>
              <a:gd name="T66" fmla="*/ 2147483647 w 263"/>
              <a:gd name="T67" fmla="*/ 2147483647 h 305"/>
              <a:gd name="T68" fmla="*/ 2147483647 w 263"/>
              <a:gd name="T69" fmla="*/ 2147483647 h 305"/>
              <a:gd name="T70" fmla="*/ 2147483647 w 263"/>
              <a:gd name="T71" fmla="*/ 2147483647 h 305"/>
              <a:gd name="T72" fmla="*/ 2147483647 w 263"/>
              <a:gd name="T73" fmla="*/ 2147483647 h 305"/>
              <a:gd name="T74" fmla="*/ 2147483647 w 263"/>
              <a:gd name="T75" fmla="*/ 2147483647 h 305"/>
              <a:gd name="T76" fmla="*/ 2147483647 w 263"/>
              <a:gd name="T77" fmla="*/ 2147483647 h 305"/>
              <a:gd name="T78" fmla="*/ 2147483647 w 263"/>
              <a:gd name="T79" fmla="*/ 2147483647 h 305"/>
              <a:gd name="T80" fmla="*/ 2147483647 w 263"/>
              <a:gd name="T81" fmla="*/ 2147483647 h 305"/>
              <a:gd name="T82" fmla="*/ 2147483647 w 263"/>
              <a:gd name="T83" fmla="*/ 2147483647 h 305"/>
              <a:gd name="T84" fmla="*/ 2147483647 w 263"/>
              <a:gd name="T85" fmla="*/ 2147483647 h 305"/>
              <a:gd name="T86" fmla="*/ 2147483647 w 263"/>
              <a:gd name="T87" fmla="*/ 2147483647 h 305"/>
              <a:gd name="T88" fmla="*/ 2147483647 w 263"/>
              <a:gd name="T89" fmla="*/ 2147483647 h 305"/>
              <a:gd name="T90" fmla="*/ 2147483647 w 263"/>
              <a:gd name="T91" fmla="*/ 2147483647 h 305"/>
              <a:gd name="T92" fmla="*/ 2147483647 w 263"/>
              <a:gd name="T93" fmla="*/ 2147483647 h 305"/>
              <a:gd name="T94" fmla="*/ 2147483647 w 263"/>
              <a:gd name="T95" fmla="*/ 2147483647 h 305"/>
              <a:gd name="T96" fmla="*/ 2147483647 w 263"/>
              <a:gd name="T97" fmla="*/ 214748364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305">
                <a:moveTo>
                  <a:pt x="228" y="53"/>
                </a:moveTo>
                <a:cubicBezTo>
                  <a:pt x="228" y="52"/>
                  <a:pt x="228" y="52"/>
                  <a:pt x="228" y="52"/>
                </a:cubicBezTo>
                <a:cubicBezTo>
                  <a:pt x="227" y="52"/>
                  <a:pt x="227" y="52"/>
                  <a:pt x="227" y="52"/>
                </a:cubicBezTo>
                <a:cubicBezTo>
                  <a:pt x="227" y="51"/>
                  <a:pt x="227" y="51"/>
                  <a:pt x="227" y="51"/>
                </a:cubicBezTo>
                <a:cubicBezTo>
                  <a:pt x="222" y="42"/>
                  <a:pt x="222" y="42"/>
                  <a:pt x="222" y="42"/>
                </a:cubicBezTo>
                <a:cubicBezTo>
                  <a:pt x="222" y="41"/>
                  <a:pt x="222" y="41"/>
                  <a:pt x="222" y="41"/>
                </a:cubicBezTo>
                <a:cubicBezTo>
                  <a:pt x="222" y="40"/>
                  <a:pt x="222" y="40"/>
                  <a:pt x="222" y="40"/>
                </a:cubicBezTo>
                <a:cubicBezTo>
                  <a:pt x="223" y="25"/>
                  <a:pt x="223" y="25"/>
                  <a:pt x="223" y="25"/>
                </a:cubicBezTo>
                <a:cubicBezTo>
                  <a:pt x="223" y="23"/>
                  <a:pt x="221" y="22"/>
                  <a:pt x="218" y="19"/>
                </a:cubicBezTo>
                <a:cubicBezTo>
                  <a:pt x="214" y="19"/>
                  <a:pt x="214" y="19"/>
                  <a:pt x="214" y="19"/>
                </a:cubicBezTo>
                <a:cubicBezTo>
                  <a:pt x="208" y="26"/>
                  <a:pt x="208" y="26"/>
                  <a:pt x="208" y="26"/>
                </a:cubicBezTo>
                <a:cubicBezTo>
                  <a:pt x="207" y="26"/>
                  <a:pt x="207" y="26"/>
                  <a:pt x="207" y="26"/>
                </a:cubicBezTo>
                <a:cubicBezTo>
                  <a:pt x="207" y="26"/>
                  <a:pt x="207" y="26"/>
                  <a:pt x="207" y="26"/>
                </a:cubicBezTo>
                <a:cubicBezTo>
                  <a:pt x="192" y="34"/>
                  <a:pt x="192" y="34"/>
                  <a:pt x="192" y="34"/>
                </a:cubicBezTo>
                <a:cubicBezTo>
                  <a:pt x="190" y="23"/>
                  <a:pt x="190" y="23"/>
                  <a:pt x="190" y="23"/>
                </a:cubicBezTo>
                <a:cubicBezTo>
                  <a:pt x="190" y="22"/>
                  <a:pt x="190" y="22"/>
                  <a:pt x="190" y="22"/>
                </a:cubicBezTo>
                <a:cubicBezTo>
                  <a:pt x="191" y="17"/>
                  <a:pt x="191" y="17"/>
                  <a:pt x="191" y="17"/>
                </a:cubicBezTo>
                <a:cubicBezTo>
                  <a:pt x="190" y="11"/>
                  <a:pt x="190" y="11"/>
                  <a:pt x="190" y="11"/>
                </a:cubicBezTo>
                <a:cubicBezTo>
                  <a:pt x="188" y="11"/>
                  <a:pt x="188" y="11"/>
                  <a:pt x="188" y="11"/>
                </a:cubicBezTo>
                <a:cubicBezTo>
                  <a:pt x="185" y="16"/>
                  <a:pt x="185" y="16"/>
                  <a:pt x="185" y="16"/>
                </a:cubicBezTo>
                <a:cubicBezTo>
                  <a:pt x="185" y="16"/>
                  <a:pt x="185" y="16"/>
                  <a:pt x="185" y="16"/>
                </a:cubicBezTo>
                <a:cubicBezTo>
                  <a:pt x="185" y="16"/>
                  <a:pt x="185" y="16"/>
                  <a:pt x="185" y="16"/>
                </a:cubicBezTo>
                <a:cubicBezTo>
                  <a:pt x="166" y="33"/>
                  <a:pt x="166" y="33"/>
                  <a:pt x="166" y="33"/>
                </a:cubicBezTo>
                <a:cubicBezTo>
                  <a:pt x="165" y="34"/>
                  <a:pt x="165" y="34"/>
                  <a:pt x="165" y="34"/>
                </a:cubicBezTo>
                <a:cubicBezTo>
                  <a:pt x="165" y="34"/>
                  <a:pt x="165" y="34"/>
                  <a:pt x="165" y="34"/>
                </a:cubicBezTo>
                <a:cubicBezTo>
                  <a:pt x="164" y="34"/>
                  <a:pt x="164" y="34"/>
                  <a:pt x="164" y="34"/>
                </a:cubicBezTo>
                <a:cubicBezTo>
                  <a:pt x="162" y="34"/>
                  <a:pt x="162" y="34"/>
                  <a:pt x="162" y="34"/>
                </a:cubicBezTo>
                <a:cubicBezTo>
                  <a:pt x="157" y="31"/>
                  <a:pt x="157" y="31"/>
                  <a:pt x="157" y="31"/>
                </a:cubicBezTo>
                <a:cubicBezTo>
                  <a:pt x="156" y="31"/>
                  <a:pt x="156" y="31"/>
                  <a:pt x="156" y="31"/>
                </a:cubicBezTo>
                <a:cubicBezTo>
                  <a:pt x="150" y="25"/>
                  <a:pt x="150" y="25"/>
                  <a:pt x="150" y="25"/>
                </a:cubicBezTo>
                <a:cubicBezTo>
                  <a:pt x="140" y="22"/>
                  <a:pt x="140" y="22"/>
                  <a:pt x="140" y="22"/>
                </a:cubicBezTo>
                <a:cubicBezTo>
                  <a:pt x="140" y="22"/>
                  <a:pt x="140" y="22"/>
                  <a:pt x="140" y="22"/>
                </a:cubicBezTo>
                <a:cubicBezTo>
                  <a:pt x="140" y="21"/>
                  <a:pt x="140" y="21"/>
                  <a:pt x="140" y="21"/>
                </a:cubicBezTo>
                <a:cubicBezTo>
                  <a:pt x="134" y="17"/>
                  <a:pt x="134" y="17"/>
                  <a:pt x="134" y="17"/>
                </a:cubicBezTo>
                <a:cubicBezTo>
                  <a:pt x="114" y="13"/>
                  <a:pt x="114" y="13"/>
                  <a:pt x="114" y="13"/>
                </a:cubicBezTo>
                <a:cubicBezTo>
                  <a:pt x="114" y="13"/>
                  <a:pt x="114" y="13"/>
                  <a:pt x="114" y="13"/>
                </a:cubicBezTo>
                <a:cubicBezTo>
                  <a:pt x="113" y="13"/>
                  <a:pt x="113" y="13"/>
                  <a:pt x="113" y="13"/>
                </a:cubicBezTo>
                <a:cubicBezTo>
                  <a:pt x="100" y="6"/>
                  <a:pt x="100" y="6"/>
                  <a:pt x="100" y="6"/>
                </a:cubicBezTo>
                <a:cubicBezTo>
                  <a:pt x="100" y="6"/>
                  <a:pt x="100" y="6"/>
                  <a:pt x="100" y="6"/>
                </a:cubicBezTo>
                <a:cubicBezTo>
                  <a:pt x="89" y="2"/>
                  <a:pt x="89" y="2"/>
                  <a:pt x="89" y="2"/>
                </a:cubicBezTo>
                <a:cubicBezTo>
                  <a:pt x="76" y="0"/>
                  <a:pt x="76" y="0"/>
                  <a:pt x="76" y="0"/>
                </a:cubicBezTo>
                <a:cubicBezTo>
                  <a:pt x="71" y="1"/>
                  <a:pt x="71" y="1"/>
                  <a:pt x="71" y="1"/>
                </a:cubicBezTo>
                <a:cubicBezTo>
                  <a:pt x="76" y="23"/>
                  <a:pt x="76" y="23"/>
                  <a:pt x="76" y="23"/>
                </a:cubicBezTo>
                <a:cubicBezTo>
                  <a:pt x="74" y="23"/>
                  <a:pt x="74" y="23"/>
                  <a:pt x="74" y="23"/>
                </a:cubicBezTo>
                <a:cubicBezTo>
                  <a:pt x="60" y="25"/>
                  <a:pt x="60" y="25"/>
                  <a:pt x="60" y="25"/>
                </a:cubicBezTo>
                <a:cubicBezTo>
                  <a:pt x="53" y="25"/>
                  <a:pt x="53" y="25"/>
                  <a:pt x="53" y="25"/>
                </a:cubicBezTo>
                <a:cubicBezTo>
                  <a:pt x="52" y="25"/>
                  <a:pt x="52" y="25"/>
                  <a:pt x="52" y="25"/>
                </a:cubicBezTo>
                <a:cubicBezTo>
                  <a:pt x="52" y="25"/>
                  <a:pt x="52" y="25"/>
                  <a:pt x="52" y="25"/>
                </a:cubicBezTo>
                <a:cubicBezTo>
                  <a:pt x="45" y="20"/>
                  <a:pt x="45" y="20"/>
                  <a:pt x="45" y="20"/>
                </a:cubicBezTo>
                <a:cubicBezTo>
                  <a:pt x="33" y="25"/>
                  <a:pt x="33" y="25"/>
                  <a:pt x="33" y="25"/>
                </a:cubicBezTo>
                <a:cubicBezTo>
                  <a:pt x="22" y="40"/>
                  <a:pt x="22" y="40"/>
                  <a:pt x="22" y="40"/>
                </a:cubicBezTo>
                <a:cubicBezTo>
                  <a:pt x="12" y="66"/>
                  <a:pt x="12" y="66"/>
                  <a:pt x="12" y="66"/>
                </a:cubicBezTo>
                <a:cubicBezTo>
                  <a:pt x="15" y="94"/>
                  <a:pt x="15" y="94"/>
                  <a:pt x="15" y="94"/>
                </a:cubicBezTo>
                <a:cubicBezTo>
                  <a:pt x="20" y="111"/>
                  <a:pt x="20" y="111"/>
                  <a:pt x="20" y="111"/>
                </a:cubicBezTo>
                <a:cubicBezTo>
                  <a:pt x="20" y="113"/>
                  <a:pt x="20" y="113"/>
                  <a:pt x="20" y="114"/>
                </a:cubicBezTo>
                <a:cubicBezTo>
                  <a:pt x="18" y="114"/>
                  <a:pt x="18" y="114"/>
                  <a:pt x="18" y="114"/>
                </a:cubicBezTo>
                <a:cubicBezTo>
                  <a:pt x="15" y="116"/>
                  <a:pt x="14" y="121"/>
                  <a:pt x="14" y="127"/>
                </a:cubicBezTo>
                <a:cubicBezTo>
                  <a:pt x="20" y="151"/>
                  <a:pt x="20" y="151"/>
                  <a:pt x="20" y="151"/>
                </a:cubicBezTo>
                <a:cubicBezTo>
                  <a:pt x="18" y="153"/>
                  <a:pt x="18" y="153"/>
                  <a:pt x="18" y="153"/>
                </a:cubicBezTo>
                <a:cubicBezTo>
                  <a:pt x="8" y="159"/>
                  <a:pt x="2" y="164"/>
                  <a:pt x="1" y="166"/>
                </a:cubicBezTo>
                <a:cubicBezTo>
                  <a:pt x="0" y="175"/>
                  <a:pt x="0" y="175"/>
                  <a:pt x="0" y="175"/>
                </a:cubicBezTo>
                <a:cubicBezTo>
                  <a:pt x="11" y="170"/>
                  <a:pt x="11" y="170"/>
                  <a:pt x="11" y="170"/>
                </a:cubicBezTo>
                <a:cubicBezTo>
                  <a:pt x="11" y="170"/>
                  <a:pt x="11" y="170"/>
                  <a:pt x="11" y="170"/>
                </a:cubicBezTo>
                <a:cubicBezTo>
                  <a:pt x="12" y="170"/>
                  <a:pt x="12" y="170"/>
                  <a:pt x="12" y="170"/>
                </a:cubicBezTo>
                <a:cubicBezTo>
                  <a:pt x="19" y="170"/>
                  <a:pt x="23" y="172"/>
                  <a:pt x="24" y="178"/>
                </a:cubicBezTo>
                <a:cubicBezTo>
                  <a:pt x="26" y="192"/>
                  <a:pt x="26" y="192"/>
                  <a:pt x="26" y="192"/>
                </a:cubicBezTo>
                <a:cubicBezTo>
                  <a:pt x="25" y="193"/>
                  <a:pt x="25" y="193"/>
                  <a:pt x="25" y="193"/>
                </a:cubicBezTo>
                <a:cubicBezTo>
                  <a:pt x="24" y="195"/>
                  <a:pt x="24" y="195"/>
                  <a:pt x="24" y="195"/>
                </a:cubicBezTo>
                <a:cubicBezTo>
                  <a:pt x="22" y="196"/>
                  <a:pt x="21" y="198"/>
                  <a:pt x="21" y="201"/>
                </a:cubicBezTo>
                <a:cubicBezTo>
                  <a:pt x="19" y="215"/>
                  <a:pt x="19" y="215"/>
                  <a:pt x="19" y="215"/>
                </a:cubicBezTo>
                <a:cubicBezTo>
                  <a:pt x="20" y="219"/>
                  <a:pt x="22" y="223"/>
                  <a:pt x="24" y="225"/>
                </a:cubicBezTo>
                <a:cubicBezTo>
                  <a:pt x="37" y="240"/>
                  <a:pt x="37" y="240"/>
                  <a:pt x="37" y="240"/>
                </a:cubicBezTo>
                <a:cubicBezTo>
                  <a:pt x="48" y="231"/>
                  <a:pt x="48" y="231"/>
                  <a:pt x="48" y="231"/>
                </a:cubicBezTo>
                <a:cubicBezTo>
                  <a:pt x="57" y="230"/>
                  <a:pt x="57" y="230"/>
                  <a:pt x="57" y="230"/>
                </a:cubicBezTo>
                <a:cubicBezTo>
                  <a:pt x="58" y="230"/>
                  <a:pt x="58" y="230"/>
                  <a:pt x="58" y="230"/>
                </a:cubicBezTo>
                <a:cubicBezTo>
                  <a:pt x="59" y="231"/>
                  <a:pt x="59" y="231"/>
                  <a:pt x="59" y="231"/>
                </a:cubicBezTo>
                <a:cubicBezTo>
                  <a:pt x="65" y="233"/>
                  <a:pt x="65" y="233"/>
                  <a:pt x="65" y="233"/>
                </a:cubicBezTo>
                <a:cubicBezTo>
                  <a:pt x="66" y="233"/>
                  <a:pt x="68" y="232"/>
                  <a:pt x="70" y="230"/>
                </a:cubicBezTo>
                <a:cubicBezTo>
                  <a:pt x="76" y="223"/>
                  <a:pt x="76" y="223"/>
                  <a:pt x="76" y="223"/>
                </a:cubicBezTo>
                <a:cubicBezTo>
                  <a:pt x="74" y="218"/>
                  <a:pt x="74" y="218"/>
                  <a:pt x="74" y="218"/>
                </a:cubicBezTo>
                <a:cubicBezTo>
                  <a:pt x="76" y="216"/>
                  <a:pt x="77" y="215"/>
                  <a:pt x="80" y="213"/>
                </a:cubicBezTo>
                <a:cubicBezTo>
                  <a:pt x="94" y="213"/>
                  <a:pt x="94" y="213"/>
                  <a:pt x="94" y="213"/>
                </a:cubicBezTo>
                <a:cubicBezTo>
                  <a:pt x="97" y="215"/>
                  <a:pt x="99" y="214"/>
                  <a:pt x="99" y="213"/>
                </a:cubicBezTo>
                <a:cubicBezTo>
                  <a:pt x="100" y="209"/>
                  <a:pt x="102" y="207"/>
                  <a:pt x="104" y="206"/>
                </a:cubicBezTo>
                <a:cubicBezTo>
                  <a:pt x="106" y="206"/>
                  <a:pt x="109" y="206"/>
                  <a:pt x="111" y="208"/>
                </a:cubicBezTo>
                <a:cubicBezTo>
                  <a:pt x="115" y="212"/>
                  <a:pt x="118" y="215"/>
                  <a:pt x="118" y="219"/>
                </a:cubicBezTo>
                <a:cubicBezTo>
                  <a:pt x="117" y="230"/>
                  <a:pt x="117" y="230"/>
                  <a:pt x="117" y="230"/>
                </a:cubicBezTo>
                <a:cubicBezTo>
                  <a:pt x="119" y="232"/>
                  <a:pt x="119" y="232"/>
                  <a:pt x="119" y="232"/>
                </a:cubicBezTo>
                <a:cubicBezTo>
                  <a:pt x="123" y="235"/>
                  <a:pt x="125" y="238"/>
                  <a:pt x="125" y="240"/>
                </a:cubicBezTo>
                <a:cubicBezTo>
                  <a:pt x="123" y="251"/>
                  <a:pt x="123" y="251"/>
                  <a:pt x="123" y="251"/>
                </a:cubicBezTo>
                <a:cubicBezTo>
                  <a:pt x="121" y="257"/>
                  <a:pt x="119" y="261"/>
                  <a:pt x="117" y="263"/>
                </a:cubicBezTo>
                <a:cubicBezTo>
                  <a:pt x="117" y="262"/>
                  <a:pt x="117" y="262"/>
                  <a:pt x="117" y="262"/>
                </a:cubicBezTo>
                <a:cubicBezTo>
                  <a:pt x="108" y="281"/>
                  <a:pt x="108" y="281"/>
                  <a:pt x="108" y="281"/>
                </a:cubicBezTo>
                <a:cubicBezTo>
                  <a:pt x="111" y="283"/>
                  <a:pt x="111" y="283"/>
                  <a:pt x="111" y="283"/>
                </a:cubicBezTo>
                <a:cubicBezTo>
                  <a:pt x="125" y="283"/>
                  <a:pt x="125" y="283"/>
                  <a:pt x="125" y="283"/>
                </a:cubicBezTo>
                <a:cubicBezTo>
                  <a:pt x="128" y="284"/>
                  <a:pt x="128" y="284"/>
                  <a:pt x="128" y="284"/>
                </a:cubicBezTo>
                <a:cubicBezTo>
                  <a:pt x="127" y="287"/>
                  <a:pt x="127" y="287"/>
                  <a:pt x="127" y="287"/>
                </a:cubicBezTo>
                <a:cubicBezTo>
                  <a:pt x="125" y="293"/>
                  <a:pt x="125" y="297"/>
                  <a:pt x="125" y="300"/>
                </a:cubicBezTo>
                <a:cubicBezTo>
                  <a:pt x="130" y="303"/>
                  <a:pt x="133" y="305"/>
                  <a:pt x="135" y="303"/>
                </a:cubicBezTo>
                <a:cubicBezTo>
                  <a:pt x="144" y="300"/>
                  <a:pt x="144" y="300"/>
                  <a:pt x="144" y="300"/>
                </a:cubicBezTo>
                <a:cubicBezTo>
                  <a:pt x="148" y="298"/>
                  <a:pt x="148" y="298"/>
                  <a:pt x="148" y="298"/>
                </a:cubicBezTo>
                <a:cubicBezTo>
                  <a:pt x="156" y="298"/>
                  <a:pt x="156" y="298"/>
                  <a:pt x="156" y="298"/>
                </a:cubicBezTo>
                <a:cubicBezTo>
                  <a:pt x="164" y="289"/>
                  <a:pt x="164" y="289"/>
                  <a:pt x="164" y="289"/>
                </a:cubicBezTo>
                <a:cubicBezTo>
                  <a:pt x="164" y="279"/>
                  <a:pt x="164" y="279"/>
                  <a:pt x="164" y="279"/>
                </a:cubicBezTo>
                <a:cubicBezTo>
                  <a:pt x="163" y="275"/>
                  <a:pt x="164" y="273"/>
                  <a:pt x="165" y="271"/>
                </a:cubicBezTo>
                <a:cubicBezTo>
                  <a:pt x="167" y="269"/>
                  <a:pt x="172" y="269"/>
                  <a:pt x="179" y="274"/>
                </a:cubicBezTo>
                <a:cubicBezTo>
                  <a:pt x="194" y="283"/>
                  <a:pt x="194" y="283"/>
                  <a:pt x="194" y="283"/>
                </a:cubicBezTo>
                <a:cubicBezTo>
                  <a:pt x="199" y="286"/>
                  <a:pt x="202" y="287"/>
                  <a:pt x="205" y="287"/>
                </a:cubicBezTo>
                <a:cubicBezTo>
                  <a:pt x="205" y="287"/>
                  <a:pt x="205" y="287"/>
                  <a:pt x="205" y="287"/>
                </a:cubicBezTo>
                <a:cubicBezTo>
                  <a:pt x="206" y="284"/>
                  <a:pt x="205" y="280"/>
                  <a:pt x="202" y="274"/>
                </a:cubicBezTo>
                <a:cubicBezTo>
                  <a:pt x="194" y="261"/>
                  <a:pt x="194" y="261"/>
                  <a:pt x="194" y="261"/>
                </a:cubicBezTo>
                <a:cubicBezTo>
                  <a:pt x="194" y="260"/>
                  <a:pt x="194" y="260"/>
                  <a:pt x="194" y="260"/>
                </a:cubicBezTo>
                <a:cubicBezTo>
                  <a:pt x="195" y="260"/>
                  <a:pt x="195" y="260"/>
                  <a:pt x="195" y="260"/>
                </a:cubicBezTo>
                <a:cubicBezTo>
                  <a:pt x="195" y="259"/>
                  <a:pt x="195" y="259"/>
                  <a:pt x="195" y="259"/>
                </a:cubicBezTo>
                <a:cubicBezTo>
                  <a:pt x="203" y="248"/>
                  <a:pt x="211" y="244"/>
                  <a:pt x="221" y="248"/>
                </a:cubicBezTo>
                <a:cubicBezTo>
                  <a:pt x="244" y="258"/>
                  <a:pt x="244" y="258"/>
                  <a:pt x="244" y="258"/>
                </a:cubicBezTo>
                <a:cubicBezTo>
                  <a:pt x="253" y="252"/>
                  <a:pt x="253" y="252"/>
                  <a:pt x="253" y="252"/>
                </a:cubicBezTo>
                <a:cubicBezTo>
                  <a:pt x="253" y="252"/>
                  <a:pt x="253" y="252"/>
                  <a:pt x="253" y="252"/>
                </a:cubicBezTo>
                <a:cubicBezTo>
                  <a:pt x="253" y="252"/>
                  <a:pt x="253" y="252"/>
                  <a:pt x="253" y="252"/>
                </a:cubicBezTo>
                <a:cubicBezTo>
                  <a:pt x="253" y="251"/>
                  <a:pt x="253" y="251"/>
                  <a:pt x="253" y="251"/>
                </a:cubicBezTo>
                <a:cubicBezTo>
                  <a:pt x="252" y="250"/>
                  <a:pt x="252" y="250"/>
                  <a:pt x="252" y="250"/>
                </a:cubicBezTo>
                <a:cubicBezTo>
                  <a:pt x="253" y="249"/>
                  <a:pt x="253" y="249"/>
                  <a:pt x="253" y="249"/>
                </a:cubicBezTo>
                <a:cubicBezTo>
                  <a:pt x="253" y="248"/>
                  <a:pt x="253" y="248"/>
                  <a:pt x="253" y="248"/>
                </a:cubicBezTo>
                <a:cubicBezTo>
                  <a:pt x="261" y="236"/>
                  <a:pt x="263" y="227"/>
                  <a:pt x="261" y="222"/>
                </a:cubicBezTo>
                <a:cubicBezTo>
                  <a:pt x="259" y="218"/>
                  <a:pt x="256" y="216"/>
                  <a:pt x="253" y="216"/>
                </a:cubicBezTo>
                <a:cubicBezTo>
                  <a:pt x="252" y="216"/>
                  <a:pt x="252" y="216"/>
                  <a:pt x="252" y="216"/>
                </a:cubicBezTo>
                <a:cubicBezTo>
                  <a:pt x="250" y="210"/>
                  <a:pt x="250" y="210"/>
                  <a:pt x="250" y="210"/>
                </a:cubicBezTo>
                <a:cubicBezTo>
                  <a:pt x="252" y="210"/>
                  <a:pt x="252" y="210"/>
                  <a:pt x="252" y="210"/>
                </a:cubicBezTo>
                <a:cubicBezTo>
                  <a:pt x="256" y="208"/>
                  <a:pt x="258" y="206"/>
                  <a:pt x="259" y="204"/>
                </a:cubicBezTo>
                <a:cubicBezTo>
                  <a:pt x="257" y="201"/>
                  <a:pt x="257" y="201"/>
                  <a:pt x="257" y="201"/>
                </a:cubicBezTo>
                <a:cubicBezTo>
                  <a:pt x="247" y="192"/>
                  <a:pt x="247" y="192"/>
                  <a:pt x="247" y="192"/>
                </a:cubicBezTo>
                <a:cubicBezTo>
                  <a:pt x="247" y="192"/>
                  <a:pt x="247" y="192"/>
                  <a:pt x="247" y="192"/>
                </a:cubicBezTo>
                <a:cubicBezTo>
                  <a:pt x="247" y="191"/>
                  <a:pt x="247" y="191"/>
                  <a:pt x="247" y="191"/>
                </a:cubicBezTo>
                <a:cubicBezTo>
                  <a:pt x="242" y="178"/>
                  <a:pt x="242" y="178"/>
                  <a:pt x="242" y="178"/>
                </a:cubicBezTo>
                <a:cubicBezTo>
                  <a:pt x="241" y="167"/>
                  <a:pt x="239" y="158"/>
                  <a:pt x="241" y="150"/>
                </a:cubicBezTo>
                <a:cubicBezTo>
                  <a:pt x="241" y="144"/>
                  <a:pt x="241" y="144"/>
                  <a:pt x="241" y="144"/>
                </a:cubicBezTo>
                <a:cubicBezTo>
                  <a:pt x="235" y="149"/>
                  <a:pt x="235" y="149"/>
                  <a:pt x="235" y="149"/>
                </a:cubicBezTo>
                <a:cubicBezTo>
                  <a:pt x="229" y="155"/>
                  <a:pt x="229" y="155"/>
                  <a:pt x="229" y="155"/>
                </a:cubicBezTo>
                <a:cubicBezTo>
                  <a:pt x="227" y="130"/>
                  <a:pt x="227" y="130"/>
                  <a:pt x="227" y="130"/>
                </a:cubicBezTo>
                <a:cubicBezTo>
                  <a:pt x="227" y="130"/>
                  <a:pt x="227" y="130"/>
                  <a:pt x="227" y="130"/>
                </a:cubicBezTo>
                <a:cubicBezTo>
                  <a:pt x="227" y="128"/>
                  <a:pt x="227" y="128"/>
                  <a:pt x="227" y="128"/>
                </a:cubicBezTo>
                <a:cubicBezTo>
                  <a:pt x="228" y="128"/>
                  <a:pt x="228" y="128"/>
                  <a:pt x="228" y="128"/>
                </a:cubicBezTo>
                <a:cubicBezTo>
                  <a:pt x="241" y="109"/>
                  <a:pt x="250" y="97"/>
                  <a:pt x="253" y="94"/>
                </a:cubicBezTo>
                <a:cubicBezTo>
                  <a:pt x="247" y="76"/>
                  <a:pt x="247" y="76"/>
                  <a:pt x="247" y="76"/>
                </a:cubicBezTo>
                <a:cubicBezTo>
                  <a:pt x="245" y="67"/>
                  <a:pt x="244" y="62"/>
                  <a:pt x="244" y="59"/>
                </a:cubicBezTo>
                <a:cubicBezTo>
                  <a:pt x="233" y="54"/>
                  <a:pt x="233" y="54"/>
                  <a:pt x="233" y="54"/>
                </a:cubicBezTo>
                <a:lnTo>
                  <a:pt x="228" y="53"/>
                </a:lnTo>
                <a:close/>
              </a:path>
            </a:pathLst>
          </a:custGeom>
          <a:solidFill>
            <a:srgbClr val="D8D8D8"/>
          </a:solidFill>
          <a:ln w="9525">
            <a:solidFill>
              <a:srgbClr val="A5A5A5"/>
            </a:solidFill>
            <a:bevel/>
            <a:headEnd/>
            <a:tailEnd/>
          </a:ln>
        </p:spPr>
        <p:txBody>
          <a:bodyPr/>
          <a:lstStyle/>
          <a:p>
            <a:endParaRPr lang="zh-CN" altLang="en-US"/>
          </a:p>
        </p:txBody>
      </p:sp>
      <p:sp>
        <p:nvSpPr>
          <p:cNvPr id="34846" name="Freeform 8">
            <a:extLst>
              <a:ext uri="{FF2B5EF4-FFF2-40B4-BE49-F238E27FC236}">
                <a16:creationId xmlns:a16="http://schemas.microsoft.com/office/drawing/2014/main" id="{6B97ECB0-E3C6-4926-98D2-78CBAE68DB46}"/>
              </a:ext>
            </a:extLst>
          </p:cNvPr>
          <p:cNvSpPr>
            <a:spLocks noChangeArrowheads="1"/>
          </p:cNvSpPr>
          <p:nvPr/>
        </p:nvSpPr>
        <p:spPr bwMode="auto">
          <a:xfrm>
            <a:off x="4322763" y="4135438"/>
            <a:ext cx="925512" cy="576262"/>
          </a:xfrm>
          <a:custGeom>
            <a:avLst/>
            <a:gdLst>
              <a:gd name="T0" fmla="*/ 2147483647 w 371"/>
              <a:gd name="T1" fmla="*/ 2147483647 h 231"/>
              <a:gd name="T2" fmla="*/ 2147483647 w 371"/>
              <a:gd name="T3" fmla="*/ 2147483647 h 231"/>
              <a:gd name="T4" fmla="*/ 2147483647 w 371"/>
              <a:gd name="T5" fmla="*/ 2147483647 h 231"/>
              <a:gd name="T6" fmla="*/ 2147483647 w 371"/>
              <a:gd name="T7" fmla="*/ 2147483647 h 231"/>
              <a:gd name="T8" fmla="*/ 2147483647 w 371"/>
              <a:gd name="T9" fmla="*/ 2147483647 h 231"/>
              <a:gd name="T10" fmla="*/ 2147483647 w 371"/>
              <a:gd name="T11" fmla="*/ 2147483647 h 231"/>
              <a:gd name="T12" fmla="*/ 2147483647 w 371"/>
              <a:gd name="T13" fmla="*/ 2147483647 h 231"/>
              <a:gd name="T14" fmla="*/ 2147483647 w 371"/>
              <a:gd name="T15" fmla="*/ 2147483647 h 231"/>
              <a:gd name="T16" fmla="*/ 2147483647 w 371"/>
              <a:gd name="T17" fmla="*/ 2147483647 h 231"/>
              <a:gd name="T18" fmla="*/ 2147483647 w 371"/>
              <a:gd name="T19" fmla="*/ 2147483647 h 231"/>
              <a:gd name="T20" fmla="*/ 2147483647 w 371"/>
              <a:gd name="T21" fmla="*/ 2147483647 h 231"/>
              <a:gd name="T22" fmla="*/ 2147483647 w 371"/>
              <a:gd name="T23" fmla="*/ 2147483647 h 231"/>
              <a:gd name="T24" fmla="*/ 2147483647 w 371"/>
              <a:gd name="T25" fmla="*/ 2147483647 h 231"/>
              <a:gd name="T26" fmla="*/ 2147483647 w 371"/>
              <a:gd name="T27" fmla="*/ 2147483647 h 231"/>
              <a:gd name="T28" fmla="*/ 2147483647 w 371"/>
              <a:gd name="T29" fmla="*/ 2147483647 h 231"/>
              <a:gd name="T30" fmla="*/ 2147483647 w 371"/>
              <a:gd name="T31" fmla="*/ 2147483647 h 231"/>
              <a:gd name="T32" fmla="*/ 2147483647 w 371"/>
              <a:gd name="T33" fmla="*/ 2147483647 h 231"/>
              <a:gd name="T34" fmla="*/ 2147483647 w 371"/>
              <a:gd name="T35" fmla="*/ 2147483647 h 231"/>
              <a:gd name="T36" fmla="*/ 2147483647 w 371"/>
              <a:gd name="T37" fmla="*/ 2147483647 h 231"/>
              <a:gd name="T38" fmla="*/ 2147483647 w 371"/>
              <a:gd name="T39" fmla="*/ 2147483647 h 231"/>
              <a:gd name="T40" fmla="*/ 2147483647 w 371"/>
              <a:gd name="T41" fmla="*/ 2147483647 h 231"/>
              <a:gd name="T42" fmla="*/ 2147483647 w 371"/>
              <a:gd name="T43" fmla="*/ 2147483647 h 231"/>
              <a:gd name="T44" fmla="*/ 2147483647 w 371"/>
              <a:gd name="T45" fmla="*/ 2147483647 h 231"/>
              <a:gd name="T46" fmla="*/ 2147483647 w 371"/>
              <a:gd name="T47" fmla="*/ 2147483647 h 231"/>
              <a:gd name="T48" fmla="*/ 2147483647 w 371"/>
              <a:gd name="T49" fmla="*/ 2147483647 h 231"/>
              <a:gd name="T50" fmla="*/ 2147483647 w 371"/>
              <a:gd name="T51" fmla="*/ 2147483647 h 231"/>
              <a:gd name="T52" fmla="*/ 2147483647 w 371"/>
              <a:gd name="T53" fmla="*/ 2147483647 h 231"/>
              <a:gd name="T54" fmla="*/ 2147483647 w 371"/>
              <a:gd name="T55" fmla="*/ 2147483647 h 231"/>
              <a:gd name="T56" fmla="*/ 2147483647 w 371"/>
              <a:gd name="T57" fmla="*/ 2147483647 h 231"/>
              <a:gd name="T58" fmla="*/ 2147483647 w 371"/>
              <a:gd name="T59" fmla="*/ 2147483647 h 231"/>
              <a:gd name="T60" fmla="*/ 2147483647 w 371"/>
              <a:gd name="T61" fmla="*/ 2147483647 h 231"/>
              <a:gd name="T62" fmla="*/ 2147483647 w 371"/>
              <a:gd name="T63" fmla="*/ 2147483647 h 231"/>
              <a:gd name="T64" fmla="*/ 2147483647 w 371"/>
              <a:gd name="T65" fmla="*/ 2147483647 h 231"/>
              <a:gd name="T66" fmla="*/ 2147483647 w 371"/>
              <a:gd name="T67" fmla="*/ 2147483647 h 231"/>
              <a:gd name="T68" fmla="*/ 2147483647 w 371"/>
              <a:gd name="T69" fmla="*/ 2147483647 h 231"/>
              <a:gd name="T70" fmla="*/ 2147483647 w 371"/>
              <a:gd name="T71" fmla="*/ 2147483647 h 231"/>
              <a:gd name="T72" fmla="*/ 2147483647 w 371"/>
              <a:gd name="T73" fmla="*/ 2147483647 h 231"/>
              <a:gd name="T74" fmla="*/ 2147483647 w 371"/>
              <a:gd name="T75" fmla="*/ 2147483647 h 231"/>
              <a:gd name="T76" fmla="*/ 2147483647 w 371"/>
              <a:gd name="T77" fmla="*/ 2147483647 h 231"/>
              <a:gd name="T78" fmla="*/ 2147483647 w 371"/>
              <a:gd name="T79" fmla="*/ 2147483647 h 231"/>
              <a:gd name="T80" fmla="*/ 2147483647 w 371"/>
              <a:gd name="T81" fmla="*/ 2147483647 h 231"/>
              <a:gd name="T82" fmla="*/ 2147483647 w 371"/>
              <a:gd name="T83" fmla="*/ 2147483647 h 231"/>
              <a:gd name="T84" fmla="*/ 2147483647 w 371"/>
              <a:gd name="T85" fmla="*/ 2147483647 h 231"/>
              <a:gd name="T86" fmla="*/ 2147483647 w 371"/>
              <a:gd name="T87" fmla="*/ 2147483647 h 231"/>
              <a:gd name="T88" fmla="*/ 2147483647 w 371"/>
              <a:gd name="T89" fmla="*/ 2147483647 h 231"/>
              <a:gd name="T90" fmla="*/ 2147483647 w 371"/>
              <a:gd name="T91" fmla="*/ 0 h 231"/>
              <a:gd name="T92" fmla="*/ 2147483647 w 371"/>
              <a:gd name="T93" fmla="*/ 2147483647 h 231"/>
              <a:gd name="T94" fmla="*/ 2147483647 w 371"/>
              <a:gd name="T95" fmla="*/ 0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1" h="231">
                <a:moveTo>
                  <a:pt x="47" y="0"/>
                </a:moveTo>
                <a:cubicBezTo>
                  <a:pt x="46" y="3"/>
                  <a:pt x="46" y="3"/>
                  <a:pt x="46" y="3"/>
                </a:cubicBezTo>
                <a:cubicBezTo>
                  <a:pt x="49" y="6"/>
                  <a:pt x="49" y="6"/>
                  <a:pt x="49" y="6"/>
                </a:cubicBezTo>
                <a:cubicBezTo>
                  <a:pt x="65" y="17"/>
                  <a:pt x="65" y="17"/>
                  <a:pt x="65" y="17"/>
                </a:cubicBezTo>
                <a:cubicBezTo>
                  <a:pt x="65" y="17"/>
                  <a:pt x="65" y="17"/>
                  <a:pt x="65" y="17"/>
                </a:cubicBezTo>
                <a:cubicBezTo>
                  <a:pt x="65" y="18"/>
                  <a:pt x="65" y="18"/>
                  <a:pt x="65" y="18"/>
                </a:cubicBezTo>
                <a:cubicBezTo>
                  <a:pt x="65" y="18"/>
                  <a:pt x="65" y="18"/>
                  <a:pt x="65" y="18"/>
                </a:cubicBezTo>
                <a:cubicBezTo>
                  <a:pt x="75" y="29"/>
                  <a:pt x="75" y="29"/>
                  <a:pt x="75" y="29"/>
                </a:cubicBezTo>
                <a:cubicBezTo>
                  <a:pt x="74" y="30"/>
                  <a:pt x="74" y="30"/>
                  <a:pt x="74" y="30"/>
                </a:cubicBezTo>
                <a:cubicBezTo>
                  <a:pt x="68" y="37"/>
                  <a:pt x="68" y="37"/>
                  <a:pt x="68" y="37"/>
                </a:cubicBezTo>
                <a:cubicBezTo>
                  <a:pt x="67" y="38"/>
                  <a:pt x="67" y="38"/>
                  <a:pt x="67" y="38"/>
                </a:cubicBezTo>
                <a:cubicBezTo>
                  <a:pt x="67" y="39"/>
                  <a:pt x="67" y="39"/>
                  <a:pt x="67" y="39"/>
                </a:cubicBezTo>
                <a:cubicBezTo>
                  <a:pt x="56" y="39"/>
                  <a:pt x="56" y="39"/>
                  <a:pt x="56" y="39"/>
                </a:cubicBezTo>
                <a:cubicBezTo>
                  <a:pt x="50" y="40"/>
                  <a:pt x="50" y="40"/>
                  <a:pt x="50" y="40"/>
                </a:cubicBezTo>
                <a:cubicBezTo>
                  <a:pt x="46" y="44"/>
                  <a:pt x="46" y="44"/>
                  <a:pt x="46" y="44"/>
                </a:cubicBezTo>
                <a:cubicBezTo>
                  <a:pt x="48" y="50"/>
                  <a:pt x="48" y="50"/>
                  <a:pt x="48" y="50"/>
                </a:cubicBezTo>
                <a:cubicBezTo>
                  <a:pt x="48" y="50"/>
                  <a:pt x="48" y="50"/>
                  <a:pt x="48" y="50"/>
                </a:cubicBezTo>
                <a:cubicBezTo>
                  <a:pt x="48" y="56"/>
                  <a:pt x="48" y="56"/>
                  <a:pt x="48" y="56"/>
                </a:cubicBezTo>
                <a:cubicBezTo>
                  <a:pt x="54" y="64"/>
                  <a:pt x="54" y="64"/>
                  <a:pt x="54" y="64"/>
                </a:cubicBezTo>
                <a:cubicBezTo>
                  <a:pt x="54" y="65"/>
                  <a:pt x="54" y="65"/>
                  <a:pt x="54" y="65"/>
                </a:cubicBezTo>
                <a:cubicBezTo>
                  <a:pt x="54" y="82"/>
                  <a:pt x="54" y="82"/>
                  <a:pt x="54" y="82"/>
                </a:cubicBezTo>
                <a:cubicBezTo>
                  <a:pt x="59" y="84"/>
                  <a:pt x="59" y="84"/>
                  <a:pt x="59" y="84"/>
                </a:cubicBezTo>
                <a:cubicBezTo>
                  <a:pt x="67" y="86"/>
                  <a:pt x="67" y="86"/>
                  <a:pt x="67" y="86"/>
                </a:cubicBezTo>
                <a:cubicBezTo>
                  <a:pt x="68" y="86"/>
                  <a:pt x="68" y="86"/>
                  <a:pt x="68" y="86"/>
                </a:cubicBezTo>
                <a:cubicBezTo>
                  <a:pt x="68" y="86"/>
                  <a:pt x="68" y="86"/>
                  <a:pt x="68" y="86"/>
                </a:cubicBezTo>
                <a:cubicBezTo>
                  <a:pt x="68" y="87"/>
                  <a:pt x="68" y="87"/>
                  <a:pt x="68" y="87"/>
                </a:cubicBezTo>
                <a:cubicBezTo>
                  <a:pt x="69" y="87"/>
                  <a:pt x="69" y="87"/>
                  <a:pt x="69" y="87"/>
                </a:cubicBezTo>
                <a:cubicBezTo>
                  <a:pt x="77" y="98"/>
                  <a:pt x="77" y="98"/>
                  <a:pt x="77" y="98"/>
                </a:cubicBezTo>
                <a:cubicBezTo>
                  <a:pt x="77" y="99"/>
                  <a:pt x="77" y="99"/>
                  <a:pt x="77" y="99"/>
                </a:cubicBezTo>
                <a:cubicBezTo>
                  <a:pt x="77" y="99"/>
                  <a:pt x="77" y="99"/>
                  <a:pt x="77" y="99"/>
                </a:cubicBezTo>
                <a:cubicBezTo>
                  <a:pt x="81" y="110"/>
                  <a:pt x="81" y="110"/>
                  <a:pt x="81" y="110"/>
                </a:cubicBezTo>
                <a:cubicBezTo>
                  <a:pt x="81" y="110"/>
                  <a:pt x="81" y="110"/>
                  <a:pt x="81" y="110"/>
                </a:cubicBezTo>
                <a:cubicBezTo>
                  <a:pt x="81" y="110"/>
                  <a:pt x="81" y="110"/>
                  <a:pt x="81" y="110"/>
                </a:cubicBezTo>
                <a:cubicBezTo>
                  <a:pt x="81" y="118"/>
                  <a:pt x="81" y="118"/>
                  <a:pt x="81" y="118"/>
                </a:cubicBezTo>
                <a:cubicBezTo>
                  <a:pt x="81" y="122"/>
                  <a:pt x="79" y="125"/>
                  <a:pt x="78" y="128"/>
                </a:cubicBezTo>
                <a:cubicBezTo>
                  <a:pt x="75" y="132"/>
                  <a:pt x="70" y="136"/>
                  <a:pt x="61" y="139"/>
                </a:cubicBezTo>
                <a:cubicBezTo>
                  <a:pt x="41" y="152"/>
                  <a:pt x="41" y="152"/>
                  <a:pt x="41" y="152"/>
                </a:cubicBezTo>
                <a:cubicBezTo>
                  <a:pt x="40" y="152"/>
                  <a:pt x="40" y="152"/>
                  <a:pt x="40" y="152"/>
                </a:cubicBezTo>
                <a:cubicBezTo>
                  <a:pt x="2" y="154"/>
                  <a:pt x="2" y="154"/>
                  <a:pt x="2" y="154"/>
                </a:cubicBezTo>
                <a:cubicBezTo>
                  <a:pt x="0" y="163"/>
                  <a:pt x="0" y="163"/>
                  <a:pt x="0" y="163"/>
                </a:cubicBezTo>
                <a:cubicBezTo>
                  <a:pt x="7" y="175"/>
                  <a:pt x="7" y="175"/>
                  <a:pt x="7" y="175"/>
                </a:cubicBezTo>
                <a:cubicBezTo>
                  <a:pt x="7" y="176"/>
                  <a:pt x="7" y="176"/>
                  <a:pt x="7" y="176"/>
                </a:cubicBezTo>
                <a:cubicBezTo>
                  <a:pt x="7" y="176"/>
                  <a:pt x="7" y="176"/>
                  <a:pt x="7" y="176"/>
                </a:cubicBezTo>
                <a:cubicBezTo>
                  <a:pt x="8" y="192"/>
                  <a:pt x="8" y="192"/>
                  <a:pt x="8" y="192"/>
                </a:cubicBezTo>
                <a:cubicBezTo>
                  <a:pt x="29" y="216"/>
                  <a:pt x="29" y="216"/>
                  <a:pt x="29" y="216"/>
                </a:cubicBezTo>
                <a:cubicBezTo>
                  <a:pt x="30" y="216"/>
                  <a:pt x="30" y="216"/>
                  <a:pt x="30" y="216"/>
                </a:cubicBezTo>
                <a:cubicBezTo>
                  <a:pt x="30" y="216"/>
                  <a:pt x="30" y="216"/>
                  <a:pt x="30" y="216"/>
                </a:cubicBezTo>
                <a:cubicBezTo>
                  <a:pt x="30" y="217"/>
                  <a:pt x="30" y="217"/>
                  <a:pt x="30" y="217"/>
                </a:cubicBezTo>
                <a:cubicBezTo>
                  <a:pt x="38" y="231"/>
                  <a:pt x="38" y="231"/>
                  <a:pt x="38" y="231"/>
                </a:cubicBezTo>
                <a:cubicBezTo>
                  <a:pt x="39" y="229"/>
                  <a:pt x="39" y="229"/>
                  <a:pt x="39" y="229"/>
                </a:cubicBezTo>
                <a:cubicBezTo>
                  <a:pt x="39" y="229"/>
                  <a:pt x="39" y="229"/>
                  <a:pt x="39" y="229"/>
                </a:cubicBezTo>
                <a:cubicBezTo>
                  <a:pt x="45" y="210"/>
                  <a:pt x="45" y="210"/>
                  <a:pt x="45" y="210"/>
                </a:cubicBezTo>
                <a:cubicBezTo>
                  <a:pt x="45" y="210"/>
                  <a:pt x="45" y="210"/>
                  <a:pt x="45" y="210"/>
                </a:cubicBezTo>
                <a:cubicBezTo>
                  <a:pt x="46" y="209"/>
                  <a:pt x="46" y="209"/>
                  <a:pt x="46" y="209"/>
                </a:cubicBezTo>
                <a:cubicBezTo>
                  <a:pt x="46" y="209"/>
                  <a:pt x="46" y="209"/>
                  <a:pt x="46" y="209"/>
                </a:cubicBezTo>
                <a:cubicBezTo>
                  <a:pt x="58" y="193"/>
                  <a:pt x="58" y="193"/>
                  <a:pt x="58" y="193"/>
                </a:cubicBezTo>
                <a:cubicBezTo>
                  <a:pt x="59" y="193"/>
                  <a:pt x="59" y="193"/>
                  <a:pt x="59" y="193"/>
                </a:cubicBezTo>
                <a:cubicBezTo>
                  <a:pt x="74" y="186"/>
                  <a:pt x="74" y="186"/>
                  <a:pt x="74" y="186"/>
                </a:cubicBezTo>
                <a:cubicBezTo>
                  <a:pt x="75" y="186"/>
                  <a:pt x="75" y="186"/>
                  <a:pt x="75" y="186"/>
                </a:cubicBezTo>
                <a:cubicBezTo>
                  <a:pt x="85" y="192"/>
                  <a:pt x="85" y="192"/>
                  <a:pt x="85" y="192"/>
                </a:cubicBezTo>
                <a:cubicBezTo>
                  <a:pt x="98" y="190"/>
                  <a:pt x="98" y="190"/>
                  <a:pt x="98" y="190"/>
                </a:cubicBezTo>
                <a:cubicBezTo>
                  <a:pt x="93" y="169"/>
                  <a:pt x="93" y="169"/>
                  <a:pt x="93" y="169"/>
                </a:cubicBezTo>
                <a:cubicBezTo>
                  <a:pt x="96" y="168"/>
                  <a:pt x="96" y="168"/>
                  <a:pt x="96" y="168"/>
                </a:cubicBezTo>
                <a:cubicBezTo>
                  <a:pt x="107" y="167"/>
                  <a:pt x="107" y="167"/>
                  <a:pt x="107" y="167"/>
                </a:cubicBezTo>
                <a:cubicBezTo>
                  <a:pt x="119" y="168"/>
                  <a:pt x="119" y="168"/>
                  <a:pt x="119" y="168"/>
                </a:cubicBezTo>
                <a:cubicBezTo>
                  <a:pt x="121" y="168"/>
                  <a:pt x="121" y="168"/>
                  <a:pt x="121" y="168"/>
                </a:cubicBezTo>
                <a:cubicBezTo>
                  <a:pt x="121" y="168"/>
                  <a:pt x="121" y="168"/>
                  <a:pt x="121" y="168"/>
                </a:cubicBezTo>
                <a:cubicBezTo>
                  <a:pt x="145" y="179"/>
                  <a:pt x="145" y="179"/>
                  <a:pt x="145" y="179"/>
                </a:cubicBezTo>
                <a:cubicBezTo>
                  <a:pt x="166" y="184"/>
                  <a:pt x="166" y="184"/>
                  <a:pt x="166" y="184"/>
                </a:cubicBezTo>
                <a:cubicBezTo>
                  <a:pt x="166" y="184"/>
                  <a:pt x="166" y="184"/>
                  <a:pt x="166" y="184"/>
                </a:cubicBezTo>
                <a:cubicBezTo>
                  <a:pt x="166" y="184"/>
                  <a:pt x="166" y="184"/>
                  <a:pt x="166" y="184"/>
                </a:cubicBezTo>
                <a:cubicBezTo>
                  <a:pt x="167" y="184"/>
                  <a:pt x="167" y="184"/>
                  <a:pt x="167" y="184"/>
                </a:cubicBezTo>
                <a:cubicBezTo>
                  <a:pt x="174" y="189"/>
                  <a:pt x="174" y="189"/>
                  <a:pt x="174" y="189"/>
                </a:cubicBezTo>
                <a:cubicBezTo>
                  <a:pt x="183" y="192"/>
                  <a:pt x="183" y="192"/>
                  <a:pt x="183" y="192"/>
                </a:cubicBezTo>
                <a:cubicBezTo>
                  <a:pt x="183" y="193"/>
                  <a:pt x="183" y="193"/>
                  <a:pt x="183" y="193"/>
                </a:cubicBezTo>
                <a:cubicBezTo>
                  <a:pt x="183" y="193"/>
                  <a:pt x="183" y="193"/>
                  <a:pt x="183" y="193"/>
                </a:cubicBezTo>
                <a:cubicBezTo>
                  <a:pt x="183" y="193"/>
                  <a:pt x="183" y="193"/>
                  <a:pt x="183" y="193"/>
                </a:cubicBezTo>
                <a:cubicBezTo>
                  <a:pt x="183" y="193"/>
                  <a:pt x="183" y="193"/>
                  <a:pt x="183" y="193"/>
                </a:cubicBezTo>
                <a:cubicBezTo>
                  <a:pt x="189" y="198"/>
                  <a:pt x="189" y="198"/>
                  <a:pt x="189" y="198"/>
                </a:cubicBezTo>
                <a:cubicBezTo>
                  <a:pt x="193" y="199"/>
                  <a:pt x="193" y="199"/>
                  <a:pt x="193" y="199"/>
                </a:cubicBezTo>
                <a:cubicBezTo>
                  <a:pt x="200" y="193"/>
                  <a:pt x="200" y="193"/>
                  <a:pt x="200" y="193"/>
                </a:cubicBezTo>
                <a:cubicBezTo>
                  <a:pt x="200" y="193"/>
                  <a:pt x="200" y="193"/>
                  <a:pt x="200" y="193"/>
                </a:cubicBezTo>
                <a:cubicBezTo>
                  <a:pt x="210" y="185"/>
                  <a:pt x="210" y="185"/>
                  <a:pt x="210" y="185"/>
                </a:cubicBezTo>
                <a:cubicBezTo>
                  <a:pt x="215" y="175"/>
                  <a:pt x="215" y="175"/>
                  <a:pt x="215" y="175"/>
                </a:cubicBezTo>
                <a:cubicBezTo>
                  <a:pt x="225" y="180"/>
                  <a:pt x="225" y="180"/>
                  <a:pt x="225" y="180"/>
                </a:cubicBezTo>
                <a:cubicBezTo>
                  <a:pt x="225" y="181"/>
                  <a:pt x="225" y="181"/>
                  <a:pt x="225" y="181"/>
                </a:cubicBezTo>
                <a:cubicBezTo>
                  <a:pt x="225" y="181"/>
                  <a:pt x="225" y="181"/>
                  <a:pt x="225" y="181"/>
                </a:cubicBezTo>
                <a:cubicBezTo>
                  <a:pt x="228" y="189"/>
                  <a:pt x="228" y="189"/>
                  <a:pt x="228" y="189"/>
                </a:cubicBezTo>
                <a:cubicBezTo>
                  <a:pt x="228" y="191"/>
                  <a:pt x="228" y="191"/>
                  <a:pt x="228" y="191"/>
                </a:cubicBezTo>
                <a:cubicBezTo>
                  <a:pt x="226" y="196"/>
                  <a:pt x="226" y="196"/>
                  <a:pt x="226" y="196"/>
                </a:cubicBezTo>
                <a:cubicBezTo>
                  <a:pt x="227" y="197"/>
                  <a:pt x="227" y="197"/>
                  <a:pt x="227" y="197"/>
                </a:cubicBezTo>
                <a:cubicBezTo>
                  <a:pt x="233" y="194"/>
                  <a:pt x="233" y="194"/>
                  <a:pt x="233" y="194"/>
                </a:cubicBezTo>
                <a:cubicBezTo>
                  <a:pt x="241" y="186"/>
                  <a:pt x="241" y="186"/>
                  <a:pt x="241" y="186"/>
                </a:cubicBezTo>
                <a:cubicBezTo>
                  <a:pt x="249" y="186"/>
                  <a:pt x="249" y="186"/>
                  <a:pt x="249" y="186"/>
                </a:cubicBezTo>
                <a:cubicBezTo>
                  <a:pt x="249" y="186"/>
                  <a:pt x="249" y="186"/>
                  <a:pt x="249" y="186"/>
                </a:cubicBezTo>
                <a:cubicBezTo>
                  <a:pt x="250" y="186"/>
                  <a:pt x="250" y="186"/>
                  <a:pt x="250" y="186"/>
                </a:cubicBezTo>
                <a:cubicBezTo>
                  <a:pt x="255" y="190"/>
                  <a:pt x="255" y="190"/>
                  <a:pt x="255" y="190"/>
                </a:cubicBezTo>
                <a:cubicBezTo>
                  <a:pt x="259" y="193"/>
                  <a:pt x="260" y="196"/>
                  <a:pt x="259" y="199"/>
                </a:cubicBezTo>
                <a:cubicBezTo>
                  <a:pt x="258" y="213"/>
                  <a:pt x="258" y="213"/>
                  <a:pt x="258" y="213"/>
                </a:cubicBezTo>
                <a:cubicBezTo>
                  <a:pt x="262" y="219"/>
                  <a:pt x="262" y="219"/>
                  <a:pt x="262" y="219"/>
                </a:cubicBezTo>
                <a:cubicBezTo>
                  <a:pt x="263" y="220"/>
                  <a:pt x="263" y="220"/>
                  <a:pt x="263" y="220"/>
                </a:cubicBezTo>
                <a:cubicBezTo>
                  <a:pt x="278" y="204"/>
                  <a:pt x="288" y="196"/>
                  <a:pt x="294" y="196"/>
                </a:cubicBezTo>
                <a:cubicBezTo>
                  <a:pt x="310" y="196"/>
                  <a:pt x="310" y="196"/>
                  <a:pt x="310" y="196"/>
                </a:cubicBezTo>
                <a:cubicBezTo>
                  <a:pt x="314" y="189"/>
                  <a:pt x="314" y="189"/>
                  <a:pt x="314" y="189"/>
                </a:cubicBezTo>
                <a:cubicBezTo>
                  <a:pt x="326" y="182"/>
                  <a:pt x="326" y="182"/>
                  <a:pt x="326" y="182"/>
                </a:cubicBezTo>
                <a:cubicBezTo>
                  <a:pt x="327" y="182"/>
                  <a:pt x="327" y="182"/>
                  <a:pt x="327" y="182"/>
                </a:cubicBezTo>
                <a:cubicBezTo>
                  <a:pt x="343" y="181"/>
                  <a:pt x="343" y="181"/>
                  <a:pt x="343" y="181"/>
                </a:cubicBezTo>
                <a:cubicBezTo>
                  <a:pt x="359" y="173"/>
                  <a:pt x="359" y="173"/>
                  <a:pt x="359" y="173"/>
                </a:cubicBezTo>
                <a:cubicBezTo>
                  <a:pt x="359" y="172"/>
                  <a:pt x="359" y="172"/>
                  <a:pt x="359" y="172"/>
                </a:cubicBezTo>
                <a:cubicBezTo>
                  <a:pt x="370" y="172"/>
                  <a:pt x="370" y="172"/>
                  <a:pt x="370" y="172"/>
                </a:cubicBezTo>
                <a:cubicBezTo>
                  <a:pt x="368" y="167"/>
                  <a:pt x="368" y="167"/>
                  <a:pt x="368" y="167"/>
                </a:cubicBezTo>
                <a:cubicBezTo>
                  <a:pt x="368" y="166"/>
                  <a:pt x="368" y="166"/>
                  <a:pt x="368" y="166"/>
                </a:cubicBezTo>
                <a:cubicBezTo>
                  <a:pt x="371" y="164"/>
                  <a:pt x="371" y="164"/>
                  <a:pt x="371" y="164"/>
                </a:cubicBezTo>
                <a:cubicBezTo>
                  <a:pt x="348" y="116"/>
                  <a:pt x="348" y="116"/>
                  <a:pt x="348" y="116"/>
                </a:cubicBezTo>
                <a:cubicBezTo>
                  <a:pt x="348" y="114"/>
                  <a:pt x="348" y="114"/>
                  <a:pt x="348" y="114"/>
                </a:cubicBezTo>
                <a:cubicBezTo>
                  <a:pt x="348" y="114"/>
                  <a:pt x="348" y="114"/>
                  <a:pt x="348" y="114"/>
                </a:cubicBezTo>
                <a:cubicBezTo>
                  <a:pt x="357" y="101"/>
                  <a:pt x="357" y="101"/>
                  <a:pt x="357" y="101"/>
                </a:cubicBezTo>
                <a:cubicBezTo>
                  <a:pt x="354" y="97"/>
                  <a:pt x="354" y="97"/>
                  <a:pt x="354" y="97"/>
                </a:cubicBezTo>
                <a:cubicBezTo>
                  <a:pt x="338" y="94"/>
                  <a:pt x="338" y="94"/>
                  <a:pt x="338" y="94"/>
                </a:cubicBezTo>
                <a:cubicBezTo>
                  <a:pt x="336" y="94"/>
                  <a:pt x="336" y="94"/>
                  <a:pt x="336" y="94"/>
                </a:cubicBezTo>
                <a:cubicBezTo>
                  <a:pt x="336" y="94"/>
                  <a:pt x="336" y="94"/>
                  <a:pt x="336" y="94"/>
                </a:cubicBezTo>
                <a:cubicBezTo>
                  <a:pt x="336" y="93"/>
                  <a:pt x="336" y="93"/>
                  <a:pt x="336" y="93"/>
                </a:cubicBezTo>
                <a:cubicBezTo>
                  <a:pt x="326" y="82"/>
                  <a:pt x="326" y="82"/>
                  <a:pt x="326" y="82"/>
                </a:cubicBezTo>
                <a:cubicBezTo>
                  <a:pt x="326" y="80"/>
                  <a:pt x="326" y="80"/>
                  <a:pt x="326" y="80"/>
                </a:cubicBezTo>
                <a:cubicBezTo>
                  <a:pt x="326" y="80"/>
                  <a:pt x="326" y="80"/>
                  <a:pt x="326" y="80"/>
                </a:cubicBezTo>
                <a:cubicBezTo>
                  <a:pt x="325" y="81"/>
                  <a:pt x="325" y="81"/>
                  <a:pt x="325" y="81"/>
                </a:cubicBezTo>
                <a:cubicBezTo>
                  <a:pt x="316" y="75"/>
                  <a:pt x="316" y="75"/>
                  <a:pt x="316" y="75"/>
                </a:cubicBezTo>
                <a:cubicBezTo>
                  <a:pt x="312" y="80"/>
                  <a:pt x="308" y="84"/>
                  <a:pt x="303" y="85"/>
                </a:cubicBezTo>
                <a:cubicBezTo>
                  <a:pt x="299" y="87"/>
                  <a:pt x="292" y="82"/>
                  <a:pt x="283" y="71"/>
                </a:cubicBezTo>
                <a:cubicBezTo>
                  <a:pt x="278" y="65"/>
                  <a:pt x="278" y="65"/>
                  <a:pt x="278" y="65"/>
                </a:cubicBezTo>
                <a:cubicBezTo>
                  <a:pt x="277" y="64"/>
                  <a:pt x="273" y="65"/>
                  <a:pt x="266" y="68"/>
                </a:cubicBezTo>
                <a:cubicBezTo>
                  <a:pt x="256" y="71"/>
                  <a:pt x="249" y="72"/>
                  <a:pt x="246" y="70"/>
                </a:cubicBezTo>
                <a:cubicBezTo>
                  <a:pt x="243" y="67"/>
                  <a:pt x="242" y="61"/>
                  <a:pt x="243" y="53"/>
                </a:cubicBezTo>
                <a:cubicBezTo>
                  <a:pt x="244" y="46"/>
                  <a:pt x="243" y="43"/>
                  <a:pt x="242" y="41"/>
                </a:cubicBezTo>
                <a:cubicBezTo>
                  <a:pt x="163" y="37"/>
                  <a:pt x="163" y="37"/>
                  <a:pt x="163" y="37"/>
                </a:cubicBezTo>
                <a:cubicBezTo>
                  <a:pt x="156" y="34"/>
                  <a:pt x="150" y="31"/>
                  <a:pt x="147" y="28"/>
                </a:cubicBezTo>
                <a:cubicBezTo>
                  <a:pt x="135" y="25"/>
                  <a:pt x="135" y="25"/>
                  <a:pt x="135" y="25"/>
                </a:cubicBezTo>
                <a:cubicBezTo>
                  <a:pt x="130" y="23"/>
                  <a:pt x="121" y="15"/>
                  <a:pt x="109" y="0"/>
                </a:cubicBezTo>
                <a:cubicBezTo>
                  <a:pt x="101" y="6"/>
                  <a:pt x="101" y="6"/>
                  <a:pt x="101" y="6"/>
                </a:cubicBezTo>
                <a:cubicBezTo>
                  <a:pt x="89" y="3"/>
                  <a:pt x="89" y="3"/>
                  <a:pt x="89" y="3"/>
                </a:cubicBezTo>
                <a:cubicBezTo>
                  <a:pt x="56" y="3"/>
                  <a:pt x="56" y="3"/>
                  <a:pt x="56" y="3"/>
                </a:cubicBezTo>
                <a:cubicBezTo>
                  <a:pt x="56" y="3"/>
                  <a:pt x="56" y="3"/>
                  <a:pt x="56" y="3"/>
                </a:cubicBezTo>
                <a:cubicBezTo>
                  <a:pt x="56" y="3"/>
                  <a:pt x="56" y="3"/>
                  <a:pt x="56" y="3"/>
                </a:cubicBezTo>
                <a:lnTo>
                  <a:pt x="47" y="0"/>
                </a:lnTo>
                <a:close/>
              </a:path>
            </a:pathLst>
          </a:custGeom>
          <a:solidFill>
            <a:srgbClr val="D8D8D8"/>
          </a:solidFill>
          <a:ln w="9525">
            <a:solidFill>
              <a:srgbClr val="A5A5A5"/>
            </a:solidFill>
            <a:bevel/>
            <a:headEnd/>
            <a:tailEnd/>
          </a:ln>
        </p:spPr>
        <p:txBody>
          <a:bodyPr/>
          <a:lstStyle/>
          <a:p>
            <a:endParaRPr lang="zh-CN" altLang="en-US"/>
          </a:p>
        </p:txBody>
      </p:sp>
      <p:sp>
        <p:nvSpPr>
          <p:cNvPr id="34847" name="Freeform 9">
            <a:extLst>
              <a:ext uri="{FF2B5EF4-FFF2-40B4-BE49-F238E27FC236}">
                <a16:creationId xmlns:a16="http://schemas.microsoft.com/office/drawing/2014/main" id="{5874B861-E28D-4436-A175-7B628182DE9A}"/>
              </a:ext>
            </a:extLst>
          </p:cNvPr>
          <p:cNvSpPr>
            <a:spLocks noChangeArrowheads="1"/>
          </p:cNvSpPr>
          <p:nvPr/>
        </p:nvSpPr>
        <p:spPr bwMode="auto">
          <a:xfrm>
            <a:off x="4533900" y="3641725"/>
            <a:ext cx="706438" cy="693738"/>
          </a:xfrm>
          <a:custGeom>
            <a:avLst/>
            <a:gdLst>
              <a:gd name="T0" fmla="*/ 2147483647 w 283"/>
              <a:gd name="T1" fmla="*/ 2147483647 h 278"/>
              <a:gd name="T2" fmla="*/ 2147483647 w 283"/>
              <a:gd name="T3" fmla="*/ 2147483647 h 278"/>
              <a:gd name="T4" fmla="*/ 2147483647 w 283"/>
              <a:gd name="T5" fmla="*/ 2147483647 h 278"/>
              <a:gd name="T6" fmla="*/ 2147483647 w 283"/>
              <a:gd name="T7" fmla="*/ 2147483647 h 278"/>
              <a:gd name="T8" fmla="*/ 2147483647 w 283"/>
              <a:gd name="T9" fmla="*/ 2147483647 h 278"/>
              <a:gd name="T10" fmla="*/ 2147483647 w 283"/>
              <a:gd name="T11" fmla="*/ 2147483647 h 278"/>
              <a:gd name="T12" fmla="*/ 2147483647 w 283"/>
              <a:gd name="T13" fmla="*/ 2147483647 h 278"/>
              <a:gd name="T14" fmla="*/ 2147483647 w 283"/>
              <a:gd name="T15" fmla="*/ 2147483647 h 278"/>
              <a:gd name="T16" fmla="*/ 2147483647 w 283"/>
              <a:gd name="T17" fmla="*/ 2147483647 h 278"/>
              <a:gd name="T18" fmla="*/ 2147483647 w 283"/>
              <a:gd name="T19" fmla="*/ 2147483647 h 278"/>
              <a:gd name="T20" fmla="*/ 2147483647 w 283"/>
              <a:gd name="T21" fmla="*/ 2147483647 h 278"/>
              <a:gd name="T22" fmla="*/ 2147483647 w 283"/>
              <a:gd name="T23" fmla="*/ 2147483647 h 278"/>
              <a:gd name="T24" fmla="*/ 2147483647 w 283"/>
              <a:gd name="T25" fmla="*/ 2147483647 h 278"/>
              <a:gd name="T26" fmla="*/ 2147483647 w 283"/>
              <a:gd name="T27" fmla="*/ 2147483647 h 278"/>
              <a:gd name="T28" fmla="*/ 2147483647 w 283"/>
              <a:gd name="T29" fmla="*/ 2147483647 h 278"/>
              <a:gd name="T30" fmla="*/ 2147483647 w 283"/>
              <a:gd name="T31" fmla="*/ 2147483647 h 278"/>
              <a:gd name="T32" fmla="*/ 2147483647 w 283"/>
              <a:gd name="T33" fmla="*/ 2147483647 h 278"/>
              <a:gd name="T34" fmla="*/ 2147483647 w 283"/>
              <a:gd name="T35" fmla="*/ 2147483647 h 278"/>
              <a:gd name="T36" fmla="*/ 2147483647 w 283"/>
              <a:gd name="T37" fmla="*/ 2147483647 h 278"/>
              <a:gd name="T38" fmla="*/ 2147483647 w 283"/>
              <a:gd name="T39" fmla="*/ 2147483647 h 278"/>
              <a:gd name="T40" fmla="*/ 2147483647 w 283"/>
              <a:gd name="T41" fmla="*/ 2147483647 h 278"/>
              <a:gd name="T42" fmla="*/ 2147483647 w 283"/>
              <a:gd name="T43" fmla="*/ 2147483647 h 278"/>
              <a:gd name="T44" fmla="*/ 2147483647 w 283"/>
              <a:gd name="T45" fmla="*/ 2147483647 h 278"/>
              <a:gd name="T46" fmla="*/ 2147483647 w 283"/>
              <a:gd name="T47" fmla="*/ 2147483647 h 278"/>
              <a:gd name="T48" fmla="*/ 2147483647 w 283"/>
              <a:gd name="T49" fmla="*/ 2147483647 h 278"/>
              <a:gd name="T50" fmla="*/ 2147483647 w 283"/>
              <a:gd name="T51" fmla="*/ 2147483647 h 278"/>
              <a:gd name="T52" fmla="*/ 2147483647 w 283"/>
              <a:gd name="T53" fmla="*/ 2147483647 h 278"/>
              <a:gd name="T54" fmla="*/ 2147483647 w 283"/>
              <a:gd name="T55" fmla="*/ 2147483647 h 278"/>
              <a:gd name="T56" fmla="*/ 2147483647 w 283"/>
              <a:gd name="T57" fmla="*/ 2147483647 h 278"/>
              <a:gd name="T58" fmla="*/ 2147483647 w 283"/>
              <a:gd name="T59" fmla="*/ 2147483647 h 278"/>
              <a:gd name="T60" fmla="*/ 2147483647 w 283"/>
              <a:gd name="T61" fmla="*/ 2147483647 h 278"/>
              <a:gd name="T62" fmla="*/ 2147483647 w 283"/>
              <a:gd name="T63" fmla="*/ 2147483647 h 278"/>
              <a:gd name="T64" fmla="*/ 2147483647 w 283"/>
              <a:gd name="T65" fmla="*/ 2147483647 h 278"/>
              <a:gd name="T66" fmla="*/ 2147483647 w 283"/>
              <a:gd name="T67" fmla="*/ 2147483647 h 278"/>
              <a:gd name="T68" fmla="*/ 2147483647 w 283"/>
              <a:gd name="T69" fmla="*/ 2147483647 h 278"/>
              <a:gd name="T70" fmla="*/ 2147483647 w 283"/>
              <a:gd name="T71" fmla="*/ 2147483647 h 278"/>
              <a:gd name="T72" fmla="*/ 2147483647 w 283"/>
              <a:gd name="T73" fmla="*/ 2147483647 h 278"/>
              <a:gd name="T74" fmla="*/ 2147483647 w 283"/>
              <a:gd name="T75" fmla="*/ 2147483647 h 278"/>
              <a:gd name="T76" fmla="*/ 2147483647 w 283"/>
              <a:gd name="T77" fmla="*/ 0 h 278"/>
              <a:gd name="T78" fmla="*/ 2147483647 w 283"/>
              <a:gd name="T79" fmla="*/ 2147483647 h 278"/>
              <a:gd name="T80" fmla="*/ 2147483647 w 283"/>
              <a:gd name="T81" fmla="*/ 2147483647 h 278"/>
              <a:gd name="T82" fmla="*/ 2147483647 w 283"/>
              <a:gd name="T83" fmla="*/ 2147483647 h 278"/>
              <a:gd name="T84" fmla="*/ 2147483647 w 283"/>
              <a:gd name="T85" fmla="*/ 2147483647 h 278"/>
              <a:gd name="T86" fmla="*/ 2147483647 w 283"/>
              <a:gd name="T87" fmla="*/ 2147483647 h 278"/>
              <a:gd name="T88" fmla="*/ 2147483647 w 283"/>
              <a:gd name="T89" fmla="*/ 2147483647 h 278"/>
              <a:gd name="T90" fmla="*/ 2147483647 w 283"/>
              <a:gd name="T91" fmla="*/ 2147483647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3" h="278">
                <a:moveTo>
                  <a:pt x="63" y="92"/>
                </a:moveTo>
                <a:cubicBezTo>
                  <a:pt x="62" y="92"/>
                  <a:pt x="62" y="92"/>
                  <a:pt x="62" y="92"/>
                </a:cubicBezTo>
                <a:cubicBezTo>
                  <a:pt x="16" y="110"/>
                  <a:pt x="16" y="110"/>
                  <a:pt x="16" y="110"/>
                </a:cubicBezTo>
                <a:cubicBezTo>
                  <a:pt x="2" y="124"/>
                  <a:pt x="2" y="124"/>
                  <a:pt x="2" y="124"/>
                </a:cubicBezTo>
                <a:cubicBezTo>
                  <a:pt x="0" y="144"/>
                  <a:pt x="2" y="156"/>
                  <a:pt x="10" y="160"/>
                </a:cubicBezTo>
                <a:cubicBezTo>
                  <a:pt x="23" y="169"/>
                  <a:pt x="23" y="169"/>
                  <a:pt x="23" y="169"/>
                </a:cubicBezTo>
                <a:cubicBezTo>
                  <a:pt x="24" y="169"/>
                  <a:pt x="24" y="169"/>
                  <a:pt x="24" y="169"/>
                </a:cubicBezTo>
                <a:cubicBezTo>
                  <a:pt x="24" y="169"/>
                  <a:pt x="24" y="169"/>
                  <a:pt x="24" y="169"/>
                </a:cubicBezTo>
                <a:cubicBezTo>
                  <a:pt x="27" y="192"/>
                  <a:pt x="27" y="192"/>
                  <a:pt x="27" y="192"/>
                </a:cubicBezTo>
                <a:cubicBezTo>
                  <a:pt x="39" y="207"/>
                  <a:pt x="47" y="215"/>
                  <a:pt x="51" y="217"/>
                </a:cubicBezTo>
                <a:cubicBezTo>
                  <a:pt x="64" y="220"/>
                  <a:pt x="64" y="220"/>
                  <a:pt x="64" y="220"/>
                </a:cubicBezTo>
                <a:cubicBezTo>
                  <a:pt x="66" y="220"/>
                  <a:pt x="66" y="220"/>
                  <a:pt x="66" y="220"/>
                </a:cubicBezTo>
                <a:cubicBezTo>
                  <a:pt x="66" y="221"/>
                  <a:pt x="66" y="221"/>
                  <a:pt x="66" y="221"/>
                </a:cubicBezTo>
                <a:cubicBezTo>
                  <a:pt x="68" y="223"/>
                  <a:pt x="72" y="226"/>
                  <a:pt x="80" y="228"/>
                </a:cubicBezTo>
                <a:cubicBezTo>
                  <a:pt x="116" y="230"/>
                  <a:pt x="116" y="230"/>
                  <a:pt x="116" y="230"/>
                </a:cubicBezTo>
                <a:cubicBezTo>
                  <a:pt x="143" y="230"/>
                  <a:pt x="158" y="232"/>
                  <a:pt x="161" y="235"/>
                </a:cubicBezTo>
                <a:cubicBezTo>
                  <a:pt x="164" y="237"/>
                  <a:pt x="165" y="243"/>
                  <a:pt x="164" y="252"/>
                </a:cubicBezTo>
                <a:cubicBezTo>
                  <a:pt x="164" y="258"/>
                  <a:pt x="164" y="262"/>
                  <a:pt x="165" y="263"/>
                </a:cubicBezTo>
                <a:cubicBezTo>
                  <a:pt x="178" y="260"/>
                  <a:pt x="178" y="260"/>
                  <a:pt x="178" y="260"/>
                </a:cubicBezTo>
                <a:cubicBezTo>
                  <a:pt x="189" y="256"/>
                  <a:pt x="195" y="256"/>
                  <a:pt x="198" y="259"/>
                </a:cubicBezTo>
                <a:cubicBezTo>
                  <a:pt x="203" y="265"/>
                  <a:pt x="203" y="265"/>
                  <a:pt x="203" y="265"/>
                </a:cubicBezTo>
                <a:cubicBezTo>
                  <a:pt x="210" y="274"/>
                  <a:pt x="215" y="278"/>
                  <a:pt x="216" y="277"/>
                </a:cubicBezTo>
                <a:cubicBezTo>
                  <a:pt x="220" y="276"/>
                  <a:pt x="224" y="272"/>
                  <a:pt x="228" y="266"/>
                </a:cubicBezTo>
                <a:cubicBezTo>
                  <a:pt x="229" y="265"/>
                  <a:pt x="229" y="265"/>
                  <a:pt x="229" y="265"/>
                </a:cubicBezTo>
                <a:cubicBezTo>
                  <a:pt x="240" y="271"/>
                  <a:pt x="240" y="271"/>
                  <a:pt x="240" y="271"/>
                </a:cubicBezTo>
                <a:cubicBezTo>
                  <a:pt x="247" y="266"/>
                  <a:pt x="247" y="266"/>
                  <a:pt x="247" y="266"/>
                </a:cubicBezTo>
                <a:cubicBezTo>
                  <a:pt x="249" y="257"/>
                  <a:pt x="253" y="253"/>
                  <a:pt x="260" y="252"/>
                </a:cubicBezTo>
                <a:cubicBezTo>
                  <a:pt x="263" y="251"/>
                  <a:pt x="263" y="251"/>
                  <a:pt x="263" y="251"/>
                </a:cubicBezTo>
                <a:cubicBezTo>
                  <a:pt x="262" y="249"/>
                  <a:pt x="262" y="249"/>
                  <a:pt x="262" y="249"/>
                </a:cubicBezTo>
                <a:cubicBezTo>
                  <a:pt x="261" y="248"/>
                  <a:pt x="261" y="248"/>
                  <a:pt x="261" y="248"/>
                </a:cubicBezTo>
                <a:cubicBezTo>
                  <a:pt x="262" y="247"/>
                  <a:pt x="262" y="247"/>
                  <a:pt x="262" y="247"/>
                </a:cubicBezTo>
                <a:cubicBezTo>
                  <a:pt x="262" y="232"/>
                  <a:pt x="262" y="232"/>
                  <a:pt x="262" y="232"/>
                </a:cubicBezTo>
                <a:cubicBezTo>
                  <a:pt x="257" y="224"/>
                  <a:pt x="251" y="222"/>
                  <a:pt x="245" y="223"/>
                </a:cubicBezTo>
                <a:cubicBezTo>
                  <a:pt x="238" y="225"/>
                  <a:pt x="233" y="225"/>
                  <a:pt x="231" y="223"/>
                </a:cubicBezTo>
                <a:cubicBezTo>
                  <a:pt x="230" y="221"/>
                  <a:pt x="230" y="220"/>
                  <a:pt x="230" y="217"/>
                </a:cubicBezTo>
                <a:cubicBezTo>
                  <a:pt x="226" y="210"/>
                  <a:pt x="221" y="204"/>
                  <a:pt x="216" y="198"/>
                </a:cubicBezTo>
                <a:cubicBezTo>
                  <a:pt x="209" y="192"/>
                  <a:pt x="207" y="187"/>
                  <a:pt x="209" y="181"/>
                </a:cubicBezTo>
                <a:cubicBezTo>
                  <a:pt x="210" y="180"/>
                  <a:pt x="210" y="180"/>
                  <a:pt x="210" y="180"/>
                </a:cubicBezTo>
                <a:cubicBezTo>
                  <a:pt x="227" y="183"/>
                  <a:pt x="227" y="183"/>
                  <a:pt x="227" y="183"/>
                </a:cubicBezTo>
                <a:cubicBezTo>
                  <a:pt x="226" y="172"/>
                  <a:pt x="226" y="172"/>
                  <a:pt x="226" y="172"/>
                </a:cubicBezTo>
                <a:cubicBezTo>
                  <a:pt x="225" y="166"/>
                  <a:pt x="226" y="162"/>
                  <a:pt x="229" y="159"/>
                </a:cubicBezTo>
                <a:cubicBezTo>
                  <a:pt x="230" y="156"/>
                  <a:pt x="233" y="155"/>
                  <a:pt x="236" y="155"/>
                </a:cubicBezTo>
                <a:cubicBezTo>
                  <a:pt x="243" y="152"/>
                  <a:pt x="243" y="152"/>
                  <a:pt x="243" y="152"/>
                </a:cubicBezTo>
                <a:cubicBezTo>
                  <a:pt x="243" y="149"/>
                  <a:pt x="243" y="149"/>
                  <a:pt x="243" y="149"/>
                </a:cubicBezTo>
                <a:cubicBezTo>
                  <a:pt x="238" y="138"/>
                  <a:pt x="236" y="129"/>
                  <a:pt x="238" y="126"/>
                </a:cubicBezTo>
                <a:cubicBezTo>
                  <a:pt x="242" y="122"/>
                  <a:pt x="242" y="122"/>
                  <a:pt x="242" y="122"/>
                </a:cubicBezTo>
                <a:cubicBezTo>
                  <a:pt x="244" y="122"/>
                  <a:pt x="250" y="123"/>
                  <a:pt x="258" y="126"/>
                </a:cubicBezTo>
                <a:cubicBezTo>
                  <a:pt x="258" y="126"/>
                  <a:pt x="258" y="126"/>
                  <a:pt x="258" y="126"/>
                </a:cubicBezTo>
                <a:cubicBezTo>
                  <a:pt x="259" y="127"/>
                  <a:pt x="259" y="127"/>
                  <a:pt x="259" y="127"/>
                </a:cubicBezTo>
                <a:cubicBezTo>
                  <a:pt x="259" y="128"/>
                  <a:pt x="259" y="128"/>
                  <a:pt x="259" y="128"/>
                </a:cubicBezTo>
                <a:cubicBezTo>
                  <a:pt x="266" y="136"/>
                  <a:pt x="269" y="141"/>
                  <a:pt x="271" y="142"/>
                </a:cubicBezTo>
                <a:cubicBezTo>
                  <a:pt x="283" y="123"/>
                  <a:pt x="283" y="123"/>
                  <a:pt x="283" y="123"/>
                </a:cubicBezTo>
                <a:cubicBezTo>
                  <a:pt x="272" y="110"/>
                  <a:pt x="267" y="101"/>
                  <a:pt x="265" y="98"/>
                </a:cubicBezTo>
                <a:cubicBezTo>
                  <a:pt x="256" y="104"/>
                  <a:pt x="256" y="104"/>
                  <a:pt x="256" y="104"/>
                </a:cubicBezTo>
                <a:cubicBezTo>
                  <a:pt x="255" y="102"/>
                  <a:pt x="255" y="102"/>
                  <a:pt x="255" y="102"/>
                </a:cubicBezTo>
                <a:cubicBezTo>
                  <a:pt x="231" y="96"/>
                  <a:pt x="231" y="96"/>
                  <a:pt x="231" y="96"/>
                </a:cubicBezTo>
                <a:cubicBezTo>
                  <a:pt x="230" y="96"/>
                  <a:pt x="230" y="96"/>
                  <a:pt x="230" y="96"/>
                </a:cubicBezTo>
                <a:cubicBezTo>
                  <a:pt x="230" y="96"/>
                  <a:pt x="230" y="96"/>
                  <a:pt x="230" y="96"/>
                </a:cubicBezTo>
                <a:cubicBezTo>
                  <a:pt x="220" y="91"/>
                  <a:pt x="214" y="85"/>
                  <a:pt x="213" y="80"/>
                </a:cubicBezTo>
                <a:cubicBezTo>
                  <a:pt x="198" y="73"/>
                  <a:pt x="198" y="73"/>
                  <a:pt x="198" y="73"/>
                </a:cubicBezTo>
                <a:cubicBezTo>
                  <a:pt x="198" y="59"/>
                  <a:pt x="198" y="59"/>
                  <a:pt x="198" y="59"/>
                </a:cubicBezTo>
                <a:cubicBezTo>
                  <a:pt x="225" y="44"/>
                  <a:pt x="225" y="44"/>
                  <a:pt x="225" y="44"/>
                </a:cubicBezTo>
                <a:cubicBezTo>
                  <a:pt x="224" y="36"/>
                  <a:pt x="222" y="29"/>
                  <a:pt x="219" y="23"/>
                </a:cubicBezTo>
                <a:cubicBezTo>
                  <a:pt x="215" y="14"/>
                  <a:pt x="215" y="14"/>
                  <a:pt x="215" y="14"/>
                </a:cubicBezTo>
                <a:cubicBezTo>
                  <a:pt x="197" y="16"/>
                  <a:pt x="197" y="16"/>
                  <a:pt x="197" y="16"/>
                </a:cubicBezTo>
                <a:cubicBezTo>
                  <a:pt x="188" y="20"/>
                  <a:pt x="180" y="22"/>
                  <a:pt x="172" y="22"/>
                </a:cubicBezTo>
                <a:cubicBezTo>
                  <a:pt x="153" y="17"/>
                  <a:pt x="153" y="17"/>
                  <a:pt x="153" y="17"/>
                </a:cubicBezTo>
                <a:cubicBezTo>
                  <a:pt x="153" y="11"/>
                  <a:pt x="153" y="11"/>
                  <a:pt x="153" y="11"/>
                </a:cubicBezTo>
                <a:cubicBezTo>
                  <a:pt x="150" y="10"/>
                  <a:pt x="150" y="10"/>
                  <a:pt x="150" y="10"/>
                </a:cubicBezTo>
                <a:cubicBezTo>
                  <a:pt x="145" y="8"/>
                  <a:pt x="145" y="8"/>
                  <a:pt x="145" y="8"/>
                </a:cubicBezTo>
                <a:cubicBezTo>
                  <a:pt x="144" y="5"/>
                  <a:pt x="144" y="5"/>
                  <a:pt x="144" y="5"/>
                </a:cubicBezTo>
                <a:cubicBezTo>
                  <a:pt x="144" y="5"/>
                  <a:pt x="144" y="5"/>
                  <a:pt x="144" y="5"/>
                </a:cubicBezTo>
                <a:cubicBezTo>
                  <a:pt x="144" y="4"/>
                  <a:pt x="144" y="4"/>
                  <a:pt x="144" y="4"/>
                </a:cubicBezTo>
                <a:cubicBezTo>
                  <a:pt x="144" y="4"/>
                  <a:pt x="144" y="4"/>
                  <a:pt x="144" y="4"/>
                </a:cubicBezTo>
                <a:cubicBezTo>
                  <a:pt x="144" y="4"/>
                  <a:pt x="144" y="4"/>
                  <a:pt x="144" y="4"/>
                </a:cubicBezTo>
                <a:cubicBezTo>
                  <a:pt x="143" y="2"/>
                  <a:pt x="143" y="2"/>
                  <a:pt x="143" y="2"/>
                </a:cubicBezTo>
                <a:cubicBezTo>
                  <a:pt x="143" y="2"/>
                  <a:pt x="143" y="2"/>
                  <a:pt x="143" y="2"/>
                </a:cubicBezTo>
                <a:cubicBezTo>
                  <a:pt x="143" y="0"/>
                  <a:pt x="143" y="0"/>
                  <a:pt x="143" y="0"/>
                </a:cubicBezTo>
                <a:cubicBezTo>
                  <a:pt x="142" y="0"/>
                  <a:pt x="142" y="0"/>
                  <a:pt x="142" y="0"/>
                </a:cubicBezTo>
                <a:cubicBezTo>
                  <a:pt x="141" y="16"/>
                  <a:pt x="141" y="16"/>
                  <a:pt x="141" y="16"/>
                </a:cubicBezTo>
                <a:cubicBezTo>
                  <a:pt x="140" y="22"/>
                  <a:pt x="140" y="22"/>
                  <a:pt x="140" y="22"/>
                </a:cubicBezTo>
                <a:cubicBezTo>
                  <a:pt x="139" y="25"/>
                  <a:pt x="138" y="27"/>
                  <a:pt x="139" y="28"/>
                </a:cubicBezTo>
                <a:cubicBezTo>
                  <a:pt x="142" y="32"/>
                  <a:pt x="141" y="37"/>
                  <a:pt x="138" y="41"/>
                </a:cubicBezTo>
                <a:cubicBezTo>
                  <a:pt x="141" y="51"/>
                  <a:pt x="141" y="51"/>
                  <a:pt x="141" y="51"/>
                </a:cubicBezTo>
                <a:cubicBezTo>
                  <a:pt x="140" y="52"/>
                  <a:pt x="140" y="52"/>
                  <a:pt x="140" y="52"/>
                </a:cubicBezTo>
                <a:cubicBezTo>
                  <a:pt x="139" y="53"/>
                  <a:pt x="139" y="53"/>
                  <a:pt x="139" y="53"/>
                </a:cubicBezTo>
                <a:cubicBezTo>
                  <a:pt x="132" y="59"/>
                  <a:pt x="132" y="59"/>
                  <a:pt x="132" y="59"/>
                </a:cubicBezTo>
                <a:cubicBezTo>
                  <a:pt x="132" y="73"/>
                  <a:pt x="132" y="73"/>
                  <a:pt x="132" y="73"/>
                </a:cubicBezTo>
                <a:cubicBezTo>
                  <a:pt x="130" y="74"/>
                  <a:pt x="130" y="74"/>
                  <a:pt x="130" y="74"/>
                </a:cubicBezTo>
                <a:cubicBezTo>
                  <a:pt x="116" y="80"/>
                  <a:pt x="107" y="83"/>
                  <a:pt x="102" y="83"/>
                </a:cubicBezTo>
                <a:cubicBezTo>
                  <a:pt x="75" y="81"/>
                  <a:pt x="75" y="81"/>
                  <a:pt x="75" y="81"/>
                </a:cubicBezTo>
                <a:cubicBezTo>
                  <a:pt x="64" y="92"/>
                  <a:pt x="64" y="92"/>
                  <a:pt x="64" y="92"/>
                </a:cubicBezTo>
                <a:lnTo>
                  <a:pt x="63" y="92"/>
                </a:lnTo>
                <a:close/>
              </a:path>
            </a:pathLst>
          </a:custGeom>
          <a:solidFill>
            <a:srgbClr val="D8D8D8"/>
          </a:solidFill>
          <a:ln w="9525">
            <a:solidFill>
              <a:srgbClr val="A5A5A5"/>
            </a:solidFill>
            <a:bevel/>
            <a:headEnd/>
            <a:tailEnd/>
          </a:ln>
        </p:spPr>
        <p:txBody>
          <a:bodyPr/>
          <a:lstStyle/>
          <a:p>
            <a:endParaRPr lang="zh-CN" altLang="en-US"/>
          </a:p>
        </p:txBody>
      </p:sp>
      <p:sp>
        <p:nvSpPr>
          <p:cNvPr id="34848" name="Freeform 13">
            <a:extLst>
              <a:ext uri="{FF2B5EF4-FFF2-40B4-BE49-F238E27FC236}">
                <a16:creationId xmlns:a16="http://schemas.microsoft.com/office/drawing/2014/main" id="{2D95ECE5-7581-4C21-BEC5-245028EBFFD5}"/>
              </a:ext>
            </a:extLst>
          </p:cNvPr>
          <p:cNvSpPr>
            <a:spLocks noChangeArrowheads="1"/>
          </p:cNvSpPr>
          <p:nvPr/>
        </p:nvSpPr>
        <p:spPr bwMode="auto">
          <a:xfrm>
            <a:off x="3098800" y="1204913"/>
            <a:ext cx="2698750" cy="2305050"/>
          </a:xfrm>
          <a:custGeom>
            <a:avLst/>
            <a:gdLst>
              <a:gd name="T0" fmla="*/ 2147483647 w 1084"/>
              <a:gd name="T1" fmla="*/ 2147483647 h 925"/>
              <a:gd name="T2" fmla="*/ 2147483647 w 1084"/>
              <a:gd name="T3" fmla="*/ 2147483647 h 925"/>
              <a:gd name="T4" fmla="*/ 2147483647 w 1084"/>
              <a:gd name="T5" fmla="*/ 2147483647 h 925"/>
              <a:gd name="T6" fmla="*/ 2147483647 w 1084"/>
              <a:gd name="T7" fmla="*/ 2147483647 h 925"/>
              <a:gd name="T8" fmla="*/ 2147483647 w 1084"/>
              <a:gd name="T9" fmla="*/ 2147483647 h 925"/>
              <a:gd name="T10" fmla="*/ 2147483647 w 1084"/>
              <a:gd name="T11" fmla="*/ 2147483647 h 925"/>
              <a:gd name="T12" fmla="*/ 2147483647 w 1084"/>
              <a:gd name="T13" fmla="*/ 2147483647 h 925"/>
              <a:gd name="T14" fmla="*/ 2147483647 w 1084"/>
              <a:gd name="T15" fmla="*/ 2147483647 h 925"/>
              <a:gd name="T16" fmla="*/ 2147483647 w 1084"/>
              <a:gd name="T17" fmla="*/ 2147483647 h 925"/>
              <a:gd name="T18" fmla="*/ 2147483647 w 1084"/>
              <a:gd name="T19" fmla="*/ 2147483647 h 925"/>
              <a:gd name="T20" fmla="*/ 2147483647 w 1084"/>
              <a:gd name="T21" fmla="*/ 2147483647 h 925"/>
              <a:gd name="T22" fmla="*/ 2147483647 w 1084"/>
              <a:gd name="T23" fmla="*/ 2147483647 h 925"/>
              <a:gd name="T24" fmla="*/ 2147483647 w 1084"/>
              <a:gd name="T25" fmla="*/ 2147483647 h 925"/>
              <a:gd name="T26" fmla="*/ 2147483647 w 1084"/>
              <a:gd name="T27" fmla="*/ 2147483647 h 925"/>
              <a:gd name="T28" fmla="*/ 2147483647 w 1084"/>
              <a:gd name="T29" fmla="*/ 2147483647 h 925"/>
              <a:gd name="T30" fmla="*/ 2147483647 w 1084"/>
              <a:gd name="T31" fmla="*/ 2147483647 h 925"/>
              <a:gd name="T32" fmla="*/ 2147483647 w 1084"/>
              <a:gd name="T33" fmla="*/ 2147483647 h 925"/>
              <a:gd name="T34" fmla="*/ 2147483647 w 1084"/>
              <a:gd name="T35" fmla="*/ 2147483647 h 925"/>
              <a:gd name="T36" fmla="*/ 2147483647 w 1084"/>
              <a:gd name="T37" fmla="*/ 2147483647 h 925"/>
              <a:gd name="T38" fmla="*/ 2147483647 w 1084"/>
              <a:gd name="T39" fmla="*/ 2147483647 h 925"/>
              <a:gd name="T40" fmla="*/ 2147483647 w 1084"/>
              <a:gd name="T41" fmla="*/ 2147483647 h 925"/>
              <a:gd name="T42" fmla="*/ 2147483647 w 1084"/>
              <a:gd name="T43" fmla="*/ 2147483647 h 925"/>
              <a:gd name="T44" fmla="*/ 2147483647 w 1084"/>
              <a:gd name="T45" fmla="*/ 2147483647 h 925"/>
              <a:gd name="T46" fmla="*/ 2147483647 w 1084"/>
              <a:gd name="T47" fmla="*/ 2147483647 h 925"/>
              <a:gd name="T48" fmla="*/ 2147483647 w 1084"/>
              <a:gd name="T49" fmla="*/ 2147483647 h 925"/>
              <a:gd name="T50" fmla="*/ 2147483647 w 1084"/>
              <a:gd name="T51" fmla="*/ 2147483647 h 925"/>
              <a:gd name="T52" fmla="*/ 2147483647 w 1084"/>
              <a:gd name="T53" fmla="*/ 2147483647 h 925"/>
              <a:gd name="T54" fmla="*/ 2147483647 w 1084"/>
              <a:gd name="T55" fmla="*/ 2147483647 h 925"/>
              <a:gd name="T56" fmla="*/ 2147483647 w 1084"/>
              <a:gd name="T57" fmla="*/ 2147483647 h 925"/>
              <a:gd name="T58" fmla="*/ 2147483647 w 1084"/>
              <a:gd name="T59" fmla="*/ 2147483647 h 925"/>
              <a:gd name="T60" fmla="*/ 2147483647 w 1084"/>
              <a:gd name="T61" fmla="*/ 2147483647 h 925"/>
              <a:gd name="T62" fmla="*/ 2147483647 w 1084"/>
              <a:gd name="T63" fmla="*/ 2147483647 h 925"/>
              <a:gd name="T64" fmla="*/ 2147483647 w 1084"/>
              <a:gd name="T65" fmla="*/ 2147483647 h 925"/>
              <a:gd name="T66" fmla="*/ 2147483647 w 1084"/>
              <a:gd name="T67" fmla="*/ 2147483647 h 925"/>
              <a:gd name="T68" fmla="*/ 2147483647 w 1084"/>
              <a:gd name="T69" fmla="*/ 2147483647 h 925"/>
              <a:gd name="T70" fmla="*/ 2147483647 w 1084"/>
              <a:gd name="T71" fmla="*/ 2147483647 h 925"/>
              <a:gd name="T72" fmla="*/ 2147483647 w 1084"/>
              <a:gd name="T73" fmla="*/ 2147483647 h 925"/>
              <a:gd name="T74" fmla="*/ 2147483647 w 1084"/>
              <a:gd name="T75" fmla="*/ 2147483647 h 925"/>
              <a:gd name="T76" fmla="*/ 2147483647 w 1084"/>
              <a:gd name="T77" fmla="*/ 2147483647 h 925"/>
              <a:gd name="T78" fmla="*/ 2147483647 w 1084"/>
              <a:gd name="T79" fmla="*/ 2147483647 h 925"/>
              <a:gd name="T80" fmla="*/ 2147483647 w 1084"/>
              <a:gd name="T81" fmla="*/ 2147483647 h 925"/>
              <a:gd name="T82" fmla="*/ 2147483647 w 1084"/>
              <a:gd name="T83" fmla="*/ 2147483647 h 925"/>
              <a:gd name="T84" fmla="*/ 2147483647 w 1084"/>
              <a:gd name="T85" fmla="*/ 2147483647 h 925"/>
              <a:gd name="T86" fmla="*/ 2147483647 w 1084"/>
              <a:gd name="T87" fmla="*/ 2147483647 h 925"/>
              <a:gd name="T88" fmla="*/ 2147483647 w 1084"/>
              <a:gd name="T89" fmla="*/ 2147483647 h 925"/>
              <a:gd name="T90" fmla="*/ 2147483647 w 1084"/>
              <a:gd name="T91" fmla="*/ 2147483647 h 925"/>
              <a:gd name="T92" fmla="*/ 2147483647 w 1084"/>
              <a:gd name="T93" fmla="*/ 2147483647 h 925"/>
              <a:gd name="T94" fmla="*/ 2147483647 w 1084"/>
              <a:gd name="T95" fmla="*/ 2147483647 h 925"/>
              <a:gd name="T96" fmla="*/ 2147483647 w 1084"/>
              <a:gd name="T97" fmla="*/ 2147483647 h 925"/>
              <a:gd name="T98" fmla="*/ 2147483647 w 1084"/>
              <a:gd name="T99" fmla="*/ 2147483647 h 925"/>
              <a:gd name="T100" fmla="*/ 2147483647 w 1084"/>
              <a:gd name="T101" fmla="*/ 2147483647 h 925"/>
              <a:gd name="T102" fmla="*/ 2147483647 w 1084"/>
              <a:gd name="T103" fmla="*/ 2147483647 h 925"/>
              <a:gd name="T104" fmla="*/ 2147483647 w 1084"/>
              <a:gd name="T105" fmla="*/ 2147483647 h 925"/>
              <a:gd name="T106" fmla="*/ 2147483647 w 1084"/>
              <a:gd name="T107" fmla="*/ 2147483647 h 925"/>
              <a:gd name="T108" fmla="*/ 2147483647 w 1084"/>
              <a:gd name="T109" fmla="*/ 2147483647 h 925"/>
              <a:gd name="T110" fmla="*/ 2147483647 w 1084"/>
              <a:gd name="T111" fmla="*/ 2147483647 h 925"/>
              <a:gd name="T112" fmla="*/ 2147483647 w 1084"/>
              <a:gd name="T113" fmla="*/ 2147483647 h 925"/>
              <a:gd name="T114" fmla="*/ 2147483647 w 1084"/>
              <a:gd name="T115" fmla="*/ 2147483647 h 925"/>
              <a:gd name="T116" fmla="*/ 2147483647 w 1084"/>
              <a:gd name="T117" fmla="*/ 2147483647 h 925"/>
              <a:gd name="T118" fmla="*/ 2147483647 w 1084"/>
              <a:gd name="T119" fmla="*/ 2147483647 h 925"/>
              <a:gd name="T120" fmla="*/ 2147483647 w 1084"/>
              <a:gd name="T121" fmla="*/ 2147483647 h 925"/>
              <a:gd name="T122" fmla="*/ 2147483647 w 1084"/>
              <a:gd name="T123" fmla="*/ 2147483647 h 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4" h="925">
                <a:moveTo>
                  <a:pt x="1062" y="99"/>
                </a:moveTo>
                <a:cubicBezTo>
                  <a:pt x="1058" y="85"/>
                  <a:pt x="1058" y="85"/>
                  <a:pt x="1058" y="85"/>
                </a:cubicBezTo>
                <a:cubicBezTo>
                  <a:pt x="1047" y="67"/>
                  <a:pt x="1047" y="67"/>
                  <a:pt x="1047" y="67"/>
                </a:cubicBezTo>
                <a:cubicBezTo>
                  <a:pt x="1038" y="62"/>
                  <a:pt x="1038" y="62"/>
                  <a:pt x="1038" y="62"/>
                </a:cubicBezTo>
                <a:cubicBezTo>
                  <a:pt x="1029" y="67"/>
                  <a:pt x="1029" y="67"/>
                  <a:pt x="1029" y="67"/>
                </a:cubicBezTo>
                <a:cubicBezTo>
                  <a:pt x="1023" y="78"/>
                  <a:pt x="1023" y="78"/>
                  <a:pt x="1023" y="78"/>
                </a:cubicBezTo>
                <a:cubicBezTo>
                  <a:pt x="1022" y="79"/>
                  <a:pt x="1022" y="79"/>
                  <a:pt x="1022" y="79"/>
                </a:cubicBezTo>
                <a:cubicBezTo>
                  <a:pt x="1021" y="79"/>
                  <a:pt x="1021" y="79"/>
                  <a:pt x="1021" y="79"/>
                </a:cubicBezTo>
                <a:cubicBezTo>
                  <a:pt x="1021" y="79"/>
                  <a:pt x="1021" y="79"/>
                  <a:pt x="1021" y="79"/>
                </a:cubicBezTo>
                <a:cubicBezTo>
                  <a:pt x="1004" y="82"/>
                  <a:pt x="1004" y="82"/>
                  <a:pt x="1004" y="82"/>
                </a:cubicBezTo>
                <a:cubicBezTo>
                  <a:pt x="1002" y="83"/>
                  <a:pt x="1000" y="84"/>
                  <a:pt x="999" y="85"/>
                </a:cubicBezTo>
                <a:cubicBezTo>
                  <a:pt x="995" y="90"/>
                  <a:pt x="995" y="90"/>
                  <a:pt x="995" y="90"/>
                </a:cubicBezTo>
                <a:cubicBezTo>
                  <a:pt x="986" y="97"/>
                  <a:pt x="986" y="97"/>
                  <a:pt x="986" y="97"/>
                </a:cubicBezTo>
                <a:cubicBezTo>
                  <a:pt x="984" y="98"/>
                  <a:pt x="984" y="98"/>
                  <a:pt x="984" y="98"/>
                </a:cubicBezTo>
                <a:cubicBezTo>
                  <a:pt x="976" y="99"/>
                  <a:pt x="976" y="99"/>
                  <a:pt x="976" y="99"/>
                </a:cubicBezTo>
                <a:cubicBezTo>
                  <a:pt x="972" y="99"/>
                  <a:pt x="967" y="96"/>
                  <a:pt x="959" y="90"/>
                </a:cubicBezTo>
                <a:cubicBezTo>
                  <a:pt x="959" y="90"/>
                  <a:pt x="959" y="90"/>
                  <a:pt x="959" y="90"/>
                </a:cubicBezTo>
                <a:cubicBezTo>
                  <a:pt x="947" y="78"/>
                  <a:pt x="941" y="69"/>
                  <a:pt x="941" y="64"/>
                </a:cubicBezTo>
                <a:cubicBezTo>
                  <a:pt x="941" y="48"/>
                  <a:pt x="941" y="48"/>
                  <a:pt x="941" y="48"/>
                </a:cubicBezTo>
                <a:cubicBezTo>
                  <a:pt x="941" y="48"/>
                  <a:pt x="941" y="48"/>
                  <a:pt x="941" y="48"/>
                </a:cubicBezTo>
                <a:cubicBezTo>
                  <a:pt x="941" y="47"/>
                  <a:pt x="941" y="47"/>
                  <a:pt x="941" y="47"/>
                </a:cubicBezTo>
                <a:cubicBezTo>
                  <a:pt x="942" y="44"/>
                  <a:pt x="942" y="44"/>
                  <a:pt x="942" y="44"/>
                </a:cubicBezTo>
                <a:cubicBezTo>
                  <a:pt x="925" y="38"/>
                  <a:pt x="925" y="38"/>
                  <a:pt x="925" y="38"/>
                </a:cubicBezTo>
                <a:cubicBezTo>
                  <a:pt x="924" y="44"/>
                  <a:pt x="924" y="44"/>
                  <a:pt x="924" y="44"/>
                </a:cubicBezTo>
                <a:cubicBezTo>
                  <a:pt x="924" y="46"/>
                  <a:pt x="922" y="48"/>
                  <a:pt x="919" y="50"/>
                </a:cubicBezTo>
                <a:cubicBezTo>
                  <a:pt x="913" y="53"/>
                  <a:pt x="913" y="53"/>
                  <a:pt x="913" y="53"/>
                </a:cubicBezTo>
                <a:cubicBezTo>
                  <a:pt x="911" y="52"/>
                  <a:pt x="911" y="52"/>
                  <a:pt x="911" y="52"/>
                </a:cubicBezTo>
                <a:cubicBezTo>
                  <a:pt x="911" y="51"/>
                  <a:pt x="911" y="51"/>
                  <a:pt x="911" y="51"/>
                </a:cubicBezTo>
                <a:cubicBezTo>
                  <a:pt x="902" y="50"/>
                  <a:pt x="902" y="50"/>
                  <a:pt x="902" y="50"/>
                </a:cubicBezTo>
                <a:cubicBezTo>
                  <a:pt x="904" y="56"/>
                  <a:pt x="904" y="56"/>
                  <a:pt x="904" y="56"/>
                </a:cubicBezTo>
                <a:cubicBezTo>
                  <a:pt x="888" y="46"/>
                  <a:pt x="888" y="46"/>
                  <a:pt x="888" y="46"/>
                </a:cubicBezTo>
                <a:cubicBezTo>
                  <a:pt x="887" y="46"/>
                  <a:pt x="887" y="46"/>
                  <a:pt x="887" y="46"/>
                </a:cubicBezTo>
                <a:cubicBezTo>
                  <a:pt x="887" y="45"/>
                  <a:pt x="887" y="45"/>
                  <a:pt x="887" y="45"/>
                </a:cubicBezTo>
                <a:cubicBezTo>
                  <a:pt x="887" y="45"/>
                  <a:pt x="887" y="45"/>
                  <a:pt x="887" y="45"/>
                </a:cubicBezTo>
                <a:cubicBezTo>
                  <a:pt x="884" y="39"/>
                  <a:pt x="883" y="32"/>
                  <a:pt x="883" y="25"/>
                </a:cubicBezTo>
                <a:cubicBezTo>
                  <a:pt x="883" y="19"/>
                  <a:pt x="883" y="15"/>
                  <a:pt x="886" y="13"/>
                </a:cubicBezTo>
                <a:cubicBezTo>
                  <a:pt x="890" y="6"/>
                  <a:pt x="890" y="6"/>
                  <a:pt x="890" y="6"/>
                </a:cubicBezTo>
                <a:cubicBezTo>
                  <a:pt x="888" y="0"/>
                  <a:pt x="888" y="0"/>
                  <a:pt x="888" y="0"/>
                </a:cubicBezTo>
                <a:cubicBezTo>
                  <a:pt x="873" y="3"/>
                  <a:pt x="873" y="3"/>
                  <a:pt x="873" y="3"/>
                </a:cubicBezTo>
                <a:cubicBezTo>
                  <a:pt x="865" y="3"/>
                  <a:pt x="859" y="8"/>
                  <a:pt x="856" y="17"/>
                </a:cubicBezTo>
                <a:cubicBezTo>
                  <a:pt x="856" y="18"/>
                  <a:pt x="856" y="18"/>
                  <a:pt x="856" y="18"/>
                </a:cubicBezTo>
                <a:cubicBezTo>
                  <a:pt x="856" y="18"/>
                  <a:pt x="856" y="18"/>
                  <a:pt x="856" y="18"/>
                </a:cubicBezTo>
                <a:cubicBezTo>
                  <a:pt x="847" y="32"/>
                  <a:pt x="847" y="32"/>
                  <a:pt x="847" y="32"/>
                </a:cubicBezTo>
                <a:cubicBezTo>
                  <a:pt x="856" y="31"/>
                  <a:pt x="856" y="31"/>
                  <a:pt x="856" y="31"/>
                </a:cubicBezTo>
                <a:cubicBezTo>
                  <a:pt x="857" y="31"/>
                  <a:pt x="857" y="31"/>
                  <a:pt x="857" y="31"/>
                </a:cubicBezTo>
                <a:cubicBezTo>
                  <a:pt x="857" y="31"/>
                  <a:pt x="857" y="31"/>
                  <a:pt x="857" y="31"/>
                </a:cubicBezTo>
                <a:cubicBezTo>
                  <a:pt x="858" y="32"/>
                  <a:pt x="858" y="32"/>
                  <a:pt x="858" y="32"/>
                </a:cubicBezTo>
                <a:cubicBezTo>
                  <a:pt x="865" y="35"/>
                  <a:pt x="865" y="35"/>
                  <a:pt x="865" y="35"/>
                </a:cubicBezTo>
                <a:cubicBezTo>
                  <a:pt x="866" y="35"/>
                  <a:pt x="866" y="35"/>
                  <a:pt x="866" y="35"/>
                </a:cubicBezTo>
                <a:cubicBezTo>
                  <a:pt x="868" y="36"/>
                  <a:pt x="868" y="36"/>
                  <a:pt x="868" y="36"/>
                </a:cubicBezTo>
                <a:cubicBezTo>
                  <a:pt x="868" y="37"/>
                  <a:pt x="868" y="37"/>
                  <a:pt x="868" y="37"/>
                </a:cubicBezTo>
                <a:cubicBezTo>
                  <a:pt x="869" y="50"/>
                  <a:pt x="869" y="50"/>
                  <a:pt x="869" y="50"/>
                </a:cubicBezTo>
                <a:cubicBezTo>
                  <a:pt x="873" y="62"/>
                  <a:pt x="873" y="62"/>
                  <a:pt x="873" y="62"/>
                </a:cubicBezTo>
                <a:cubicBezTo>
                  <a:pt x="873" y="63"/>
                  <a:pt x="873" y="63"/>
                  <a:pt x="873" y="63"/>
                </a:cubicBezTo>
                <a:cubicBezTo>
                  <a:pt x="873" y="64"/>
                  <a:pt x="873" y="64"/>
                  <a:pt x="873" y="64"/>
                </a:cubicBezTo>
                <a:cubicBezTo>
                  <a:pt x="873" y="64"/>
                  <a:pt x="873" y="64"/>
                  <a:pt x="873" y="64"/>
                </a:cubicBezTo>
                <a:cubicBezTo>
                  <a:pt x="853" y="104"/>
                  <a:pt x="853" y="104"/>
                  <a:pt x="853" y="104"/>
                </a:cubicBezTo>
                <a:cubicBezTo>
                  <a:pt x="849" y="109"/>
                  <a:pt x="847" y="124"/>
                  <a:pt x="846" y="145"/>
                </a:cubicBezTo>
                <a:cubicBezTo>
                  <a:pt x="846" y="147"/>
                  <a:pt x="846" y="147"/>
                  <a:pt x="846" y="147"/>
                </a:cubicBezTo>
                <a:cubicBezTo>
                  <a:pt x="838" y="162"/>
                  <a:pt x="838" y="162"/>
                  <a:pt x="838" y="162"/>
                </a:cubicBezTo>
                <a:cubicBezTo>
                  <a:pt x="843" y="169"/>
                  <a:pt x="843" y="169"/>
                  <a:pt x="843" y="169"/>
                </a:cubicBezTo>
                <a:cubicBezTo>
                  <a:pt x="843" y="170"/>
                  <a:pt x="843" y="170"/>
                  <a:pt x="843" y="170"/>
                </a:cubicBezTo>
                <a:cubicBezTo>
                  <a:pt x="844" y="179"/>
                  <a:pt x="843" y="184"/>
                  <a:pt x="841" y="186"/>
                </a:cubicBezTo>
                <a:cubicBezTo>
                  <a:pt x="839" y="186"/>
                  <a:pt x="839" y="186"/>
                  <a:pt x="839" y="186"/>
                </a:cubicBezTo>
                <a:cubicBezTo>
                  <a:pt x="835" y="189"/>
                  <a:pt x="821" y="203"/>
                  <a:pt x="798" y="230"/>
                </a:cubicBezTo>
                <a:cubicBezTo>
                  <a:pt x="797" y="232"/>
                  <a:pt x="797" y="232"/>
                  <a:pt x="797" y="232"/>
                </a:cubicBezTo>
                <a:cubicBezTo>
                  <a:pt x="795" y="232"/>
                  <a:pt x="795" y="232"/>
                  <a:pt x="795" y="232"/>
                </a:cubicBezTo>
                <a:cubicBezTo>
                  <a:pt x="794" y="230"/>
                  <a:pt x="794" y="230"/>
                  <a:pt x="794" y="230"/>
                </a:cubicBezTo>
                <a:cubicBezTo>
                  <a:pt x="786" y="225"/>
                  <a:pt x="778" y="220"/>
                  <a:pt x="774" y="215"/>
                </a:cubicBezTo>
                <a:cubicBezTo>
                  <a:pt x="771" y="213"/>
                  <a:pt x="761" y="211"/>
                  <a:pt x="746" y="211"/>
                </a:cubicBezTo>
                <a:cubicBezTo>
                  <a:pt x="746" y="239"/>
                  <a:pt x="746" y="239"/>
                  <a:pt x="746" y="239"/>
                </a:cubicBezTo>
                <a:cubicBezTo>
                  <a:pt x="745" y="240"/>
                  <a:pt x="745" y="240"/>
                  <a:pt x="745" y="240"/>
                </a:cubicBezTo>
                <a:cubicBezTo>
                  <a:pt x="734" y="292"/>
                  <a:pt x="734" y="292"/>
                  <a:pt x="734" y="292"/>
                </a:cubicBezTo>
                <a:cubicBezTo>
                  <a:pt x="732" y="299"/>
                  <a:pt x="731" y="311"/>
                  <a:pt x="731" y="329"/>
                </a:cubicBezTo>
                <a:cubicBezTo>
                  <a:pt x="735" y="335"/>
                  <a:pt x="735" y="335"/>
                  <a:pt x="735" y="335"/>
                </a:cubicBezTo>
                <a:cubicBezTo>
                  <a:pt x="739" y="328"/>
                  <a:pt x="739" y="328"/>
                  <a:pt x="739" y="328"/>
                </a:cubicBezTo>
                <a:cubicBezTo>
                  <a:pt x="740" y="328"/>
                  <a:pt x="740" y="328"/>
                  <a:pt x="740" y="328"/>
                </a:cubicBezTo>
                <a:cubicBezTo>
                  <a:pt x="740" y="326"/>
                  <a:pt x="740" y="326"/>
                  <a:pt x="740" y="326"/>
                </a:cubicBezTo>
                <a:cubicBezTo>
                  <a:pt x="754" y="319"/>
                  <a:pt x="754" y="319"/>
                  <a:pt x="754" y="319"/>
                </a:cubicBezTo>
                <a:cubicBezTo>
                  <a:pt x="793" y="325"/>
                  <a:pt x="793" y="325"/>
                  <a:pt x="793" y="325"/>
                </a:cubicBezTo>
                <a:cubicBezTo>
                  <a:pt x="797" y="320"/>
                  <a:pt x="797" y="320"/>
                  <a:pt x="797" y="320"/>
                </a:cubicBezTo>
                <a:cubicBezTo>
                  <a:pt x="803" y="311"/>
                  <a:pt x="803" y="311"/>
                  <a:pt x="803" y="311"/>
                </a:cubicBezTo>
                <a:cubicBezTo>
                  <a:pt x="804" y="310"/>
                  <a:pt x="804" y="310"/>
                  <a:pt x="804" y="310"/>
                </a:cubicBezTo>
                <a:cubicBezTo>
                  <a:pt x="804" y="310"/>
                  <a:pt x="804" y="310"/>
                  <a:pt x="804" y="310"/>
                </a:cubicBezTo>
                <a:cubicBezTo>
                  <a:pt x="805" y="309"/>
                  <a:pt x="805" y="309"/>
                  <a:pt x="805" y="309"/>
                </a:cubicBezTo>
                <a:cubicBezTo>
                  <a:pt x="820" y="306"/>
                  <a:pt x="820" y="306"/>
                  <a:pt x="820" y="306"/>
                </a:cubicBezTo>
                <a:cubicBezTo>
                  <a:pt x="840" y="305"/>
                  <a:pt x="840" y="305"/>
                  <a:pt x="840" y="305"/>
                </a:cubicBezTo>
                <a:cubicBezTo>
                  <a:pt x="846" y="306"/>
                  <a:pt x="853" y="314"/>
                  <a:pt x="862" y="326"/>
                </a:cubicBezTo>
                <a:cubicBezTo>
                  <a:pt x="887" y="339"/>
                  <a:pt x="900" y="349"/>
                  <a:pt x="903" y="359"/>
                </a:cubicBezTo>
                <a:cubicBezTo>
                  <a:pt x="905" y="364"/>
                  <a:pt x="905" y="368"/>
                  <a:pt x="903" y="372"/>
                </a:cubicBezTo>
                <a:cubicBezTo>
                  <a:pt x="901" y="376"/>
                  <a:pt x="897" y="379"/>
                  <a:pt x="891" y="379"/>
                </a:cubicBezTo>
                <a:cubicBezTo>
                  <a:pt x="890" y="379"/>
                  <a:pt x="890" y="379"/>
                  <a:pt x="890" y="379"/>
                </a:cubicBezTo>
                <a:cubicBezTo>
                  <a:pt x="860" y="378"/>
                  <a:pt x="843" y="378"/>
                  <a:pt x="837" y="380"/>
                </a:cubicBezTo>
                <a:cubicBezTo>
                  <a:pt x="823" y="390"/>
                  <a:pt x="823" y="390"/>
                  <a:pt x="823" y="390"/>
                </a:cubicBezTo>
                <a:cubicBezTo>
                  <a:pt x="805" y="403"/>
                  <a:pt x="792" y="410"/>
                  <a:pt x="786" y="410"/>
                </a:cubicBezTo>
                <a:cubicBezTo>
                  <a:pt x="774" y="411"/>
                  <a:pt x="774" y="411"/>
                  <a:pt x="774" y="411"/>
                </a:cubicBezTo>
                <a:cubicBezTo>
                  <a:pt x="766" y="442"/>
                  <a:pt x="766" y="442"/>
                  <a:pt x="766" y="442"/>
                </a:cubicBezTo>
                <a:cubicBezTo>
                  <a:pt x="764" y="451"/>
                  <a:pt x="761" y="457"/>
                  <a:pt x="756" y="461"/>
                </a:cubicBezTo>
                <a:cubicBezTo>
                  <a:pt x="751" y="466"/>
                  <a:pt x="744" y="469"/>
                  <a:pt x="734" y="471"/>
                </a:cubicBezTo>
                <a:cubicBezTo>
                  <a:pt x="723" y="473"/>
                  <a:pt x="713" y="477"/>
                  <a:pt x="704" y="482"/>
                </a:cubicBezTo>
                <a:cubicBezTo>
                  <a:pt x="693" y="504"/>
                  <a:pt x="693" y="504"/>
                  <a:pt x="693" y="504"/>
                </a:cubicBezTo>
                <a:cubicBezTo>
                  <a:pt x="693" y="505"/>
                  <a:pt x="693" y="505"/>
                  <a:pt x="693" y="505"/>
                </a:cubicBezTo>
                <a:cubicBezTo>
                  <a:pt x="692" y="505"/>
                  <a:pt x="692" y="505"/>
                  <a:pt x="692" y="505"/>
                </a:cubicBezTo>
                <a:cubicBezTo>
                  <a:pt x="692" y="505"/>
                  <a:pt x="692" y="505"/>
                  <a:pt x="692" y="505"/>
                </a:cubicBezTo>
                <a:cubicBezTo>
                  <a:pt x="664" y="516"/>
                  <a:pt x="664" y="516"/>
                  <a:pt x="664" y="516"/>
                </a:cubicBezTo>
                <a:cubicBezTo>
                  <a:pt x="662" y="516"/>
                  <a:pt x="662" y="516"/>
                  <a:pt x="662" y="516"/>
                </a:cubicBezTo>
                <a:cubicBezTo>
                  <a:pt x="648" y="513"/>
                  <a:pt x="648" y="513"/>
                  <a:pt x="648" y="513"/>
                </a:cubicBezTo>
                <a:cubicBezTo>
                  <a:pt x="637" y="512"/>
                  <a:pt x="629" y="508"/>
                  <a:pt x="623" y="505"/>
                </a:cubicBezTo>
                <a:cubicBezTo>
                  <a:pt x="616" y="501"/>
                  <a:pt x="608" y="501"/>
                  <a:pt x="599" y="503"/>
                </a:cubicBezTo>
                <a:cubicBezTo>
                  <a:pt x="592" y="513"/>
                  <a:pt x="588" y="526"/>
                  <a:pt x="589" y="540"/>
                </a:cubicBezTo>
                <a:cubicBezTo>
                  <a:pt x="590" y="547"/>
                  <a:pt x="591" y="552"/>
                  <a:pt x="593" y="553"/>
                </a:cubicBezTo>
                <a:cubicBezTo>
                  <a:pt x="598" y="553"/>
                  <a:pt x="598" y="553"/>
                  <a:pt x="598" y="553"/>
                </a:cubicBezTo>
                <a:cubicBezTo>
                  <a:pt x="602" y="550"/>
                  <a:pt x="602" y="550"/>
                  <a:pt x="602" y="550"/>
                </a:cubicBezTo>
                <a:cubicBezTo>
                  <a:pt x="604" y="569"/>
                  <a:pt x="604" y="569"/>
                  <a:pt x="604" y="569"/>
                </a:cubicBezTo>
                <a:cubicBezTo>
                  <a:pt x="604" y="576"/>
                  <a:pt x="601" y="581"/>
                  <a:pt x="596" y="584"/>
                </a:cubicBezTo>
                <a:cubicBezTo>
                  <a:pt x="593" y="587"/>
                  <a:pt x="588" y="589"/>
                  <a:pt x="580" y="592"/>
                </a:cubicBezTo>
                <a:cubicBezTo>
                  <a:pt x="575" y="593"/>
                  <a:pt x="575" y="593"/>
                  <a:pt x="575" y="593"/>
                </a:cubicBezTo>
                <a:cubicBezTo>
                  <a:pt x="569" y="595"/>
                  <a:pt x="556" y="612"/>
                  <a:pt x="537" y="641"/>
                </a:cubicBezTo>
                <a:cubicBezTo>
                  <a:pt x="537" y="642"/>
                  <a:pt x="537" y="642"/>
                  <a:pt x="537" y="642"/>
                </a:cubicBezTo>
                <a:cubicBezTo>
                  <a:pt x="537" y="642"/>
                  <a:pt x="537" y="642"/>
                  <a:pt x="537" y="642"/>
                </a:cubicBezTo>
                <a:cubicBezTo>
                  <a:pt x="519" y="653"/>
                  <a:pt x="519" y="653"/>
                  <a:pt x="519" y="653"/>
                </a:cubicBezTo>
                <a:cubicBezTo>
                  <a:pt x="522" y="653"/>
                  <a:pt x="524" y="654"/>
                  <a:pt x="523" y="657"/>
                </a:cubicBezTo>
                <a:cubicBezTo>
                  <a:pt x="522" y="659"/>
                  <a:pt x="520" y="660"/>
                  <a:pt x="516" y="660"/>
                </a:cubicBezTo>
                <a:cubicBezTo>
                  <a:pt x="464" y="659"/>
                  <a:pt x="464" y="659"/>
                  <a:pt x="464" y="659"/>
                </a:cubicBezTo>
                <a:cubicBezTo>
                  <a:pt x="406" y="657"/>
                  <a:pt x="361" y="673"/>
                  <a:pt x="329" y="706"/>
                </a:cubicBezTo>
                <a:cubicBezTo>
                  <a:pt x="329" y="706"/>
                  <a:pt x="329" y="706"/>
                  <a:pt x="329" y="706"/>
                </a:cubicBezTo>
                <a:cubicBezTo>
                  <a:pt x="327" y="707"/>
                  <a:pt x="327" y="707"/>
                  <a:pt x="327" y="707"/>
                </a:cubicBezTo>
                <a:cubicBezTo>
                  <a:pt x="327" y="707"/>
                  <a:pt x="327" y="707"/>
                  <a:pt x="327" y="707"/>
                </a:cubicBezTo>
                <a:cubicBezTo>
                  <a:pt x="306" y="709"/>
                  <a:pt x="306" y="709"/>
                  <a:pt x="306" y="709"/>
                </a:cubicBezTo>
                <a:cubicBezTo>
                  <a:pt x="304" y="710"/>
                  <a:pt x="304" y="710"/>
                  <a:pt x="304" y="710"/>
                </a:cubicBezTo>
                <a:cubicBezTo>
                  <a:pt x="303" y="710"/>
                  <a:pt x="303" y="710"/>
                  <a:pt x="303" y="710"/>
                </a:cubicBezTo>
                <a:cubicBezTo>
                  <a:pt x="297" y="695"/>
                  <a:pt x="297" y="695"/>
                  <a:pt x="297" y="695"/>
                </a:cubicBezTo>
                <a:cubicBezTo>
                  <a:pt x="275" y="701"/>
                  <a:pt x="275" y="701"/>
                  <a:pt x="275" y="701"/>
                </a:cubicBezTo>
                <a:cubicBezTo>
                  <a:pt x="264" y="702"/>
                  <a:pt x="249" y="698"/>
                  <a:pt x="232" y="690"/>
                </a:cubicBezTo>
                <a:cubicBezTo>
                  <a:pt x="216" y="683"/>
                  <a:pt x="202" y="674"/>
                  <a:pt x="188" y="663"/>
                </a:cubicBezTo>
                <a:cubicBezTo>
                  <a:pt x="179" y="656"/>
                  <a:pt x="167" y="651"/>
                  <a:pt x="154" y="649"/>
                </a:cubicBezTo>
                <a:cubicBezTo>
                  <a:pt x="134" y="647"/>
                  <a:pt x="134" y="647"/>
                  <a:pt x="134" y="647"/>
                </a:cubicBezTo>
                <a:cubicBezTo>
                  <a:pt x="113" y="650"/>
                  <a:pt x="113" y="650"/>
                  <a:pt x="113" y="650"/>
                </a:cubicBezTo>
                <a:cubicBezTo>
                  <a:pt x="97" y="652"/>
                  <a:pt x="81" y="652"/>
                  <a:pt x="66" y="651"/>
                </a:cubicBezTo>
                <a:cubicBezTo>
                  <a:pt x="49" y="650"/>
                  <a:pt x="28" y="645"/>
                  <a:pt x="2" y="637"/>
                </a:cubicBezTo>
                <a:cubicBezTo>
                  <a:pt x="0" y="641"/>
                  <a:pt x="0" y="641"/>
                  <a:pt x="0" y="641"/>
                </a:cubicBezTo>
                <a:cubicBezTo>
                  <a:pt x="1" y="641"/>
                  <a:pt x="1" y="641"/>
                  <a:pt x="1" y="641"/>
                </a:cubicBezTo>
                <a:cubicBezTo>
                  <a:pt x="1" y="641"/>
                  <a:pt x="1" y="641"/>
                  <a:pt x="1" y="641"/>
                </a:cubicBezTo>
                <a:cubicBezTo>
                  <a:pt x="2" y="641"/>
                  <a:pt x="2" y="641"/>
                  <a:pt x="2" y="641"/>
                </a:cubicBezTo>
                <a:cubicBezTo>
                  <a:pt x="2" y="642"/>
                  <a:pt x="2" y="642"/>
                  <a:pt x="2" y="642"/>
                </a:cubicBezTo>
                <a:cubicBezTo>
                  <a:pt x="3" y="648"/>
                  <a:pt x="3" y="648"/>
                  <a:pt x="3" y="648"/>
                </a:cubicBezTo>
                <a:cubicBezTo>
                  <a:pt x="8" y="660"/>
                  <a:pt x="8" y="660"/>
                  <a:pt x="8" y="660"/>
                </a:cubicBezTo>
                <a:cubicBezTo>
                  <a:pt x="21" y="675"/>
                  <a:pt x="21" y="675"/>
                  <a:pt x="21" y="675"/>
                </a:cubicBezTo>
                <a:cubicBezTo>
                  <a:pt x="22" y="677"/>
                  <a:pt x="22" y="677"/>
                  <a:pt x="22" y="677"/>
                </a:cubicBezTo>
                <a:cubicBezTo>
                  <a:pt x="19" y="689"/>
                  <a:pt x="19" y="689"/>
                  <a:pt x="19" y="689"/>
                </a:cubicBezTo>
                <a:cubicBezTo>
                  <a:pt x="19" y="689"/>
                  <a:pt x="19" y="689"/>
                  <a:pt x="19" y="689"/>
                </a:cubicBezTo>
                <a:cubicBezTo>
                  <a:pt x="18" y="689"/>
                  <a:pt x="18" y="689"/>
                  <a:pt x="18" y="689"/>
                </a:cubicBezTo>
                <a:cubicBezTo>
                  <a:pt x="11" y="699"/>
                  <a:pt x="11" y="699"/>
                  <a:pt x="11" y="699"/>
                </a:cubicBezTo>
                <a:cubicBezTo>
                  <a:pt x="19" y="707"/>
                  <a:pt x="19" y="707"/>
                  <a:pt x="19" y="707"/>
                </a:cubicBezTo>
                <a:cubicBezTo>
                  <a:pt x="22" y="710"/>
                  <a:pt x="24" y="712"/>
                  <a:pt x="24" y="715"/>
                </a:cubicBezTo>
                <a:cubicBezTo>
                  <a:pt x="26" y="726"/>
                  <a:pt x="26" y="726"/>
                  <a:pt x="26" y="726"/>
                </a:cubicBezTo>
                <a:cubicBezTo>
                  <a:pt x="35" y="736"/>
                  <a:pt x="35" y="736"/>
                  <a:pt x="35" y="736"/>
                </a:cubicBezTo>
                <a:cubicBezTo>
                  <a:pt x="35" y="737"/>
                  <a:pt x="35" y="737"/>
                  <a:pt x="35" y="737"/>
                </a:cubicBezTo>
                <a:cubicBezTo>
                  <a:pt x="36" y="745"/>
                  <a:pt x="36" y="745"/>
                  <a:pt x="36" y="745"/>
                </a:cubicBezTo>
                <a:cubicBezTo>
                  <a:pt x="36" y="751"/>
                  <a:pt x="36" y="751"/>
                  <a:pt x="36" y="751"/>
                </a:cubicBezTo>
                <a:cubicBezTo>
                  <a:pt x="42" y="755"/>
                  <a:pt x="42" y="755"/>
                  <a:pt x="42" y="755"/>
                </a:cubicBezTo>
                <a:cubicBezTo>
                  <a:pt x="45" y="754"/>
                  <a:pt x="45" y="754"/>
                  <a:pt x="45" y="754"/>
                </a:cubicBezTo>
                <a:cubicBezTo>
                  <a:pt x="46" y="752"/>
                  <a:pt x="46" y="752"/>
                  <a:pt x="46" y="752"/>
                </a:cubicBezTo>
                <a:cubicBezTo>
                  <a:pt x="48" y="747"/>
                  <a:pt x="51" y="745"/>
                  <a:pt x="55" y="744"/>
                </a:cubicBezTo>
                <a:cubicBezTo>
                  <a:pt x="60" y="742"/>
                  <a:pt x="60" y="742"/>
                  <a:pt x="60" y="742"/>
                </a:cubicBezTo>
                <a:cubicBezTo>
                  <a:pt x="92" y="739"/>
                  <a:pt x="92" y="739"/>
                  <a:pt x="92" y="739"/>
                </a:cubicBezTo>
                <a:cubicBezTo>
                  <a:pt x="105" y="734"/>
                  <a:pt x="105" y="734"/>
                  <a:pt x="105" y="734"/>
                </a:cubicBezTo>
                <a:cubicBezTo>
                  <a:pt x="106" y="734"/>
                  <a:pt x="106" y="734"/>
                  <a:pt x="106" y="734"/>
                </a:cubicBezTo>
                <a:cubicBezTo>
                  <a:pt x="108" y="732"/>
                  <a:pt x="108" y="732"/>
                  <a:pt x="108" y="732"/>
                </a:cubicBezTo>
                <a:cubicBezTo>
                  <a:pt x="114" y="747"/>
                  <a:pt x="114" y="747"/>
                  <a:pt x="114" y="747"/>
                </a:cubicBezTo>
                <a:cubicBezTo>
                  <a:pt x="115" y="747"/>
                  <a:pt x="115" y="747"/>
                  <a:pt x="115" y="747"/>
                </a:cubicBezTo>
                <a:cubicBezTo>
                  <a:pt x="115" y="747"/>
                  <a:pt x="115" y="747"/>
                  <a:pt x="115" y="747"/>
                </a:cubicBezTo>
                <a:cubicBezTo>
                  <a:pt x="116" y="751"/>
                  <a:pt x="115" y="754"/>
                  <a:pt x="113" y="757"/>
                </a:cubicBezTo>
                <a:cubicBezTo>
                  <a:pt x="96" y="782"/>
                  <a:pt x="96" y="782"/>
                  <a:pt x="96" y="782"/>
                </a:cubicBezTo>
                <a:cubicBezTo>
                  <a:pt x="97" y="786"/>
                  <a:pt x="97" y="786"/>
                  <a:pt x="97" y="786"/>
                </a:cubicBezTo>
                <a:cubicBezTo>
                  <a:pt x="105" y="794"/>
                  <a:pt x="105" y="794"/>
                  <a:pt x="105" y="794"/>
                </a:cubicBezTo>
                <a:cubicBezTo>
                  <a:pt x="113" y="799"/>
                  <a:pt x="113" y="799"/>
                  <a:pt x="113" y="799"/>
                </a:cubicBezTo>
                <a:cubicBezTo>
                  <a:pt x="113" y="799"/>
                  <a:pt x="113" y="799"/>
                  <a:pt x="113" y="799"/>
                </a:cubicBezTo>
                <a:cubicBezTo>
                  <a:pt x="117" y="803"/>
                  <a:pt x="120" y="807"/>
                  <a:pt x="123" y="808"/>
                </a:cubicBezTo>
                <a:cubicBezTo>
                  <a:pt x="128" y="809"/>
                  <a:pt x="132" y="813"/>
                  <a:pt x="136" y="817"/>
                </a:cubicBezTo>
                <a:cubicBezTo>
                  <a:pt x="136" y="819"/>
                  <a:pt x="136" y="819"/>
                  <a:pt x="136" y="819"/>
                </a:cubicBezTo>
                <a:cubicBezTo>
                  <a:pt x="142" y="822"/>
                  <a:pt x="142" y="822"/>
                  <a:pt x="142" y="822"/>
                </a:cubicBezTo>
                <a:cubicBezTo>
                  <a:pt x="144" y="822"/>
                  <a:pt x="144" y="822"/>
                  <a:pt x="144" y="822"/>
                </a:cubicBezTo>
                <a:cubicBezTo>
                  <a:pt x="145" y="822"/>
                  <a:pt x="145" y="822"/>
                  <a:pt x="145" y="822"/>
                </a:cubicBezTo>
                <a:cubicBezTo>
                  <a:pt x="147" y="829"/>
                  <a:pt x="147" y="829"/>
                  <a:pt x="147" y="829"/>
                </a:cubicBezTo>
                <a:cubicBezTo>
                  <a:pt x="147" y="829"/>
                  <a:pt x="147" y="829"/>
                  <a:pt x="147" y="829"/>
                </a:cubicBezTo>
                <a:cubicBezTo>
                  <a:pt x="147" y="836"/>
                  <a:pt x="147" y="836"/>
                  <a:pt x="147" y="836"/>
                </a:cubicBezTo>
                <a:cubicBezTo>
                  <a:pt x="150" y="845"/>
                  <a:pt x="150" y="845"/>
                  <a:pt x="150" y="845"/>
                </a:cubicBezTo>
                <a:cubicBezTo>
                  <a:pt x="165" y="848"/>
                  <a:pt x="165" y="848"/>
                  <a:pt x="165" y="848"/>
                </a:cubicBezTo>
                <a:cubicBezTo>
                  <a:pt x="166" y="848"/>
                  <a:pt x="166" y="848"/>
                  <a:pt x="166" y="848"/>
                </a:cubicBezTo>
                <a:cubicBezTo>
                  <a:pt x="167" y="848"/>
                  <a:pt x="167" y="848"/>
                  <a:pt x="167" y="848"/>
                </a:cubicBezTo>
                <a:cubicBezTo>
                  <a:pt x="167" y="849"/>
                  <a:pt x="167" y="849"/>
                  <a:pt x="167" y="849"/>
                </a:cubicBezTo>
                <a:cubicBezTo>
                  <a:pt x="167" y="850"/>
                  <a:pt x="167" y="850"/>
                  <a:pt x="167" y="850"/>
                </a:cubicBezTo>
                <a:cubicBezTo>
                  <a:pt x="171" y="859"/>
                  <a:pt x="171" y="859"/>
                  <a:pt x="171" y="859"/>
                </a:cubicBezTo>
                <a:cubicBezTo>
                  <a:pt x="184" y="863"/>
                  <a:pt x="184" y="863"/>
                  <a:pt x="184" y="863"/>
                </a:cubicBezTo>
                <a:cubicBezTo>
                  <a:pt x="192" y="859"/>
                  <a:pt x="192" y="859"/>
                  <a:pt x="192" y="859"/>
                </a:cubicBezTo>
                <a:cubicBezTo>
                  <a:pt x="191" y="854"/>
                  <a:pt x="191" y="854"/>
                  <a:pt x="191" y="854"/>
                </a:cubicBezTo>
                <a:cubicBezTo>
                  <a:pt x="183" y="847"/>
                  <a:pt x="183" y="847"/>
                  <a:pt x="183" y="847"/>
                </a:cubicBezTo>
                <a:cubicBezTo>
                  <a:pt x="184" y="845"/>
                  <a:pt x="184" y="845"/>
                  <a:pt x="184" y="845"/>
                </a:cubicBezTo>
                <a:cubicBezTo>
                  <a:pt x="184" y="844"/>
                  <a:pt x="184" y="844"/>
                  <a:pt x="184" y="844"/>
                </a:cubicBezTo>
                <a:cubicBezTo>
                  <a:pt x="191" y="831"/>
                  <a:pt x="191" y="831"/>
                  <a:pt x="191" y="831"/>
                </a:cubicBezTo>
                <a:cubicBezTo>
                  <a:pt x="205" y="831"/>
                  <a:pt x="205" y="831"/>
                  <a:pt x="205" y="831"/>
                </a:cubicBezTo>
                <a:cubicBezTo>
                  <a:pt x="206" y="832"/>
                  <a:pt x="206" y="832"/>
                  <a:pt x="206" y="832"/>
                </a:cubicBezTo>
                <a:cubicBezTo>
                  <a:pt x="227" y="839"/>
                  <a:pt x="227" y="839"/>
                  <a:pt x="227" y="839"/>
                </a:cubicBezTo>
                <a:cubicBezTo>
                  <a:pt x="238" y="837"/>
                  <a:pt x="238" y="837"/>
                  <a:pt x="238" y="837"/>
                </a:cubicBezTo>
                <a:cubicBezTo>
                  <a:pt x="247" y="829"/>
                  <a:pt x="247" y="829"/>
                  <a:pt x="247" y="829"/>
                </a:cubicBezTo>
                <a:cubicBezTo>
                  <a:pt x="258" y="816"/>
                  <a:pt x="264" y="811"/>
                  <a:pt x="269" y="814"/>
                </a:cubicBezTo>
                <a:cubicBezTo>
                  <a:pt x="273" y="813"/>
                  <a:pt x="273" y="813"/>
                  <a:pt x="273" y="813"/>
                </a:cubicBezTo>
                <a:cubicBezTo>
                  <a:pt x="279" y="813"/>
                  <a:pt x="282" y="814"/>
                  <a:pt x="284" y="814"/>
                </a:cubicBezTo>
                <a:cubicBezTo>
                  <a:pt x="284" y="816"/>
                  <a:pt x="285" y="817"/>
                  <a:pt x="285" y="818"/>
                </a:cubicBezTo>
                <a:cubicBezTo>
                  <a:pt x="285" y="820"/>
                  <a:pt x="287" y="825"/>
                  <a:pt x="291" y="832"/>
                </a:cubicBezTo>
                <a:cubicBezTo>
                  <a:pt x="291" y="833"/>
                  <a:pt x="291" y="833"/>
                  <a:pt x="291" y="833"/>
                </a:cubicBezTo>
                <a:cubicBezTo>
                  <a:pt x="291" y="833"/>
                  <a:pt x="291" y="833"/>
                  <a:pt x="291" y="833"/>
                </a:cubicBezTo>
                <a:cubicBezTo>
                  <a:pt x="293" y="842"/>
                  <a:pt x="293" y="842"/>
                  <a:pt x="293" y="842"/>
                </a:cubicBezTo>
                <a:cubicBezTo>
                  <a:pt x="293" y="844"/>
                  <a:pt x="293" y="844"/>
                  <a:pt x="293" y="844"/>
                </a:cubicBezTo>
                <a:cubicBezTo>
                  <a:pt x="290" y="853"/>
                  <a:pt x="290" y="853"/>
                  <a:pt x="290" y="853"/>
                </a:cubicBezTo>
                <a:cubicBezTo>
                  <a:pt x="290" y="853"/>
                  <a:pt x="290" y="853"/>
                  <a:pt x="290" y="853"/>
                </a:cubicBezTo>
                <a:cubicBezTo>
                  <a:pt x="290" y="854"/>
                  <a:pt x="290" y="854"/>
                  <a:pt x="290" y="854"/>
                </a:cubicBezTo>
                <a:cubicBezTo>
                  <a:pt x="290" y="854"/>
                  <a:pt x="290" y="854"/>
                  <a:pt x="290" y="854"/>
                </a:cubicBezTo>
                <a:cubicBezTo>
                  <a:pt x="279" y="867"/>
                  <a:pt x="279" y="867"/>
                  <a:pt x="279" y="867"/>
                </a:cubicBezTo>
                <a:cubicBezTo>
                  <a:pt x="279" y="867"/>
                  <a:pt x="279" y="867"/>
                  <a:pt x="279" y="867"/>
                </a:cubicBezTo>
                <a:cubicBezTo>
                  <a:pt x="279" y="867"/>
                  <a:pt x="279" y="867"/>
                  <a:pt x="279" y="867"/>
                </a:cubicBezTo>
                <a:cubicBezTo>
                  <a:pt x="257" y="877"/>
                  <a:pt x="257" y="877"/>
                  <a:pt x="257" y="877"/>
                </a:cubicBezTo>
                <a:cubicBezTo>
                  <a:pt x="254" y="883"/>
                  <a:pt x="254" y="883"/>
                  <a:pt x="254" y="883"/>
                </a:cubicBezTo>
                <a:cubicBezTo>
                  <a:pt x="251" y="901"/>
                  <a:pt x="251" y="901"/>
                  <a:pt x="251" y="901"/>
                </a:cubicBezTo>
                <a:cubicBezTo>
                  <a:pt x="253" y="909"/>
                  <a:pt x="253" y="909"/>
                  <a:pt x="253" y="909"/>
                </a:cubicBezTo>
                <a:cubicBezTo>
                  <a:pt x="258" y="918"/>
                  <a:pt x="258" y="918"/>
                  <a:pt x="258" y="918"/>
                </a:cubicBezTo>
                <a:cubicBezTo>
                  <a:pt x="261" y="920"/>
                  <a:pt x="261" y="920"/>
                  <a:pt x="261" y="920"/>
                </a:cubicBezTo>
                <a:cubicBezTo>
                  <a:pt x="268" y="925"/>
                  <a:pt x="268" y="925"/>
                  <a:pt x="268" y="925"/>
                </a:cubicBezTo>
                <a:cubicBezTo>
                  <a:pt x="293" y="925"/>
                  <a:pt x="293" y="925"/>
                  <a:pt x="293" y="925"/>
                </a:cubicBezTo>
                <a:cubicBezTo>
                  <a:pt x="315" y="922"/>
                  <a:pt x="315" y="922"/>
                  <a:pt x="315" y="922"/>
                </a:cubicBezTo>
                <a:cubicBezTo>
                  <a:pt x="318" y="919"/>
                  <a:pt x="318" y="919"/>
                  <a:pt x="318" y="919"/>
                </a:cubicBezTo>
                <a:cubicBezTo>
                  <a:pt x="321" y="915"/>
                  <a:pt x="324" y="914"/>
                  <a:pt x="326" y="914"/>
                </a:cubicBezTo>
                <a:cubicBezTo>
                  <a:pt x="340" y="916"/>
                  <a:pt x="340" y="916"/>
                  <a:pt x="340" y="916"/>
                </a:cubicBezTo>
                <a:cubicBezTo>
                  <a:pt x="341" y="914"/>
                  <a:pt x="341" y="914"/>
                  <a:pt x="341" y="914"/>
                </a:cubicBezTo>
                <a:cubicBezTo>
                  <a:pt x="340" y="910"/>
                  <a:pt x="340" y="906"/>
                  <a:pt x="343" y="902"/>
                </a:cubicBezTo>
                <a:cubicBezTo>
                  <a:pt x="349" y="892"/>
                  <a:pt x="349" y="892"/>
                  <a:pt x="349" y="892"/>
                </a:cubicBezTo>
                <a:cubicBezTo>
                  <a:pt x="349" y="873"/>
                  <a:pt x="349" y="873"/>
                  <a:pt x="349" y="873"/>
                </a:cubicBezTo>
                <a:cubicBezTo>
                  <a:pt x="349" y="872"/>
                  <a:pt x="349" y="872"/>
                  <a:pt x="349" y="872"/>
                </a:cubicBezTo>
                <a:cubicBezTo>
                  <a:pt x="360" y="841"/>
                  <a:pt x="360" y="841"/>
                  <a:pt x="360" y="841"/>
                </a:cubicBezTo>
                <a:cubicBezTo>
                  <a:pt x="360" y="840"/>
                  <a:pt x="360" y="840"/>
                  <a:pt x="360" y="840"/>
                </a:cubicBezTo>
                <a:cubicBezTo>
                  <a:pt x="360" y="839"/>
                  <a:pt x="360" y="839"/>
                  <a:pt x="360" y="839"/>
                </a:cubicBezTo>
                <a:cubicBezTo>
                  <a:pt x="361" y="839"/>
                  <a:pt x="361" y="839"/>
                  <a:pt x="361" y="839"/>
                </a:cubicBezTo>
                <a:cubicBezTo>
                  <a:pt x="361" y="839"/>
                  <a:pt x="361" y="839"/>
                  <a:pt x="361" y="839"/>
                </a:cubicBezTo>
                <a:cubicBezTo>
                  <a:pt x="380" y="824"/>
                  <a:pt x="380" y="824"/>
                  <a:pt x="380" y="824"/>
                </a:cubicBezTo>
                <a:cubicBezTo>
                  <a:pt x="381" y="822"/>
                  <a:pt x="381" y="822"/>
                  <a:pt x="381" y="822"/>
                </a:cubicBezTo>
                <a:cubicBezTo>
                  <a:pt x="397" y="830"/>
                  <a:pt x="397" y="830"/>
                  <a:pt x="397" y="830"/>
                </a:cubicBezTo>
                <a:cubicBezTo>
                  <a:pt x="397" y="830"/>
                  <a:pt x="397" y="830"/>
                  <a:pt x="397" y="830"/>
                </a:cubicBezTo>
                <a:cubicBezTo>
                  <a:pt x="406" y="836"/>
                  <a:pt x="410" y="841"/>
                  <a:pt x="410" y="844"/>
                </a:cubicBezTo>
                <a:cubicBezTo>
                  <a:pt x="409" y="857"/>
                  <a:pt x="409" y="857"/>
                  <a:pt x="409" y="857"/>
                </a:cubicBezTo>
                <a:cubicBezTo>
                  <a:pt x="403" y="865"/>
                  <a:pt x="403" y="865"/>
                  <a:pt x="403" y="865"/>
                </a:cubicBezTo>
                <a:cubicBezTo>
                  <a:pt x="399" y="878"/>
                  <a:pt x="399" y="878"/>
                  <a:pt x="399" y="878"/>
                </a:cubicBezTo>
                <a:cubicBezTo>
                  <a:pt x="399" y="891"/>
                  <a:pt x="399" y="891"/>
                  <a:pt x="399" y="891"/>
                </a:cubicBezTo>
                <a:cubicBezTo>
                  <a:pt x="403" y="897"/>
                  <a:pt x="403" y="897"/>
                  <a:pt x="403" y="897"/>
                </a:cubicBezTo>
                <a:cubicBezTo>
                  <a:pt x="409" y="896"/>
                  <a:pt x="409" y="896"/>
                  <a:pt x="409" y="896"/>
                </a:cubicBezTo>
                <a:cubicBezTo>
                  <a:pt x="410" y="896"/>
                  <a:pt x="410" y="896"/>
                  <a:pt x="410" y="896"/>
                </a:cubicBezTo>
                <a:cubicBezTo>
                  <a:pt x="419" y="896"/>
                  <a:pt x="419" y="896"/>
                  <a:pt x="419" y="896"/>
                </a:cubicBezTo>
                <a:cubicBezTo>
                  <a:pt x="424" y="899"/>
                  <a:pt x="427" y="903"/>
                  <a:pt x="429" y="909"/>
                </a:cubicBezTo>
                <a:cubicBezTo>
                  <a:pt x="435" y="911"/>
                  <a:pt x="435" y="911"/>
                  <a:pt x="435" y="911"/>
                </a:cubicBezTo>
                <a:cubicBezTo>
                  <a:pt x="435" y="911"/>
                  <a:pt x="435" y="911"/>
                  <a:pt x="435" y="911"/>
                </a:cubicBezTo>
                <a:cubicBezTo>
                  <a:pt x="435" y="911"/>
                  <a:pt x="435" y="911"/>
                  <a:pt x="435" y="911"/>
                </a:cubicBezTo>
                <a:cubicBezTo>
                  <a:pt x="436" y="911"/>
                  <a:pt x="436" y="911"/>
                  <a:pt x="436" y="911"/>
                </a:cubicBezTo>
                <a:cubicBezTo>
                  <a:pt x="457" y="921"/>
                  <a:pt x="457" y="921"/>
                  <a:pt x="457" y="921"/>
                </a:cubicBezTo>
                <a:cubicBezTo>
                  <a:pt x="466" y="924"/>
                  <a:pt x="466" y="924"/>
                  <a:pt x="466" y="924"/>
                </a:cubicBezTo>
                <a:cubicBezTo>
                  <a:pt x="479" y="922"/>
                  <a:pt x="479" y="922"/>
                  <a:pt x="479" y="922"/>
                </a:cubicBezTo>
                <a:cubicBezTo>
                  <a:pt x="484" y="915"/>
                  <a:pt x="484" y="915"/>
                  <a:pt x="484" y="915"/>
                </a:cubicBezTo>
                <a:cubicBezTo>
                  <a:pt x="491" y="885"/>
                  <a:pt x="491" y="885"/>
                  <a:pt x="491" y="885"/>
                </a:cubicBezTo>
                <a:cubicBezTo>
                  <a:pt x="492" y="868"/>
                  <a:pt x="492" y="868"/>
                  <a:pt x="492" y="868"/>
                </a:cubicBezTo>
                <a:cubicBezTo>
                  <a:pt x="492" y="867"/>
                  <a:pt x="492" y="867"/>
                  <a:pt x="492" y="867"/>
                </a:cubicBezTo>
                <a:cubicBezTo>
                  <a:pt x="493" y="867"/>
                  <a:pt x="493" y="867"/>
                  <a:pt x="493" y="867"/>
                </a:cubicBezTo>
                <a:cubicBezTo>
                  <a:pt x="494" y="866"/>
                  <a:pt x="494" y="866"/>
                  <a:pt x="494" y="866"/>
                </a:cubicBezTo>
                <a:cubicBezTo>
                  <a:pt x="505" y="856"/>
                  <a:pt x="505" y="856"/>
                  <a:pt x="505" y="856"/>
                </a:cubicBezTo>
                <a:cubicBezTo>
                  <a:pt x="512" y="848"/>
                  <a:pt x="512" y="848"/>
                  <a:pt x="512" y="848"/>
                </a:cubicBezTo>
                <a:cubicBezTo>
                  <a:pt x="513" y="847"/>
                  <a:pt x="513" y="847"/>
                  <a:pt x="513" y="847"/>
                </a:cubicBezTo>
                <a:cubicBezTo>
                  <a:pt x="525" y="842"/>
                  <a:pt x="525" y="842"/>
                  <a:pt x="525" y="842"/>
                </a:cubicBezTo>
                <a:cubicBezTo>
                  <a:pt x="532" y="837"/>
                  <a:pt x="532" y="837"/>
                  <a:pt x="532" y="837"/>
                </a:cubicBezTo>
                <a:cubicBezTo>
                  <a:pt x="541" y="834"/>
                  <a:pt x="541" y="834"/>
                  <a:pt x="541" y="834"/>
                </a:cubicBezTo>
                <a:cubicBezTo>
                  <a:pt x="536" y="816"/>
                  <a:pt x="536" y="816"/>
                  <a:pt x="536" y="816"/>
                </a:cubicBezTo>
                <a:cubicBezTo>
                  <a:pt x="557" y="818"/>
                  <a:pt x="557" y="818"/>
                  <a:pt x="557" y="818"/>
                </a:cubicBezTo>
                <a:cubicBezTo>
                  <a:pt x="557" y="818"/>
                  <a:pt x="557" y="818"/>
                  <a:pt x="557" y="818"/>
                </a:cubicBezTo>
                <a:cubicBezTo>
                  <a:pt x="557" y="819"/>
                  <a:pt x="557" y="819"/>
                  <a:pt x="557" y="819"/>
                </a:cubicBezTo>
                <a:cubicBezTo>
                  <a:pt x="557" y="819"/>
                  <a:pt x="557" y="819"/>
                  <a:pt x="557" y="819"/>
                </a:cubicBezTo>
                <a:cubicBezTo>
                  <a:pt x="568" y="823"/>
                  <a:pt x="568" y="823"/>
                  <a:pt x="568" y="823"/>
                </a:cubicBezTo>
                <a:cubicBezTo>
                  <a:pt x="568" y="823"/>
                  <a:pt x="568" y="823"/>
                  <a:pt x="568" y="823"/>
                </a:cubicBezTo>
                <a:cubicBezTo>
                  <a:pt x="568" y="822"/>
                  <a:pt x="568" y="822"/>
                  <a:pt x="568" y="822"/>
                </a:cubicBezTo>
                <a:cubicBezTo>
                  <a:pt x="571" y="811"/>
                  <a:pt x="571" y="811"/>
                  <a:pt x="571" y="811"/>
                </a:cubicBezTo>
                <a:cubicBezTo>
                  <a:pt x="571" y="809"/>
                  <a:pt x="571" y="809"/>
                  <a:pt x="571" y="809"/>
                </a:cubicBezTo>
                <a:cubicBezTo>
                  <a:pt x="573" y="810"/>
                  <a:pt x="573" y="810"/>
                  <a:pt x="573" y="810"/>
                </a:cubicBezTo>
                <a:cubicBezTo>
                  <a:pt x="574" y="810"/>
                  <a:pt x="574" y="810"/>
                  <a:pt x="574" y="810"/>
                </a:cubicBezTo>
                <a:cubicBezTo>
                  <a:pt x="584" y="812"/>
                  <a:pt x="584" y="812"/>
                  <a:pt x="584" y="812"/>
                </a:cubicBezTo>
                <a:cubicBezTo>
                  <a:pt x="588" y="812"/>
                  <a:pt x="588" y="812"/>
                  <a:pt x="588" y="812"/>
                </a:cubicBezTo>
                <a:cubicBezTo>
                  <a:pt x="598" y="802"/>
                  <a:pt x="598" y="802"/>
                  <a:pt x="598" y="802"/>
                </a:cubicBezTo>
                <a:cubicBezTo>
                  <a:pt x="598" y="802"/>
                  <a:pt x="598" y="802"/>
                  <a:pt x="598" y="802"/>
                </a:cubicBezTo>
                <a:cubicBezTo>
                  <a:pt x="599" y="801"/>
                  <a:pt x="599" y="801"/>
                  <a:pt x="599" y="801"/>
                </a:cubicBezTo>
                <a:cubicBezTo>
                  <a:pt x="599" y="801"/>
                  <a:pt x="599" y="801"/>
                  <a:pt x="599" y="801"/>
                </a:cubicBezTo>
                <a:cubicBezTo>
                  <a:pt x="612" y="799"/>
                  <a:pt x="612" y="799"/>
                  <a:pt x="612" y="799"/>
                </a:cubicBezTo>
                <a:cubicBezTo>
                  <a:pt x="622" y="789"/>
                  <a:pt x="622" y="789"/>
                  <a:pt x="622" y="789"/>
                </a:cubicBezTo>
                <a:cubicBezTo>
                  <a:pt x="627" y="781"/>
                  <a:pt x="627" y="781"/>
                  <a:pt x="627" y="781"/>
                </a:cubicBezTo>
                <a:cubicBezTo>
                  <a:pt x="627" y="771"/>
                  <a:pt x="627" y="771"/>
                  <a:pt x="627" y="771"/>
                </a:cubicBezTo>
                <a:cubicBezTo>
                  <a:pt x="627" y="768"/>
                  <a:pt x="629" y="765"/>
                  <a:pt x="633" y="763"/>
                </a:cubicBezTo>
                <a:cubicBezTo>
                  <a:pt x="633" y="763"/>
                  <a:pt x="633" y="763"/>
                  <a:pt x="633" y="763"/>
                </a:cubicBezTo>
                <a:cubicBezTo>
                  <a:pt x="634" y="763"/>
                  <a:pt x="634" y="763"/>
                  <a:pt x="634" y="763"/>
                </a:cubicBezTo>
                <a:cubicBezTo>
                  <a:pt x="635" y="763"/>
                  <a:pt x="635" y="763"/>
                  <a:pt x="635" y="763"/>
                </a:cubicBezTo>
                <a:cubicBezTo>
                  <a:pt x="646" y="765"/>
                  <a:pt x="646" y="765"/>
                  <a:pt x="646" y="765"/>
                </a:cubicBezTo>
                <a:cubicBezTo>
                  <a:pt x="651" y="762"/>
                  <a:pt x="651" y="762"/>
                  <a:pt x="651" y="762"/>
                </a:cubicBezTo>
                <a:cubicBezTo>
                  <a:pt x="653" y="753"/>
                  <a:pt x="653" y="753"/>
                  <a:pt x="653" y="753"/>
                </a:cubicBezTo>
                <a:cubicBezTo>
                  <a:pt x="665" y="749"/>
                  <a:pt x="665" y="749"/>
                  <a:pt x="665" y="749"/>
                </a:cubicBezTo>
                <a:cubicBezTo>
                  <a:pt x="666" y="749"/>
                  <a:pt x="666" y="749"/>
                  <a:pt x="666" y="749"/>
                </a:cubicBezTo>
                <a:cubicBezTo>
                  <a:pt x="666" y="749"/>
                  <a:pt x="666" y="749"/>
                  <a:pt x="666" y="749"/>
                </a:cubicBezTo>
                <a:cubicBezTo>
                  <a:pt x="666" y="749"/>
                  <a:pt x="666" y="749"/>
                  <a:pt x="666" y="749"/>
                </a:cubicBezTo>
                <a:cubicBezTo>
                  <a:pt x="681" y="751"/>
                  <a:pt x="681" y="751"/>
                  <a:pt x="681" y="751"/>
                </a:cubicBezTo>
                <a:cubicBezTo>
                  <a:pt x="693" y="748"/>
                  <a:pt x="693" y="748"/>
                  <a:pt x="693" y="748"/>
                </a:cubicBezTo>
                <a:cubicBezTo>
                  <a:pt x="701" y="741"/>
                  <a:pt x="701" y="741"/>
                  <a:pt x="701" y="741"/>
                </a:cubicBezTo>
                <a:cubicBezTo>
                  <a:pt x="706" y="731"/>
                  <a:pt x="706" y="731"/>
                  <a:pt x="706" y="731"/>
                </a:cubicBezTo>
                <a:cubicBezTo>
                  <a:pt x="697" y="722"/>
                  <a:pt x="697" y="722"/>
                  <a:pt x="697" y="722"/>
                </a:cubicBezTo>
                <a:cubicBezTo>
                  <a:pt x="697" y="721"/>
                  <a:pt x="697" y="721"/>
                  <a:pt x="697" y="721"/>
                </a:cubicBezTo>
                <a:cubicBezTo>
                  <a:pt x="697" y="721"/>
                  <a:pt x="697" y="721"/>
                  <a:pt x="697" y="721"/>
                </a:cubicBezTo>
                <a:cubicBezTo>
                  <a:pt x="695" y="714"/>
                  <a:pt x="695" y="714"/>
                  <a:pt x="695" y="714"/>
                </a:cubicBezTo>
                <a:cubicBezTo>
                  <a:pt x="695" y="714"/>
                  <a:pt x="695" y="714"/>
                  <a:pt x="695" y="714"/>
                </a:cubicBezTo>
                <a:cubicBezTo>
                  <a:pt x="692" y="703"/>
                  <a:pt x="692" y="703"/>
                  <a:pt x="692" y="703"/>
                </a:cubicBezTo>
                <a:cubicBezTo>
                  <a:pt x="692" y="702"/>
                  <a:pt x="692" y="702"/>
                  <a:pt x="692" y="702"/>
                </a:cubicBezTo>
                <a:cubicBezTo>
                  <a:pt x="698" y="692"/>
                  <a:pt x="698" y="692"/>
                  <a:pt x="698" y="692"/>
                </a:cubicBezTo>
                <a:cubicBezTo>
                  <a:pt x="698" y="689"/>
                  <a:pt x="700" y="685"/>
                  <a:pt x="704" y="680"/>
                </a:cubicBezTo>
                <a:cubicBezTo>
                  <a:pt x="711" y="667"/>
                  <a:pt x="711" y="667"/>
                  <a:pt x="711" y="667"/>
                </a:cubicBezTo>
                <a:cubicBezTo>
                  <a:pt x="711" y="666"/>
                  <a:pt x="711" y="666"/>
                  <a:pt x="711" y="666"/>
                </a:cubicBezTo>
                <a:cubicBezTo>
                  <a:pt x="712" y="666"/>
                  <a:pt x="712" y="666"/>
                  <a:pt x="712" y="666"/>
                </a:cubicBezTo>
                <a:cubicBezTo>
                  <a:pt x="718" y="657"/>
                  <a:pt x="718" y="657"/>
                  <a:pt x="718" y="657"/>
                </a:cubicBezTo>
                <a:cubicBezTo>
                  <a:pt x="727" y="638"/>
                  <a:pt x="727" y="638"/>
                  <a:pt x="727" y="638"/>
                </a:cubicBezTo>
                <a:cubicBezTo>
                  <a:pt x="735" y="651"/>
                  <a:pt x="735" y="651"/>
                  <a:pt x="735" y="651"/>
                </a:cubicBezTo>
                <a:cubicBezTo>
                  <a:pt x="736" y="651"/>
                  <a:pt x="736" y="651"/>
                  <a:pt x="736" y="651"/>
                </a:cubicBezTo>
                <a:cubicBezTo>
                  <a:pt x="736" y="652"/>
                  <a:pt x="736" y="652"/>
                  <a:pt x="736" y="652"/>
                </a:cubicBezTo>
                <a:cubicBezTo>
                  <a:pt x="739" y="664"/>
                  <a:pt x="739" y="664"/>
                  <a:pt x="739" y="664"/>
                </a:cubicBezTo>
                <a:cubicBezTo>
                  <a:pt x="739" y="664"/>
                  <a:pt x="739" y="664"/>
                  <a:pt x="739" y="664"/>
                </a:cubicBezTo>
                <a:cubicBezTo>
                  <a:pt x="741" y="677"/>
                  <a:pt x="741" y="677"/>
                  <a:pt x="741" y="677"/>
                </a:cubicBezTo>
                <a:cubicBezTo>
                  <a:pt x="749" y="680"/>
                  <a:pt x="749" y="680"/>
                  <a:pt x="749" y="680"/>
                </a:cubicBezTo>
                <a:cubicBezTo>
                  <a:pt x="750" y="680"/>
                  <a:pt x="750" y="680"/>
                  <a:pt x="750" y="680"/>
                </a:cubicBezTo>
                <a:cubicBezTo>
                  <a:pt x="750" y="680"/>
                  <a:pt x="750" y="680"/>
                  <a:pt x="750" y="680"/>
                </a:cubicBezTo>
                <a:cubicBezTo>
                  <a:pt x="750" y="680"/>
                  <a:pt x="750" y="680"/>
                  <a:pt x="750" y="680"/>
                </a:cubicBezTo>
                <a:cubicBezTo>
                  <a:pt x="752" y="681"/>
                  <a:pt x="752" y="681"/>
                  <a:pt x="752" y="681"/>
                </a:cubicBezTo>
                <a:cubicBezTo>
                  <a:pt x="753" y="681"/>
                  <a:pt x="753" y="681"/>
                  <a:pt x="753" y="681"/>
                </a:cubicBezTo>
                <a:cubicBezTo>
                  <a:pt x="760" y="668"/>
                  <a:pt x="760" y="668"/>
                  <a:pt x="760" y="668"/>
                </a:cubicBezTo>
                <a:cubicBezTo>
                  <a:pt x="764" y="656"/>
                  <a:pt x="764" y="656"/>
                  <a:pt x="764" y="656"/>
                </a:cubicBezTo>
                <a:cubicBezTo>
                  <a:pt x="766" y="657"/>
                  <a:pt x="766" y="657"/>
                  <a:pt x="766" y="657"/>
                </a:cubicBezTo>
                <a:cubicBezTo>
                  <a:pt x="768" y="657"/>
                  <a:pt x="768" y="657"/>
                  <a:pt x="768" y="657"/>
                </a:cubicBezTo>
                <a:cubicBezTo>
                  <a:pt x="786" y="663"/>
                  <a:pt x="786" y="663"/>
                  <a:pt x="786" y="663"/>
                </a:cubicBezTo>
                <a:cubicBezTo>
                  <a:pt x="794" y="657"/>
                  <a:pt x="794" y="657"/>
                  <a:pt x="794" y="657"/>
                </a:cubicBezTo>
                <a:cubicBezTo>
                  <a:pt x="795" y="656"/>
                  <a:pt x="795" y="656"/>
                  <a:pt x="795" y="656"/>
                </a:cubicBezTo>
                <a:cubicBezTo>
                  <a:pt x="796" y="656"/>
                  <a:pt x="796" y="656"/>
                  <a:pt x="796" y="656"/>
                </a:cubicBezTo>
                <a:cubicBezTo>
                  <a:pt x="805" y="655"/>
                  <a:pt x="805" y="655"/>
                  <a:pt x="805" y="655"/>
                </a:cubicBezTo>
                <a:cubicBezTo>
                  <a:pt x="811" y="645"/>
                  <a:pt x="811" y="645"/>
                  <a:pt x="811" y="645"/>
                </a:cubicBezTo>
                <a:cubicBezTo>
                  <a:pt x="811" y="632"/>
                  <a:pt x="811" y="632"/>
                  <a:pt x="811" y="632"/>
                </a:cubicBezTo>
                <a:cubicBezTo>
                  <a:pt x="815" y="613"/>
                  <a:pt x="815" y="613"/>
                  <a:pt x="815" y="613"/>
                </a:cubicBezTo>
                <a:cubicBezTo>
                  <a:pt x="816" y="614"/>
                  <a:pt x="816" y="614"/>
                  <a:pt x="816" y="614"/>
                </a:cubicBezTo>
                <a:cubicBezTo>
                  <a:pt x="818" y="614"/>
                  <a:pt x="818" y="614"/>
                  <a:pt x="818" y="614"/>
                </a:cubicBezTo>
                <a:cubicBezTo>
                  <a:pt x="831" y="617"/>
                  <a:pt x="831" y="617"/>
                  <a:pt x="831" y="617"/>
                </a:cubicBezTo>
                <a:cubicBezTo>
                  <a:pt x="837" y="606"/>
                  <a:pt x="837" y="606"/>
                  <a:pt x="837" y="606"/>
                </a:cubicBezTo>
                <a:cubicBezTo>
                  <a:pt x="838" y="606"/>
                  <a:pt x="838" y="606"/>
                  <a:pt x="838" y="606"/>
                </a:cubicBezTo>
                <a:cubicBezTo>
                  <a:pt x="839" y="606"/>
                  <a:pt x="839" y="606"/>
                  <a:pt x="839" y="606"/>
                </a:cubicBezTo>
                <a:cubicBezTo>
                  <a:pt x="851" y="604"/>
                  <a:pt x="851" y="604"/>
                  <a:pt x="851" y="604"/>
                </a:cubicBezTo>
                <a:cubicBezTo>
                  <a:pt x="853" y="604"/>
                  <a:pt x="853" y="604"/>
                  <a:pt x="853" y="604"/>
                </a:cubicBezTo>
                <a:cubicBezTo>
                  <a:pt x="853" y="605"/>
                  <a:pt x="853" y="605"/>
                  <a:pt x="853" y="605"/>
                </a:cubicBezTo>
                <a:cubicBezTo>
                  <a:pt x="854" y="606"/>
                  <a:pt x="854" y="606"/>
                  <a:pt x="854" y="606"/>
                </a:cubicBezTo>
                <a:cubicBezTo>
                  <a:pt x="860" y="614"/>
                  <a:pt x="860" y="614"/>
                  <a:pt x="860" y="614"/>
                </a:cubicBezTo>
                <a:cubicBezTo>
                  <a:pt x="860" y="615"/>
                  <a:pt x="860" y="615"/>
                  <a:pt x="860" y="615"/>
                </a:cubicBezTo>
                <a:cubicBezTo>
                  <a:pt x="861" y="615"/>
                  <a:pt x="861" y="615"/>
                  <a:pt x="861" y="615"/>
                </a:cubicBezTo>
                <a:cubicBezTo>
                  <a:pt x="861" y="617"/>
                  <a:pt x="861" y="617"/>
                  <a:pt x="861" y="617"/>
                </a:cubicBezTo>
                <a:cubicBezTo>
                  <a:pt x="862" y="629"/>
                  <a:pt x="862" y="629"/>
                  <a:pt x="862" y="629"/>
                </a:cubicBezTo>
                <a:cubicBezTo>
                  <a:pt x="868" y="634"/>
                  <a:pt x="868" y="634"/>
                  <a:pt x="868" y="634"/>
                </a:cubicBezTo>
                <a:cubicBezTo>
                  <a:pt x="877" y="626"/>
                  <a:pt x="877" y="626"/>
                  <a:pt x="877" y="626"/>
                </a:cubicBezTo>
                <a:cubicBezTo>
                  <a:pt x="879" y="629"/>
                  <a:pt x="879" y="629"/>
                  <a:pt x="879" y="629"/>
                </a:cubicBezTo>
                <a:cubicBezTo>
                  <a:pt x="882" y="632"/>
                  <a:pt x="883" y="635"/>
                  <a:pt x="883" y="638"/>
                </a:cubicBezTo>
                <a:cubicBezTo>
                  <a:pt x="883" y="649"/>
                  <a:pt x="883" y="649"/>
                  <a:pt x="883" y="649"/>
                </a:cubicBezTo>
                <a:cubicBezTo>
                  <a:pt x="879" y="660"/>
                  <a:pt x="879" y="660"/>
                  <a:pt x="879" y="660"/>
                </a:cubicBezTo>
                <a:cubicBezTo>
                  <a:pt x="882" y="665"/>
                  <a:pt x="882" y="665"/>
                  <a:pt x="882" y="665"/>
                </a:cubicBezTo>
                <a:cubicBezTo>
                  <a:pt x="888" y="672"/>
                  <a:pt x="888" y="672"/>
                  <a:pt x="888" y="672"/>
                </a:cubicBezTo>
                <a:cubicBezTo>
                  <a:pt x="913" y="675"/>
                  <a:pt x="913" y="675"/>
                  <a:pt x="913" y="675"/>
                </a:cubicBezTo>
                <a:cubicBezTo>
                  <a:pt x="914" y="676"/>
                  <a:pt x="914" y="676"/>
                  <a:pt x="914" y="676"/>
                </a:cubicBezTo>
                <a:cubicBezTo>
                  <a:pt x="914" y="676"/>
                  <a:pt x="914" y="676"/>
                  <a:pt x="914" y="676"/>
                </a:cubicBezTo>
                <a:cubicBezTo>
                  <a:pt x="915" y="677"/>
                  <a:pt x="915" y="677"/>
                  <a:pt x="915" y="677"/>
                </a:cubicBezTo>
                <a:cubicBezTo>
                  <a:pt x="915" y="677"/>
                  <a:pt x="915" y="677"/>
                  <a:pt x="915" y="677"/>
                </a:cubicBezTo>
                <a:cubicBezTo>
                  <a:pt x="917" y="678"/>
                  <a:pt x="917" y="678"/>
                  <a:pt x="917" y="678"/>
                </a:cubicBezTo>
                <a:cubicBezTo>
                  <a:pt x="924" y="668"/>
                  <a:pt x="924" y="668"/>
                  <a:pt x="924" y="668"/>
                </a:cubicBezTo>
                <a:cubicBezTo>
                  <a:pt x="925" y="668"/>
                  <a:pt x="925" y="668"/>
                  <a:pt x="925" y="668"/>
                </a:cubicBezTo>
                <a:cubicBezTo>
                  <a:pt x="931" y="662"/>
                  <a:pt x="931" y="662"/>
                  <a:pt x="931" y="662"/>
                </a:cubicBezTo>
                <a:cubicBezTo>
                  <a:pt x="928" y="653"/>
                  <a:pt x="928" y="653"/>
                  <a:pt x="928" y="653"/>
                </a:cubicBezTo>
                <a:cubicBezTo>
                  <a:pt x="922" y="614"/>
                  <a:pt x="922" y="614"/>
                  <a:pt x="922" y="614"/>
                </a:cubicBezTo>
                <a:cubicBezTo>
                  <a:pt x="939" y="623"/>
                  <a:pt x="939" y="623"/>
                  <a:pt x="939" y="623"/>
                </a:cubicBezTo>
                <a:cubicBezTo>
                  <a:pt x="940" y="623"/>
                  <a:pt x="940" y="623"/>
                  <a:pt x="940" y="623"/>
                </a:cubicBezTo>
                <a:cubicBezTo>
                  <a:pt x="941" y="623"/>
                  <a:pt x="941" y="623"/>
                  <a:pt x="941" y="623"/>
                </a:cubicBezTo>
                <a:cubicBezTo>
                  <a:pt x="948" y="632"/>
                  <a:pt x="948" y="632"/>
                  <a:pt x="948" y="632"/>
                </a:cubicBezTo>
                <a:cubicBezTo>
                  <a:pt x="953" y="637"/>
                  <a:pt x="953" y="637"/>
                  <a:pt x="953" y="637"/>
                </a:cubicBezTo>
                <a:cubicBezTo>
                  <a:pt x="961" y="632"/>
                  <a:pt x="961" y="632"/>
                  <a:pt x="961" y="632"/>
                </a:cubicBezTo>
                <a:cubicBezTo>
                  <a:pt x="986" y="604"/>
                  <a:pt x="986" y="604"/>
                  <a:pt x="986" y="604"/>
                </a:cubicBezTo>
                <a:cubicBezTo>
                  <a:pt x="986" y="604"/>
                  <a:pt x="986" y="604"/>
                  <a:pt x="986" y="604"/>
                </a:cubicBezTo>
                <a:cubicBezTo>
                  <a:pt x="987" y="604"/>
                  <a:pt x="987" y="604"/>
                  <a:pt x="987" y="604"/>
                </a:cubicBezTo>
                <a:cubicBezTo>
                  <a:pt x="996" y="598"/>
                  <a:pt x="996" y="598"/>
                  <a:pt x="996" y="598"/>
                </a:cubicBezTo>
                <a:cubicBezTo>
                  <a:pt x="1006" y="583"/>
                  <a:pt x="1006" y="583"/>
                  <a:pt x="1006" y="583"/>
                </a:cubicBezTo>
                <a:cubicBezTo>
                  <a:pt x="1007" y="582"/>
                  <a:pt x="1007" y="582"/>
                  <a:pt x="1007" y="582"/>
                </a:cubicBezTo>
                <a:cubicBezTo>
                  <a:pt x="1021" y="586"/>
                  <a:pt x="1021" y="586"/>
                  <a:pt x="1021" y="586"/>
                </a:cubicBezTo>
                <a:cubicBezTo>
                  <a:pt x="1027" y="586"/>
                  <a:pt x="1027" y="586"/>
                  <a:pt x="1027" y="586"/>
                </a:cubicBezTo>
                <a:cubicBezTo>
                  <a:pt x="1027" y="580"/>
                  <a:pt x="1029" y="576"/>
                  <a:pt x="1029" y="574"/>
                </a:cubicBezTo>
                <a:cubicBezTo>
                  <a:pt x="1039" y="562"/>
                  <a:pt x="1039" y="562"/>
                  <a:pt x="1039" y="562"/>
                </a:cubicBezTo>
                <a:cubicBezTo>
                  <a:pt x="1043" y="560"/>
                  <a:pt x="1043" y="560"/>
                  <a:pt x="1043" y="560"/>
                </a:cubicBezTo>
                <a:cubicBezTo>
                  <a:pt x="1055" y="564"/>
                  <a:pt x="1055" y="564"/>
                  <a:pt x="1055" y="564"/>
                </a:cubicBezTo>
                <a:cubicBezTo>
                  <a:pt x="1069" y="563"/>
                  <a:pt x="1069" y="563"/>
                  <a:pt x="1069" y="563"/>
                </a:cubicBezTo>
                <a:cubicBezTo>
                  <a:pt x="1079" y="552"/>
                  <a:pt x="1079" y="552"/>
                  <a:pt x="1079" y="552"/>
                </a:cubicBezTo>
                <a:cubicBezTo>
                  <a:pt x="1084" y="543"/>
                  <a:pt x="1084" y="543"/>
                  <a:pt x="1084" y="543"/>
                </a:cubicBezTo>
                <a:cubicBezTo>
                  <a:pt x="1081" y="538"/>
                  <a:pt x="1081" y="538"/>
                  <a:pt x="1081" y="538"/>
                </a:cubicBezTo>
                <a:cubicBezTo>
                  <a:pt x="1072" y="542"/>
                  <a:pt x="1072" y="542"/>
                  <a:pt x="1072" y="542"/>
                </a:cubicBezTo>
                <a:cubicBezTo>
                  <a:pt x="1072" y="542"/>
                  <a:pt x="1072" y="542"/>
                  <a:pt x="1072" y="542"/>
                </a:cubicBezTo>
                <a:cubicBezTo>
                  <a:pt x="1071" y="541"/>
                  <a:pt x="1071" y="541"/>
                  <a:pt x="1071" y="541"/>
                </a:cubicBezTo>
                <a:cubicBezTo>
                  <a:pt x="1060" y="532"/>
                  <a:pt x="1060" y="532"/>
                  <a:pt x="1060" y="532"/>
                </a:cubicBezTo>
                <a:cubicBezTo>
                  <a:pt x="1060" y="531"/>
                  <a:pt x="1060" y="531"/>
                  <a:pt x="1060" y="531"/>
                </a:cubicBezTo>
                <a:cubicBezTo>
                  <a:pt x="1064" y="515"/>
                  <a:pt x="1064" y="515"/>
                  <a:pt x="1064" y="515"/>
                </a:cubicBezTo>
                <a:cubicBezTo>
                  <a:pt x="1065" y="502"/>
                  <a:pt x="1065" y="502"/>
                  <a:pt x="1065" y="502"/>
                </a:cubicBezTo>
                <a:cubicBezTo>
                  <a:pt x="1062" y="492"/>
                  <a:pt x="1062" y="492"/>
                  <a:pt x="1062" y="492"/>
                </a:cubicBezTo>
                <a:cubicBezTo>
                  <a:pt x="1053" y="489"/>
                  <a:pt x="1053" y="489"/>
                  <a:pt x="1053" y="489"/>
                </a:cubicBezTo>
                <a:cubicBezTo>
                  <a:pt x="1053" y="488"/>
                  <a:pt x="1053" y="488"/>
                  <a:pt x="1053" y="488"/>
                </a:cubicBezTo>
                <a:cubicBezTo>
                  <a:pt x="1053" y="488"/>
                  <a:pt x="1053" y="488"/>
                  <a:pt x="1053" y="488"/>
                </a:cubicBezTo>
                <a:cubicBezTo>
                  <a:pt x="1052" y="487"/>
                  <a:pt x="1052" y="487"/>
                  <a:pt x="1052" y="487"/>
                </a:cubicBezTo>
                <a:cubicBezTo>
                  <a:pt x="1045" y="473"/>
                  <a:pt x="1045" y="473"/>
                  <a:pt x="1045" y="473"/>
                </a:cubicBezTo>
                <a:cubicBezTo>
                  <a:pt x="1044" y="471"/>
                  <a:pt x="1044" y="471"/>
                  <a:pt x="1044" y="471"/>
                </a:cubicBezTo>
                <a:cubicBezTo>
                  <a:pt x="1033" y="483"/>
                  <a:pt x="1033" y="483"/>
                  <a:pt x="1033" y="483"/>
                </a:cubicBezTo>
                <a:cubicBezTo>
                  <a:pt x="1023" y="490"/>
                  <a:pt x="1023" y="490"/>
                  <a:pt x="1023" y="490"/>
                </a:cubicBezTo>
                <a:cubicBezTo>
                  <a:pt x="1021" y="491"/>
                  <a:pt x="1021" y="491"/>
                  <a:pt x="1021" y="491"/>
                </a:cubicBezTo>
                <a:cubicBezTo>
                  <a:pt x="1020" y="490"/>
                  <a:pt x="1020" y="490"/>
                  <a:pt x="1020" y="490"/>
                </a:cubicBezTo>
                <a:cubicBezTo>
                  <a:pt x="1019" y="489"/>
                  <a:pt x="1019" y="489"/>
                  <a:pt x="1019" y="489"/>
                </a:cubicBezTo>
                <a:cubicBezTo>
                  <a:pt x="1009" y="479"/>
                  <a:pt x="1009" y="479"/>
                  <a:pt x="1009" y="479"/>
                </a:cubicBezTo>
                <a:cubicBezTo>
                  <a:pt x="1009" y="478"/>
                  <a:pt x="1009" y="478"/>
                  <a:pt x="1009" y="478"/>
                </a:cubicBezTo>
                <a:cubicBezTo>
                  <a:pt x="1001" y="461"/>
                  <a:pt x="1001" y="461"/>
                  <a:pt x="1001" y="461"/>
                </a:cubicBezTo>
                <a:cubicBezTo>
                  <a:pt x="1001" y="461"/>
                  <a:pt x="1001" y="461"/>
                  <a:pt x="1001" y="461"/>
                </a:cubicBezTo>
                <a:cubicBezTo>
                  <a:pt x="997" y="448"/>
                  <a:pt x="997" y="448"/>
                  <a:pt x="997" y="448"/>
                </a:cubicBezTo>
                <a:cubicBezTo>
                  <a:pt x="997" y="448"/>
                  <a:pt x="997" y="448"/>
                  <a:pt x="997" y="448"/>
                </a:cubicBezTo>
                <a:cubicBezTo>
                  <a:pt x="997" y="448"/>
                  <a:pt x="997" y="448"/>
                  <a:pt x="997" y="448"/>
                </a:cubicBezTo>
                <a:cubicBezTo>
                  <a:pt x="997" y="430"/>
                  <a:pt x="997" y="430"/>
                  <a:pt x="997" y="430"/>
                </a:cubicBezTo>
                <a:cubicBezTo>
                  <a:pt x="996" y="419"/>
                  <a:pt x="996" y="419"/>
                  <a:pt x="996" y="419"/>
                </a:cubicBezTo>
                <a:cubicBezTo>
                  <a:pt x="987" y="416"/>
                  <a:pt x="987" y="416"/>
                  <a:pt x="987" y="416"/>
                </a:cubicBezTo>
                <a:cubicBezTo>
                  <a:pt x="987" y="416"/>
                  <a:pt x="987" y="416"/>
                  <a:pt x="987" y="416"/>
                </a:cubicBezTo>
                <a:cubicBezTo>
                  <a:pt x="987" y="415"/>
                  <a:pt x="987" y="415"/>
                  <a:pt x="987" y="415"/>
                </a:cubicBezTo>
                <a:cubicBezTo>
                  <a:pt x="967" y="400"/>
                  <a:pt x="967" y="400"/>
                  <a:pt x="967" y="400"/>
                </a:cubicBezTo>
                <a:cubicBezTo>
                  <a:pt x="968" y="398"/>
                  <a:pt x="968" y="398"/>
                  <a:pt x="968" y="398"/>
                </a:cubicBezTo>
                <a:cubicBezTo>
                  <a:pt x="978" y="388"/>
                  <a:pt x="978" y="388"/>
                  <a:pt x="978" y="388"/>
                </a:cubicBezTo>
                <a:cubicBezTo>
                  <a:pt x="978" y="388"/>
                  <a:pt x="978" y="388"/>
                  <a:pt x="978" y="388"/>
                </a:cubicBezTo>
                <a:cubicBezTo>
                  <a:pt x="978" y="387"/>
                  <a:pt x="978" y="387"/>
                  <a:pt x="978" y="387"/>
                </a:cubicBezTo>
                <a:cubicBezTo>
                  <a:pt x="979" y="387"/>
                  <a:pt x="979" y="387"/>
                  <a:pt x="979" y="387"/>
                </a:cubicBezTo>
                <a:cubicBezTo>
                  <a:pt x="979" y="387"/>
                  <a:pt x="979" y="387"/>
                  <a:pt x="979" y="387"/>
                </a:cubicBezTo>
                <a:cubicBezTo>
                  <a:pt x="989" y="386"/>
                  <a:pt x="989" y="386"/>
                  <a:pt x="989" y="386"/>
                </a:cubicBezTo>
                <a:cubicBezTo>
                  <a:pt x="990" y="386"/>
                  <a:pt x="990" y="386"/>
                  <a:pt x="990" y="386"/>
                </a:cubicBezTo>
                <a:cubicBezTo>
                  <a:pt x="993" y="386"/>
                  <a:pt x="996" y="388"/>
                  <a:pt x="998" y="391"/>
                </a:cubicBezTo>
                <a:cubicBezTo>
                  <a:pt x="1007" y="397"/>
                  <a:pt x="1007" y="397"/>
                  <a:pt x="1007" y="397"/>
                </a:cubicBezTo>
                <a:cubicBezTo>
                  <a:pt x="1016" y="390"/>
                  <a:pt x="1016" y="390"/>
                  <a:pt x="1016" y="390"/>
                </a:cubicBezTo>
                <a:cubicBezTo>
                  <a:pt x="1022" y="381"/>
                  <a:pt x="1022" y="381"/>
                  <a:pt x="1022" y="381"/>
                </a:cubicBezTo>
                <a:cubicBezTo>
                  <a:pt x="1022" y="373"/>
                  <a:pt x="1022" y="373"/>
                  <a:pt x="1022" y="373"/>
                </a:cubicBezTo>
                <a:cubicBezTo>
                  <a:pt x="1020" y="354"/>
                  <a:pt x="1020" y="354"/>
                  <a:pt x="1020" y="354"/>
                </a:cubicBezTo>
                <a:cubicBezTo>
                  <a:pt x="1018" y="346"/>
                  <a:pt x="1018" y="346"/>
                  <a:pt x="1018" y="346"/>
                </a:cubicBezTo>
                <a:cubicBezTo>
                  <a:pt x="1005" y="343"/>
                  <a:pt x="1005" y="343"/>
                  <a:pt x="1005" y="343"/>
                </a:cubicBezTo>
                <a:cubicBezTo>
                  <a:pt x="1005" y="335"/>
                  <a:pt x="1005" y="335"/>
                  <a:pt x="1005" y="335"/>
                </a:cubicBezTo>
                <a:cubicBezTo>
                  <a:pt x="993" y="320"/>
                  <a:pt x="993" y="320"/>
                  <a:pt x="993" y="320"/>
                </a:cubicBezTo>
                <a:cubicBezTo>
                  <a:pt x="992" y="320"/>
                  <a:pt x="992" y="320"/>
                  <a:pt x="992" y="320"/>
                </a:cubicBezTo>
                <a:cubicBezTo>
                  <a:pt x="986" y="309"/>
                  <a:pt x="986" y="309"/>
                  <a:pt x="986" y="309"/>
                </a:cubicBezTo>
                <a:cubicBezTo>
                  <a:pt x="985" y="308"/>
                  <a:pt x="985" y="308"/>
                  <a:pt x="985" y="308"/>
                </a:cubicBezTo>
                <a:cubicBezTo>
                  <a:pt x="985" y="306"/>
                  <a:pt x="985" y="306"/>
                  <a:pt x="985" y="306"/>
                </a:cubicBezTo>
                <a:cubicBezTo>
                  <a:pt x="985" y="306"/>
                  <a:pt x="985" y="306"/>
                  <a:pt x="985" y="306"/>
                </a:cubicBezTo>
                <a:cubicBezTo>
                  <a:pt x="998" y="289"/>
                  <a:pt x="998" y="289"/>
                  <a:pt x="998" y="289"/>
                </a:cubicBezTo>
                <a:cubicBezTo>
                  <a:pt x="998" y="288"/>
                  <a:pt x="998" y="288"/>
                  <a:pt x="998" y="288"/>
                </a:cubicBezTo>
                <a:cubicBezTo>
                  <a:pt x="999" y="288"/>
                  <a:pt x="999" y="288"/>
                  <a:pt x="999" y="288"/>
                </a:cubicBezTo>
                <a:cubicBezTo>
                  <a:pt x="999" y="287"/>
                  <a:pt x="999" y="287"/>
                  <a:pt x="999" y="287"/>
                </a:cubicBezTo>
                <a:cubicBezTo>
                  <a:pt x="1000" y="287"/>
                  <a:pt x="1000" y="287"/>
                  <a:pt x="1000" y="287"/>
                </a:cubicBezTo>
                <a:cubicBezTo>
                  <a:pt x="1005" y="286"/>
                  <a:pt x="1005" y="286"/>
                  <a:pt x="1005" y="286"/>
                </a:cubicBezTo>
                <a:cubicBezTo>
                  <a:pt x="1012" y="281"/>
                  <a:pt x="1012" y="281"/>
                  <a:pt x="1012" y="281"/>
                </a:cubicBezTo>
                <a:cubicBezTo>
                  <a:pt x="1020" y="257"/>
                  <a:pt x="1020" y="257"/>
                  <a:pt x="1020" y="257"/>
                </a:cubicBezTo>
                <a:cubicBezTo>
                  <a:pt x="1021" y="257"/>
                  <a:pt x="1021" y="257"/>
                  <a:pt x="1021" y="257"/>
                </a:cubicBezTo>
                <a:cubicBezTo>
                  <a:pt x="1021" y="256"/>
                  <a:pt x="1021" y="256"/>
                  <a:pt x="1021" y="256"/>
                </a:cubicBezTo>
                <a:cubicBezTo>
                  <a:pt x="1030" y="245"/>
                  <a:pt x="1030" y="245"/>
                  <a:pt x="1030" y="245"/>
                </a:cubicBezTo>
                <a:cubicBezTo>
                  <a:pt x="1030" y="244"/>
                  <a:pt x="1030" y="244"/>
                  <a:pt x="1030" y="244"/>
                </a:cubicBezTo>
                <a:cubicBezTo>
                  <a:pt x="1031" y="244"/>
                  <a:pt x="1031" y="244"/>
                  <a:pt x="1031" y="244"/>
                </a:cubicBezTo>
                <a:cubicBezTo>
                  <a:pt x="1032" y="244"/>
                  <a:pt x="1032" y="244"/>
                  <a:pt x="1032" y="244"/>
                </a:cubicBezTo>
                <a:cubicBezTo>
                  <a:pt x="1043" y="241"/>
                  <a:pt x="1043" y="241"/>
                  <a:pt x="1043" y="241"/>
                </a:cubicBezTo>
                <a:cubicBezTo>
                  <a:pt x="1043" y="243"/>
                  <a:pt x="1043" y="243"/>
                  <a:pt x="1043" y="243"/>
                </a:cubicBezTo>
                <a:cubicBezTo>
                  <a:pt x="1050" y="249"/>
                  <a:pt x="1050" y="249"/>
                  <a:pt x="1050" y="249"/>
                </a:cubicBezTo>
                <a:cubicBezTo>
                  <a:pt x="1052" y="249"/>
                  <a:pt x="1052" y="249"/>
                  <a:pt x="1052" y="249"/>
                </a:cubicBezTo>
                <a:cubicBezTo>
                  <a:pt x="1056" y="230"/>
                  <a:pt x="1056" y="230"/>
                  <a:pt x="1056" y="230"/>
                </a:cubicBezTo>
                <a:cubicBezTo>
                  <a:pt x="1052" y="217"/>
                  <a:pt x="1052" y="217"/>
                  <a:pt x="1052" y="217"/>
                </a:cubicBezTo>
                <a:cubicBezTo>
                  <a:pt x="1052" y="217"/>
                  <a:pt x="1052" y="217"/>
                  <a:pt x="1052" y="217"/>
                </a:cubicBezTo>
                <a:cubicBezTo>
                  <a:pt x="1052" y="215"/>
                  <a:pt x="1052" y="215"/>
                  <a:pt x="1052" y="215"/>
                </a:cubicBezTo>
                <a:cubicBezTo>
                  <a:pt x="1053" y="200"/>
                  <a:pt x="1053" y="200"/>
                  <a:pt x="1053" y="200"/>
                </a:cubicBezTo>
                <a:cubicBezTo>
                  <a:pt x="1053" y="199"/>
                  <a:pt x="1053" y="199"/>
                  <a:pt x="1053" y="199"/>
                </a:cubicBezTo>
                <a:cubicBezTo>
                  <a:pt x="1061" y="191"/>
                  <a:pt x="1061" y="191"/>
                  <a:pt x="1061" y="191"/>
                </a:cubicBezTo>
                <a:cubicBezTo>
                  <a:pt x="1066" y="183"/>
                  <a:pt x="1066" y="183"/>
                  <a:pt x="1066" y="183"/>
                </a:cubicBezTo>
                <a:cubicBezTo>
                  <a:pt x="1066" y="175"/>
                  <a:pt x="1066" y="175"/>
                  <a:pt x="1066" y="175"/>
                </a:cubicBezTo>
                <a:cubicBezTo>
                  <a:pt x="1066" y="172"/>
                  <a:pt x="1064" y="166"/>
                  <a:pt x="1061" y="156"/>
                </a:cubicBezTo>
                <a:cubicBezTo>
                  <a:pt x="1061" y="156"/>
                  <a:pt x="1061" y="156"/>
                  <a:pt x="1061" y="156"/>
                </a:cubicBezTo>
                <a:cubicBezTo>
                  <a:pt x="1061" y="156"/>
                  <a:pt x="1061" y="156"/>
                  <a:pt x="1061" y="156"/>
                </a:cubicBezTo>
                <a:cubicBezTo>
                  <a:pt x="1061" y="142"/>
                  <a:pt x="1061" y="142"/>
                  <a:pt x="1061" y="142"/>
                </a:cubicBezTo>
                <a:cubicBezTo>
                  <a:pt x="1061" y="141"/>
                  <a:pt x="1061" y="141"/>
                  <a:pt x="1061" y="141"/>
                </a:cubicBezTo>
                <a:cubicBezTo>
                  <a:pt x="1064" y="128"/>
                  <a:pt x="1064" y="128"/>
                  <a:pt x="1064" y="128"/>
                </a:cubicBezTo>
                <a:cubicBezTo>
                  <a:pt x="1061" y="123"/>
                  <a:pt x="1060" y="119"/>
                  <a:pt x="1060" y="116"/>
                </a:cubicBezTo>
                <a:lnTo>
                  <a:pt x="1062" y="99"/>
                </a:lnTo>
                <a:close/>
              </a:path>
            </a:pathLst>
          </a:custGeom>
          <a:solidFill>
            <a:srgbClr val="D8D8D8"/>
          </a:solidFill>
          <a:ln w="9525">
            <a:solidFill>
              <a:srgbClr val="A5A5A5"/>
            </a:solidFill>
            <a:bevel/>
            <a:headEnd/>
            <a:tailEnd/>
          </a:ln>
        </p:spPr>
        <p:txBody>
          <a:bodyPr/>
          <a:lstStyle/>
          <a:p>
            <a:endParaRPr lang="zh-CN" altLang="en-US"/>
          </a:p>
        </p:txBody>
      </p:sp>
      <p:sp>
        <p:nvSpPr>
          <p:cNvPr id="34849" name="Freeform 14">
            <a:extLst>
              <a:ext uri="{FF2B5EF4-FFF2-40B4-BE49-F238E27FC236}">
                <a16:creationId xmlns:a16="http://schemas.microsoft.com/office/drawing/2014/main" id="{D036767D-0164-4E43-A7D4-1ED9927F4295}"/>
              </a:ext>
            </a:extLst>
          </p:cNvPr>
          <p:cNvSpPr>
            <a:spLocks noChangeArrowheads="1"/>
          </p:cNvSpPr>
          <p:nvPr/>
        </p:nvSpPr>
        <p:spPr bwMode="auto">
          <a:xfrm>
            <a:off x="3805238" y="3271838"/>
            <a:ext cx="347662" cy="576262"/>
          </a:xfrm>
          <a:custGeom>
            <a:avLst/>
            <a:gdLst>
              <a:gd name="T0" fmla="*/ 2147483647 w 139"/>
              <a:gd name="T1" fmla="*/ 2147483647 h 231"/>
              <a:gd name="T2" fmla="*/ 2147483647 w 139"/>
              <a:gd name="T3" fmla="*/ 2147483647 h 231"/>
              <a:gd name="T4" fmla="*/ 2147483647 w 139"/>
              <a:gd name="T5" fmla="*/ 2147483647 h 231"/>
              <a:gd name="T6" fmla="*/ 2147483647 w 139"/>
              <a:gd name="T7" fmla="*/ 2147483647 h 231"/>
              <a:gd name="T8" fmla="*/ 2147483647 w 139"/>
              <a:gd name="T9" fmla="*/ 2147483647 h 231"/>
              <a:gd name="T10" fmla="*/ 2147483647 w 139"/>
              <a:gd name="T11" fmla="*/ 2147483647 h 231"/>
              <a:gd name="T12" fmla="*/ 2147483647 w 139"/>
              <a:gd name="T13" fmla="*/ 2147483647 h 231"/>
              <a:gd name="T14" fmla="*/ 2147483647 w 139"/>
              <a:gd name="T15" fmla="*/ 2147483647 h 231"/>
              <a:gd name="T16" fmla="*/ 2147483647 w 139"/>
              <a:gd name="T17" fmla="*/ 2147483647 h 231"/>
              <a:gd name="T18" fmla="*/ 2147483647 w 139"/>
              <a:gd name="T19" fmla="*/ 2147483647 h 231"/>
              <a:gd name="T20" fmla="*/ 2147483647 w 139"/>
              <a:gd name="T21" fmla="*/ 2147483647 h 231"/>
              <a:gd name="T22" fmla="*/ 2147483647 w 139"/>
              <a:gd name="T23" fmla="*/ 2147483647 h 231"/>
              <a:gd name="T24" fmla="*/ 2147483647 w 139"/>
              <a:gd name="T25" fmla="*/ 2147483647 h 231"/>
              <a:gd name="T26" fmla="*/ 2147483647 w 139"/>
              <a:gd name="T27" fmla="*/ 2147483647 h 231"/>
              <a:gd name="T28" fmla="*/ 2147483647 w 139"/>
              <a:gd name="T29" fmla="*/ 2147483647 h 231"/>
              <a:gd name="T30" fmla="*/ 2147483647 w 139"/>
              <a:gd name="T31" fmla="*/ 2147483647 h 231"/>
              <a:gd name="T32" fmla="*/ 2147483647 w 139"/>
              <a:gd name="T33" fmla="*/ 2147483647 h 231"/>
              <a:gd name="T34" fmla="*/ 2147483647 w 139"/>
              <a:gd name="T35" fmla="*/ 2147483647 h 231"/>
              <a:gd name="T36" fmla="*/ 2147483647 w 139"/>
              <a:gd name="T37" fmla="*/ 2147483647 h 231"/>
              <a:gd name="T38" fmla="*/ 2147483647 w 139"/>
              <a:gd name="T39" fmla="*/ 2147483647 h 231"/>
              <a:gd name="T40" fmla="*/ 2147483647 w 139"/>
              <a:gd name="T41" fmla="*/ 2147483647 h 231"/>
              <a:gd name="T42" fmla="*/ 2147483647 w 139"/>
              <a:gd name="T43" fmla="*/ 2147483647 h 231"/>
              <a:gd name="T44" fmla="*/ 2147483647 w 139"/>
              <a:gd name="T45" fmla="*/ 2147483647 h 231"/>
              <a:gd name="T46" fmla="*/ 2147483647 w 139"/>
              <a:gd name="T47" fmla="*/ 2147483647 h 231"/>
              <a:gd name="T48" fmla="*/ 2147483647 w 139"/>
              <a:gd name="T49" fmla="*/ 2147483647 h 231"/>
              <a:gd name="T50" fmla="*/ 2147483647 w 139"/>
              <a:gd name="T51" fmla="*/ 2147483647 h 231"/>
              <a:gd name="T52" fmla="*/ 2147483647 w 139"/>
              <a:gd name="T53" fmla="*/ 2147483647 h 231"/>
              <a:gd name="T54" fmla="*/ 2147483647 w 139"/>
              <a:gd name="T55" fmla="*/ 2147483647 h 231"/>
              <a:gd name="T56" fmla="*/ 2147483647 w 139"/>
              <a:gd name="T57" fmla="*/ 2147483647 h 231"/>
              <a:gd name="T58" fmla="*/ 2147483647 w 139"/>
              <a:gd name="T59" fmla="*/ 2147483647 h 231"/>
              <a:gd name="T60" fmla="*/ 2147483647 w 139"/>
              <a:gd name="T61" fmla="*/ 2147483647 h 231"/>
              <a:gd name="T62" fmla="*/ 2147483647 w 139"/>
              <a:gd name="T63" fmla="*/ 2147483647 h 231"/>
              <a:gd name="T64" fmla="*/ 2147483647 w 139"/>
              <a:gd name="T65" fmla="*/ 2147483647 h 231"/>
              <a:gd name="T66" fmla="*/ 2147483647 w 139"/>
              <a:gd name="T67" fmla="*/ 2147483647 h 231"/>
              <a:gd name="T68" fmla="*/ 2147483647 w 139"/>
              <a:gd name="T69" fmla="*/ 2147483647 h 231"/>
              <a:gd name="T70" fmla="*/ 2147483647 w 139"/>
              <a:gd name="T71" fmla="*/ 2147483647 h 231"/>
              <a:gd name="T72" fmla="*/ 2147483647 w 139"/>
              <a:gd name="T73" fmla="*/ 2147483647 h 231"/>
              <a:gd name="T74" fmla="*/ 2147483647 w 139"/>
              <a:gd name="T75" fmla="*/ 2147483647 h 231"/>
              <a:gd name="T76" fmla="*/ 2147483647 w 139"/>
              <a:gd name="T77" fmla="*/ 2147483647 h 231"/>
              <a:gd name="T78" fmla="*/ 2147483647 w 139"/>
              <a:gd name="T79" fmla="*/ 2147483647 h 231"/>
              <a:gd name="T80" fmla="*/ 2147483647 w 139"/>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231">
                <a:moveTo>
                  <a:pt x="82" y="14"/>
                </a:moveTo>
                <a:cubicBezTo>
                  <a:pt x="71" y="44"/>
                  <a:pt x="71" y="44"/>
                  <a:pt x="71" y="44"/>
                </a:cubicBezTo>
                <a:cubicBezTo>
                  <a:pt x="71" y="64"/>
                  <a:pt x="71" y="64"/>
                  <a:pt x="71" y="64"/>
                </a:cubicBezTo>
                <a:cubicBezTo>
                  <a:pt x="71" y="65"/>
                  <a:pt x="71" y="65"/>
                  <a:pt x="71" y="65"/>
                </a:cubicBezTo>
                <a:cubicBezTo>
                  <a:pt x="65" y="75"/>
                  <a:pt x="65" y="75"/>
                  <a:pt x="65" y="75"/>
                </a:cubicBezTo>
                <a:cubicBezTo>
                  <a:pt x="63" y="82"/>
                  <a:pt x="63" y="82"/>
                  <a:pt x="63" y="82"/>
                </a:cubicBezTo>
                <a:cubicBezTo>
                  <a:pt x="65" y="86"/>
                  <a:pt x="63" y="90"/>
                  <a:pt x="59" y="92"/>
                </a:cubicBezTo>
                <a:cubicBezTo>
                  <a:pt x="57" y="93"/>
                  <a:pt x="57" y="93"/>
                  <a:pt x="57" y="93"/>
                </a:cubicBezTo>
                <a:cubicBezTo>
                  <a:pt x="57" y="93"/>
                  <a:pt x="57" y="93"/>
                  <a:pt x="57" y="93"/>
                </a:cubicBezTo>
                <a:cubicBezTo>
                  <a:pt x="56" y="92"/>
                  <a:pt x="56" y="92"/>
                  <a:pt x="56" y="92"/>
                </a:cubicBezTo>
                <a:cubicBezTo>
                  <a:pt x="41" y="91"/>
                  <a:pt x="41" y="91"/>
                  <a:pt x="41" y="91"/>
                </a:cubicBezTo>
                <a:cubicBezTo>
                  <a:pt x="33" y="98"/>
                  <a:pt x="33" y="98"/>
                  <a:pt x="33" y="98"/>
                </a:cubicBezTo>
                <a:cubicBezTo>
                  <a:pt x="10" y="102"/>
                  <a:pt x="10" y="102"/>
                  <a:pt x="10" y="102"/>
                </a:cubicBezTo>
                <a:cubicBezTo>
                  <a:pt x="10" y="102"/>
                  <a:pt x="10" y="102"/>
                  <a:pt x="10" y="102"/>
                </a:cubicBezTo>
                <a:cubicBezTo>
                  <a:pt x="0" y="102"/>
                  <a:pt x="0" y="102"/>
                  <a:pt x="0" y="102"/>
                </a:cubicBezTo>
                <a:cubicBezTo>
                  <a:pt x="6" y="106"/>
                  <a:pt x="6" y="106"/>
                  <a:pt x="6" y="106"/>
                </a:cubicBezTo>
                <a:cubicBezTo>
                  <a:pt x="28" y="108"/>
                  <a:pt x="28" y="108"/>
                  <a:pt x="28" y="108"/>
                </a:cubicBezTo>
                <a:cubicBezTo>
                  <a:pt x="29" y="108"/>
                  <a:pt x="29" y="108"/>
                  <a:pt x="29" y="108"/>
                </a:cubicBezTo>
                <a:cubicBezTo>
                  <a:pt x="31" y="108"/>
                  <a:pt x="31" y="108"/>
                  <a:pt x="31" y="108"/>
                </a:cubicBezTo>
                <a:cubicBezTo>
                  <a:pt x="31" y="109"/>
                  <a:pt x="31" y="109"/>
                  <a:pt x="31" y="109"/>
                </a:cubicBezTo>
                <a:cubicBezTo>
                  <a:pt x="31" y="109"/>
                  <a:pt x="31" y="109"/>
                  <a:pt x="31" y="109"/>
                </a:cubicBezTo>
                <a:cubicBezTo>
                  <a:pt x="37" y="123"/>
                  <a:pt x="37" y="123"/>
                  <a:pt x="37" y="123"/>
                </a:cubicBezTo>
                <a:cubicBezTo>
                  <a:pt x="43" y="127"/>
                  <a:pt x="43" y="127"/>
                  <a:pt x="43" y="127"/>
                </a:cubicBezTo>
                <a:cubicBezTo>
                  <a:pt x="45" y="129"/>
                  <a:pt x="46" y="133"/>
                  <a:pt x="46" y="140"/>
                </a:cubicBezTo>
                <a:cubicBezTo>
                  <a:pt x="46" y="156"/>
                  <a:pt x="46" y="156"/>
                  <a:pt x="46" y="156"/>
                </a:cubicBezTo>
                <a:cubicBezTo>
                  <a:pt x="54" y="163"/>
                  <a:pt x="54" y="163"/>
                  <a:pt x="54" y="163"/>
                </a:cubicBezTo>
                <a:cubicBezTo>
                  <a:pt x="54" y="163"/>
                  <a:pt x="54" y="163"/>
                  <a:pt x="54" y="163"/>
                </a:cubicBezTo>
                <a:cubicBezTo>
                  <a:pt x="54" y="163"/>
                  <a:pt x="54" y="163"/>
                  <a:pt x="54" y="163"/>
                </a:cubicBezTo>
                <a:cubicBezTo>
                  <a:pt x="55" y="163"/>
                  <a:pt x="55" y="163"/>
                  <a:pt x="55" y="163"/>
                </a:cubicBezTo>
                <a:cubicBezTo>
                  <a:pt x="59" y="176"/>
                  <a:pt x="59" y="176"/>
                  <a:pt x="59" y="176"/>
                </a:cubicBezTo>
                <a:cubicBezTo>
                  <a:pt x="59" y="182"/>
                  <a:pt x="59" y="182"/>
                  <a:pt x="59" y="182"/>
                </a:cubicBezTo>
                <a:cubicBezTo>
                  <a:pt x="54" y="188"/>
                  <a:pt x="54" y="188"/>
                  <a:pt x="54" y="188"/>
                </a:cubicBezTo>
                <a:cubicBezTo>
                  <a:pt x="53" y="194"/>
                  <a:pt x="53" y="194"/>
                  <a:pt x="53" y="194"/>
                </a:cubicBezTo>
                <a:cubicBezTo>
                  <a:pt x="55" y="200"/>
                  <a:pt x="55" y="200"/>
                  <a:pt x="55" y="200"/>
                </a:cubicBezTo>
                <a:cubicBezTo>
                  <a:pt x="62" y="205"/>
                  <a:pt x="62" y="205"/>
                  <a:pt x="62" y="205"/>
                </a:cubicBezTo>
                <a:cubicBezTo>
                  <a:pt x="70" y="208"/>
                  <a:pt x="74" y="210"/>
                  <a:pt x="76" y="213"/>
                </a:cubicBezTo>
                <a:cubicBezTo>
                  <a:pt x="80" y="222"/>
                  <a:pt x="80" y="222"/>
                  <a:pt x="80" y="222"/>
                </a:cubicBezTo>
                <a:cubicBezTo>
                  <a:pt x="85" y="224"/>
                  <a:pt x="88" y="227"/>
                  <a:pt x="89" y="229"/>
                </a:cubicBezTo>
                <a:cubicBezTo>
                  <a:pt x="94" y="231"/>
                  <a:pt x="94" y="231"/>
                  <a:pt x="94" y="231"/>
                </a:cubicBezTo>
                <a:cubicBezTo>
                  <a:pt x="95" y="231"/>
                  <a:pt x="95" y="231"/>
                  <a:pt x="95" y="231"/>
                </a:cubicBezTo>
                <a:cubicBezTo>
                  <a:pt x="93" y="218"/>
                  <a:pt x="93" y="218"/>
                  <a:pt x="93" y="218"/>
                </a:cubicBezTo>
                <a:cubicBezTo>
                  <a:pt x="92" y="214"/>
                  <a:pt x="92" y="211"/>
                  <a:pt x="93" y="210"/>
                </a:cubicBezTo>
                <a:cubicBezTo>
                  <a:pt x="94" y="208"/>
                  <a:pt x="96" y="207"/>
                  <a:pt x="98" y="207"/>
                </a:cubicBezTo>
                <a:cubicBezTo>
                  <a:pt x="107" y="204"/>
                  <a:pt x="107" y="204"/>
                  <a:pt x="107" y="204"/>
                </a:cubicBezTo>
                <a:cubicBezTo>
                  <a:pt x="107" y="204"/>
                  <a:pt x="107" y="204"/>
                  <a:pt x="107" y="204"/>
                </a:cubicBezTo>
                <a:cubicBezTo>
                  <a:pt x="108" y="203"/>
                  <a:pt x="108" y="203"/>
                  <a:pt x="108" y="203"/>
                </a:cubicBezTo>
                <a:cubicBezTo>
                  <a:pt x="108" y="203"/>
                  <a:pt x="108" y="203"/>
                  <a:pt x="108" y="203"/>
                </a:cubicBezTo>
                <a:cubicBezTo>
                  <a:pt x="109" y="204"/>
                  <a:pt x="109" y="204"/>
                  <a:pt x="109" y="204"/>
                </a:cubicBezTo>
                <a:cubicBezTo>
                  <a:pt x="113" y="205"/>
                  <a:pt x="113" y="205"/>
                  <a:pt x="113" y="205"/>
                </a:cubicBezTo>
                <a:cubicBezTo>
                  <a:pt x="119" y="202"/>
                  <a:pt x="119" y="202"/>
                  <a:pt x="119" y="202"/>
                </a:cubicBezTo>
                <a:cubicBezTo>
                  <a:pt x="119" y="201"/>
                  <a:pt x="119" y="201"/>
                  <a:pt x="119" y="201"/>
                </a:cubicBezTo>
                <a:cubicBezTo>
                  <a:pt x="121" y="185"/>
                  <a:pt x="121" y="185"/>
                  <a:pt x="121" y="185"/>
                </a:cubicBezTo>
                <a:cubicBezTo>
                  <a:pt x="117" y="178"/>
                  <a:pt x="117" y="178"/>
                  <a:pt x="117" y="178"/>
                </a:cubicBezTo>
                <a:cubicBezTo>
                  <a:pt x="112" y="176"/>
                  <a:pt x="112" y="176"/>
                  <a:pt x="112" y="176"/>
                </a:cubicBezTo>
                <a:cubicBezTo>
                  <a:pt x="106" y="175"/>
                  <a:pt x="106" y="175"/>
                  <a:pt x="106" y="175"/>
                </a:cubicBezTo>
                <a:cubicBezTo>
                  <a:pt x="105" y="175"/>
                  <a:pt x="105" y="175"/>
                  <a:pt x="105" y="175"/>
                </a:cubicBezTo>
                <a:cubicBezTo>
                  <a:pt x="104" y="174"/>
                  <a:pt x="104" y="174"/>
                  <a:pt x="104" y="174"/>
                </a:cubicBezTo>
                <a:cubicBezTo>
                  <a:pt x="101" y="159"/>
                  <a:pt x="101" y="159"/>
                  <a:pt x="101" y="159"/>
                </a:cubicBezTo>
                <a:cubicBezTo>
                  <a:pt x="102" y="128"/>
                  <a:pt x="102" y="128"/>
                  <a:pt x="102" y="128"/>
                </a:cubicBezTo>
                <a:cubicBezTo>
                  <a:pt x="103" y="126"/>
                  <a:pt x="103" y="126"/>
                  <a:pt x="103" y="126"/>
                </a:cubicBezTo>
                <a:cubicBezTo>
                  <a:pt x="112" y="114"/>
                  <a:pt x="112" y="114"/>
                  <a:pt x="112" y="114"/>
                </a:cubicBezTo>
                <a:cubicBezTo>
                  <a:pt x="125" y="121"/>
                  <a:pt x="125" y="121"/>
                  <a:pt x="125" y="121"/>
                </a:cubicBezTo>
                <a:cubicBezTo>
                  <a:pt x="133" y="121"/>
                  <a:pt x="133" y="121"/>
                  <a:pt x="133" y="121"/>
                </a:cubicBezTo>
                <a:cubicBezTo>
                  <a:pt x="139" y="82"/>
                  <a:pt x="139" y="82"/>
                  <a:pt x="139" y="82"/>
                </a:cubicBezTo>
                <a:cubicBezTo>
                  <a:pt x="138" y="77"/>
                  <a:pt x="136" y="74"/>
                  <a:pt x="132" y="72"/>
                </a:cubicBezTo>
                <a:cubicBezTo>
                  <a:pt x="128" y="72"/>
                  <a:pt x="128" y="72"/>
                  <a:pt x="128" y="72"/>
                </a:cubicBezTo>
                <a:cubicBezTo>
                  <a:pt x="128" y="72"/>
                  <a:pt x="128" y="72"/>
                  <a:pt x="128" y="72"/>
                </a:cubicBezTo>
                <a:cubicBezTo>
                  <a:pt x="127" y="72"/>
                  <a:pt x="127" y="72"/>
                  <a:pt x="127" y="72"/>
                </a:cubicBezTo>
                <a:cubicBezTo>
                  <a:pt x="117" y="74"/>
                  <a:pt x="117" y="74"/>
                  <a:pt x="117" y="74"/>
                </a:cubicBezTo>
                <a:cubicBezTo>
                  <a:pt x="116" y="73"/>
                  <a:pt x="116" y="73"/>
                  <a:pt x="116" y="73"/>
                </a:cubicBezTo>
                <a:cubicBezTo>
                  <a:pt x="116" y="72"/>
                  <a:pt x="116" y="72"/>
                  <a:pt x="116" y="72"/>
                </a:cubicBezTo>
                <a:cubicBezTo>
                  <a:pt x="109" y="64"/>
                  <a:pt x="109" y="64"/>
                  <a:pt x="109" y="64"/>
                </a:cubicBezTo>
                <a:cubicBezTo>
                  <a:pt x="109" y="63"/>
                  <a:pt x="109" y="63"/>
                  <a:pt x="109" y="63"/>
                </a:cubicBezTo>
                <a:cubicBezTo>
                  <a:pt x="108" y="63"/>
                  <a:pt x="108" y="63"/>
                  <a:pt x="108" y="63"/>
                </a:cubicBezTo>
                <a:cubicBezTo>
                  <a:pt x="108" y="48"/>
                  <a:pt x="108" y="48"/>
                  <a:pt x="108" y="48"/>
                </a:cubicBezTo>
                <a:cubicBezTo>
                  <a:pt x="111" y="39"/>
                  <a:pt x="111" y="39"/>
                  <a:pt x="111" y="39"/>
                </a:cubicBezTo>
                <a:cubicBezTo>
                  <a:pt x="113" y="35"/>
                  <a:pt x="113" y="35"/>
                  <a:pt x="113" y="35"/>
                </a:cubicBezTo>
                <a:cubicBezTo>
                  <a:pt x="113" y="33"/>
                  <a:pt x="114" y="31"/>
                  <a:pt x="116" y="28"/>
                </a:cubicBezTo>
                <a:cubicBezTo>
                  <a:pt x="119" y="24"/>
                  <a:pt x="119" y="24"/>
                  <a:pt x="119" y="24"/>
                </a:cubicBezTo>
                <a:cubicBezTo>
                  <a:pt x="119" y="14"/>
                  <a:pt x="119" y="14"/>
                  <a:pt x="119" y="14"/>
                </a:cubicBezTo>
                <a:cubicBezTo>
                  <a:pt x="110" y="6"/>
                  <a:pt x="110" y="6"/>
                  <a:pt x="110" y="6"/>
                </a:cubicBezTo>
                <a:cubicBezTo>
                  <a:pt x="98" y="0"/>
                  <a:pt x="98" y="0"/>
                  <a:pt x="98" y="0"/>
                </a:cubicBezTo>
                <a:lnTo>
                  <a:pt x="82" y="14"/>
                </a:lnTo>
                <a:close/>
              </a:path>
            </a:pathLst>
          </a:custGeom>
          <a:solidFill>
            <a:srgbClr val="D8D8D8"/>
          </a:solidFill>
          <a:ln w="9525">
            <a:solidFill>
              <a:srgbClr val="A5A5A5"/>
            </a:solidFill>
            <a:bevel/>
            <a:headEnd/>
            <a:tailEnd/>
          </a:ln>
        </p:spPr>
        <p:txBody>
          <a:bodyPr/>
          <a:lstStyle/>
          <a:p>
            <a:endParaRPr lang="zh-CN" altLang="en-US"/>
          </a:p>
        </p:txBody>
      </p:sp>
      <p:sp>
        <p:nvSpPr>
          <p:cNvPr id="34850" name="Freeform 15">
            <a:extLst>
              <a:ext uri="{FF2B5EF4-FFF2-40B4-BE49-F238E27FC236}">
                <a16:creationId xmlns:a16="http://schemas.microsoft.com/office/drawing/2014/main" id="{C25DC959-6F12-419D-97C5-3284A72124CB}"/>
              </a:ext>
            </a:extLst>
          </p:cNvPr>
          <p:cNvSpPr>
            <a:spLocks noChangeArrowheads="1"/>
          </p:cNvSpPr>
          <p:nvPr/>
        </p:nvSpPr>
        <p:spPr bwMode="auto">
          <a:xfrm>
            <a:off x="515938" y="1757363"/>
            <a:ext cx="2462212" cy="1866900"/>
          </a:xfrm>
          <a:custGeom>
            <a:avLst/>
            <a:gdLst>
              <a:gd name="T0" fmla="*/ 2147483647 w 989"/>
              <a:gd name="T1" fmla="*/ 2147483647 h 749"/>
              <a:gd name="T2" fmla="*/ 2147483647 w 989"/>
              <a:gd name="T3" fmla="*/ 2147483647 h 749"/>
              <a:gd name="T4" fmla="*/ 2147483647 w 989"/>
              <a:gd name="T5" fmla="*/ 2147483647 h 749"/>
              <a:gd name="T6" fmla="*/ 2147483647 w 989"/>
              <a:gd name="T7" fmla="*/ 2147483647 h 749"/>
              <a:gd name="T8" fmla="*/ 2147483647 w 989"/>
              <a:gd name="T9" fmla="*/ 2147483647 h 749"/>
              <a:gd name="T10" fmla="*/ 2147483647 w 989"/>
              <a:gd name="T11" fmla="*/ 2147483647 h 749"/>
              <a:gd name="T12" fmla="*/ 2147483647 w 989"/>
              <a:gd name="T13" fmla="*/ 2147483647 h 749"/>
              <a:gd name="T14" fmla="*/ 2147483647 w 989"/>
              <a:gd name="T15" fmla="*/ 2147483647 h 749"/>
              <a:gd name="T16" fmla="*/ 2147483647 w 989"/>
              <a:gd name="T17" fmla="*/ 2147483647 h 749"/>
              <a:gd name="T18" fmla="*/ 2147483647 w 989"/>
              <a:gd name="T19" fmla="*/ 2147483647 h 749"/>
              <a:gd name="T20" fmla="*/ 2147483647 w 989"/>
              <a:gd name="T21" fmla="*/ 2147483647 h 749"/>
              <a:gd name="T22" fmla="*/ 2147483647 w 989"/>
              <a:gd name="T23" fmla="*/ 2147483647 h 749"/>
              <a:gd name="T24" fmla="*/ 2147483647 w 989"/>
              <a:gd name="T25" fmla="*/ 2147483647 h 749"/>
              <a:gd name="T26" fmla="*/ 2147483647 w 989"/>
              <a:gd name="T27" fmla="*/ 2147483647 h 749"/>
              <a:gd name="T28" fmla="*/ 2147483647 w 989"/>
              <a:gd name="T29" fmla="*/ 2147483647 h 749"/>
              <a:gd name="T30" fmla="*/ 2147483647 w 989"/>
              <a:gd name="T31" fmla="*/ 2147483647 h 749"/>
              <a:gd name="T32" fmla="*/ 2147483647 w 989"/>
              <a:gd name="T33" fmla="*/ 2147483647 h 749"/>
              <a:gd name="T34" fmla="*/ 2147483647 w 989"/>
              <a:gd name="T35" fmla="*/ 2147483647 h 749"/>
              <a:gd name="T36" fmla="*/ 2147483647 w 989"/>
              <a:gd name="T37" fmla="*/ 2147483647 h 749"/>
              <a:gd name="T38" fmla="*/ 2147483647 w 989"/>
              <a:gd name="T39" fmla="*/ 2147483647 h 749"/>
              <a:gd name="T40" fmla="*/ 2147483647 w 989"/>
              <a:gd name="T41" fmla="*/ 2147483647 h 749"/>
              <a:gd name="T42" fmla="*/ 2147483647 w 989"/>
              <a:gd name="T43" fmla="*/ 2147483647 h 749"/>
              <a:gd name="T44" fmla="*/ 2147483647 w 989"/>
              <a:gd name="T45" fmla="*/ 2147483647 h 749"/>
              <a:gd name="T46" fmla="*/ 2147483647 w 989"/>
              <a:gd name="T47" fmla="*/ 2147483647 h 749"/>
              <a:gd name="T48" fmla="*/ 2147483647 w 989"/>
              <a:gd name="T49" fmla="*/ 2147483647 h 749"/>
              <a:gd name="T50" fmla="*/ 2147483647 w 989"/>
              <a:gd name="T51" fmla="*/ 2147483647 h 749"/>
              <a:gd name="T52" fmla="*/ 2147483647 w 989"/>
              <a:gd name="T53" fmla="*/ 2147483647 h 749"/>
              <a:gd name="T54" fmla="*/ 2147483647 w 989"/>
              <a:gd name="T55" fmla="*/ 2147483647 h 749"/>
              <a:gd name="T56" fmla="*/ 2147483647 w 989"/>
              <a:gd name="T57" fmla="*/ 2147483647 h 749"/>
              <a:gd name="T58" fmla="*/ 2147483647 w 989"/>
              <a:gd name="T59" fmla="*/ 2147483647 h 749"/>
              <a:gd name="T60" fmla="*/ 2147483647 w 989"/>
              <a:gd name="T61" fmla="*/ 2147483647 h 749"/>
              <a:gd name="T62" fmla="*/ 2147483647 w 989"/>
              <a:gd name="T63" fmla="*/ 2147483647 h 749"/>
              <a:gd name="T64" fmla="*/ 2147483647 w 989"/>
              <a:gd name="T65" fmla="*/ 2147483647 h 749"/>
              <a:gd name="T66" fmla="*/ 2147483647 w 989"/>
              <a:gd name="T67" fmla="*/ 2147483647 h 749"/>
              <a:gd name="T68" fmla="*/ 2147483647 w 989"/>
              <a:gd name="T69" fmla="*/ 2147483647 h 749"/>
              <a:gd name="T70" fmla="*/ 2147483647 w 989"/>
              <a:gd name="T71" fmla="*/ 2147483647 h 749"/>
              <a:gd name="T72" fmla="*/ 2147483647 w 989"/>
              <a:gd name="T73" fmla="*/ 2147483647 h 749"/>
              <a:gd name="T74" fmla="*/ 2147483647 w 989"/>
              <a:gd name="T75" fmla="*/ 2147483647 h 749"/>
              <a:gd name="T76" fmla="*/ 2147483647 w 989"/>
              <a:gd name="T77" fmla="*/ 2147483647 h 749"/>
              <a:gd name="T78" fmla="*/ 2147483647 w 989"/>
              <a:gd name="T79" fmla="*/ 2147483647 h 749"/>
              <a:gd name="T80" fmla="*/ 2147483647 w 989"/>
              <a:gd name="T81" fmla="*/ 2147483647 h 749"/>
              <a:gd name="T82" fmla="*/ 2147483647 w 989"/>
              <a:gd name="T83" fmla="*/ 2147483647 h 749"/>
              <a:gd name="T84" fmla="*/ 2147483647 w 989"/>
              <a:gd name="T85" fmla="*/ 2147483647 h 749"/>
              <a:gd name="T86" fmla="*/ 2147483647 w 989"/>
              <a:gd name="T87" fmla="*/ 2147483647 h 749"/>
              <a:gd name="T88" fmla="*/ 2147483647 w 989"/>
              <a:gd name="T89" fmla="*/ 2147483647 h 749"/>
              <a:gd name="T90" fmla="*/ 2147483647 w 989"/>
              <a:gd name="T91" fmla="*/ 2147483647 h 749"/>
              <a:gd name="T92" fmla="*/ 2147483647 w 989"/>
              <a:gd name="T93" fmla="*/ 2147483647 h 749"/>
              <a:gd name="T94" fmla="*/ 2147483647 w 989"/>
              <a:gd name="T95" fmla="*/ 2147483647 h 749"/>
              <a:gd name="T96" fmla="*/ 2147483647 w 989"/>
              <a:gd name="T97" fmla="*/ 2147483647 h 749"/>
              <a:gd name="T98" fmla="*/ 2147483647 w 989"/>
              <a:gd name="T99" fmla="*/ 2147483647 h 749"/>
              <a:gd name="T100" fmla="*/ 2147483647 w 989"/>
              <a:gd name="T101" fmla="*/ 2147483647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89" h="749">
                <a:moveTo>
                  <a:pt x="988" y="403"/>
                </a:moveTo>
                <a:cubicBezTo>
                  <a:pt x="989" y="402"/>
                  <a:pt x="989" y="402"/>
                  <a:pt x="989" y="402"/>
                </a:cubicBezTo>
                <a:cubicBezTo>
                  <a:pt x="989" y="402"/>
                  <a:pt x="989" y="402"/>
                  <a:pt x="989" y="402"/>
                </a:cubicBezTo>
                <a:cubicBezTo>
                  <a:pt x="989" y="402"/>
                  <a:pt x="989" y="402"/>
                  <a:pt x="989" y="402"/>
                </a:cubicBezTo>
                <a:cubicBezTo>
                  <a:pt x="970" y="347"/>
                  <a:pt x="970" y="347"/>
                  <a:pt x="970" y="347"/>
                </a:cubicBezTo>
                <a:cubicBezTo>
                  <a:pt x="958" y="337"/>
                  <a:pt x="958" y="337"/>
                  <a:pt x="958" y="337"/>
                </a:cubicBezTo>
                <a:cubicBezTo>
                  <a:pt x="958" y="336"/>
                  <a:pt x="958" y="336"/>
                  <a:pt x="958" y="336"/>
                </a:cubicBezTo>
                <a:cubicBezTo>
                  <a:pt x="955" y="313"/>
                  <a:pt x="955" y="313"/>
                  <a:pt x="955" y="313"/>
                </a:cubicBezTo>
                <a:cubicBezTo>
                  <a:pt x="929" y="310"/>
                  <a:pt x="929" y="310"/>
                  <a:pt x="929" y="310"/>
                </a:cubicBezTo>
                <a:cubicBezTo>
                  <a:pt x="929" y="310"/>
                  <a:pt x="929" y="310"/>
                  <a:pt x="929" y="310"/>
                </a:cubicBezTo>
                <a:cubicBezTo>
                  <a:pt x="927" y="310"/>
                  <a:pt x="927" y="310"/>
                  <a:pt x="927" y="310"/>
                </a:cubicBezTo>
                <a:cubicBezTo>
                  <a:pt x="927" y="309"/>
                  <a:pt x="927" y="309"/>
                  <a:pt x="927" y="309"/>
                </a:cubicBezTo>
                <a:cubicBezTo>
                  <a:pt x="927" y="308"/>
                  <a:pt x="927" y="308"/>
                  <a:pt x="927" y="308"/>
                </a:cubicBezTo>
                <a:cubicBezTo>
                  <a:pt x="927" y="307"/>
                  <a:pt x="927" y="307"/>
                  <a:pt x="927" y="307"/>
                </a:cubicBezTo>
                <a:cubicBezTo>
                  <a:pt x="924" y="299"/>
                  <a:pt x="916" y="290"/>
                  <a:pt x="904" y="280"/>
                </a:cubicBezTo>
                <a:cubicBezTo>
                  <a:pt x="897" y="274"/>
                  <a:pt x="890" y="271"/>
                  <a:pt x="885" y="269"/>
                </a:cubicBezTo>
                <a:cubicBezTo>
                  <a:pt x="881" y="267"/>
                  <a:pt x="876" y="265"/>
                  <a:pt x="873" y="263"/>
                </a:cubicBezTo>
                <a:cubicBezTo>
                  <a:pt x="865" y="257"/>
                  <a:pt x="838" y="253"/>
                  <a:pt x="790" y="252"/>
                </a:cubicBezTo>
                <a:cubicBezTo>
                  <a:pt x="788" y="252"/>
                  <a:pt x="788" y="252"/>
                  <a:pt x="788" y="252"/>
                </a:cubicBezTo>
                <a:cubicBezTo>
                  <a:pt x="788" y="252"/>
                  <a:pt x="788" y="252"/>
                  <a:pt x="788" y="252"/>
                </a:cubicBezTo>
                <a:cubicBezTo>
                  <a:pt x="783" y="243"/>
                  <a:pt x="783" y="243"/>
                  <a:pt x="783" y="243"/>
                </a:cubicBezTo>
                <a:cubicBezTo>
                  <a:pt x="780" y="238"/>
                  <a:pt x="779" y="233"/>
                  <a:pt x="778" y="228"/>
                </a:cubicBezTo>
                <a:cubicBezTo>
                  <a:pt x="778" y="221"/>
                  <a:pt x="786" y="199"/>
                  <a:pt x="803" y="163"/>
                </a:cubicBezTo>
                <a:cubicBezTo>
                  <a:pt x="794" y="137"/>
                  <a:pt x="794" y="137"/>
                  <a:pt x="794" y="137"/>
                </a:cubicBezTo>
                <a:cubicBezTo>
                  <a:pt x="794" y="137"/>
                  <a:pt x="794" y="137"/>
                  <a:pt x="794" y="137"/>
                </a:cubicBezTo>
                <a:cubicBezTo>
                  <a:pt x="785" y="94"/>
                  <a:pt x="785" y="94"/>
                  <a:pt x="785" y="94"/>
                </a:cubicBezTo>
                <a:cubicBezTo>
                  <a:pt x="784" y="88"/>
                  <a:pt x="774" y="83"/>
                  <a:pt x="756" y="77"/>
                </a:cubicBezTo>
                <a:cubicBezTo>
                  <a:pt x="752" y="76"/>
                  <a:pt x="748" y="75"/>
                  <a:pt x="745" y="72"/>
                </a:cubicBezTo>
                <a:cubicBezTo>
                  <a:pt x="738" y="69"/>
                  <a:pt x="733" y="64"/>
                  <a:pt x="731" y="57"/>
                </a:cubicBezTo>
                <a:cubicBezTo>
                  <a:pt x="727" y="49"/>
                  <a:pt x="721" y="42"/>
                  <a:pt x="713" y="39"/>
                </a:cubicBezTo>
                <a:cubicBezTo>
                  <a:pt x="712" y="38"/>
                  <a:pt x="712" y="38"/>
                  <a:pt x="712" y="38"/>
                </a:cubicBezTo>
                <a:cubicBezTo>
                  <a:pt x="711" y="38"/>
                  <a:pt x="711" y="38"/>
                  <a:pt x="711" y="38"/>
                </a:cubicBezTo>
                <a:cubicBezTo>
                  <a:pt x="704" y="0"/>
                  <a:pt x="704" y="0"/>
                  <a:pt x="704" y="0"/>
                </a:cubicBezTo>
                <a:cubicBezTo>
                  <a:pt x="675" y="3"/>
                  <a:pt x="675" y="3"/>
                  <a:pt x="675" y="3"/>
                </a:cubicBezTo>
                <a:cubicBezTo>
                  <a:pt x="672" y="11"/>
                  <a:pt x="672" y="11"/>
                  <a:pt x="672" y="11"/>
                </a:cubicBezTo>
                <a:cubicBezTo>
                  <a:pt x="668" y="24"/>
                  <a:pt x="665" y="30"/>
                  <a:pt x="660" y="30"/>
                </a:cubicBezTo>
                <a:cubicBezTo>
                  <a:pt x="641" y="36"/>
                  <a:pt x="641" y="36"/>
                  <a:pt x="641" y="36"/>
                </a:cubicBezTo>
                <a:cubicBezTo>
                  <a:pt x="630" y="40"/>
                  <a:pt x="623" y="45"/>
                  <a:pt x="619" y="50"/>
                </a:cubicBezTo>
                <a:cubicBezTo>
                  <a:pt x="617" y="53"/>
                  <a:pt x="615" y="60"/>
                  <a:pt x="614" y="70"/>
                </a:cubicBezTo>
                <a:cubicBezTo>
                  <a:pt x="612" y="81"/>
                  <a:pt x="611" y="89"/>
                  <a:pt x="608" y="93"/>
                </a:cubicBezTo>
                <a:cubicBezTo>
                  <a:pt x="604" y="101"/>
                  <a:pt x="599" y="107"/>
                  <a:pt x="590" y="110"/>
                </a:cubicBezTo>
                <a:cubicBezTo>
                  <a:pt x="575" y="117"/>
                  <a:pt x="548" y="106"/>
                  <a:pt x="511" y="80"/>
                </a:cubicBezTo>
                <a:cubicBezTo>
                  <a:pt x="461" y="144"/>
                  <a:pt x="461" y="144"/>
                  <a:pt x="461" y="144"/>
                </a:cubicBezTo>
                <a:cubicBezTo>
                  <a:pt x="467" y="170"/>
                  <a:pt x="467" y="170"/>
                  <a:pt x="467" y="170"/>
                </a:cubicBezTo>
                <a:cubicBezTo>
                  <a:pt x="468" y="170"/>
                  <a:pt x="468" y="170"/>
                  <a:pt x="468" y="170"/>
                </a:cubicBezTo>
                <a:cubicBezTo>
                  <a:pt x="468" y="171"/>
                  <a:pt x="468" y="171"/>
                  <a:pt x="468" y="171"/>
                </a:cubicBezTo>
                <a:cubicBezTo>
                  <a:pt x="467" y="172"/>
                  <a:pt x="467" y="172"/>
                  <a:pt x="467" y="172"/>
                </a:cubicBezTo>
                <a:cubicBezTo>
                  <a:pt x="467" y="172"/>
                  <a:pt x="467" y="172"/>
                  <a:pt x="467" y="172"/>
                </a:cubicBezTo>
                <a:cubicBezTo>
                  <a:pt x="465" y="176"/>
                  <a:pt x="461" y="178"/>
                  <a:pt x="457" y="179"/>
                </a:cubicBezTo>
                <a:cubicBezTo>
                  <a:pt x="452" y="180"/>
                  <a:pt x="447" y="178"/>
                  <a:pt x="442" y="175"/>
                </a:cubicBezTo>
                <a:cubicBezTo>
                  <a:pt x="437" y="171"/>
                  <a:pt x="423" y="168"/>
                  <a:pt x="401" y="167"/>
                </a:cubicBezTo>
                <a:cubicBezTo>
                  <a:pt x="390" y="166"/>
                  <a:pt x="390" y="166"/>
                  <a:pt x="390" y="166"/>
                </a:cubicBezTo>
                <a:cubicBezTo>
                  <a:pt x="390" y="166"/>
                  <a:pt x="390" y="166"/>
                  <a:pt x="390" y="166"/>
                </a:cubicBezTo>
                <a:cubicBezTo>
                  <a:pt x="375" y="165"/>
                  <a:pt x="375" y="165"/>
                  <a:pt x="375" y="165"/>
                </a:cubicBezTo>
                <a:cubicBezTo>
                  <a:pt x="359" y="168"/>
                  <a:pt x="359" y="168"/>
                  <a:pt x="359" y="168"/>
                </a:cubicBezTo>
                <a:cubicBezTo>
                  <a:pt x="366" y="178"/>
                  <a:pt x="366" y="178"/>
                  <a:pt x="366" y="178"/>
                </a:cubicBezTo>
                <a:cubicBezTo>
                  <a:pt x="372" y="186"/>
                  <a:pt x="374" y="191"/>
                  <a:pt x="374" y="194"/>
                </a:cubicBezTo>
                <a:cubicBezTo>
                  <a:pt x="367" y="234"/>
                  <a:pt x="367" y="234"/>
                  <a:pt x="367" y="234"/>
                </a:cubicBezTo>
                <a:cubicBezTo>
                  <a:pt x="370" y="255"/>
                  <a:pt x="370" y="255"/>
                  <a:pt x="370" y="255"/>
                </a:cubicBezTo>
                <a:cubicBezTo>
                  <a:pt x="371" y="255"/>
                  <a:pt x="371" y="255"/>
                  <a:pt x="371" y="255"/>
                </a:cubicBezTo>
                <a:cubicBezTo>
                  <a:pt x="371" y="256"/>
                  <a:pt x="371" y="256"/>
                  <a:pt x="371" y="256"/>
                </a:cubicBezTo>
                <a:cubicBezTo>
                  <a:pt x="370" y="256"/>
                  <a:pt x="370" y="256"/>
                  <a:pt x="370" y="256"/>
                </a:cubicBezTo>
                <a:cubicBezTo>
                  <a:pt x="370" y="256"/>
                  <a:pt x="370" y="256"/>
                  <a:pt x="370" y="256"/>
                </a:cubicBezTo>
                <a:cubicBezTo>
                  <a:pt x="358" y="296"/>
                  <a:pt x="358" y="296"/>
                  <a:pt x="358" y="296"/>
                </a:cubicBezTo>
                <a:cubicBezTo>
                  <a:pt x="357" y="299"/>
                  <a:pt x="356" y="301"/>
                  <a:pt x="355" y="300"/>
                </a:cubicBezTo>
                <a:cubicBezTo>
                  <a:pt x="354" y="300"/>
                  <a:pt x="354" y="300"/>
                  <a:pt x="354" y="300"/>
                </a:cubicBezTo>
                <a:cubicBezTo>
                  <a:pt x="354" y="300"/>
                  <a:pt x="354" y="300"/>
                  <a:pt x="354" y="300"/>
                </a:cubicBezTo>
                <a:cubicBezTo>
                  <a:pt x="352" y="296"/>
                  <a:pt x="352" y="296"/>
                  <a:pt x="352" y="296"/>
                </a:cubicBezTo>
                <a:cubicBezTo>
                  <a:pt x="350" y="291"/>
                  <a:pt x="348" y="290"/>
                  <a:pt x="346" y="290"/>
                </a:cubicBezTo>
                <a:cubicBezTo>
                  <a:pt x="345" y="291"/>
                  <a:pt x="343" y="293"/>
                  <a:pt x="343" y="299"/>
                </a:cubicBezTo>
                <a:cubicBezTo>
                  <a:pt x="340" y="310"/>
                  <a:pt x="334" y="319"/>
                  <a:pt x="323" y="328"/>
                </a:cubicBezTo>
                <a:cubicBezTo>
                  <a:pt x="312" y="337"/>
                  <a:pt x="312" y="337"/>
                  <a:pt x="312" y="337"/>
                </a:cubicBezTo>
                <a:cubicBezTo>
                  <a:pt x="307" y="340"/>
                  <a:pt x="307" y="340"/>
                  <a:pt x="307" y="340"/>
                </a:cubicBezTo>
                <a:cubicBezTo>
                  <a:pt x="307" y="340"/>
                  <a:pt x="307" y="340"/>
                  <a:pt x="307" y="340"/>
                </a:cubicBezTo>
                <a:cubicBezTo>
                  <a:pt x="306" y="340"/>
                  <a:pt x="306" y="340"/>
                  <a:pt x="306" y="340"/>
                </a:cubicBezTo>
                <a:cubicBezTo>
                  <a:pt x="267" y="341"/>
                  <a:pt x="267" y="341"/>
                  <a:pt x="267" y="341"/>
                </a:cubicBezTo>
                <a:cubicBezTo>
                  <a:pt x="252" y="355"/>
                  <a:pt x="252" y="355"/>
                  <a:pt x="252" y="355"/>
                </a:cubicBezTo>
                <a:cubicBezTo>
                  <a:pt x="251" y="355"/>
                  <a:pt x="251" y="355"/>
                  <a:pt x="251" y="355"/>
                </a:cubicBezTo>
                <a:cubicBezTo>
                  <a:pt x="250" y="355"/>
                  <a:pt x="250" y="355"/>
                  <a:pt x="250" y="355"/>
                </a:cubicBezTo>
                <a:cubicBezTo>
                  <a:pt x="249" y="355"/>
                  <a:pt x="249" y="355"/>
                  <a:pt x="249" y="355"/>
                </a:cubicBezTo>
                <a:cubicBezTo>
                  <a:pt x="207" y="349"/>
                  <a:pt x="207" y="349"/>
                  <a:pt x="207" y="349"/>
                </a:cubicBezTo>
                <a:cubicBezTo>
                  <a:pt x="201" y="356"/>
                  <a:pt x="194" y="359"/>
                  <a:pt x="187" y="358"/>
                </a:cubicBezTo>
                <a:cubicBezTo>
                  <a:pt x="181" y="356"/>
                  <a:pt x="171" y="358"/>
                  <a:pt x="156" y="364"/>
                </a:cubicBezTo>
                <a:cubicBezTo>
                  <a:pt x="139" y="384"/>
                  <a:pt x="139" y="384"/>
                  <a:pt x="139" y="384"/>
                </a:cubicBezTo>
                <a:cubicBezTo>
                  <a:pt x="139" y="385"/>
                  <a:pt x="139" y="385"/>
                  <a:pt x="139" y="385"/>
                </a:cubicBezTo>
                <a:cubicBezTo>
                  <a:pt x="112" y="385"/>
                  <a:pt x="112" y="385"/>
                  <a:pt x="112" y="385"/>
                </a:cubicBezTo>
                <a:cubicBezTo>
                  <a:pt x="112" y="363"/>
                  <a:pt x="112" y="363"/>
                  <a:pt x="112" y="363"/>
                </a:cubicBezTo>
                <a:cubicBezTo>
                  <a:pt x="95" y="363"/>
                  <a:pt x="95" y="363"/>
                  <a:pt x="95" y="363"/>
                </a:cubicBezTo>
                <a:cubicBezTo>
                  <a:pt x="92" y="373"/>
                  <a:pt x="92" y="373"/>
                  <a:pt x="92" y="373"/>
                </a:cubicBezTo>
                <a:cubicBezTo>
                  <a:pt x="79" y="376"/>
                  <a:pt x="79" y="376"/>
                  <a:pt x="79" y="376"/>
                </a:cubicBezTo>
                <a:cubicBezTo>
                  <a:pt x="78" y="376"/>
                  <a:pt x="78" y="376"/>
                  <a:pt x="78" y="376"/>
                </a:cubicBezTo>
                <a:cubicBezTo>
                  <a:pt x="78" y="376"/>
                  <a:pt x="78" y="376"/>
                  <a:pt x="78" y="376"/>
                </a:cubicBezTo>
                <a:cubicBezTo>
                  <a:pt x="78" y="375"/>
                  <a:pt x="78" y="375"/>
                  <a:pt x="78" y="375"/>
                </a:cubicBezTo>
                <a:cubicBezTo>
                  <a:pt x="77" y="375"/>
                  <a:pt x="77" y="375"/>
                  <a:pt x="77" y="375"/>
                </a:cubicBezTo>
                <a:cubicBezTo>
                  <a:pt x="69" y="370"/>
                  <a:pt x="59" y="367"/>
                  <a:pt x="50" y="365"/>
                </a:cubicBezTo>
                <a:cubicBezTo>
                  <a:pt x="44" y="365"/>
                  <a:pt x="38" y="368"/>
                  <a:pt x="28" y="377"/>
                </a:cubicBezTo>
                <a:cubicBezTo>
                  <a:pt x="17" y="385"/>
                  <a:pt x="10" y="393"/>
                  <a:pt x="7" y="401"/>
                </a:cubicBezTo>
                <a:cubicBezTo>
                  <a:pt x="8" y="402"/>
                  <a:pt x="10" y="404"/>
                  <a:pt x="10" y="408"/>
                </a:cubicBezTo>
                <a:cubicBezTo>
                  <a:pt x="11" y="412"/>
                  <a:pt x="11" y="416"/>
                  <a:pt x="11" y="421"/>
                </a:cubicBezTo>
                <a:cubicBezTo>
                  <a:pt x="11" y="425"/>
                  <a:pt x="9" y="429"/>
                  <a:pt x="7" y="431"/>
                </a:cubicBezTo>
                <a:cubicBezTo>
                  <a:pt x="4" y="433"/>
                  <a:pt x="2" y="438"/>
                  <a:pt x="0" y="448"/>
                </a:cubicBezTo>
                <a:cubicBezTo>
                  <a:pt x="10" y="455"/>
                  <a:pt x="10" y="455"/>
                  <a:pt x="10" y="455"/>
                </a:cubicBezTo>
                <a:cubicBezTo>
                  <a:pt x="23" y="441"/>
                  <a:pt x="23" y="441"/>
                  <a:pt x="23" y="441"/>
                </a:cubicBezTo>
                <a:cubicBezTo>
                  <a:pt x="40" y="459"/>
                  <a:pt x="40" y="459"/>
                  <a:pt x="40" y="459"/>
                </a:cubicBezTo>
                <a:cubicBezTo>
                  <a:pt x="40" y="461"/>
                  <a:pt x="40" y="461"/>
                  <a:pt x="40" y="461"/>
                </a:cubicBezTo>
                <a:cubicBezTo>
                  <a:pt x="44" y="494"/>
                  <a:pt x="44" y="494"/>
                  <a:pt x="44" y="494"/>
                </a:cubicBezTo>
                <a:cubicBezTo>
                  <a:pt x="44" y="495"/>
                  <a:pt x="44" y="495"/>
                  <a:pt x="44" y="495"/>
                </a:cubicBezTo>
                <a:cubicBezTo>
                  <a:pt x="43" y="495"/>
                  <a:pt x="43" y="495"/>
                  <a:pt x="43" y="495"/>
                </a:cubicBezTo>
                <a:cubicBezTo>
                  <a:pt x="33" y="541"/>
                  <a:pt x="33" y="541"/>
                  <a:pt x="33" y="541"/>
                </a:cubicBezTo>
                <a:cubicBezTo>
                  <a:pt x="31" y="541"/>
                  <a:pt x="31" y="541"/>
                  <a:pt x="31" y="541"/>
                </a:cubicBezTo>
                <a:cubicBezTo>
                  <a:pt x="17" y="541"/>
                  <a:pt x="8" y="541"/>
                  <a:pt x="4" y="544"/>
                </a:cubicBezTo>
                <a:cubicBezTo>
                  <a:pt x="5" y="547"/>
                  <a:pt x="11" y="552"/>
                  <a:pt x="21" y="558"/>
                </a:cubicBezTo>
                <a:cubicBezTo>
                  <a:pt x="30" y="557"/>
                  <a:pt x="30" y="557"/>
                  <a:pt x="30" y="557"/>
                </a:cubicBezTo>
                <a:cubicBezTo>
                  <a:pt x="31" y="557"/>
                  <a:pt x="31" y="557"/>
                  <a:pt x="31" y="557"/>
                </a:cubicBezTo>
                <a:cubicBezTo>
                  <a:pt x="32" y="558"/>
                  <a:pt x="32" y="558"/>
                  <a:pt x="32" y="558"/>
                </a:cubicBezTo>
                <a:cubicBezTo>
                  <a:pt x="52" y="577"/>
                  <a:pt x="52" y="577"/>
                  <a:pt x="52" y="577"/>
                </a:cubicBezTo>
                <a:cubicBezTo>
                  <a:pt x="60" y="584"/>
                  <a:pt x="59" y="595"/>
                  <a:pt x="49" y="612"/>
                </a:cubicBezTo>
                <a:cubicBezTo>
                  <a:pt x="52" y="631"/>
                  <a:pt x="52" y="631"/>
                  <a:pt x="52" y="631"/>
                </a:cubicBezTo>
                <a:cubicBezTo>
                  <a:pt x="60" y="633"/>
                  <a:pt x="60" y="633"/>
                  <a:pt x="60" y="633"/>
                </a:cubicBezTo>
                <a:cubicBezTo>
                  <a:pt x="91" y="633"/>
                  <a:pt x="91" y="633"/>
                  <a:pt x="91" y="633"/>
                </a:cubicBezTo>
                <a:cubicBezTo>
                  <a:pt x="75" y="648"/>
                  <a:pt x="75" y="648"/>
                  <a:pt x="75" y="648"/>
                </a:cubicBezTo>
                <a:cubicBezTo>
                  <a:pt x="84" y="653"/>
                  <a:pt x="84" y="653"/>
                  <a:pt x="84" y="653"/>
                </a:cubicBezTo>
                <a:cubicBezTo>
                  <a:pt x="84" y="653"/>
                  <a:pt x="84" y="653"/>
                  <a:pt x="84" y="653"/>
                </a:cubicBezTo>
                <a:cubicBezTo>
                  <a:pt x="96" y="659"/>
                  <a:pt x="96" y="659"/>
                  <a:pt x="96" y="659"/>
                </a:cubicBezTo>
                <a:cubicBezTo>
                  <a:pt x="129" y="673"/>
                  <a:pt x="129" y="673"/>
                  <a:pt x="129" y="673"/>
                </a:cubicBezTo>
                <a:cubicBezTo>
                  <a:pt x="130" y="674"/>
                  <a:pt x="130" y="674"/>
                  <a:pt x="130" y="674"/>
                </a:cubicBezTo>
                <a:cubicBezTo>
                  <a:pt x="131" y="674"/>
                  <a:pt x="131" y="674"/>
                  <a:pt x="131" y="674"/>
                </a:cubicBezTo>
                <a:cubicBezTo>
                  <a:pt x="134" y="724"/>
                  <a:pt x="134" y="724"/>
                  <a:pt x="134" y="724"/>
                </a:cubicBezTo>
                <a:cubicBezTo>
                  <a:pt x="135" y="733"/>
                  <a:pt x="142" y="741"/>
                  <a:pt x="156" y="745"/>
                </a:cubicBezTo>
                <a:cubicBezTo>
                  <a:pt x="159" y="744"/>
                  <a:pt x="159" y="744"/>
                  <a:pt x="159" y="744"/>
                </a:cubicBezTo>
                <a:cubicBezTo>
                  <a:pt x="160" y="744"/>
                  <a:pt x="160" y="744"/>
                  <a:pt x="160" y="744"/>
                </a:cubicBezTo>
                <a:cubicBezTo>
                  <a:pt x="160" y="744"/>
                  <a:pt x="160" y="744"/>
                  <a:pt x="160" y="744"/>
                </a:cubicBezTo>
                <a:cubicBezTo>
                  <a:pt x="194" y="749"/>
                  <a:pt x="194" y="749"/>
                  <a:pt x="194" y="749"/>
                </a:cubicBezTo>
                <a:cubicBezTo>
                  <a:pt x="197" y="749"/>
                  <a:pt x="197" y="749"/>
                  <a:pt x="197" y="749"/>
                </a:cubicBezTo>
                <a:cubicBezTo>
                  <a:pt x="197" y="748"/>
                  <a:pt x="197" y="748"/>
                  <a:pt x="197" y="748"/>
                </a:cubicBezTo>
                <a:cubicBezTo>
                  <a:pt x="197" y="747"/>
                  <a:pt x="197" y="747"/>
                  <a:pt x="197" y="747"/>
                </a:cubicBezTo>
                <a:cubicBezTo>
                  <a:pt x="201" y="741"/>
                  <a:pt x="203" y="736"/>
                  <a:pt x="203" y="734"/>
                </a:cubicBezTo>
                <a:cubicBezTo>
                  <a:pt x="203" y="733"/>
                  <a:pt x="203" y="733"/>
                  <a:pt x="203" y="733"/>
                </a:cubicBezTo>
                <a:cubicBezTo>
                  <a:pt x="203" y="728"/>
                  <a:pt x="205" y="723"/>
                  <a:pt x="210" y="719"/>
                </a:cubicBezTo>
                <a:cubicBezTo>
                  <a:pt x="215" y="716"/>
                  <a:pt x="218" y="712"/>
                  <a:pt x="220" y="708"/>
                </a:cubicBezTo>
                <a:cubicBezTo>
                  <a:pt x="220" y="707"/>
                  <a:pt x="220" y="707"/>
                  <a:pt x="220" y="707"/>
                </a:cubicBezTo>
                <a:cubicBezTo>
                  <a:pt x="222" y="702"/>
                  <a:pt x="228" y="701"/>
                  <a:pt x="238" y="704"/>
                </a:cubicBezTo>
                <a:cubicBezTo>
                  <a:pt x="239" y="704"/>
                  <a:pt x="239" y="704"/>
                  <a:pt x="239" y="704"/>
                </a:cubicBezTo>
                <a:cubicBezTo>
                  <a:pt x="239" y="704"/>
                  <a:pt x="239" y="704"/>
                  <a:pt x="239" y="704"/>
                </a:cubicBezTo>
                <a:cubicBezTo>
                  <a:pt x="251" y="711"/>
                  <a:pt x="251" y="711"/>
                  <a:pt x="251" y="711"/>
                </a:cubicBezTo>
                <a:cubicBezTo>
                  <a:pt x="289" y="718"/>
                  <a:pt x="289" y="718"/>
                  <a:pt x="289" y="718"/>
                </a:cubicBezTo>
                <a:cubicBezTo>
                  <a:pt x="312" y="716"/>
                  <a:pt x="312" y="716"/>
                  <a:pt x="312" y="716"/>
                </a:cubicBezTo>
                <a:cubicBezTo>
                  <a:pt x="329" y="709"/>
                  <a:pt x="329" y="709"/>
                  <a:pt x="329" y="709"/>
                </a:cubicBezTo>
                <a:cubicBezTo>
                  <a:pt x="333" y="705"/>
                  <a:pt x="335" y="703"/>
                  <a:pt x="337" y="702"/>
                </a:cubicBezTo>
                <a:cubicBezTo>
                  <a:pt x="340" y="701"/>
                  <a:pt x="344" y="702"/>
                  <a:pt x="349" y="707"/>
                </a:cubicBezTo>
                <a:cubicBezTo>
                  <a:pt x="351" y="708"/>
                  <a:pt x="351" y="708"/>
                  <a:pt x="351" y="708"/>
                </a:cubicBezTo>
                <a:cubicBezTo>
                  <a:pt x="354" y="710"/>
                  <a:pt x="356" y="713"/>
                  <a:pt x="358" y="720"/>
                </a:cubicBezTo>
                <a:cubicBezTo>
                  <a:pt x="370" y="729"/>
                  <a:pt x="370" y="729"/>
                  <a:pt x="370" y="729"/>
                </a:cubicBezTo>
                <a:cubicBezTo>
                  <a:pt x="379" y="729"/>
                  <a:pt x="379" y="729"/>
                  <a:pt x="379" y="729"/>
                </a:cubicBezTo>
                <a:cubicBezTo>
                  <a:pt x="380" y="729"/>
                  <a:pt x="380" y="729"/>
                  <a:pt x="380" y="729"/>
                </a:cubicBezTo>
                <a:cubicBezTo>
                  <a:pt x="381" y="729"/>
                  <a:pt x="381" y="729"/>
                  <a:pt x="381" y="729"/>
                </a:cubicBezTo>
                <a:cubicBezTo>
                  <a:pt x="382" y="729"/>
                  <a:pt x="382" y="729"/>
                  <a:pt x="382" y="729"/>
                </a:cubicBezTo>
                <a:cubicBezTo>
                  <a:pt x="394" y="734"/>
                  <a:pt x="394" y="734"/>
                  <a:pt x="394" y="734"/>
                </a:cubicBezTo>
                <a:cubicBezTo>
                  <a:pt x="418" y="733"/>
                  <a:pt x="418" y="733"/>
                  <a:pt x="418" y="733"/>
                </a:cubicBezTo>
                <a:cubicBezTo>
                  <a:pt x="431" y="728"/>
                  <a:pt x="431" y="728"/>
                  <a:pt x="431" y="728"/>
                </a:cubicBezTo>
                <a:cubicBezTo>
                  <a:pt x="466" y="731"/>
                  <a:pt x="466" y="731"/>
                  <a:pt x="466" y="731"/>
                </a:cubicBezTo>
                <a:cubicBezTo>
                  <a:pt x="481" y="727"/>
                  <a:pt x="481" y="727"/>
                  <a:pt x="481" y="727"/>
                </a:cubicBezTo>
                <a:cubicBezTo>
                  <a:pt x="499" y="720"/>
                  <a:pt x="499" y="720"/>
                  <a:pt x="499" y="720"/>
                </a:cubicBezTo>
                <a:cubicBezTo>
                  <a:pt x="502" y="717"/>
                  <a:pt x="507" y="716"/>
                  <a:pt x="513" y="714"/>
                </a:cubicBezTo>
                <a:cubicBezTo>
                  <a:pt x="546" y="714"/>
                  <a:pt x="546" y="714"/>
                  <a:pt x="546" y="714"/>
                </a:cubicBezTo>
                <a:cubicBezTo>
                  <a:pt x="558" y="710"/>
                  <a:pt x="558" y="710"/>
                  <a:pt x="558" y="710"/>
                </a:cubicBezTo>
                <a:cubicBezTo>
                  <a:pt x="563" y="707"/>
                  <a:pt x="567" y="705"/>
                  <a:pt x="571" y="705"/>
                </a:cubicBezTo>
                <a:cubicBezTo>
                  <a:pt x="590" y="705"/>
                  <a:pt x="590" y="705"/>
                  <a:pt x="590" y="705"/>
                </a:cubicBezTo>
                <a:cubicBezTo>
                  <a:pt x="600" y="711"/>
                  <a:pt x="600" y="711"/>
                  <a:pt x="600" y="711"/>
                </a:cubicBezTo>
                <a:cubicBezTo>
                  <a:pt x="626" y="717"/>
                  <a:pt x="626" y="717"/>
                  <a:pt x="626" y="717"/>
                </a:cubicBezTo>
                <a:cubicBezTo>
                  <a:pt x="629" y="717"/>
                  <a:pt x="633" y="720"/>
                  <a:pt x="639" y="725"/>
                </a:cubicBezTo>
                <a:cubicBezTo>
                  <a:pt x="650" y="733"/>
                  <a:pt x="650" y="733"/>
                  <a:pt x="650" y="733"/>
                </a:cubicBezTo>
                <a:cubicBezTo>
                  <a:pt x="651" y="734"/>
                  <a:pt x="651" y="734"/>
                  <a:pt x="651" y="734"/>
                </a:cubicBezTo>
                <a:cubicBezTo>
                  <a:pt x="676" y="734"/>
                  <a:pt x="676" y="734"/>
                  <a:pt x="676" y="734"/>
                </a:cubicBezTo>
                <a:cubicBezTo>
                  <a:pt x="676" y="734"/>
                  <a:pt x="676" y="734"/>
                  <a:pt x="676" y="734"/>
                </a:cubicBezTo>
                <a:cubicBezTo>
                  <a:pt x="677" y="734"/>
                  <a:pt x="677" y="734"/>
                  <a:pt x="677" y="734"/>
                </a:cubicBezTo>
                <a:cubicBezTo>
                  <a:pt x="688" y="741"/>
                  <a:pt x="688" y="741"/>
                  <a:pt x="688" y="741"/>
                </a:cubicBezTo>
                <a:cubicBezTo>
                  <a:pt x="703" y="744"/>
                  <a:pt x="703" y="744"/>
                  <a:pt x="703" y="744"/>
                </a:cubicBezTo>
                <a:cubicBezTo>
                  <a:pt x="704" y="744"/>
                  <a:pt x="704" y="744"/>
                  <a:pt x="704" y="744"/>
                </a:cubicBezTo>
                <a:cubicBezTo>
                  <a:pt x="717" y="745"/>
                  <a:pt x="717" y="745"/>
                  <a:pt x="717" y="745"/>
                </a:cubicBezTo>
                <a:cubicBezTo>
                  <a:pt x="720" y="738"/>
                  <a:pt x="720" y="738"/>
                  <a:pt x="720" y="738"/>
                </a:cubicBezTo>
                <a:cubicBezTo>
                  <a:pt x="715" y="726"/>
                  <a:pt x="715" y="726"/>
                  <a:pt x="715" y="726"/>
                </a:cubicBezTo>
                <a:cubicBezTo>
                  <a:pt x="713" y="714"/>
                  <a:pt x="713" y="714"/>
                  <a:pt x="713" y="714"/>
                </a:cubicBezTo>
                <a:cubicBezTo>
                  <a:pt x="713" y="713"/>
                  <a:pt x="713" y="713"/>
                  <a:pt x="713" y="713"/>
                </a:cubicBezTo>
                <a:cubicBezTo>
                  <a:pt x="712" y="713"/>
                  <a:pt x="712" y="713"/>
                  <a:pt x="712" y="713"/>
                </a:cubicBezTo>
                <a:cubicBezTo>
                  <a:pt x="714" y="711"/>
                  <a:pt x="714" y="711"/>
                  <a:pt x="714" y="711"/>
                </a:cubicBezTo>
                <a:cubicBezTo>
                  <a:pt x="722" y="700"/>
                  <a:pt x="722" y="700"/>
                  <a:pt x="722" y="700"/>
                </a:cubicBezTo>
                <a:cubicBezTo>
                  <a:pt x="722" y="699"/>
                  <a:pt x="722" y="699"/>
                  <a:pt x="722" y="699"/>
                </a:cubicBezTo>
                <a:cubicBezTo>
                  <a:pt x="722" y="699"/>
                  <a:pt x="722" y="699"/>
                  <a:pt x="722" y="699"/>
                </a:cubicBezTo>
                <a:cubicBezTo>
                  <a:pt x="723" y="699"/>
                  <a:pt x="723" y="699"/>
                  <a:pt x="723" y="699"/>
                </a:cubicBezTo>
                <a:cubicBezTo>
                  <a:pt x="723" y="699"/>
                  <a:pt x="723" y="699"/>
                  <a:pt x="723" y="699"/>
                </a:cubicBezTo>
                <a:cubicBezTo>
                  <a:pt x="731" y="693"/>
                  <a:pt x="731" y="693"/>
                  <a:pt x="731" y="693"/>
                </a:cubicBezTo>
                <a:cubicBezTo>
                  <a:pt x="731" y="693"/>
                  <a:pt x="731" y="693"/>
                  <a:pt x="731" y="693"/>
                </a:cubicBezTo>
                <a:cubicBezTo>
                  <a:pt x="730" y="689"/>
                  <a:pt x="730" y="689"/>
                  <a:pt x="730" y="689"/>
                </a:cubicBezTo>
                <a:cubicBezTo>
                  <a:pt x="726" y="677"/>
                  <a:pt x="726" y="677"/>
                  <a:pt x="726" y="677"/>
                </a:cubicBezTo>
                <a:cubicBezTo>
                  <a:pt x="726" y="675"/>
                  <a:pt x="724" y="674"/>
                  <a:pt x="720" y="671"/>
                </a:cubicBezTo>
                <a:cubicBezTo>
                  <a:pt x="720" y="671"/>
                  <a:pt x="720" y="671"/>
                  <a:pt x="720" y="671"/>
                </a:cubicBezTo>
                <a:cubicBezTo>
                  <a:pt x="711" y="662"/>
                  <a:pt x="711" y="662"/>
                  <a:pt x="711" y="662"/>
                </a:cubicBezTo>
                <a:cubicBezTo>
                  <a:pt x="700" y="652"/>
                  <a:pt x="700" y="652"/>
                  <a:pt x="700" y="652"/>
                </a:cubicBezTo>
                <a:cubicBezTo>
                  <a:pt x="699" y="651"/>
                  <a:pt x="699" y="651"/>
                  <a:pt x="699" y="651"/>
                </a:cubicBezTo>
                <a:cubicBezTo>
                  <a:pt x="698" y="650"/>
                  <a:pt x="698" y="650"/>
                  <a:pt x="698" y="650"/>
                </a:cubicBezTo>
                <a:cubicBezTo>
                  <a:pt x="699" y="649"/>
                  <a:pt x="699" y="649"/>
                  <a:pt x="699" y="649"/>
                </a:cubicBezTo>
                <a:cubicBezTo>
                  <a:pt x="699" y="648"/>
                  <a:pt x="699" y="648"/>
                  <a:pt x="699" y="648"/>
                </a:cubicBezTo>
                <a:cubicBezTo>
                  <a:pt x="700" y="637"/>
                  <a:pt x="700" y="637"/>
                  <a:pt x="700" y="637"/>
                </a:cubicBezTo>
                <a:cubicBezTo>
                  <a:pt x="700" y="628"/>
                  <a:pt x="700" y="628"/>
                  <a:pt x="700" y="628"/>
                </a:cubicBezTo>
                <a:cubicBezTo>
                  <a:pt x="695" y="614"/>
                  <a:pt x="695" y="614"/>
                  <a:pt x="695" y="614"/>
                </a:cubicBezTo>
                <a:cubicBezTo>
                  <a:pt x="709" y="611"/>
                  <a:pt x="709" y="611"/>
                  <a:pt x="709" y="611"/>
                </a:cubicBezTo>
                <a:cubicBezTo>
                  <a:pt x="716" y="604"/>
                  <a:pt x="716" y="604"/>
                  <a:pt x="716" y="604"/>
                </a:cubicBezTo>
                <a:cubicBezTo>
                  <a:pt x="733" y="604"/>
                  <a:pt x="733" y="604"/>
                  <a:pt x="733" y="604"/>
                </a:cubicBezTo>
                <a:cubicBezTo>
                  <a:pt x="750" y="602"/>
                  <a:pt x="750" y="602"/>
                  <a:pt x="750" y="602"/>
                </a:cubicBezTo>
                <a:cubicBezTo>
                  <a:pt x="750" y="602"/>
                  <a:pt x="750" y="602"/>
                  <a:pt x="750" y="602"/>
                </a:cubicBezTo>
                <a:cubicBezTo>
                  <a:pt x="762" y="603"/>
                  <a:pt x="762" y="603"/>
                  <a:pt x="762" y="603"/>
                </a:cubicBezTo>
                <a:cubicBezTo>
                  <a:pt x="775" y="598"/>
                  <a:pt x="775" y="598"/>
                  <a:pt x="775" y="598"/>
                </a:cubicBezTo>
                <a:cubicBezTo>
                  <a:pt x="790" y="596"/>
                  <a:pt x="790" y="596"/>
                  <a:pt x="790" y="596"/>
                </a:cubicBezTo>
                <a:cubicBezTo>
                  <a:pt x="800" y="592"/>
                  <a:pt x="800" y="592"/>
                  <a:pt x="800" y="592"/>
                </a:cubicBezTo>
                <a:cubicBezTo>
                  <a:pt x="801" y="592"/>
                  <a:pt x="801" y="592"/>
                  <a:pt x="801" y="592"/>
                </a:cubicBezTo>
                <a:cubicBezTo>
                  <a:pt x="827" y="587"/>
                  <a:pt x="827" y="587"/>
                  <a:pt x="827" y="587"/>
                </a:cubicBezTo>
                <a:cubicBezTo>
                  <a:pt x="831" y="583"/>
                  <a:pt x="831" y="583"/>
                  <a:pt x="831" y="583"/>
                </a:cubicBezTo>
                <a:cubicBezTo>
                  <a:pt x="830" y="578"/>
                  <a:pt x="830" y="578"/>
                  <a:pt x="830" y="578"/>
                </a:cubicBezTo>
                <a:cubicBezTo>
                  <a:pt x="825" y="569"/>
                  <a:pt x="825" y="569"/>
                  <a:pt x="825" y="569"/>
                </a:cubicBezTo>
                <a:cubicBezTo>
                  <a:pt x="825" y="569"/>
                  <a:pt x="825" y="569"/>
                  <a:pt x="825" y="569"/>
                </a:cubicBezTo>
                <a:cubicBezTo>
                  <a:pt x="824" y="568"/>
                  <a:pt x="824" y="568"/>
                  <a:pt x="824" y="568"/>
                </a:cubicBezTo>
                <a:cubicBezTo>
                  <a:pt x="824" y="568"/>
                  <a:pt x="824" y="568"/>
                  <a:pt x="824" y="568"/>
                </a:cubicBezTo>
                <a:cubicBezTo>
                  <a:pt x="825" y="558"/>
                  <a:pt x="825" y="558"/>
                  <a:pt x="825" y="558"/>
                </a:cubicBezTo>
                <a:cubicBezTo>
                  <a:pt x="826" y="558"/>
                  <a:pt x="826" y="558"/>
                  <a:pt x="826" y="558"/>
                </a:cubicBezTo>
                <a:cubicBezTo>
                  <a:pt x="826" y="545"/>
                  <a:pt x="826" y="545"/>
                  <a:pt x="826" y="545"/>
                </a:cubicBezTo>
                <a:cubicBezTo>
                  <a:pt x="824" y="534"/>
                  <a:pt x="824" y="534"/>
                  <a:pt x="824" y="534"/>
                </a:cubicBezTo>
                <a:cubicBezTo>
                  <a:pt x="824" y="534"/>
                  <a:pt x="824" y="534"/>
                  <a:pt x="824" y="534"/>
                </a:cubicBezTo>
                <a:cubicBezTo>
                  <a:pt x="824" y="534"/>
                  <a:pt x="824" y="534"/>
                  <a:pt x="824" y="534"/>
                </a:cubicBezTo>
                <a:cubicBezTo>
                  <a:pt x="830" y="521"/>
                  <a:pt x="830" y="521"/>
                  <a:pt x="830" y="521"/>
                </a:cubicBezTo>
                <a:cubicBezTo>
                  <a:pt x="832" y="516"/>
                  <a:pt x="835" y="513"/>
                  <a:pt x="839" y="513"/>
                </a:cubicBezTo>
                <a:cubicBezTo>
                  <a:pt x="855" y="514"/>
                  <a:pt x="855" y="514"/>
                  <a:pt x="855" y="514"/>
                </a:cubicBezTo>
                <a:cubicBezTo>
                  <a:pt x="857" y="514"/>
                  <a:pt x="860" y="513"/>
                  <a:pt x="863" y="510"/>
                </a:cubicBezTo>
                <a:cubicBezTo>
                  <a:pt x="887" y="478"/>
                  <a:pt x="887" y="478"/>
                  <a:pt x="887" y="478"/>
                </a:cubicBezTo>
                <a:cubicBezTo>
                  <a:pt x="887" y="478"/>
                  <a:pt x="887" y="478"/>
                  <a:pt x="887" y="478"/>
                </a:cubicBezTo>
                <a:cubicBezTo>
                  <a:pt x="887" y="477"/>
                  <a:pt x="887" y="477"/>
                  <a:pt x="887" y="477"/>
                </a:cubicBezTo>
                <a:cubicBezTo>
                  <a:pt x="900" y="467"/>
                  <a:pt x="900" y="467"/>
                  <a:pt x="900" y="467"/>
                </a:cubicBezTo>
                <a:cubicBezTo>
                  <a:pt x="901" y="466"/>
                  <a:pt x="901" y="466"/>
                  <a:pt x="901" y="466"/>
                </a:cubicBezTo>
                <a:cubicBezTo>
                  <a:pt x="906" y="464"/>
                  <a:pt x="909" y="463"/>
                  <a:pt x="911" y="461"/>
                </a:cubicBezTo>
                <a:cubicBezTo>
                  <a:pt x="914" y="458"/>
                  <a:pt x="914" y="458"/>
                  <a:pt x="914" y="458"/>
                </a:cubicBezTo>
                <a:cubicBezTo>
                  <a:pt x="918" y="453"/>
                  <a:pt x="922" y="450"/>
                  <a:pt x="924" y="450"/>
                </a:cubicBezTo>
                <a:cubicBezTo>
                  <a:pt x="945" y="455"/>
                  <a:pt x="945" y="455"/>
                  <a:pt x="945" y="455"/>
                </a:cubicBezTo>
                <a:cubicBezTo>
                  <a:pt x="963" y="446"/>
                  <a:pt x="963" y="446"/>
                  <a:pt x="963" y="446"/>
                </a:cubicBezTo>
                <a:cubicBezTo>
                  <a:pt x="963" y="446"/>
                  <a:pt x="963" y="446"/>
                  <a:pt x="963" y="446"/>
                </a:cubicBezTo>
                <a:cubicBezTo>
                  <a:pt x="963" y="446"/>
                  <a:pt x="963" y="446"/>
                  <a:pt x="963" y="446"/>
                </a:cubicBezTo>
                <a:cubicBezTo>
                  <a:pt x="963" y="446"/>
                  <a:pt x="963" y="446"/>
                  <a:pt x="963" y="446"/>
                </a:cubicBezTo>
                <a:cubicBezTo>
                  <a:pt x="964" y="446"/>
                  <a:pt x="964" y="446"/>
                  <a:pt x="964" y="446"/>
                </a:cubicBezTo>
                <a:cubicBezTo>
                  <a:pt x="974" y="445"/>
                  <a:pt x="974" y="445"/>
                  <a:pt x="974" y="445"/>
                </a:cubicBezTo>
                <a:cubicBezTo>
                  <a:pt x="983" y="441"/>
                  <a:pt x="983" y="441"/>
                  <a:pt x="983" y="441"/>
                </a:cubicBezTo>
                <a:cubicBezTo>
                  <a:pt x="983" y="427"/>
                  <a:pt x="983" y="427"/>
                  <a:pt x="983" y="427"/>
                </a:cubicBezTo>
                <a:cubicBezTo>
                  <a:pt x="985" y="410"/>
                  <a:pt x="985" y="410"/>
                  <a:pt x="985" y="410"/>
                </a:cubicBezTo>
                <a:cubicBezTo>
                  <a:pt x="985" y="409"/>
                  <a:pt x="985" y="409"/>
                  <a:pt x="985" y="409"/>
                </a:cubicBezTo>
                <a:cubicBezTo>
                  <a:pt x="985" y="409"/>
                  <a:pt x="985" y="409"/>
                  <a:pt x="985" y="409"/>
                </a:cubicBezTo>
                <a:cubicBezTo>
                  <a:pt x="985" y="409"/>
                  <a:pt x="985" y="409"/>
                  <a:pt x="985" y="409"/>
                </a:cubicBezTo>
                <a:cubicBezTo>
                  <a:pt x="988" y="404"/>
                  <a:pt x="988" y="404"/>
                  <a:pt x="988" y="404"/>
                </a:cubicBezTo>
                <a:lnTo>
                  <a:pt x="988" y="403"/>
                </a:lnTo>
                <a:close/>
              </a:path>
            </a:pathLst>
          </a:custGeom>
          <a:solidFill>
            <a:srgbClr val="D8D8D8"/>
          </a:solidFill>
          <a:ln w="9525">
            <a:solidFill>
              <a:srgbClr val="A5A5A5"/>
            </a:solidFill>
            <a:bevel/>
            <a:headEnd/>
            <a:tailEnd/>
          </a:ln>
        </p:spPr>
        <p:txBody>
          <a:bodyPr/>
          <a:lstStyle/>
          <a:p>
            <a:endParaRPr lang="zh-CN" altLang="en-US"/>
          </a:p>
        </p:txBody>
      </p:sp>
      <p:sp>
        <p:nvSpPr>
          <p:cNvPr id="34851" name="Freeform 16">
            <a:extLst>
              <a:ext uri="{FF2B5EF4-FFF2-40B4-BE49-F238E27FC236}">
                <a16:creationId xmlns:a16="http://schemas.microsoft.com/office/drawing/2014/main" id="{0DB10A92-ACD7-427C-A4E8-3DCE4595E4C7}"/>
              </a:ext>
            </a:extLst>
          </p:cNvPr>
          <p:cNvSpPr>
            <a:spLocks noChangeArrowheads="1"/>
          </p:cNvSpPr>
          <p:nvPr/>
        </p:nvSpPr>
        <p:spPr bwMode="auto">
          <a:xfrm>
            <a:off x="2112963" y="3222625"/>
            <a:ext cx="1533525" cy="1101725"/>
          </a:xfrm>
          <a:custGeom>
            <a:avLst/>
            <a:gdLst>
              <a:gd name="T0" fmla="*/ 2147483647 w 616"/>
              <a:gd name="T1" fmla="*/ 2147483647 h 442"/>
              <a:gd name="T2" fmla="*/ 2147483647 w 616"/>
              <a:gd name="T3" fmla="*/ 2147483647 h 442"/>
              <a:gd name="T4" fmla="*/ 2147483647 w 616"/>
              <a:gd name="T5" fmla="*/ 2147483647 h 442"/>
              <a:gd name="T6" fmla="*/ 2147483647 w 616"/>
              <a:gd name="T7" fmla="*/ 2147483647 h 442"/>
              <a:gd name="T8" fmla="*/ 2147483647 w 616"/>
              <a:gd name="T9" fmla="*/ 2147483647 h 442"/>
              <a:gd name="T10" fmla="*/ 2147483647 w 616"/>
              <a:gd name="T11" fmla="*/ 2147483647 h 442"/>
              <a:gd name="T12" fmla="*/ 2147483647 w 616"/>
              <a:gd name="T13" fmla="*/ 2147483647 h 442"/>
              <a:gd name="T14" fmla="*/ 2147483647 w 616"/>
              <a:gd name="T15" fmla="*/ 2147483647 h 442"/>
              <a:gd name="T16" fmla="*/ 2147483647 w 616"/>
              <a:gd name="T17" fmla="*/ 2147483647 h 442"/>
              <a:gd name="T18" fmla="*/ 2147483647 w 616"/>
              <a:gd name="T19" fmla="*/ 2147483647 h 442"/>
              <a:gd name="T20" fmla="*/ 2147483647 w 616"/>
              <a:gd name="T21" fmla="*/ 2147483647 h 442"/>
              <a:gd name="T22" fmla="*/ 2147483647 w 616"/>
              <a:gd name="T23" fmla="*/ 2147483647 h 442"/>
              <a:gd name="T24" fmla="*/ 2147483647 w 616"/>
              <a:gd name="T25" fmla="*/ 2147483647 h 442"/>
              <a:gd name="T26" fmla="*/ 2147483647 w 616"/>
              <a:gd name="T27" fmla="*/ 2147483647 h 442"/>
              <a:gd name="T28" fmla="*/ 2147483647 w 616"/>
              <a:gd name="T29" fmla="*/ 2147483647 h 442"/>
              <a:gd name="T30" fmla="*/ 2147483647 w 616"/>
              <a:gd name="T31" fmla="*/ 2147483647 h 442"/>
              <a:gd name="T32" fmla="*/ 2147483647 w 616"/>
              <a:gd name="T33" fmla="*/ 2147483647 h 442"/>
              <a:gd name="T34" fmla="*/ 2147483647 w 616"/>
              <a:gd name="T35" fmla="*/ 2147483647 h 442"/>
              <a:gd name="T36" fmla="*/ 2147483647 w 616"/>
              <a:gd name="T37" fmla="*/ 2147483647 h 442"/>
              <a:gd name="T38" fmla="*/ 2147483647 w 616"/>
              <a:gd name="T39" fmla="*/ 2147483647 h 442"/>
              <a:gd name="T40" fmla="*/ 2147483647 w 616"/>
              <a:gd name="T41" fmla="*/ 2147483647 h 442"/>
              <a:gd name="T42" fmla="*/ 2147483647 w 616"/>
              <a:gd name="T43" fmla="*/ 2147483647 h 442"/>
              <a:gd name="T44" fmla="*/ 2147483647 w 616"/>
              <a:gd name="T45" fmla="*/ 2147483647 h 442"/>
              <a:gd name="T46" fmla="*/ 2147483647 w 616"/>
              <a:gd name="T47" fmla="*/ 2147483647 h 442"/>
              <a:gd name="T48" fmla="*/ 2147483647 w 616"/>
              <a:gd name="T49" fmla="*/ 2147483647 h 442"/>
              <a:gd name="T50" fmla="*/ 2147483647 w 616"/>
              <a:gd name="T51" fmla="*/ 2147483647 h 442"/>
              <a:gd name="T52" fmla="*/ 2147483647 w 616"/>
              <a:gd name="T53" fmla="*/ 2147483647 h 442"/>
              <a:gd name="T54" fmla="*/ 2147483647 w 616"/>
              <a:gd name="T55" fmla="*/ 2147483647 h 442"/>
              <a:gd name="T56" fmla="*/ 2147483647 w 616"/>
              <a:gd name="T57" fmla="*/ 2147483647 h 442"/>
              <a:gd name="T58" fmla="*/ 2147483647 w 616"/>
              <a:gd name="T59" fmla="*/ 2147483647 h 442"/>
              <a:gd name="T60" fmla="*/ 2147483647 w 616"/>
              <a:gd name="T61" fmla="*/ 2147483647 h 442"/>
              <a:gd name="T62" fmla="*/ 2147483647 w 616"/>
              <a:gd name="T63" fmla="*/ 2147483647 h 442"/>
              <a:gd name="T64" fmla="*/ 2147483647 w 616"/>
              <a:gd name="T65" fmla="*/ 2147483647 h 442"/>
              <a:gd name="T66" fmla="*/ 2147483647 w 616"/>
              <a:gd name="T67" fmla="*/ 2147483647 h 442"/>
              <a:gd name="T68" fmla="*/ 2147483647 w 616"/>
              <a:gd name="T69" fmla="*/ 2147483647 h 442"/>
              <a:gd name="T70" fmla="*/ 2147483647 w 616"/>
              <a:gd name="T71" fmla="*/ 2147483647 h 442"/>
              <a:gd name="T72" fmla="*/ 2147483647 w 616"/>
              <a:gd name="T73" fmla="*/ 2147483647 h 442"/>
              <a:gd name="T74" fmla="*/ 2147483647 w 616"/>
              <a:gd name="T75" fmla="*/ 2147483647 h 442"/>
              <a:gd name="T76" fmla="*/ 2147483647 w 616"/>
              <a:gd name="T77" fmla="*/ 2147483647 h 442"/>
              <a:gd name="T78" fmla="*/ 2147483647 w 616"/>
              <a:gd name="T79" fmla="*/ 2147483647 h 442"/>
              <a:gd name="T80" fmla="*/ 2147483647 w 616"/>
              <a:gd name="T81" fmla="*/ 2147483647 h 442"/>
              <a:gd name="T82" fmla="*/ 2147483647 w 616"/>
              <a:gd name="T83" fmla="*/ 2147483647 h 442"/>
              <a:gd name="T84" fmla="*/ 2147483647 w 616"/>
              <a:gd name="T85" fmla="*/ 2147483647 h 442"/>
              <a:gd name="T86" fmla="*/ 2147483647 w 616"/>
              <a:gd name="T87" fmla="*/ 2147483647 h 442"/>
              <a:gd name="T88" fmla="*/ 2147483647 w 616"/>
              <a:gd name="T89" fmla="*/ 2147483647 h 442"/>
              <a:gd name="T90" fmla="*/ 2147483647 w 616"/>
              <a:gd name="T91" fmla="*/ 2147483647 h 442"/>
              <a:gd name="T92" fmla="*/ 2147483647 w 616"/>
              <a:gd name="T93" fmla="*/ 2147483647 h 442"/>
              <a:gd name="T94" fmla="*/ 2147483647 w 616"/>
              <a:gd name="T95" fmla="*/ 2147483647 h 442"/>
              <a:gd name="T96" fmla="*/ 2147483647 w 616"/>
              <a:gd name="T97" fmla="*/ 2147483647 h 442"/>
              <a:gd name="T98" fmla="*/ 2147483647 w 616"/>
              <a:gd name="T99" fmla="*/ 2147483647 h 442"/>
              <a:gd name="T100" fmla="*/ 2147483647 w 616"/>
              <a:gd name="T101" fmla="*/ 2147483647 h 442"/>
              <a:gd name="T102" fmla="*/ 2147483647 w 616"/>
              <a:gd name="T103" fmla="*/ 2147483647 h 442"/>
              <a:gd name="T104" fmla="*/ 2147483647 w 616"/>
              <a:gd name="T105" fmla="*/ 2147483647 h 442"/>
              <a:gd name="T106" fmla="*/ 2147483647 w 616"/>
              <a:gd name="T107" fmla="*/ 2147483647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442">
                <a:moveTo>
                  <a:pt x="368" y="23"/>
                </a:moveTo>
                <a:cubicBezTo>
                  <a:pt x="362" y="27"/>
                  <a:pt x="362" y="27"/>
                  <a:pt x="362" y="27"/>
                </a:cubicBezTo>
                <a:cubicBezTo>
                  <a:pt x="362" y="29"/>
                  <a:pt x="363" y="35"/>
                  <a:pt x="365" y="43"/>
                </a:cubicBezTo>
                <a:cubicBezTo>
                  <a:pt x="365" y="43"/>
                  <a:pt x="365" y="43"/>
                  <a:pt x="365" y="43"/>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3"/>
                  <a:pt x="348" y="63"/>
                  <a:pt x="348" y="63"/>
                </a:cubicBezTo>
                <a:cubicBezTo>
                  <a:pt x="347" y="63"/>
                  <a:pt x="347" y="63"/>
                  <a:pt x="347" y="63"/>
                </a:cubicBezTo>
                <a:cubicBezTo>
                  <a:pt x="331" y="56"/>
                  <a:pt x="331" y="56"/>
                  <a:pt x="331" y="56"/>
                </a:cubicBezTo>
                <a:cubicBezTo>
                  <a:pt x="331" y="56"/>
                  <a:pt x="331" y="56"/>
                  <a:pt x="331" y="56"/>
                </a:cubicBezTo>
                <a:cubicBezTo>
                  <a:pt x="331" y="55"/>
                  <a:pt x="331" y="55"/>
                  <a:pt x="331" y="55"/>
                </a:cubicBezTo>
                <a:cubicBezTo>
                  <a:pt x="301" y="28"/>
                  <a:pt x="301" y="28"/>
                  <a:pt x="301" y="28"/>
                </a:cubicBezTo>
                <a:cubicBezTo>
                  <a:pt x="289" y="21"/>
                  <a:pt x="289" y="21"/>
                  <a:pt x="289" y="21"/>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3"/>
                  <a:pt x="247" y="3"/>
                  <a:pt x="247" y="3"/>
                </a:cubicBezTo>
                <a:cubicBezTo>
                  <a:pt x="238" y="4"/>
                  <a:pt x="238" y="4"/>
                  <a:pt x="238" y="4"/>
                </a:cubicBezTo>
                <a:cubicBezTo>
                  <a:pt x="238" y="4"/>
                  <a:pt x="238" y="4"/>
                  <a:pt x="238" y="4"/>
                </a:cubicBezTo>
                <a:cubicBezTo>
                  <a:pt x="218" y="3"/>
                  <a:pt x="218" y="3"/>
                  <a:pt x="218" y="3"/>
                </a:cubicBezTo>
                <a:cubicBezTo>
                  <a:pt x="218" y="3"/>
                  <a:pt x="218" y="3"/>
                  <a:pt x="218" y="3"/>
                </a:cubicBezTo>
                <a:cubicBezTo>
                  <a:pt x="204" y="0"/>
                  <a:pt x="204" y="0"/>
                  <a:pt x="204" y="0"/>
                </a:cubicBezTo>
                <a:cubicBezTo>
                  <a:pt x="195" y="0"/>
                  <a:pt x="195" y="0"/>
                  <a:pt x="195" y="0"/>
                </a:cubicBezTo>
                <a:cubicBezTo>
                  <a:pt x="189" y="4"/>
                  <a:pt x="189" y="4"/>
                  <a:pt x="189" y="4"/>
                </a:cubicBezTo>
                <a:cubicBezTo>
                  <a:pt x="185" y="6"/>
                  <a:pt x="180" y="7"/>
                  <a:pt x="174" y="8"/>
                </a:cubicBezTo>
                <a:cubicBezTo>
                  <a:pt x="161" y="10"/>
                  <a:pt x="161" y="10"/>
                  <a:pt x="161" y="10"/>
                </a:cubicBezTo>
                <a:cubicBezTo>
                  <a:pt x="150" y="14"/>
                  <a:pt x="150" y="14"/>
                  <a:pt x="150" y="14"/>
                </a:cubicBezTo>
                <a:cubicBezTo>
                  <a:pt x="150" y="15"/>
                  <a:pt x="150" y="15"/>
                  <a:pt x="150" y="15"/>
                </a:cubicBezTo>
                <a:cubicBezTo>
                  <a:pt x="150" y="15"/>
                  <a:pt x="150" y="15"/>
                  <a:pt x="150" y="15"/>
                </a:cubicBezTo>
                <a:cubicBezTo>
                  <a:pt x="150" y="15"/>
                  <a:pt x="150" y="15"/>
                  <a:pt x="150" y="15"/>
                </a:cubicBezTo>
                <a:cubicBezTo>
                  <a:pt x="136" y="16"/>
                  <a:pt x="136" y="16"/>
                  <a:pt x="136" y="16"/>
                </a:cubicBezTo>
                <a:cubicBezTo>
                  <a:pt x="122" y="21"/>
                  <a:pt x="122" y="21"/>
                  <a:pt x="122" y="21"/>
                </a:cubicBezTo>
                <a:cubicBezTo>
                  <a:pt x="122" y="21"/>
                  <a:pt x="122" y="21"/>
                  <a:pt x="122" y="21"/>
                </a:cubicBezTo>
                <a:cubicBezTo>
                  <a:pt x="121" y="21"/>
                  <a:pt x="121" y="21"/>
                  <a:pt x="121" y="21"/>
                </a:cubicBezTo>
                <a:cubicBezTo>
                  <a:pt x="109" y="20"/>
                  <a:pt x="109" y="20"/>
                  <a:pt x="109" y="20"/>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49"/>
                  <a:pt x="66" y="49"/>
                  <a:pt x="66" y="49"/>
                </a:cubicBezTo>
                <a:cubicBezTo>
                  <a:pt x="64" y="60"/>
                  <a:pt x="64" y="60"/>
                  <a:pt x="64" y="60"/>
                </a:cubicBezTo>
                <a:cubicBezTo>
                  <a:pt x="75" y="68"/>
                  <a:pt x="75" y="68"/>
                  <a:pt x="75" y="68"/>
                </a:cubicBezTo>
                <a:cubicBezTo>
                  <a:pt x="75" y="68"/>
                  <a:pt x="75" y="68"/>
                  <a:pt x="75" y="68"/>
                </a:cubicBezTo>
                <a:cubicBezTo>
                  <a:pt x="75" y="68"/>
                  <a:pt x="75" y="68"/>
                  <a:pt x="75" y="68"/>
                </a:cubicBezTo>
                <a:cubicBezTo>
                  <a:pt x="75" y="68"/>
                  <a:pt x="75" y="68"/>
                  <a:pt x="75" y="68"/>
                </a:cubicBezTo>
                <a:cubicBezTo>
                  <a:pt x="84" y="78"/>
                  <a:pt x="84" y="78"/>
                  <a:pt x="84" y="78"/>
                </a:cubicBezTo>
                <a:cubicBezTo>
                  <a:pt x="89" y="82"/>
                  <a:pt x="92" y="85"/>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6"/>
                  <a:pt x="78" y="126"/>
                  <a:pt x="78" y="126"/>
                </a:cubicBezTo>
                <a:cubicBezTo>
                  <a:pt x="80" y="136"/>
                  <a:pt x="80" y="136"/>
                  <a:pt x="80" y="136"/>
                </a:cubicBezTo>
                <a:cubicBezTo>
                  <a:pt x="85" y="148"/>
                  <a:pt x="85" y="148"/>
                  <a:pt x="85" y="148"/>
                </a:cubicBezTo>
                <a:cubicBezTo>
                  <a:pt x="86" y="149"/>
                  <a:pt x="86" y="149"/>
                  <a:pt x="86" y="149"/>
                </a:cubicBezTo>
                <a:cubicBezTo>
                  <a:pt x="86" y="149"/>
                  <a:pt x="86" y="149"/>
                  <a:pt x="86" y="149"/>
                </a:cubicBezTo>
                <a:cubicBezTo>
                  <a:pt x="86" y="150"/>
                  <a:pt x="86" y="150"/>
                  <a:pt x="86" y="150"/>
                </a:cubicBezTo>
                <a:cubicBezTo>
                  <a:pt x="85" y="155"/>
                  <a:pt x="85" y="155"/>
                  <a:pt x="85" y="155"/>
                </a:cubicBezTo>
                <a:cubicBezTo>
                  <a:pt x="84" y="158"/>
                  <a:pt x="82" y="160"/>
                  <a:pt x="81" y="162"/>
                </a:cubicBezTo>
                <a:cubicBezTo>
                  <a:pt x="77" y="165"/>
                  <a:pt x="71" y="165"/>
                  <a:pt x="61" y="162"/>
                </a:cubicBezTo>
                <a:cubicBezTo>
                  <a:pt x="46" y="159"/>
                  <a:pt x="46" y="159"/>
                  <a:pt x="46" y="159"/>
                </a:cubicBezTo>
                <a:cubicBezTo>
                  <a:pt x="45" y="159"/>
                  <a:pt x="45" y="159"/>
                  <a:pt x="45" y="159"/>
                </a:cubicBezTo>
                <a:cubicBezTo>
                  <a:pt x="45" y="159"/>
                  <a:pt x="45" y="159"/>
                  <a:pt x="45"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3"/>
                  <a:pt x="15" y="183"/>
                  <a:pt x="15" y="183"/>
                </a:cubicBezTo>
                <a:cubicBezTo>
                  <a:pt x="14" y="188"/>
                  <a:pt x="11" y="190"/>
                  <a:pt x="7" y="190"/>
                </a:cubicBezTo>
                <a:cubicBezTo>
                  <a:pt x="5" y="191"/>
                  <a:pt x="4" y="193"/>
                  <a:pt x="5" y="198"/>
                </a:cubicBezTo>
                <a:cubicBezTo>
                  <a:pt x="5" y="199"/>
                  <a:pt x="5" y="199"/>
                  <a:pt x="5" y="199"/>
                </a:cubicBezTo>
                <a:cubicBezTo>
                  <a:pt x="4" y="199"/>
                  <a:pt x="4" y="199"/>
                  <a:pt x="4" y="199"/>
                </a:cubicBezTo>
                <a:cubicBezTo>
                  <a:pt x="3" y="207"/>
                  <a:pt x="3" y="207"/>
                  <a:pt x="3" y="207"/>
                </a:cubicBezTo>
                <a:cubicBezTo>
                  <a:pt x="7" y="210"/>
                  <a:pt x="10" y="213"/>
                  <a:pt x="11" y="216"/>
                </a:cubicBezTo>
                <a:cubicBezTo>
                  <a:pt x="14" y="230"/>
                  <a:pt x="14" y="230"/>
                  <a:pt x="14" y="230"/>
                </a:cubicBezTo>
                <a:cubicBezTo>
                  <a:pt x="14" y="236"/>
                  <a:pt x="14" y="236"/>
                  <a:pt x="14" y="236"/>
                </a:cubicBezTo>
                <a:cubicBezTo>
                  <a:pt x="14" y="239"/>
                  <a:pt x="13" y="241"/>
                  <a:pt x="12" y="244"/>
                </a:cubicBezTo>
                <a:cubicBezTo>
                  <a:pt x="8" y="256"/>
                  <a:pt x="8" y="256"/>
                  <a:pt x="8" y="256"/>
                </a:cubicBezTo>
                <a:cubicBezTo>
                  <a:pt x="0" y="271"/>
                  <a:pt x="0" y="271"/>
                  <a:pt x="0" y="271"/>
                </a:cubicBezTo>
                <a:cubicBezTo>
                  <a:pt x="0" y="274"/>
                  <a:pt x="0" y="274"/>
                  <a:pt x="0" y="274"/>
                </a:cubicBezTo>
                <a:cubicBezTo>
                  <a:pt x="1" y="281"/>
                  <a:pt x="1" y="281"/>
                  <a:pt x="1" y="281"/>
                </a:cubicBezTo>
                <a:cubicBezTo>
                  <a:pt x="9" y="292"/>
                  <a:pt x="9" y="292"/>
                  <a:pt x="9" y="292"/>
                </a:cubicBezTo>
                <a:cubicBezTo>
                  <a:pt x="11" y="295"/>
                  <a:pt x="13" y="296"/>
                  <a:pt x="13" y="298"/>
                </a:cubicBezTo>
                <a:cubicBezTo>
                  <a:pt x="21" y="309"/>
                  <a:pt x="21" y="309"/>
                  <a:pt x="21" y="309"/>
                </a:cubicBezTo>
                <a:cubicBezTo>
                  <a:pt x="31" y="321"/>
                  <a:pt x="31" y="321"/>
                  <a:pt x="31" y="321"/>
                </a:cubicBezTo>
                <a:cubicBezTo>
                  <a:pt x="36" y="325"/>
                  <a:pt x="39" y="327"/>
                  <a:pt x="40" y="327"/>
                </a:cubicBezTo>
                <a:cubicBezTo>
                  <a:pt x="51" y="319"/>
                  <a:pt x="51" y="319"/>
                  <a:pt x="51" y="319"/>
                </a:cubicBezTo>
                <a:cubicBezTo>
                  <a:pt x="54" y="318"/>
                  <a:pt x="56" y="316"/>
                  <a:pt x="59" y="316"/>
                </a:cubicBezTo>
                <a:cubicBezTo>
                  <a:pt x="61" y="316"/>
                  <a:pt x="65" y="318"/>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2" y="340"/>
                  <a:pt x="82" y="340"/>
                  <a:pt x="82" y="340"/>
                </a:cubicBezTo>
                <a:cubicBezTo>
                  <a:pt x="84" y="341"/>
                  <a:pt x="84" y="341"/>
                  <a:pt x="84" y="341"/>
                </a:cubicBezTo>
                <a:cubicBezTo>
                  <a:pt x="92" y="347"/>
                  <a:pt x="92" y="347"/>
                  <a:pt x="92" y="347"/>
                </a:cubicBezTo>
                <a:cubicBezTo>
                  <a:pt x="96" y="347"/>
                  <a:pt x="96" y="347"/>
                  <a:pt x="96" y="347"/>
                </a:cubicBezTo>
                <a:cubicBezTo>
                  <a:pt x="99" y="348"/>
                  <a:pt x="101" y="350"/>
                  <a:pt x="103" y="352"/>
                </a:cubicBezTo>
                <a:cubicBezTo>
                  <a:pt x="104" y="354"/>
                  <a:pt x="111" y="356"/>
                  <a:pt x="122" y="360"/>
                </a:cubicBezTo>
                <a:cubicBezTo>
                  <a:pt x="123" y="360"/>
                  <a:pt x="123" y="360"/>
                  <a:pt x="123" y="360"/>
                </a:cubicBezTo>
                <a:cubicBezTo>
                  <a:pt x="141" y="366"/>
                  <a:pt x="141" y="366"/>
                  <a:pt x="141" y="366"/>
                </a:cubicBezTo>
                <a:cubicBezTo>
                  <a:pt x="142" y="366"/>
                  <a:pt x="142" y="366"/>
                  <a:pt x="142" y="366"/>
                </a:cubicBezTo>
                <a:cubicBezTo>
                  <a:pt x="143" y="366"/>
                  <a:pt x="143" y="366"/>
                  <a:pt x="143" y="366"/>
                </a:cubicBezTo>
                <a:cubicBezTo>
                  <a:pt x="155" y="372"/>
                  <a:pt x="155" y="372"/>
                  <a:pt x="155" y="372"/>
                </a:cubicBezTo>
                <a:cubicBezTo>
                  <a:pt x="177" y="378"/>
                  <a:pt x="177" y="378"/>
                  <a:pt x="177" y="378"/>
                </a:cubicBezTo>
                <a:cubicBezTo>
                  <a:pt x="178" y="378"/>
                  <a:pt x="178" y="378"/>
                  <a:pt x="178" y="378"/>
                </a:cubicBezTo>
                <a:cubicBezTo>
                  <a:pt x="206" y="380"/>
                  <a:pt x="206" y="380"/>
                  <a:pt x="206" y="380"/>
                </a:cubicBezTo>
                <a:cubicBezTo>
                  <a:pt x="219" y="375"/>
                  <a:pt x="219" y="375"/>
                  <a:pt x="219" y="375"/>
                </a:cubicBezTo>
                <a:cubicBezTo>
                  <a:pt x="231" y="375"/>
                  <a:pt x="231" y="375"/>
                  <a:pt x="231" y="375"/>
                </a:cubicBezTo>
                <a:cubicBezTo>
                  <a:pt x="231" y="375"/>
                  <a:pt x="231" y="375"/>
                  <a:pt x="231" y="375"/>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8"/>
                  <a:pt x="247" y="398"/>
                  <a:pt x="247" y="398"/>
                </a:cubicBezTo>
                <a:cubicBezTo>
                  <a:pt x="252" y="404"/>
                  <a:pt x="252" y="404"/>
                  <a:pt x="252" y="404"/>
                </a:cubicBezTo>
                <a:cubicBezTo>
                  <a:pt x="258" y="407"/>
                  <a:pt x="258" y="407"/>
                  <a:pt x="258" y="407"/>
                </a:cubicBezTo>
                <a:cubicBezTo>
                  <a:pt x="259" y="407"/>
                  <a:pt x="259" y="407"/>
                  <a:pt x="259" y="407"/>
                </a:cubicBezTo>
                <a:cubicBezTo>
                  <a:pt x="259" y="407"/>
                  <a:pt x="259" y="407"/>
                  <a:pt x="259" y="407"/>
                </a:cubicBezTo>
                <a:cubicBezTo>
                  <a:pt x="260" y="408"/>
                  <a:pt x="260" y="408"/>
                  <a:pt x="260" y="408"/>
                </a:cubicBezTo>
                <a:cubicBezTo>
                  <a:pt x="265" y="420"/>
                  <a:pt x="265" y="420"/>
                  <a:pt x="265" y="420"/>
                </a:cubicBezTo>
                <a:cubicBezTo>
                  <a:pt x="265" y="421"/>
                  <a:pt x="265" y="421"/>
                  <a:pt x="265" y="421"/>
                </a:cubicBezTo>
                <a:cubicBezTo>
                  <a:pt x="266" y="421"/>
                  <a:pt x="266" y="421"/>
                  <a:pt x="266" y="421"/>
                </a:cubicBezTo>
                <a:cubicBezTo>
                  <a:pt x="266" y="421"/>
                  <a:pt x="266" y="421"/>
                  <a:pt x="266" y="421"/>
                </a:cubicBezTo>
                <a:cubicBezTo>
                  <a:pt x="269" y="435"/>
                  <a:pt x="269" y="435"/>
                  <a:pt x="269" y="435"/>
                </a:cubicBezTo>
                <a:cubicBezTo>
                  <a:pt x="277" y="438"/>
                  <a:pt x="277" y="438"/>
                  <a:pt x="277" y="438"/>
                </a:cubicBezTo>
                <a:cubicBezTo>
                  <a:pt x="278" y="438"/>
                  <a:pt x="278" y="438"/>
                  <a:pt x="278" y="438"/>
                </a:cubicBezTo>
                <a:cubicBezTo>
                  <a:pt x="278" y="438"/>
                  <a:pt x="278" y="438"/>
                  <a:pt x="278" y="438"/>
                </a:cubicBezTo>
                <a:cubicBezTo>
                  <a:pt x="278" y="438"/>
                  <a:pt x="278" y="438"/>
                  <a:pt x="278" y="438"/>
                </a:cubicBezTo>
                <a:cubicBezTo>
                  <a:pt x="285" y="442"/>
                  <a:pt x="285" y="442"/>
                  <a:pt x="285" y="442"/>
                </a:cubicBezTo>
                <a:cubicBezTo>
                  <a:pt x="294" y="440"/>
                  <a:pt x="294" y="440"/>
                  <a:pt x="294" y="440"/>
                </a:cubicBezTo>
                <a:cubicBezTo>
                  <a:pt x="297" y="431"/>
                  <a:pt x="297" y="431"/>
                  <a:pt x="297" y="431"/>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7" y="420"/>
                  <a:pt x="337" y="420"/>
                  <a:pt x="337" y="420"/>
                </a:cubicBezTo>
                <a:cubicBezTo>
                  <a:pt x="337" y="420"/>
                  <a:pt x="337" y="420"/>
                  <a:pt x="337" y="420"/>
                </a:cubicBezTo>
                <a:cubicBezTo>
                  <a:pt x="337" y="419"/>
                  <a:pt x="337" y="419"/>
                  <a:pt x="337" y="419"/>
                </a:cubicBezTo>
                <a:cubicBezTo>
                  <a:pt x="338" y="418"/>
                  <a:pt x="338" y="418"/>
                  <a:pt x="338" y="418"/>
                </a:cubicBezTo>
                <a:cubicBezTo>
                  <a:pt x="346" y="414"/>
                  <a:pt x="346" y="414"/>
                  <a:pt x="346" y="414"/>
                </a:cubicBezTo>
                <a:cubicBezTo>
                  <a:pt x="344" y="397"/>
                  <a:pt x="344" y="397"/>
                  <a:pt x="344" y="397"/>
                </a:cubicBezTo>
                <a:cubicBezTo>
                  <a:pt x="344" y="396"/>
                  <a:pt x="344" y="396"/>
                  <a:pt x="344" y="396"/>
                </a:cubicBezTo>
                <a:cubicBezTo>
                  <a:pt x="344" y="395"/>
                  <a:pt x="344" y="395"/>
                  <a:pt x="344" y="395"/>
                </a:cubicBezTo>
                <a:cubicBezTo>
                  <a:pt x="344" y="395"/>
                  <a:pt x="344" y="395"/>
                  <a:pt x="344" y="395"/>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0"/>
                  <a:pt x="362" y="330"/>
                  <a:pt x="362" y="330"/>
                </a:cubicBezTo>
                <a:cubicBezTo>
                  <a:pt x="363" y="319"/>
                  <a:pt x="363" y="319"/>
                  <a:pt x="363" y="319"/>
                </a:cubicBezTo>
                <a:cubicBezTo>
                  <a:pt x="363" y="317"/>
                  <a:pt x="363" y="317"/>
                  <a:pt x="363" y="317"/>
                </a:cubicBezTo>
                <a:cubicBezTo>
                  <a:pt x="365" y="316"/>
                  <a:pt x="365" y="316"/>
                  <a:pt x="365" y="316"/>
                </a:cubicBezTo>
                <a:cubicBezTo>
                  <a:pt x="371" y="309"/>
                  <a:pt x="371" y="309"/>
                  <a:pt x="371" y="309"/>
                </a:cubicBezTo>
                <a:cubicBezTo>
                  <a:pt x="372" y="307"/>
                  <a:pt x="372" y="307"/>
                  <a:pt x="372" y="307"/>
                </a:cubicBezTo>
                <a:cubicBezTo>
                  <a:pt x="374" y="307"/>
                  <a:pt x="374" y="307"/>
                  <a:pt x="374" y="307"/>
                </a:cubicBezTo>
                <a:cubicBezTo>
                  <a:pt x="390" y="310"/>
                  <a:pt x="390" y="310"/>
                  <a:pt x="390" y="310"/>
                </a:cubicBezTo>
                <a:cubicBezTo>
                  <a:pt x="391" y="310"/>
                  <a:pt x="391" y="310"/>
                  <a:pt x="391" y="310"/>
                </a:cubicBezTo>
                <a:cubicBezTo>
                  <a:pt x="404" y="314"/>
                  <a:pt x="404" y="314"/>
                  <a:pt x="404" y="314"/>
                </a:cubicBezTo>
                <a:cubicBezTo>
                  <a:pt x="416" y="310"/>
                  <a:pt x="416" y="310"/>
                  <a:pt x="416" y="310"/>
                </a:cubicBezTo>
                <a:cubicBezTo>
                  <a:pt x="422" y="324"/>
                  <a:pt x="422" y="324"/>
                  <a:pt x="422" y="324"/>
                </a:cubicBezTo>
                <a:cubicBezTo>
                  <a:pt x="423" y="324"/>
                  <a:pt x="423" y="324"/>
                  <a:pt x="423" y="324"/>
                </a:cubicBezTo>
                <a:cubicBezTo>
                  <a:pt x="423" y="334"/>
                  <a:pt x="423" y="334"/>
                  <a:pt x="423" y="334"/>
                </a:cubicBezTo>
                <a:cubicBezTo>
                  <a:pt x="425" y="343"/>
                  <a:pt x="425" y="343"/>
                  <a:pt x="425" y="343"/>
                </a:cubicBezTo>
                <a:cubicBezTo>
                  <a:pt x="426" y="347"/>
                  <a:pt x="428" y="349"/>
                  <a:pt x="431" y="350"/>
                </a:cubicBezTo>
                <a:cubicBezTo>
                  <a:pt x="432" y="350"/>
                  <a:pt x="432" y="350"/>
                  <a:pt x="432" y="350"/>
                </a:cubicBezTo>
                <a:cubicBezTo>
                  <a:pt x="438" y="351"/>
                  <a:pt x="441" y="353"/>
                  <a:pt x="441" y="357"/>
                </a:cubicBezTo>
                <a:cubicBezTo>
                  <a:pt x="442" y="360"/>
                  <a:pt x="444" y="364"/>
                  <a:pt x="448" y="369"/>
                </a:cubicBezTo>
                <a:cubicBezTo>
                  <a:pt x="454" y="377"/>
                  <a:pt x="454" y="377"/>
                  <a:pt x="454" y="377"/>
                </a:cubicBezTo>
                <a:cubicBezTo>
                  <a:pt x="454" y="377"/>
                  <a:pt x="454" y="377"/>
                  <a:pt x="454" y="377"/>
                </a:cubicBezTo>
                <a:cubicBezTo>
                  <a:pt x="454" y="378"/>
                  <a:pt x="454" y="378"/>
                  <a:pt x="454" y="378"/>
                </a:cubicBezTo>
                <a:cubicBezTo>
                  <a:pt x="458" y="384"/>
                  <a:pt x="458" y="384"/>
                  <a:pt x="458" y="384"/>
                </a:cubicBezTo>
                <a:cubicBezTo>
                  <a:pt x="463" y="384"/>
                  <a:pt x="463" y="384"/>
                  <a:pt x="463" y="384"/>
                </a:cubicBezTo>
                <a:cubicBezTo>
                  <a:pt x="473" y="375"/>
                  <a:pt x="473" y="375"/>
                  <a:pt x="473" y="375"/>
                </a:cubicBezTo>
                <a:cubicBezTo>
                  <a:pt x="480" y="389"/>
                  <a:pt x="480" y="389"/>
                  <a:pt x="480" y="389"/>
                </a:cubicBezTo>
                <a:cubicBezTo>
                  <a:pt x="493" y="393"/>
                  <a:pt x="493" y="393"/>
                  <a:pt x="493" y="393"/>
                </a:cubicBezTo>
                <a:cubicBezTo>
                  <a:pt x="494" y="393"/>
                  <a:pt x="494" y="393"/>
                  <a:pt x="494" y="393"/>
                </a:cubicBezTo>
                <a:cubicBezTo>
                  <a:pt x="495" y="394"/>
                  <a:pt x="495" y="394"/>
                  <a:pt x="495" y="394"/>
                </a:cubicBezTo>
                <a:cubicBezTo>
                  <a:pt x="501" y="406"/>
                  <a:pt x="501" y="406"/>
                  <a:pt x="501" y="406"/>
                </a:cubicBezTo>
                <a:cubicBezTo>
                  <a:pt x="504" y="407"/>
                  <a:pt x="504" y="407"/>
                  <a:pt x="504" y="407"/>
                </a:cubicBezTo>
                <a:cubicBezTo>
                  <a:pt x="505" y="396"/>
                  <a:pt x="505" y="396"/>
                  <a:pt x="505" y="396"/>
                </a:cubicBezTo>
                <a:cubicBezTo>
                  <a:pt x="505" y="395"/>
                  <a:pt x="505" y="395"/>
                  <a:pt x="505" y="395"/>
                </a:cubicBezTo>
                <a:cubicBezTo>
                  <a:pt x="505" y="394"/>
                  <a:pt x="505" y="394"/>
                  <a:pt x="505" y="394"/>
                </a:cubicBezTo>
                <a:cubicBezTo>
                  <a:pt x="532" y="393"/>
                  <a:pt x="532" y="393"/>
                  <a:pt x="532" y="393"/>
                </a:cubicBezTo>
                <a:cubicBezTo>
                  <a:pt x="532" y="390"/>
                  <a:pt x="532" y="390"/>
                  <a:pt x="532" y="390"/>
                </a:cubicBezTo>
                <a:cubicBezTo>
                  <a:pt x="533" y="389"/>
                  <a:pt x="533" y="387"/>
                  <a:pt x="532" y="385"/>
                </a:cubicBezTo>
                <a:cubicBezTo>
                  <a:pt x="530" y="381"/>
                  <a:pt x="529" y="378"/>
                  <a:pt x="529" y="374"/>
                </a:cubicBezTo>
                <a:cubicBezTo>
                  <a:pt x="528" y="369"/>
                  <a:pt x="529" y="366"/>
                  <a:pt x="530" y="364"/>
                </a:cubicBezTo>
                <a:cubicBezTo>
                  <a:pt x="532" y="362"/>
                  <a:pt x="533" y="362"/>
                  <a:pt x="536" y="363"/>
                </a:cubicBezTo>
                <a:cubicBezTo>
                  <a:pt x="547" y="366"/>
                  <a:pt x="547" y="366"/>
                  <a:pt x="547" y="366"/>
                </a:cubicBezTo>
                <a:cubicBezTo>
                  <a:pt x="548" y="358"/>
                  <a:pt x="548" y="358"/>
                  <a:pt x="548" y="358"/>
                </a:cubicBezTo>
                <a:cubicBezTo>
                  <a:pt x="528" y="349"/>
                  <a:pt x="528" y="349"/>
                  <a:pt x="528" y="349"/>
                </a:cubicBezTo>
                <a:cubicBezTo>
                  <a:pt x="527" y="349"/>
                  <a:pt x="527" y="349"/>
                  <a:pt x="527" y="349"/>
                </a:cubicBezTo>
                <a:cubicBezTo>
                  <a:pt x="526" y="348"/>
                  <a:pt x="526" y="348"/>
                  <a:pt x="526" y="348"/>
                </a:cubicBezTo>
                <a:cubicBezTo>
                  <a:pt x="526" y="347"/>
                  <a:pt x="526" y="347"/>
                  <a:pt x="526" y="347"/>
                </a:cubicBezTo>
                <a:cubicBezTo>
                  <a:pt x="526" y="347"/>
                  <a:pt x="526" y="347"/>
                  <a:pt x="526" y="347"/>
                </a:cubicBezTo>
                <a:cubicBezTo>
                  <a:pt x="523" y="323"/>
                  <a:pt x="523" y="323"/>
                  <a:pt x="523" y="323"/>
                </a:cubicBezTo>
                <a:cubicBezTo>
                  <a:pt x="524" y="307"/>
                  <a:pt x="524" y="307"/>
                  <a:pt x="524" y="307"/>
                </a:cubicBezTo>
                <a:cubicBezTo>
                  <a:pt x="524" y="306"/>
                  <a:pt x="524" y="306"/>
                  <a:pt x="524" y="306"/>
                </a:cubicBezTo>
                <a:cubicBezTo>
                  <a:pt x="524" y="304"/>
                  <a:pt x="524" y="304"/>
                  <a:pt x="524" y="304"/>
                </a:cubicBezTo>
                <a:cubicBezTo>
                  <a:pt x="557" y="309"/>
                  <a:pt x="557" y="309"/>
                  <a:pt x="557" y="309"/>
                </a:cubicBezTo>
                <a:cubicBezTo>
                  <a:pt x="566" y="301"/>
                  <a:pt x="566" y="301"/>
                  <a:pt x="566" y="301"/>
                </a:cubicBezTo>
                <a:cubicBezTo>
                  <a:pt x="567" y="298"/>
                  <a:pt x="567" y="295"/>
                  <a:pt x="566" y="295"/>
                </a:cubicBezTo>
                <a:cubicBezTo>
                  <a:pt x="557" y="292"/>
                  <a:pt x="553" y="288"/>
                  <a:pt x="553" y="284"/>
                </a:cubicBezTo>
                <a:cubicBezTo>
                  <a:pt x="553" y="282"/>
                  <a:pt x="553" y="280"/>
                  <a:pt x="557" y="279"/>
                </a:cubicBezTo>
                <a:cubicBezTo>
                  <a:pt x="570" y="265"/>
                  <a:pt x="570" y="265"/>
                  <a:pt x="570" y="265"/>
                </a:cubicBezTo>
                <a:cubicBezTo>
                  <a:pt x="586" y="264"/>
                  <a:pt x="586" y="264"/>
                  <a:pt x="586" y="264"/>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4"/>
                  <a:pt x="608" y="194"/>
                  <a:pt x="608" y="194"/>
                </a:cubicBezTo>
                <a:cubicBezTo>
                  <a:pt x="608" y="194"/>
                  <a:pt x="608" y="194"/>
                  <a:pt x="608" y="194"/>
                </a:cubicBezTo>
                <a:cubicBezTo>
                  <a:pt x="608" y="194"/>
                  <a:pt x="608" y="194"/>
                  <a:pt x="608" y="194"/>
                </a:cubicBezTo>
                <a:cubicBezTo>
                  <a:pt x="608" y="193"/>
                  <a:pt x="608" y="193"/>
                  <a:pt x="608" y="193"/>
                </a:cubicBezTo>
                <a:cubicBezTo>
                  <a:pt x="602" y="173"/>
                  <a:pt x="602" y="173"/>
                  <a:pt x="602" y="173"/>
                </a:cubicBezTo>
                <a:cubicBezTo>
                  <a:pt x="602" y="172"/>
                  <a:pt x="602" y="172"/>
                  <a:pt x="602" y="172"/>
                </a:cubicBezTo>
                <a:cubicBezTo>
                  <a:pt x="598" y="151"/>
                  <a:pt x="598" y="151"/>
                  <a:pt x="598" y="151"/>
                </a:cubicBezTo>
                <a:cubicBezTo>
                  <a:pt x="591" y="139"/>
                  <a:pt x="591" y="139"/>
                  <a:pt x="591" y="139"/>
                </a:cubicBezTo>
                <a:cubicBezTo>
                  <a:pt x="580" y="128"/>
                  <a:pt x="580" y="128"/>
                  <a:pt x="580" y="128"/>
                </a:cubicBezTo>
                <a:cubicBezTo>
                  <a:pt x="580" y="127"/>
                  <a:pt x="580" y="127"/>
                  <a:pt x="580" y="127"/>
                </a:cubicBezTo>
                <a:cubicBezTo>
                  <a:pt x="580" y="126"/>
                  <a:pt x="580" y="126"/>
                  <a:pt x="580" y="126"/>
                </a:cubicBezTo>
                <a:cubicBezTo>
                  <a:pt x="580" y="126"/>
                  <a:pt x="580" y="126"/>
                  <a:pt x="580" y="126"/>
                </a:cubicBezTo>
                <a:cubicBezTo>
                  <a:pt x="579" y="114"/>
                  <a:pt x="579" y="114"/>
                  <a:pt x="579" y="114"/>
                </a:cubicBezTo>
                <a:cubicBezTo>
                  <a:pt x="559" y="120"/>
                  <a:pt x="559" y="120"/>
                  <a:pt x="559" y="120"/>
                </a:cubicBezTo>
                <a:cubicBezTo>
                  <a:pt x="558" y="120"/>
                  <a:pt x="558" y="120"/>
                  <a:pt x="558" y="120"/>
                </a:cubicBezTo>
                <a:cubicBezTo>
                  <a:pt x="549" y="109"/>
                  <a:pt x="549" y="109"/>
                  <a:pt x="549" y="109"/>
                </a:cubicBezTo>
                <a:cubicBezTo>
                  <a:pt x="522" y="89"/>
                  <a:pt x="522" y="89"/>
                  <a:pt x="522" y="89"/>
                </a:cubicBezTo>
                <a:cubicBezTo>
                  <a:pt x="521" y="89"/>
                  <a:pt x="521" y="89"/>
                  <a:pt x="521" y="89"/>
                </a:cubicBezTo>
                <a:cubicBezTo>
                  <a:pt x="511" y="75"/>
                  <a:pt x="511" y="75"/>
                  <a:pt x="511" y="75"/>
                </a:cubicBezTo>
                <a:cubicBezTo>
                  <a:pt x="504" y="71"/>
                  <a:pt x="504" y="71"/>
                  <a:pt x="504" y="71"/>
                </a:cubicBezTo>
                <a:cubicBezTo>
                  <a:pt x="500" y="78"/>
                  <a:pt x="500" y="78"/>
                  <a:pt x="500" y="78"/>
                </a:cubicBezTo>
                <a:cubicBezTo>
                  <a:pt x="500" y="79"/>
                  <a:pt x="500" y="79"/>
                  <a:pt x="500" y="79"/>
                </a:cubicBezTo>
                <a:cubicBezTo>
                  <a:pt x="499" y="80"/>
                  <a:pt x="499" y="80"/>
                  <a:pt x="499" y="80"/>
                </a:cubicBezTo>
                <a:cubicBezTo>
                  <a:pt x="499" y="80"/>
                  <a:pt x="499" y="80"/>
                  <a:pt x="499" y="80"/>
                </a:cubicBezTo>
                <a:cubicBezTo>
                  <a:pt x="498" y="80"/>
                  <a:pt x="498" y="80"/>
                  <a:pt x="498" y="80"/>
                </a:cubicBezTo>
                <a:cubicBezTo>
                  <a:pt x="489" y="80"/>
                  <a:pt x="489" y="80"/>
                  <a:pt x="489" y="80"/>
                </a:cubicBezTo>
                <a:cubicBezTo>
                  <a:pt x="488" y="81"/>
                  <a:pt x="488" y="81"/>
                  <a:pt x="488" y="81"/>
                </a:cubicBezTo>
                <a:cubicBezTo>
                  <a:pt x="487" y="81"/>
                  <a:pt x="487" y="81"/>
                  <a:pt x="487" y="81"/>
                </a:cubicBezTo>
                <a:cubicBezTo>
                  <a:pt x="467" y="59"/>
                  <a:pt x="467" y="59"/>
                  <a:pt x="467" y="59"/>
                </a:cubicBezTo>
                <a:cubicBezTo>
                  <a:pt x="463" y="57"/>
                  <a:pt x="459" y="53"/>
                  <a:pt x="453" y="47"/>
                </a:cubicBezTo>
                <a:cubicBezTo>
                  <a:pt x="444" y="40"/>
                  <a:pt x="444" y="40"/>
                  <a:pt x="444" y="40"/>
                </a:cubicBezTo>
                <a:cubicBezTo>
                  <a:pt x="443" y="40"/>
                  <a:pt x="443" y="40"/>
                  <a:pt x="443" y="40"/>
                </a:cubicBezTo>
                <a:cubicBezTo>
                  <a:pt x="433" y="34"/>
                  <a:pt x="433" y="34"/>
                  <a:pt x="433" y="34"/>
                </a:cubicBezTo>
                <a:cubicBezTo>
                  <a:pt x="427" y="38"/>
                  <a:pt x="427" y="38"/>
                  <a:pt x="427" y="38"/>
                </a:cubicBezTo>
                <a:cubicBezTo>
                  <a:pt x="426" y="40"/>
                  <a:pt x="426" y="40"/>
                  <a:pt x="426" y="40"/>
                </a:cubicBezTo>
                <a:cubicBezTo>
                  <a:pt x="425" y="39"/>
                  <a:pt x="425" y="39"/>
                  <a:pt x="425" y="39"/>
                </a:cubicBezTo>
                <a:cubicBezTo>
                  <a:pt x="425" y="39"/>
                  <a:pt x="425" y="39"/>
                  <a:pt x="425" y="39"/>
                </a:cubicBezTo>
                <a:cubicBezTo>
                  <a:pt x="419" y="38"/>
                  <a:pt x="419" y="38"/>
                  <a:pt x="419" y="38"/>
                </a:cubicBezTo>
                <a:cubicBezTo>
                  <a:pt x="413" y="41"/>
                  <a:pt x="413" y="41"/>
                  <a:pt x="413" y="41"/>
                </a:cubicBezTo>
                <a:cubicBezTo>
                  <a:pt x="413" y="41"/>
                  <a:pt x="413" y="41"/>
                  <a:pt x="413" y="41"/>
                </a:cubicBezTo>
                <a:cubicBezTo>
                  <a:pt x="412" y="42"/>
                  <a:pt x="412" y="42"/>
                  <a:pt x="412" y="42"/>
                </a:cubicBezTo>
                <a:cubicBezTo>
                  <a:pt x="411" y="42"/>
                  <a:pt x="411" y="42"/>
                  <a:pt x="411" y="42"/>
                </a:cubicBezTo>
                <a:cubicBezTo>
                  <a:pt x="403" y="43"/>
                  <a:pt x="403" y="43"/>
                  <a:pt x="403" y="43"/>
                </a:cubicBezTo>
                <a:cubicBezTo>
                  <a:pt x="391" y="37"/>
                  <a:pt x="380" y="30"/>
                  <a:pt x="368" y="23"/>
                </a:cubicBezTo>
                <a:close/>
              </a:path>
            </a:pathLst>
          </a:custGeom>
          <a:solidFill>
            <a:srgbClr val="D8D8D8"/>
          </a:solidFill>
          <a:ln w="9525">
            <a:solidFill>
              <a:srgbClr val="A5A5A5"/>
            </a:solidFill>
            <a:bevel/>
            <a:headEnd/>
            <a:tailEnd/>
          </a:ln>
        </p:spPr>
        <p:txBody>
          <a:bodyPr/>
          <a:lstStyle/>
          <a:p>
            <a:endParaRPr lang="zh-CN" altLang="en-US"/>
          </a:p>
        </p:txBody>
      </p:sp>
      <p:sp>
        <p:nvSpPr>
          <p:cNvPr id="34852" name="Freeform 17">
            <a:extLst>
              <a:ext uri="{FF2B5EF4-FFF2-40B4-BE49-F238E27FC236}">
                <a16:creationId xmlns:a16="http://schemas.microsoft.com/office/drawing/2014/main" id="{3E356EDD-E09B-4C65-93C5-475E00FE41EA}"/>
              </a:ext>
            </a:extLst>
          </p:cNvPr>
          <p:cNvSpPr>
            <a:spLocks noChangeArrowheads="1"/>
          </p:cNvSpPr>
          <p:nvPr/>
        </p:nvSpPr>
        <p:spPr bwMode="auto">
          <a:xfrm>
            <a:off x="2994025" y="3992563"/>
            <a:ext cx="1328738" cy="1166812"/>
          </a:xfrm>
          <a:custGeom>
            <a:avLst/>
            <a:gdLst>
              <a:gd name="T0" fmla="*/ 2147483647 w 533"/>
              <a:gd name="T1" fmla="*/ 2147483647 h 468"/>
              <a:gd name="T2" fmla="*/ 2147483647 w 533"/>
              <a:gd name="T3" fmla="*/ 2147483647 h 468"/>
              <a:gd name="T4" fmla="*/ 2147483647 w 533"/>
              <a:gd name="T5" fmla="*/ 2147483647 h 468"/>
              <a:gd name="T6" fmla="*/ 2147483647 w 533"/>
              <a:gd name="T7" fmla="*/ 2147483647 h 468"/>
              <a:gd name="T8" fmla="*/ 2147483647 w 533"/>
              <a:gd name="T9" fmla="*/ 2147483647 h 468"/>
              <a:gd name="T10" fmla="*/ 2147483647 w 533"/>
              <a:gd name="T11" fmla="*/ 2147483647 h 468"/>
              <a:gd name="T12" fmla="*/ 2147483647 w 533"/>
              <a:gd name="T13" fmla="*/ 2147483647 h 468"/>
              <a:gd name="T14" fmla="*/ 2147483647 w 533"/>
              <a:gd name="T15" fmla="*/ 2147483647 h 468"/>
              <a:gd name="T16" fmla="*/ 2147483647 w 533"/>
              <a:gd name="T17" fmla="*/ 2147483647 h 468"/>
              <a:gd name="T18" fmla="*/ 2147483647 w 533"/>
              <a:gd name="T19" fmla="*/ 2147483647 h 468"/>
              <a:gd name="T20" fmla="*/ 2147483647 w 533"/>
              <a:gd name="T21" fmla="*/ 2147483647 h 468"/>
              <a:gd name="T22" fmla="*/ 2147483647 w 533"/>
              <a:gd name="T23" fmla="*/ 2147483647 h 468"/>
              <a:gd name="T24" fmla="*/ 2147483647 w 533"/>
              <a:gd name="T25" fmla="*/ 2147483647 h 468"/>
              <a:gd name="T26" fmla="*/ 2147483647 w 533"/>
              <a:gd name="T27" fmla="*/ 2147483647 h 468"/>
              <a:gd name="T28" fmla="*/ 2147483647 w 533"/>
              <a:gd name="T29" fmla="*/ 2147483647 h 468"/>
              <a:gd name="T30" fmla="*/ 2147483647 w 533"/>
              <a:gd name="T31" fmla="*/ 2147483647 h 468"/>
              <a:gd name="T32" fmla="*/ 2147483647 w 533"/>
              <a:gd name="T33" fmla="*/ 2147483647 h 468"/>
              <a:gd name="T34" fmla="*/ 2147483647 w 533"/>
              <a:gd name="T35" fmla="*/ 2147483647 h 468"/>
              <a:gd name="T36" fmla="*/ 2147483647 w 533"/>
              <a:gd name="T37" fmla="*/ 2147483647 h 468"/>
              <a:gd name="T38" fmla="*/ 2147483647 w 533"/>
              <a:gd name="T39" fmla="*/ 2147483647 h 468"/>
              <a:gd name="T40" fmla="*/ 2147483647 w 533"/>
              <a:gd name="T41" fmla="*/ 2147483647 h 468"/>
              <a:gd name="T42" fmla="*/ 2147483647 w 533"/>
              <a:gd name="T43" fmla="*/ 2147483647 h 468"/>
              <a:gd name="T44" fmla="*/ 2147483647 w 533"/>
              <a:gd name="T45" fmla="*/ 2147483647 h 468"/>
              <a:gd name="T46" fmla="*/ 2147483647 w 533"/>
              <a:gd name="T47" fmla="*/ 2147483647 h 468"/>
              <a:gd name="T48" fmla="*/ 2147483647 w 533"/>
              <a:gd name="T49" fmla="*/ 2147483647 h 468"/>
              <a:gd name="T50" fmla="*/ 2147483647 w 533"/>
              <a:gd name="T51" fmla="*/ 2147483647 h 468"/>
              <a:gd name="T52" fmla="*/ 2147483647 w 533"/>
              <a:gd name="T53" fmla="*/ 2147483647 h 468"/>
              <a:gd name="T54" fmla="*/ 2147483647 w 533"/>
              <a:gd name="T55" fmla="*/ 2147483647 h 468"/>
              <a:gd name="T56" fmla="*/ 2147483647 w 533"/>
              <a:gd name="T57" fmla="*/ 2147483647 h 468"/>
              <a:gd name="T58" fmla="*/ 2147483647 w 533"/>
              <a:gd name="T59" fmla="*/ 2147483647 h 468"/>
              <a:gd name="T60" fmla="*/ 2147483647 w 533"/>
              <a:gd name="T61" fmla="*/ 2147483647 h 468"/>
              <a:gd name="T62" fmla="*/ 2147483647 w 533"/>
              <a:gd name="T63" fmla="*/ 2147483647 h 468"/>
              <a:gd name="T64" fmla="*/ 2147483647 w 533"/>
              <a:gd name="T65" fmla="*/ 2147483647 h 468"/>
              <a:gd name="T66" fmla="*/ 2147483647 w 533"/>
              <a:gd name="T67" fmla="*/ 2147483647 h 468"/>
              <a:gd name="T68" fmla="*/ 2147483647 w 533"/>
              <a:gd name="T69" fmla="*/ 2147483647 h 468"/>
              <a:gd name="T70" fmla="*/ 2147483647 w 533"/>
              <a:gd name="T71" fmla="*/ 2147483647 h 468"/>
              <a:gd name="T72" fmla="*/ 2147483647 w 533"/>
              <a:gd name="T73" fmla="*/ 2147483647 h 468"/>
              <a:gd name="T74" fmla="*/ 2147483647 w 533"/>
              <a:gd name="T75" fmla="*/ 2147483647 h 468"/>
              <a:gd name="T76" fmla="*/ 2147483647 w 533"/>
              <a:gd name="T77" fmla="*/ 2147483647 h 468"/>
              <a:gd name="T78" fmla="*/ 2147483647 w 533"/>
              <a:gd name="T79" fmla="*/ 2147483647 h 468"/>
              <a:gd name="T80" fmla="*/ 2147483647 w 533"/>
              <a:gd name="T81" fmla="*/ 2147483647 h 468"/>
              <a:gd name="T82" fmla="*/ 2147483647 w 533"/>
              <a:gd name="T83" fmla="*/ 2147483647 h 468"/>
              <a:gd name="T84" fmla="*/ 2147483647 w 533"/>
              <a:gd name="T85" fmla="*/ 2147483647 h 468"/>
              <a:gd name="T86" fmla="*/ 2147483647 w 533"/>
              <a:gd name="T87" fmla="*/ 2147483647 h 468"/>
              <a:gd name="T88" fmla="*/ 2147483647 w 533"/>
              <a:gd name="T89" fmla="*/ 2147483647 h 468"/>
              <a:gd name="T90" fmla="*/ 2147483647 w 533"/>
              <a:gd name="T91" fmla="*/ 2147483647 h 468"/>
              <a:gd name="T92" fmla="*/ 2147483647 w 533"/>
              <a:gd name="T93" fmla="*/ 2147483647 h 468"/>
              <a:gd name="T94" fmla="*/ 2147483647 w 533"/>
              <a:gd name="T95" fmla="*/ 2147483647 h 468"/>
              <a:gd name="T96" fmla="*/ 2147483647 w 533"/>
              <a:gd name="T97" fmla="*/ 2147483647 h 468"/>
              <a:gd name="T98" fmla="*/ 2147483647 w 533"/>
              <a:gd name="T99" fmla="*/ 2147483647 h 468"/>
              <a:gd name="T100" fmla="*/ 2147483647 w 533"/>
              <a:gd name="T101" fmla="*/ 2147483647 h 468"/>
              <a:gd name="T102" fmla="*/ 2147483647 w 533"/>
              <a:gd name="T103" fmla="*/ 2147483647 h 468"/>
              <a:gd name="T104" fmla="*/ 2147483647 w 533"/>
              <a:gd name="T105" fmla="*/ 2147483647 h 468"/>
              <a:gd name="T106" fmla="*/ 2147483647 w 533"/>
              <a:gd name="T107" fmla="*/ 2147483647 h 468"/>
              <a:gd name="T108" fmla="*/ 2147483647 w 533"/>
              <a:gd name="T109" fmla="*/ 2147483647 h 468"/>
              <a:gd name="T110" fmla="*/ 2147483647 w 533"/>
              <a:gd name="T111" fmla="*/ 2147483647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3" h="468">
                <a:moveTo>
                  <a:pt x="50" y="12"/>
                </a:moveTo>
                <a:cubicBezTo>
                  <a:pt x="36" y="7"/>
                  <a:pt x="36" y="7"/>
                  <a:pt x="36" y="7"/>
                </a:cubicBezTo>
                <a:cubicBezTo>
                  <a:pt x="21" y="6"/>
                  <a:pt x="21" y="6"/>
                  <a:pt x="21" y="6"/>
                </a:cubicBezTo>
                <a:cubicBezTo>
                  <a:pt x="16" y="11"/>
                  <a:pt x="16" y="11"/>
                  <a:pt x="16" y="11"/>
                </a:cubicBezTo>
                <a:cubicBezTo>
                  <a:pt x="15" y="21"/>
                  <a:pt x="15" y="21"/>
                  <a:pt x="15" y="21"/>
                </a:cubicBezTo>
                <a:cubicBezTo>
                  <a:pt x="16" y="22"/>
                  <a:pt x="16" y="22"/>
                  <a:pt x="16" y="22"/>
                </a:cubicBezTo>
                <a:cubicBezTo>
                  <a:pt x="20" y="38"/>
                  <a:pt x="20" y="38"/>
                  <a:pt x="20" y="38"/>
                </a:cubicBezTo>
                <a:cubicBezTo>
                  <a:pt x="20" y="50"/>
                  <a:pt x="20" y="50"/>
                  <a:pt x="20" y="50"/>
                </a:cubicBezTo>
                <a:cubicBezTo>
                  <a:pt x="20" y="54"/>
                  <a:pt x="20" y="54"/>
                  <a:pt x="20" y="54"/>
                </a:cubicBezTo>
                <a:cubicBezTo>
                  <a:pt x="13" y="54"/>
                  <a:pt x="13" y="54"/>
                  <a:pt x="13" y="54"/>
                </a:cubicBezTo>
                <a:cubicBezTo>
                  <a:pt x="16" y="68"/>
                  <a:pt x="16" y="68"/>
                  <a:pt x="16" y="68"/>
                </a:cubicBezTo>
                <a:cubicBezTo>
                  <a:pt x="5" y="72"/>
                  <a:pt x="5" y="72"/>
                  <a:pt x="5" y="72"/>
                </a:cubicBezTo>
                <a:cubicBezTo>
                  <a:pt x="0" y="81"/>
                  <a:pt x="0" y="81"/>
                  <a:pt x="0" y="81"/>
                </a:cubicBezTo>
                <a:cubicBezTo>
                  <a:pt x="6" y="86"/>
                  <a:pt x="6" y="86"/>
                  <a:pt x="6" y="86"/>
                </a:cubicBezTo>
                <a:cubicBezTo>
                  <a:pt x="7" y="87"/>
                  <a:pt x="7" y="87"/>
                  <a:pt x="7" y="87"/>
                </a:cubicBezTo>
                <a:cubicBezTo>
                  <a:pt x="7" y="87"/>
                  <a:pt x="7" y="87"/>
                  <a:pt x="7" y="87"/>
                </a:cubicBezTo>
                <a:cubicBezTo>
                  <a:pt x="28" y="104"/>
                  <a:pt x="28" y="104"/>
                  <a:pt x="28" y="104"/>
                </a:cubicBezTo>
                <a:cubicBezTo>
                  <a:pt x="29" y="105"/>
                  <a:pt x="29" y="105"/>
                  <a:pt x="29" y="105"/>
                </a:cubicBezTo>
                <a:cubicBezTo>
                  <a:pt x="30" y="105"/>
                  <a:pt x="30" y="105"/>
                  <a:pt x="30" y="105"/>
                </a:cubicBezTo>
                <a:cubicBezTo>
                  <a:pt x="30" y="105"/>
                  <a:pt x="30" y="105"/>
                  <a:pt x="30" y="105"/>
                </a:cubicBezTo>
                <a:cubicBezTo>
                  <a:pt x="30" y="106"/>
                  <a:pt x="30" y="106"/>
                  <a:pt x="30" y="106"/>
                </a:cubicBezTo>
                <a:cubicBezTo>
                  <a:pt x="33" y="121"/>
                  <a:pt x="33" y="121"/>
                  <a:pt x="33" y="121"/>
                </a:cubicBezTo>
                <a:cubicBezTo>
                  <a:pt x="42" y="135"/>
                  <a:pt x="42" y="135"/>
                  <a:pt x="42" y="135"/>
                </a:cubicBezTo>
                <a:cubicBezTo>
                  <a:pt x="45" y="139"/>
                  <a:pt x="48" y="142"/>
                  <a:pt x="53" y="147"/>
                </a:cubicBezTo>
                <a:cubicBezTo>
                  <a:pt x="54" y="147"/>
                  <a:pt x="54" y="147"/>
                  <a:pt x="54" y="147"/>
                </a:cubicBezTo>
                <a:cubicBezTo>
                  <a:pt x="54" y="148"/>
                  <a:pt x="54" y="148"/>
                  <a:pt x="54" y="148"/>
                </a:cubicBezTo>
                <a:cubicBezTo>
                  <a:pt x="54" y="148"/>
                  <a:pt x="54" y="148"/>
                  <a:pt x="54" y="148"/>
                </a:cubicBezTo>
                <a:cubicBezTo>
                  <a:pt x="54" y="149"/>
                  <a:pt x="54" y="149"/>
                  <a:pt x="54" y="149"/>
                </a:cubicBezTo>
                <a:cubicBezTo>
                  <a:pt x="54" y="163"/>
                  <a:pt x="54" y="163"/>
                  <a:pt x="54" y="163"/>
                </a:cubicBezTo>
                <a:cubicBezTo>
                  <a:pt x="56" y="166"/>
                  <a:pt x="56" y="174"/>
                  <a:pt x="56" y="186"/>
                </a:cubicBezTo>
                <a:cubicBezTo>
                  <a:pt x="62" y="194"/>
                  <a:pt x="64" y="199"/>
                  <a:pt x="64" y="203"/>
                </a:cubicBezTo>
                <a:cubicBezTo>
                  <a:pt x="64" y="205"/>
                  <a:pt x="66" y="210"/>
                  <a:pt x="69" y="217"/>
                </a:cubicBezTo>
                <a:cubicBezTo>
                  <a:pt x="69" y="217"/>
                  <a:pt x="69" y="217"/>
                  <a:pt x="69" y="217"/>
                </a:cubicBezTo>
                <a:cubicBezTo>
                  <a:pt x="69" y="217"/>
                  <a:pt x="69" y="217"/>
                  <a:pt x="69" y="217"/>
                </a:cubicBezTo>
                <a:cubicBezTo>
                  <a:pt x="69" y="217"/>
                  <a:pt x="69" y="217"/>
                  <a:pt x="69" y="217"/>
                </a:cubicBezTo>
                <a:cubicBezTo>
                  <a:pt x="70" y="226"/>
                  <a:pt x="70" y="233"/>
                  <a:pt x="68" y="239"/>
                </a:cubicBezTo>
                <a:cubicBezTo>
                  <a:pt x="66" y="244"/>
                  <a:pt x="68" y="251"/>
                  <a:pt x="75" y="262"/>
                </a:cubicBezTo>
                <a:cubicBezTo>
                  <a:pt x="76" y="263"/>
                  <a:pt x="76" y="263"/>
                  <a:pt x="76" y="263"/>
                </a:cubicBezTo>
                <a:cubicBezTo>
                  <a:pt x="76" y="264"/>
                  <a:pt x="76" y="264"/>
                  <a:pt x="76" y="264"/>
                </a:cubicBezTo>
                <a:cubicBezTo>
                  <a:pt x="76" y="265"/>
                  <a:pt x="76" y="265"/>
                  <a:pt x="76" y="265"/>
                </a:cubicBezTo>
                <a:cubicBezTo>
                  <a:pt x="66" y="287"/>
                  <a:pt x="66" y="287"/>
                  <a:pt x="66" y="287"/>
                </a:cubicBezTo>
                <a:cubicBezTo>
                  <a:pt x="68" y="292"/>
                  <a:pt x="68" y="295"/>
                  <a:pt x="68" y="298"/>
                </a:cubicBezTo>
                <a:cubicBezTo>
                  <a:pt x="66" y="318"/>
                  <a:pt x="66" y="318"/>
                  <a:pt x="66" y="318"/>
                </a:cubicBezTo>
                <a:cubicBezTo>
                  <a:pt x="65" y="324"/>
                  <a:pt x="65" y="328"/>
                  <a:pt x="68" y="329"/>
                </a:cubicBezTo>
                <a:cubicBezTo>
                  <a:pt x="71" y="332"/>
                  <a:pt x="71" y="332"/>
                  <a:pt x="71" y="332"/>
                </a:cubicBezTo>
                <a:cubicBezTo>
                  <a:pt x="77" y="334"/>
                  <a:pt x="79" y="337"/>
                  <a:pt x="79" y="340"/>
                </a:cubicBezTo>
                <a:cubicBezTo>
                  <a:pt x="78" y="350"/>
                  <a:pt x="78" y="350"/>
                  <a:pt x="78" y="350"/>
                </a:cubicBezTo>
                <a:cubicBezTo>
                  <a:pt x="81" y="352"/>
                  <a:pt x="81" y="352"/>
                  <a:pt x="81" y="352"/>
                </a:cubicBezTo>
                <a:cubicBezTo>
                  <a:pt x="82" y="352"/>
                  <a:pt x="82" y="352"/>
                  <a:pt x="82" y="352"/>
                </a:cubicBezTo>
                <a:cubicBezTo>
                  <a:pt x="84" y="350"/>
                  <a:pt x="84" y="350"/>
                  <a:pt x="84" y="350"/>
                </a:cubicBezTo>
                <a:cubicBezTo>
                  <a:pt x="85" y="349"/>
                  <a:pt x="87" y="346"/>
                  <a:pt x="88" y="343"/>
                </a:cubicBezTo>
                <a:cubicBezTo>
                  <a:pt x="89" y="341"/>
                  <a:pt x="89" y="341"/>
                  <a:pt x="89" y="341"/>
                </a:cubicBezTo>
                <a:cubicBezTo>
                  <a:pt x="90" y="340"/>
                  <a:pt x="90" y="340"/>
                  <a:pt x="90" y="340"/>
                </a:cubicBezTo>
                <a:cubicBezTo>
                  <a:pt x="92" y="339"/>
                  <a:pt x="93" y="337"/>
                  <a:pt x="95" y="335"/>
                </a:cubicBezTo>
                <a:cubicBezTo>
                  <a:pt x="96" y="331"/>
                  <a:pt x="96" y="327"/>
                  <a:pt x="94" y="323"/>
                </a:cubicBezTo>
                <a:cubicBezTo>
                  <a:pt x="93" y="320"/>
                  <a:pt x="93" y="320"/>
                  <a:pt x="93" y="320"/>
                </a:cubicBezTo>
                <a:cubicBezTo>
                  <a:pt x="96" y="319"/>
                  <a:pt x="96" y="319"/>
                  <a:pt x="96" y="319"/>
                </a:cubicBezTo>
                <a:cubicBezTo>
                  <a:pt x="106" y="317"/>
                  <a:pt x="111" y="318"/>
                  <a:pt x="113" y="322"/>
                </a:cubicBezTo>
                <a:cubicBezTo>
                  <a:pt x="118" y="334"/>
                  <a:pt x="118" y="334"/>
                  <a:pt x="118" y="334"/>
                </a:cubicBezTo>
                <a:cubicBezTo>
                  <a:pt x="118" y="335"/>
                  <a:pt x="118" y="335"/>
                  <a:pt x="118" y="335"/>
                </a:cubicBezTo>
                <a:cubicBezTo>
                  <a:pt x="118" y="335"/>
                  <a:pt x="118" y="335"/>
                  <a:pt x="118" y="335"/>
                </a:cubicBezTo>
                <a:cubicBezTo>
                  <a:pt x="121" y="355"/>
                  <a:pt x="121" y="355"/>
                  <a:pt x="121" y="355"/>
                </a:cubicBezTo>
                <a:cubicBezTo>
                  <a:pt x="128" y="360"/>
                  <a:pt x="128" y="360"/>
                  <a:pt x="128" y="360"/>
                </a:cubicBezTo>
                <a:cubicBezTo>
                  <a:pt x="129" y="360"/>
                  <a:pt x="129" y="360"/>
                  <a:pt x="129" y="360"/>
                </a:cubicBezTo>
                <a:cubicBezTo>
                  <a:pt x="130" y="360"/>
                  <a:pt x="130" y="360"/>
                  <a:pt x="130" y="360"/>
                </a:cubicBezTo>
                <a:cubicBezTo>
                  <a:pt x="135" y="364"/>
                  <a:pt x="135" y="364"/>
                  <a:pt x="135" y="364"/>
                </a:cubicBezTo>
                <a:cubicBezTo>
                  <a:pt x="139" y="358"/>
                  <a:pt x="139" y="358"/>
                  <a:pt x="139" y="358"/>
                </a:cubicBezTo>
                <a:cubicBezTo>
                  <a:pt x="145" y="354"/>
                  <a:pt x="145" y="354"/>
                  <a:pt x="145" y="354"/>
                </a:cubicBezTo>
                <a:cubicBezTo>
                  <a:pt x="147" y="354"/>
                  <a:pt x="147" y="354"/>
                  <a:pt x="147" y="354"/>
                </a:cubicBezTo>
                <a:cubicBezTo>
                  <a:pt x="151" y="355"/>
                  <a:pt x="153" y="358"/>
                  <a:pt x="155" y="363"/>
                </a:cubicBezTo>
                <a:cubicBezTo>
                  <a:pt x="157" y="378"/>
                  <a:pt x="157" y="378"/>
                  <a:pt x="157" y="378"/>
                </a:cubicBezTo>
                <a:cubicBezTo>
                  <a:pt x="158" y="381"/>
                  <a:pt x="158" y="381"/>
                  <a:pt x="158" y="381"/>
                </a:cubicBezTo>
                <a:cubicBezTo>
                  <a:pt x="174" y="416"/>
                  <a:pt x="174" y="416"/>
                  <a:pt x="174" y="416"/>
                </a:cubicBezTo>
                <a:cubicBezTo>
                  <a:pt x="181" y="423"/>
                  <a:pt x="181" y="423"/>
                  <a:pt x="181" y="423"/>
                </a:cubicBezTo>
                <a:cubicBezTo>
                  <a:pt x="181" y="423"/>
                  <a:pt x="181" y="423"/>
                  <a:pt x="181" y="423"/>
                </a:cubicBezTo>
                <a:cubicBezTo>
                  <a:pt x="181" y="424"/>
                  <a:pt x="181" y="424"/>
                  <a:pt x="181" y="424"/>
                </a:cubicBezTo>
                <a:cubicBezTo>
                  <a:pt x="184" y="438"/>
                  <a:pt x="184" y="438"/>
                  <a:pt x="184" y="438"/>
                </a:cubicBezTo>
                <a:cubicBezTo>
                  <a:pt x="184" y="438"/>
                  <a:pt x="184" y="438"/>
                  <a:pt x="184" y="438"/>
                </a:cubicBezTo>
                <a:cubicBezTo>
                  <a:pt x="186" y="452"/>
                  <a:pt x="186" y="452"/>
                  <a:pt x="186" y="452"/>
                </a:cubicBezTo>
                <a:cubicBezTo>
                  <a:pt x="186" y="454"/>
                  <a:pt x="186" y="454"/>
                  <a:pt x="186" y="454"/>
                </a:cubicBezTo>
                <a:cubicBezTo>
                  <a:pt x="190" y="448"/>
                  <a:pt x="194" y="444"/>
                  <a:pt x="196" y="446"/>
                </a:cubicBezTo>
                <a:cubicBezTo>
                  <a:pt x="199" y="446"/>
                  <a:pt x="199" y="448"/>
                  <a:pt x="199" y="450"/>
                </a:cubicBezTo>
                <a:cubicBezTo>
                  <a:pt x="199" y="454"/>
                  <a:pt x="199" y="454"/>
                  <a:pt x="199" y="454"/>
                </a:cubicBezTo>
                <a:cubicBezTo>
                  <a:pt x="199" y="465"/>
                  <a:pt x="199" y="465"/>
                  <a:pt x="199" y="465"/>
                </a:cubicBezTo>
                <a:cubicBezTo>
                  <a:pt x="199" y="468"/>
                  <a:pt x="199" y="468"/>
                  <a:pt x="199" y="468"/>
                </a:cubicBezTo>
                <a:cubicBezTo>
                  <a:pt x="203" y="468"/>
                  <a:pt x="205" y="468"/>
                  <a:pt x="206" y="466"/>
                </a:cubicBezTo>
                <a:cubicBezTo>
                  <a:pt x="212" y="457"/>
                  <a:pt x="212" y="457"/>
                  <a:pt x="212" y="457"/>
                </a:cubicBezTo>
                <a:cubicBezTo>
                  <a:pt x="218" y="451"/>
                  <a:pt x="218" y="451"/>
                  <a:pt x="218" y="451"/>
                </a:cubicBezTo>
                <a:cubicBezTo>
                  <a:pt x="223" y="448"/>
                  <a:pt x="227" y="445"/>
                  <a:pt x="232" y="445"/>
                </a:cubicBezTo>
                <a:cubicBezTo>
                  <a:pt x="232" y="445"/>
                  <a:pt x="232" y="445"/>
                  <a:pt x="232" y="445"/>
                </a:cubicBezTo>
                <a:cubicBezTo>
                  <a:pt x="245" y="448"/>
                  <a:pt x="245" y="448"/>
                  <a:pt x="245" y="448"/>
                </a:cubicBezTo>
                <a:cubicBezTo>
                  <a:pt x="249" y="446"/>
                  <a:pt x="249" y="446"/>
                  <a:pt x="249" y="446"/>
                </a:cubicBezTo>
                <a:cubicBezTo>
                  <a:pt x="255" y="438"/>
                  <a:pt x="255" y="438"/>
                  <a:pt x="255" y="438"/>
                </a:cubicBezTo>
                <a:cubicBezTo>
                  <a:pt x="254" y="424"/>
                  <a:pt x="254" y="424"/>
                  <a:pt x="254" y="424"/>
                </a:cubicBezTo>
                <a:cubicBezTo>
                  <a:pt x="250" y="417"/>
                  <a:pt x="248" y="411"/>
                  <a:pt x="249" y="407"/>
                </a:cubicBezTo>
                <a:cubicBezTo>
                  <a:pt x="251" y="396"/>
                  <a:pt x="251" y="396"/>
                  <a:pt x="251" y="396"/>
                </a:cubicBezTo>
                <a:cubicBezTo>
                  <a:pt x="251" y="395"/>
                  <a:pt x="251" y="395"/>
                  <a:pt x="251" y="395"/>
                </a:cubicBezTo>
                <a:cubicBezTo>
                  <a:pt x="252" y="393"/>
                  <a:pt x="252" y="393"/>
                  <a:pt x="252" y="393"/>
                </a:cubicBezTo>
                <a:cubicBezTo>
                  <a:pt x="252" y="393"/>
                  <a:pt x="252" y="393"/>
                  <a:pt x="252" y="393"/>
                </a:cubicBezTo>
                <a:cubicBezTo>
                  <a:pt x="263" y="387"/>
                  <a:pt x="263" y="387"/>
                  <a:pt x="263" y="387"/>
                </a:cubicBezTo>
                <a:cubicBezTo>
                  <a:pt x="264" y="387"/>
                  <a:pt x="264" y="387"/>
                  <a:pt x="264" y="387"/>
                </a:cubicBezTo>
                <a:cubicBezTo>
                  <a:pt x="264" y="387"/>
                  <a:pt x="264" y="387"/>
                  <a:pt x="264" y="387"/>
                </a:cubicBezTo>
                <a:cubicBezTo>
                  <a:pt x="272" y="381"/>
                  <a:pt x="272" y="381"/>
                  <a:pt x="272" y="381"/>
                </a:cubicBezTo>
                <a:cubicBezTo>
                  <a:pt x="282" y="367"/>
                  <a:pt x="282" y="367"/>
                  <a:pt x="282" y="367"/>
                </a:cubicBezTo>
                <a:cubicBezTo>
                  <a:pt x="283" y="357"/>
                  <a:pt x="283" y="357"/>
                  <a:pt x="283" y="357"/>
                </a:cubicBezTo>
                <a:cubicBezTo>
                  <a:pt x="272" y="332"/>
                  <a:pt x="272" y="332"/>
                  <a:pt x="272" y="332"/>
                </a:cubicBezTo>
                <a:cubicBezTo>
                  <a:pt x="297" y="343"/>
                  <a:pt x="297" y="343"/>
                  <a:pt x="297" y="343"/>
                </a:cubicBezTo>
                <a:cubicBezTo>
                  <a:pt x="297" y="332"/>
                  <a:pt x="297" y="332"/>
                  <a:pt x="297" y="332"/>
                </a:cubicBezTo>
                <a:cubicBezTo>
                  <a:pt x="297" y="332"/>
                  <a:pt x="297" y="332"/>
                  <a:pt x="297" y="332"/>
                </a:cubicBezTo>
                <a:cubicBezTo>
                  <a:pt x="297" y="332"/>
                  <a:pt x="297" y="332"/>
                  <a:pt x="297" y="332"/>
                </a:cubicBezTo>
                <a:cubicBezTo>
                  <a:pt x="306" y="324"/>
                  <a:pt x="306" y="324"/>
                  <a:pt x="306" y="324"/>
                </a:cubicBezTo>
                <a:cubicBezTo>
                  <a:pt x="323" y="319"/>
                  <a:pt x="323" y="319"/>
                  <a:pt x="323" y="319"/>
                </a:cubicBezTo>
                <a:cubicBezTo>
                  <a:pt x="325" y="319"/>
                  <a:pt x="325" y="319"/>
                  <a:pt x="325" y="319"/>
                </a:cubicBezTo>
                <a:cubicBezTo>
                  <a:pt x="335" y="341"/>
                  <a:pt x="335" y="341"/>
                  <a:pt x="335" y="341"/>
                </a:cubicBezTo>
                <a:cubicBezTo>
                  <a:pt x="335" y="343"/>
                  <a:pt x="335" y="343"/>
                  <a:pt x="335" y="343"/>
                </a:cubicBezTo>
                <a:cubicBezTo>
                  <a:pt x="334" y="351"/>
                  <a:pt x="334" y="351"/>
                  <a:pt x="334" y="351"/>
                </a:cubicBezTo>
                <a:cubicBezTo>
                  <a:pt x="335" y="359"/>
                  <a:pt x="335" y="359"/>
                  <a:pt x="335" y="359"/>
                </a:cubicBezTo>
                <a:cubicBezTo>
                  <a:pt x="336" y="363"/>
                  <a:pt x="338" y="364"/>
                  <a:pt x="340" y="364"/>
                </a:cubicBezTo>
                <a:cubicBezTo>
                  <a:pt x="343" y="364"/>
                  <a:pt x="345" y="363"/>
                  <a:pt x="348" y="360"/>
                </a:cubicBezTo>
                <a:cubicBezTo>
                  <a:pt x="348" y="358"/>
                  <a:pt x="348" y="358"/>
                  <a:pt x="348" y="358"/>
                </a:cubicBezTo>
                <a:cubicBezTo>
                  <a:pt x="348" y="358"/>
                  <a:pt x="348" y="358"/>
                  <a:pt x="348" y="358"/>
                </a:cubicBezTo>
                <a:cubicBezTo>
                  <a:pt x="349" y="358"/>
                  <a:pt x="349" y="358"/>
                  <a:pt x="349" y="358"/>
                </a:cubicBezTo>
                <a:cubicBezTo>
                  <a:pt x="363" y="353"/>
                  <a:pt x="363" y="353"/>
                  <a:pt x="363" y="353"/>
                </a:cubicBezTo>
                <a:cubicBezTo>
                  <a:pt x="363" y="353"/>
                  <a:pt x="363" y="353"/>
                  <a:pt x="363" y="353"/>
                </a:cubicBezTo>
                <a:cubicBezTo>
                  <a:pt x="364" y="353"/>
                  <a:pt x="364" y="353"/>
                  <a:pt x="364" y="353"/>
                </a:cubicBezTo>
                <a:cubicBezTo>
                  <a:pt x="372" y="353"/>
                  <a:pt x="376" y="355"/>
                  <a:pt x="377" y="359"/>
                </a:cubicBezTo>
                <a:cubicBezTo>
                  <a:pt x="379" y="375"/>
                  <a:pt x="379" y="375"/>
                  <a:pt x="379" y="375"/>
                </a:cubicBezTo>
                <a:cubicBezTo>
                  <a:pt x="379" y="376"/>
                  <a:pt x="379" y="376"/>
                  <a:pt x="379" y="376"/>
                </a:cubicBezTo>
                <a:cubicBezTo>
                  <a:pt x="382" y="377"/>
                  <a:pt x="382" y="377"/>
                  <a:pt x="382" y="377"/>
                </a:cubicBezTo>
                <a:cubicBezTo>
                  <a:pt x="388" y="378"/>
                  <a:pt x="388" y="378"/>
                  <a:pt x="388" y="378"/>
                </a:cubicBezTo>
                <a:cubicBezTo>
                  <a:pt x="397" y="378"/>
                  <a:pt x="397" y="378"/>
                  <a:pt x="397" y="378"/>
                </a:cubicBezTo>
                <a:cubicBezTo>
                  <a:pt x="412" y="373"/>
                  <a:pt x="412" y="373"/>
                  <a:pt x="412" y="373"/>
                </a:cubicBezTo>
                <a:cubicBezTo>
                  <a:pt x="421" y="366"/>
                  <a:pt x="421" y="366"/>
                  <a:pt x="421" y="366"/>
                </a:cubicBezTo>
                <a:cubicBezTo>
                  <a:pt x="422" y="359"/>
                  <a:pt x="422" y="359"/>
                  <a:pt x="422" y="359"/>
                </a:cubicBezTo>
                <a:cubicBezTo>
                  <a:pt x="417" y="354"/>
                  <a:pt x="417" y="354"/>
                  <a:pt x="417" y="354"/>
                </a:cubicBezTo>
                <a:cubicBezTo>
                  <a:pt x="402" y="349"/>
                  <a:pt x="402" y="349"/>
                  <a:pt x="402" y="349"/>
                </a:cubicBezTo>
                <a:cubicBezTo>
                  <a:pt x="402" y="349"/>
                  <a:pt x="402" y="349"/>
                  <a:pt x="402" y="349"/>
                </a:cubicBezTo>
                <a:cubicBezTo>
                  <a:pt x="400" y="348"/>
                  <a:pt x="400" y="348"/>
                  <a:pt x="400" y="348"/>
                </a:cubicBezTo>
                <a:cubicBezTo>
                  <a:pt x="400" y="348"/>
                  <a:pt x="400" y="348"/>
                  <a:pt x="400" y="348"/>
                </a:cubicBezTo>
                <a:cubicBezTo>
                  <a:pt x="400" y="347"/>
                  <a:pt x="400" y="347"/>
                  <a:pt x="400" y="347"/>
                </a:cubicBezTo>
                <a:cubicBezTo>
                  <a:pt x="382" y="329"/>
                  <a:pt x="382" y="329"/>
                  <a:pt x="382" y="329"/>
                </a:cubicBezTo>
                <a:cubicBezTo>
                  <a:pt x="384" y="328"/>
                  <a:pt x="384" y="328"/>
                  <a:pt x="384" y="328"/>
                </a:cubicBezTo>
                <a:cubicBezTo>
                  <a:pt x="393" y="320"/>
                  <a:pt x="393" y="320"/>
                  <a:pt x="393" y="320"/>
                </a:cubicBezTo>
                <a:cubicBezTo>
                  <a:pt x="394" y="319"/>
                  <a:pt x="394" y="319"/>
                  <a:pt x="394" y="319"/>
                </a:cubicBezTo>
                <a:cubicBezTo>
                  <a:pt x="394" y="319"/>
                  <a:pt x="394" y="319"/>
                  <a:pt x="394" y="319"/>
                </a:cubicBezTo>
                <a:cubicBezTo>
                  <a:pt x="403" y="316"/>
                  <a:pt x="403" y="316"/>
                  <a:pt x="403" y="316"/>
                </a:cubicBezTo>
                <a:cubicBezTo>
                  <a:pt x="403" y="316"/>
                  <a:pt x="403" y="316"/>
                  <a:pt x="403" y="316"/>
                </a:cubicBezTo>
                <a:cubicBezTo>
                  <a:pt x="405" y="316"/>
                  <a:pt x="405" y="316"/>
                  <a:pt x="405" y="316"/>
                </a:cubicBezTo>
                <a:cubicBezTo>
                  <a:pt x="417" y="318"/>
                  <a:pt x="417" y="318"/>
                  <a:pt x="417" y="318"/>
                </a:cubicBezTo>
                <a:cubicBezTo>
                  <a:pt x="417" y="318"/>
                  <a:pt x="417" y="318"/>
                  <a:pt x="417" y="318"/>
                </a:cubicBezTo>
                <a:cubicBezTo>
                  <a:pt x="418" y="319"/>
                  <a:pt x="418" y="319"/>
                  <a:pt x="418" y="319"/>
                </a:cubicBezTo>
                <a:cubicBezTo>
                  <a:pt x="418" y="314"/>
                  <a:pt x="418" y="314"/>
                  <a:pt x="418" y="314"/>
                </a:cubicBezTo>
                <a:cubicBezTo>
                  <a:pt x="413" y="305"/>
                  <a:pt x="413" y="305"/>
                  <a:pt x="413" y="305"/>
                </a:cubicBezTo>
                <a:cubicBezTo>
                  <a:pt x="404" y="301"/>
                  <a:pt x="404" y="301"/>
                  <a:pt x="404" y="301"/>
                </a:cubicBezTo>
                <a:cubicBezTo>
                  <a:pt x="393" y="284"/>
                  <a:pt x="393" y="284"/>
                  <a:pt x="393" y="284"/>
                </a:cubicBezTo>
                <a:cubicBezTo>
                  <a:pt x="393" y="284"/>
                  <a:pt x="393" y="284"/>
                  <a:pt x="393" y="284"/>
                </a:cubicBezTo>
                <a:cubicBezTo>
                  <a:pt x="392" y="283"/>
                  <a:pt x="392" y="283"/>
                  <a:pt x="392" y="283"/>
                </a:cubicBezTo>
                <a:cubicBezTo>
                  <a:pt x="392" y="282"/>
                  <a:pt x="392" y="282"/>
                  <a:pt x="392" y="282"/>
                </a:cubicBezTo>
                <a:cubicBezTo>
                  <a:pt x="386" y="262"/>
                  <a:pt x="386" y="262"/>
                  <a:pt x="386" y="262"/>
                </a:cubicBezTo>
                <a:cubicBezTo>
                  <a:pt x="386" y="247"/>
                  <a:pt x="386" y="247"/>
                  <a:pt x="386" y="247"/>
                </a:cubicBezTo>
                <a:cubicBezTo>
                  <a:pt x="396" y="238"/>
                  <a:pt x="396" y="238"/>
                  <a:pt x="396" y="238"/>
                </a:cubicBezTo>
                <a:cubicBezTo>
                  <a:pt x="411" y="238"/>
                  <a:pt x="411" y="238"/>
                  <a:pt x="411" y="238"/>
                </a:cubicBezTo>
                <a:cubicBezTo>
                  <a:pt x="445" y="241"/>
                  <a:pt x="445" y="241"/>
                  <a:pt x="445" y="241"/>
                </a:cubicBezTo>
                <a:cubicBezTo>
                  <a:pt x="460" y="219"/>
                  <a:pt x="460" y="219"/>
                  <a:pt x="460" y="219"/>
                </a:cubicBezTo>
                <a:cubicBezTo>
                  <a:pt x="460" y="217"/>
                  <a:pt x="460" y="217"/>
                  <a:pt x="460" y="217"/>
                </a:cubicBezTo>
                <a:cubicBezTo>
                  <a:pt x="462" y="217"/>
                  <a:pt x="462" y="217"/>
                  <a:pt x="462" y="217"/>
                </a:cubicBezTo>
                <a:cubicBezTo>
                  <a:pt x="474" y="211"/>
                  <a:pt x="474" y="211"/>
                  <a:pt x="474" y="211"/>
                </a:cubicBezTo>
                <a:cubicBezTo>
                  <a:pt x="481" y="197"/>
                  <a:pt x="481" y="197"/>
                  <a:pt x="481" y="197"/>
                </a:cubicBezTo>
                <a:cubicBezTo>
                  <a:pt x="482" y="197"/>
                  <a:pt x="482" y="197"/>
                  <a:pt x="482" y="197"/>
                </a:cubicBezTo>
                <a:cubicBezTo>
                  <a:pt x="497" y="184"/>
                  <a:pt x="497" y="184"/>
                  <a:pt x="497" y="184"/>
                </a:cubicBezTo>
                <a:cubicBezTo>
                  <a:pt x="504" y="171"/>
                  <a:pt x="504" y="171"/>
                  <a:pt x="504" y="171"/>
                </a:cubicBezTo>
                <a:cubicBezTo>
                  <a:pt x="504" y="170"/>
                  <a:pt x="504" y="170"/>
                  <a:pt x="504" y="170"/>
                </a:cubicBezTo>
                <a:cubicBezTo>
                  <a:pt x="505" y="170"/>
                  <a:pt x="505" y="170"/>
                  <a:pt x="505" y="170"/>
                </a:cubicBezTo>
                <a:cubicBezTo>
                  <a:pt x="505" y="170"/>
                  <a:pt x="505" y="170"/>
                  <a:pt x="505" y="170"/>
                </a:cubicBezTo>
                <a:cubicBezTo>
                  <a:pt x="505" y="170"/>
                  <a:pt x="505" y="170"/>
                  <a:pt x="505" y="170"/>
                </a:cubicBezTo>
                <a:cubicBezTo>
                  <a:pt x="511" y="163"/>
                  <a:pt x="511" y="163"/>
                  <a:pt x="511" y="163"/>
                </a:cubicBezTo>
                <a:cubicBezTo>
                  <a:pt x="518" y="151"/>
                  <a:pt x="518" y="151"/>
                  <a:pt x="518" y="151"/>
                </a:cubicBezTo>
                <a:cubicBezTo>
                  <a:pt x="521" y="132"/>
                  <a:pt x="521" y="132"/>
                  <a:pt x="521" y="132"/>
                </a:cubicBezTo>
                <a:cubicBezTo>
                  <a:pt x="521" y="131"/>
                  <a:pt x="521" y="131"/>
                  <a:pt x="521" y="131"/>
                </a:cubicBezTo>
                <a:cubicBezTo>
                  <a:pt x="521" y="130"/>
                  <a:pt x="521" y="130"/>
                  <a:pt x="521" y="130"/>
                </a:cubicBezTo>
                <a:cubicBezTo>
                  <a:pt x="531" y="123"/>
                  <a:pt x="531" y="123"/>
                  <a:pt x="531" y="123"/>
                </a:cubicBezTo>
                <a:cubicBezTo>
                  <a:pt x="533" y="121"/>
                  <a:pt x="533" y="121"/>
                  <a:pt x="533" y="121"/>
                </a:cubicBezTo>
                <a:cubicBezTo>
                  <a:pt x="519" y="119"/>
                  <a:pt x="519" y="119"/>
                  <a:pt x="519" y="119"/>
                </a:cubicBezTo>
                <a:cubicBezTo>
                  <a:pt x="494" y="120"/>
                  <a:pt x="494" y="120"/>
                  <a:pt x="494" y="120"/>
                </a:cubicBezTo>
                <a:cubicBezTo>
                  <a:pt x="494" y="119"/>
                  <a:pt x="494" y="119"/>
                  <a:pt x="494" y="119"/>
                </a:cubicBezTo>
                <a:cubicBezTo>
                  <a:pt x="485" y="112"/>
                  <a:pt x="485" y="112"/>
                  <a:pt x="485" y="112"/>
                </a:cubicBezTo>
                <a:cubicBezTo>
                  <a:pt x="484" y="112"/>
                  <a:pt x="484" y="112"/>
                  <a:pt x="484" y="112"/>
                </a:cubicBezTo>
                <a:cubicBezTo>
                  <a:pt x="484" y="111"/>
                  <a:pt x="484" y="111"/>
                  <a:pt x="484" y="111"/>
                </a:cubicBezTo>
                <a:cubicBezTo>
                  <a:pt x="484" y="111"/>
                  <a:pt x="484" y="111"/>
                  <a:pt x="484" y="111"/>
                </a:cubicBezTo>
                <a:cubicBezTo>
                  <a:pt x="479" y="104"/>
                  <a:pt x="479" y="104"/>
                  <a:pt x="479" y="104"/>
                </a:cubicBezTo>
                <a:cubicBezTo>
                  <a:pt x="477" y="105"/>
                  <a:pt x="477" y="105"/>
                  <a:pt x="477" y="105"/>
                </a:cubicBezTo>
                <a:cubicBezTo>
                  <a:pt x="477" y="106"/>
                  <a:pt x="477" y="106"/>
                  <a:pt x="477" y="106"/>
                </a:cubicBezTo>
                <a:cubicBezTo>
                  <a:pt x="476" y="108"/>
                  <a:pt x="473" y="108"/>
                  <a:pt x="469" y="108"/>
                </a:cubicBezTo>
                <a:cubicBezTo>
                  <a:pt x="465" y="110"/>
                  <a:pt x="465" y="110"/>
                  <a:pt x="465" y="110"/>
                </a:cubicBezTo>
                <a:cubicBezTo>
                  <a:pt x="464" y="111"/>
                  <a:pt x="464" y="111"/>
                  <a:pt x="462" y="111"/>
                </a:cubicBezTo>
                <a:cubicBezTo>
                  <a:pt x="460" y="111"/>
                  <a:pt x="460" y="109"/>
                  <a:pt x="459" y="106"/>
                </a:cubicBezTo>
                <a:cubicBezTo>
                  <a:pt x="458" y="103"/>
                  <a:pt x="457" y="100"/>
                  <a:pt x="453" y="97"/>
                </a:cubicBezTo>
                <a:cubicBezTo>
                  <a:pt x="453" y="96"/>
                  <a:pt x="453" y="96"/>
                  <a:pt x="453" y="96"/>
                </a:cubicBezTo>
                <a:cubicBezTo>
                  <a:pt x="453" y="95"/>
                  <a:pt x="453" y="95"/>
                  <a:pt x="453" y="95"/>
                </a:cubicBezTo>
                <a:cubicBezTo>
                  <a:pt x="452" y="95"/>
                  <a:pt x="452" y="95"/>
                  <a:pt x="452" y="95"/>
                </a:cubicBezTo>
                <a:cubicBezTo>
                  <a:pt x="449" y="88"/>
                  <a:pt x="449" y="88"/>
                  <a:pt x="449" y="88"/>
                </a:cubicBezTo>
                <a:cubicBezTo>
                  <a:pt x="447" y="88"/>
                  <a:pt x="447" y="88"/>
                  <a:pt x="447" y="88"/>
                </a:cubicBezTo>
                <a:cubicBezTo>
                  <a:pt x="437" y="94"/>
                  <a:pt x="437" y="94"/>
                  <a:pt x="437" y="94"/>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8"/>
                  <a:pt x="413" y="98"/>
                  <a:pt x="413" y="98"/>
                </a:cubicBezTo>
                <a:cubicBezTo>
                  <a:pt x="399" y="88"/>
                  <a:pt x="399" y="88"/>
                  <a:pt x="399" y="88"/>
                </a:cubicBezTo>
                <a:cubicBezTo>
                  <a:pt x="399" y="88"/>
                  <a:pt x="399" y="88"/>
                  <a:pt x="399" y="88"/>
                </a:cubicBezTo>
                <a:cubicBezTo>
                  <a:pt x="398" y="88"/>
                  <a:pt x="398" y="88"/>
                  <a:pt x="398" y="88"/>
                </a:cubicBezTo>
                <a:cubicBezTo>
                  <a:pt x="398" y="87"/>
                  <a:pt x="398" y="87"/>
                  <a:pt x="398" y="87"/>
                </a:cubicBezTo>
                <a:cubicBezTo>
                  <a:pt x="397" y="87"/>
                  <a:pt x="397" y="87"/>
                  <a:pt x="397" y="87"/>
                </a:cubicBezTo>
                <a:cubicBezTo>
                  <a:pt x="394" y="80"/>
                  <a:pt x="394" y="80"/>
                  <a:pt x="394" y="80"/>
                </a:cubicBezTo>
                <a:cubicBezTo>
                  <a:pt x="383" y="91"/>
                  <a:pt x="383" y="91"/>
                  <a:pt x="383" y="91"/>
                </a:cubicBezTo>
                <a:cubicBezTo>
                  <a:pt x="376" y="99"/>
                  <a:pt x="371" y="102"/>
                  <a:pt x="367" y="99"/>
                </a:cubicBezTo>
                <a:cubicBezTo>
                  <a:pt x="353" y="92"/>
                  <a:pt x="353" y="92"/>
                  <a:pt x="353" y="92"/>
                </a:cubicBezTo>
                <a:cubicBezTo>
                  <a:pt x="343" y="91"/>
                  <a:pt x="343" y="91"/>
                  <a:pt x="343" y="91"/>
                </a:cubicBezTo>
                <a:cubicBezTo>
                  <a:pt x="342" y="91"/>
                  <a:pt x="342" y="91"/>
                  <a:pt x="342" y="91"/>
                </a:cubicBezTo>
                <a:cubicBezTo>
                  <a:pt x="333" y="85"/>
                  <a:pt x="333" y="85"/>
                  <a:pt x="333" y="85"/>
                </a:cubicBezTo>
                <a:cubicBezTo>
                  <a:pt x="332" y="84"/>
                  <a:pt x="332" y="84"/>
                  <a:pt x="332" y="84"/>
                </a:cubicBezTo>
                <a:cubicBezTo>
                  <a:pt x="331" y="83"/>
                  <a:pt x="331" y="83"/>
                  <a:pt x="331" y="83"/>
                </a:cubicBezTo>
                <a:cubicBezTo>
                  <a:pt x="335" y="67"/>
                  <a:pt x="335" y="67"/>
                  <a:pt x="335" y="67"/>
                </a:cubicBezTo>
                <a:cubicBezTo>
                  <a:pt x="335" y="61"/>
                  <a:pt x="335" y="61"/>
                  <a:pt x="335" y="61"/>
                </a:cubicBezTo>
                <a:cubicBezTo>
                  <a:pt x="329" y="59"/>
                  <a:pt x="329" y="59"/>
                  <a:pt x="329" y="59"/>
                </a:cubicBezTo>
                <a:cubicBezTo>
                  <a:pt x="329" y="59"/>
                  <a:pt x="329" y="59"/>
                  <a:pt x="329" y="59"/>
                </a:cubicBezTo>
                <a:cubicBezTo>
                  <a:pt x="316" y="45"/>
                  <a:pt x="316" y="45"/>
                  <a:pt x="316" y="45"/>
                </a:cubicBezTo>
                <a:cubicBezTo>
                  <a:pt x="317" y="35"/>
                  <a:pt x="317" y="35"/>
                  <a:pt x="317" y="35"/>
                </a:cubicBezTo>
                <a:cubicBezTo>
                  <a:pt x="285" y="32"/>
                  <a:pt x="285" y="32"/>
                  <a:pt x="285" y="32"/>
                </a:cubicBezTo>
                <a:cubicBezTo>
                  <a:pt x="273" y="25"/>
                  <a:pt x="273" y="25"/>
                  <a:pt x="273" y="25"/>
                </a:cubicBezTo>
                <a:cubicBezTo>
                  <a:pt x="270" y="23"/>
                  <a:pt x="267" y="20"/>
                  <a:pt x="266" y="14"/>
                </a:cubicBezTo>
                <a:cubicBezTo>
                  <a:pt x="264" y="9"/>
                  <a:pt x="264" y="9"/>
                  <a:pt x="264" y="9"/>
                </a:cubicBezTo>
                <a:cubicBezTo>
                  <a:pt x="261" y="0"/>
                  <a:pt x="261" y="0"/>
                  <a:pt x="261" y="0"/>
                </a:cubicBezTo>
                <a:cubicBezTo>
                  <a:pt x="257" y="1"/>
                  <a:pt x="257" y="1"/>
                  <a:pt x="257" y="1"/>
                </a:cubicBezTo>
                <a:cubicBezTo>
                  <a:pt x="247" y="9"/>
                  <a:pt x="247" y="9"/>
                  <a:pt x="247" y="9"/>
                </a:cubicBezTo>
                <a:cubicBezTo>
                  <a:pt x="236" y="23"/>
                  <a:pt x="236" y="23"/>
                  <a:pt x="236" y="23"/>
                </a:cubicBezTo>
                <a:cubicBezTo>
                  <a:pt x="238" y="33"/>
                  <a:pt x="238" y="33"/>
                  <a:pt x="238" y="33"/>
                </a:cubicBezTo>
                <a:cubicBezTo>
                  <a:pt x="242" y="46"/>
                  <a:pt x="242" y="46"/>
                  <a:pt x="242" y="46"/>
                </a:cubicBezTo>
                <a:cubicBezTo>
                  <a:pt x="242" y="47"/>
                  <a:pt x="242" y="47"/>
                  <a:pt x="242" y="47"/>
                </a:cubicBezTo>
                <a:cubicBezTo>
                  <a:pt x="243" y="47"/>
                  <a:pt x="243" y="47"/>
                  <a:pt x="243" y="47"/>
                </a:cubicBezTo>
                <a:cubicBezTo>
                  <a:pt x="242" y="47"/>
                  <a:pt x="242" y="47"/>
                  <a:pt x="242" y="47"/>
                </a:cubicBezTo>
                <a:cubicBezTo>
                  <a:pt x="242" y="48"/>
                  <a:pt x="242" y="48"/>
                  <a:pt x="242" y="48"/>
                </a:cubicBezTo>
                <a:cubicBezTo>
                  <a:pt x="241" y="52"/>
                  <a:pt x="237" y="54"/>
                  <a:pt x="232" y="54"/>
                </a:cubicBezTo>
                <a:cubicBezTo>
                  <a:pt x="220" y="54"/>
                  <a:pt x="220" y="54"/>
                  <a:pt x="220" y="54"/>
                </a:cubicBezTo>
                <a:cubicBezTo>
                  <a:pt x="212" y="50"/>
                  <a:pt x="212" y="50"/>
                  <a:pt x="212" y="50"/>
                </a:cubicBezTo>
                <a:cubicBezTo>
                  <a:pt x="203" y="54"/>
                  <a:pt x="203" y="54"/>
                  <a:pt x="203" y="54"/>
                </a:cubicBezTo>
                <a:cubicBezTo>
                  <a:pt x="201" y="54"/>
                  <a:pt x="201" y="54"/>
                  <a:pt x="201" y="54"/>
                </a:cubicBezTo>
                <a:cubicBezTo>
                  <a:pt x="200" y="54"/>
                  <a:pt x="200" y="54"/>
                  <a:pt x="200" y="54"/>
                </a:cubicBezTo>
                <a:cubicBezTo>
                  <a:pt x="199" y="62"/>
                  <a:pt x="199" y="62"/>
                  <a:pt x="199" y="62"/>
                </a:cubicBezTo>
                <a:cubicBezTo>
                  <a:pt x="198" y="63"/>
                  <a:pt x="198" y="63"/>
                  <a:pt x="198" y="63"/>
                </a:cubicBezTo>
                <a:cubicBezTo>
                  <a:pt x="198" y="65"/>
                  <a:pt x="198" y="65"/>
                  <a:pt x="198" y="65"/>
                </a:cubicBezTo>
                <a:cubicBezTo>
                  <a:pt x="196" y="65"/>
                  <a:pt x="196" y="65"/>
                  <a:pt x="196" y="65"/>
                </a:cubicBezTo>
                <a:cubicBezTo>
                  <a:pt x="181" y="60"/>
                  <a:pt x="181" y="60"/>
                  <a:pt x="181" y="60"/>
                </a:cubicBezTo>
                <a:cubicBezTo>
                  <a:pt x="181" y="65"/>
                  <a:pt x="182" y="69"/>
                  <a:pt x="184" y="73"/>
                </a:cubicBezTo>
                <a:cubicBezTo>
                  <a:pt x="186" y="77"/>
                  <a:pt x="187" y="80"/>
                  <a:pt x="185" y="84"/>
                </a:cubicBezTo>
                <a:cubicBezTo>
                  <a:pt x="183" y="89"/>
                  <a:pt x="183" y="89"/>
                  <a:pt x="183" y="89"/>
                </a:cubicBezTo>
                <a:cubicBezTo>
                  <a:pt x="181" y="91"/>
                  <a:pt x="176" y="91"/>
                  <a:pt x="168" y="91"/>
                </a:cubicBezTo>
                <a:cubicBezTo>
                  <a:pt x="158" y="91"/>
                  <a:pt x="158" y="91"/>
                  <a:pt x="158" y="91"/>
                </a:cubicBezTo>
                <a:cubicBezTo>
                  <a:pt x="157" y="108"/>
                  <a:pt x="157" y="108"/>
                  <a:pt x="157" y="108"/>
                </a:cubicBezTo>
                <a:cubicBezTo>
                  <a:pt x="144" y="103"/>
                  <a:pt x="144" y="103"/>
                  <a:pt x="144" y="103"/>
                </a:cubicBezTo>
                <a:cubicBezTo>
                  <a:pt x="143" y="103"/>
                  <a:pt x="143" y="103"/>
                  <a:pt x="143" y="103"/>
                </a:cubicBezTo>
                <a:cubicBezTo>
                  <a:pt x="142" y="102"/>
                  <a:pt x="142" y="102"/>
                  <a:pt x="142" y="102"/>
                </a:cubicBezTo>
                <a:cubicBezTo>
                  <a:pt x="136" y="89"/>
                  <a:pt x="136" y="89"/>
                  <a:pt x="136" y="89"/>
                </a:cubicBezTo>
                <a:cubicBezTo>
                  <a:pt x="121" y="85"/>
                  <a:pt x="121" y="85"/>
                  <a:pt x="121" y="85"/>
                </a:cubicBezTo>
                <a:cubicBezTo>
                  <a:pt x="118" y="77"/>
                  <a:pt x="118" y="77"/>
                  <a:pt x="118" y="77"/>
                </a:cubicBezTo>
                <a:cubicBezTo>
                  <a:pt x="112" y="81"/>
                  <a:pt x="112" y="81"/>
                  <a:pt x="112" y="81"/>
                </a:cubicBezTo>
                <a:cubicBezTo>
                  <a:pt x="111" y="81"/>
                  <a:pt x="111" y="81"/>
                  <a:pt x="111" y="81"/>
                </a:cubicBezTo>
                <a:cubicBezTo>
                  <a:pt x="102" y="83"/>
                  <a:pt x="102" y="83"/>
                  <a:pt x="102" y="83"/>
                </a:cubicBezTo>
                <a:cubicBezTo>
                  <a:pt x="100" y="83"/>
                  <a:pt x="100" y="83"/>
                  <a:pt x="100" y="83"/>
                </a:cubicBezTo>
                <a:cubicBezTo>
                  <a:pt x="95" y="72"/>
                  <a:pt x="95" y="72"/>
                  <a:pt x="95" y="72"/>
                </a:cubicBezTo>
                <a:cubicBezTo>
                  <a:pt x="90" y="65"/>
                  <a:pt x="90" y="65"/>
                  <a:pt x="90" y="65"/>
                </a:cubicBezTo>
                <a:cubicBezTo>
                  <a:pt x="90" y="64"/>
                  <a:pt x="90" y="64"/>
                  <a:pt x="90" y="64"/>
                </a:cubicBezTo>
                <a:cubicBezTo>
                  <a:pt x="85" y="58"/>
                  <a:pt x="82" y="53"/>
                  <a:pt x="81" y="50"/>
                </a:cubicBezTo>
                <a:cubicBezTo>
                  <a:pt x="81" y="49"/>
                  <a:pt x="80" y="48"/>
                  <a:pt x="77" y="47"/>
                </a:cubicBezTo>
                <a:cubicBezTo>
                  <a:pt x="74" y="47"/>
                  <a:pt x="74" y="47"/>
                  <a:pt x="74" y="47"/>
                </a:cubicBezTo>
                <a:cubicBezTo>
                  <a:pt x="70" y="45"/>
                  <a:pt x="67" y="41"/>
                  <a:pt x="65" y="36"/>
                </a:cubicBezTo>
                <a:cubicBezTo>
                  <a:pt x="63" y="26"/>
                  <a:pt x="63" y="26"/>
                  <a:pt x="63" y="26"/>
                </a:cubicBezTo>
                <a:cubicBezTo>
                  <a:pt x="63" y="17"/>
                  <a:pt x="63" y="17"/>
                  <a:pt x="63" y="17"/>
                </a:cubicBezTo>
                <a:cubicBezTo>
                  <a:pt x="59" y="9"/>
                  <a:pt x="59" y="9"/>
                  <a:pt x="59" y="9"/>
                </a:cubicBezTo>
                <a:cubicBezTo>
                  <a:pt x="51" y="12"/>
                  <a:pt x="51" y="12"/>
                  <a:pt x="51" y="12"/>
                </a:cubicBezTo>
                <a:cubicBezTo>
                  <a:pt x="51" y="12"/>
                  <a:pt x="51" y="12"/>
                  <a:pt x="51" y="12"/>
                </a:cubicBezTo>
                <a:cubicBezTo>
                  <a:pt x="50" y="12"/>
                  <a:pt x="50" y="12"/>
                  <a:pt x="50" y="12"/>
                </a:cubicBezTo>
                <a:close/>
              </a:path>
            </a:pathLst>
          </a:custGeom>
          <a:solidFill>
            <a:srgbClr val="D8D8D8"/>
          </a:solidFill>
          <a:ln w="9525">
            <a:solidFill>
              <a:srgbClr val="A5A5A5"/>
            </a:solidFill>
            <a:bevel/>
            <a:headEnd/>
            <a:tailEnd/>
          </a:ln>
        </p:spPr>
        <p:txBody>
          <a:bodyPr/>
          <a:lstStyle/>
          <a:p>
            <a:endParaRPr lang="zh-CN" altLang="en-US"/>
          </a:p>
        </p:txBody>
      </p:sp>
      <p:sp>
        <p:nvSpPr>
          <p:cNvPr id="34853" name="Freeform 18">
            <a:extLst>
              <a:ext uri="{FF2B5EF4-FFF2-40B4-BE49-F238E27FC236}">
                <a16:creationId xmlns:a16="http://schemas.microsoft.com/office/drawing/2014/main" id="{73F5CADA-D33C-4F7C-AD5F-E75E2E3C1D5E}"/>
              </a:ext>
            </a:extLst>
          </p:cNvPr>
          <p:cNvSpPr>
            <a:spLocks noChangeArrowheads="1"/>
          </p:cNvSpPr>
          <p:nvPr/>
        </p:nvSpPr>
        <p:spPr bwMode="auto">
          <a:xfrm>
            <a:off x="787400" y="3522663"/>
            <a:ext cx="2378075" cy="1444625"/>
          </a:xfrm>
          <a:custGeom>
            <a:avLst/>
            <a:gdLst>
              <a:gd name="T0" fmla="*/ 2147483647 w 955"/>
              <a:gd name="T1" fmla="*/ 2147483647 h 580"/>
              <a:gd name="T2" fmla="*/ 2147483647 w 955"/>
              <a:gd name="T3" fmla="*/ 2147483647 h 580"/>
              <a:gd name="T4" fmla="*/ 2147483647 w 955"/>
              <a:gd name="T5" fmla="*/ 2147483647 h 580"/>
              <a:gd name="T6" fmla="*/ 2147483647 w 955"/>
              <a:gd name="T7" fmla="*/ 2147483647 h 580"/>
              <a:gd name="T8" fmla="*/ 2147483647 w 955"/>
              <a:gd name="T9" fmla="*/ 2147483647 h 580"/>
              <a:gd name="T10" fmla="*/ 2147483647 w 955"/>
              <a:gd name="T11" fmla="*/ 2147483647 h 580"/>
              <a:gd name="T12" fmla="*/ 2147483647 w 955"/>
              <a:gd name="T13" fmla="*/ 2147483647 h 580"/>
              <a:gd name="T14" fmla="*/ 2147483647 w 955"/>
              <a:gd name="T15" fmla="*/ 2147483647 h 580"/>
              <a:gd name="T16" fmla="*/ 2147483647 w 955"/>
              <a:gd name="T17" fmla="*/ 2147483647 h 580"/>
              <a:gd name="T18" fmla="*/ 2147483647 w 955"/>
              <a:gd name="T19" fmla="*/ 2147483647 h 580"/>
              <a:gd name="T20" fmla="*/ 2147483647 w 955"/>
              <a:gd name="T21" fmla="*/ 2147483647 h 580"/>
              <a:gd name="T22" fmla="*/ 2147483647 w 955"/>
              <a:gd name="T23" fmla="*/ 2147483647 h 580"/>
              <a:gd name="T24" fmla="*/ 2147483647 w 955"/>
              <a:gd name="T25" fmla="*/ 2147483647 h 580"/>
              <a:gd name="T26" fmla="*/ 2147483647 w 955"/>
              <a:gd name="T27" fmla="*/ 2147483647 h 580"/>
              <a:gd name="T28" fmla="*/ 2147483647 w 955"/>
              <a:gd name="T29" fmla="*/ 2147483647 h 580"/>
              <a:gd name="T30" fmla="*/ 2147483647 w 955"/>
              <a:gd name="T31" fmla="*/ 2147483647 h 580"/>
              <a:gd name="T32" fmla="*/ 2147483647 w 955"/>
              <a:gd name="T33" fmla="*/ 2147483647 h 580"/>
              <a:gd name="T34" fmla="*/ 2147483647 w 955"/>
              <a:gd name="T35" fmla="*/ 2147483647 h 580"/>
              <a:gd name="T36" fmla="*/ 2147483647 w 955"/>
              <a:gd name="T37" fmla="*/ 2147483647 h 580"/>
              <a:gd name="T38" fmla="*/ 2147483647 w 955"/>
              <a:gd name="T39" fmla="*/ 2147483647 h 580"/>
              <a:gd name="T40" fmla="*/ 2147483647 w 955"/>
              <a:gd name="T41" fmla="*/ 2147483647 h 580"/>
              <a:gd name="T42" fmla="*/ 2147483647 w 955"/>
              <a:gd name="T43" fmla="*/ 2147483647 h 580"/>
              <a:gd name="T44" fmla="*/ 2147483647 w 955"/>
              <a:gd name="T45" fmla="*/ 2147483647 h 580"/>
              <a:gd name="T46" fmla="*/ 2147483647 w 955"/>
              <a:gd name="T47" fmla="*/ 2147483647 h 580"/>
              <a:gd name="T48" fmla="*/ 2147483647 w 955"/>
              <a:gd name="T49" fmla="*/ 2147483647 h 580"/>
              <a:gd name="T50" fmla="*/ 2147483647 w 955"/>
              <a:gd name="T51" fmla="*/ 2147483647 h 580"/>
              <a:gd name="T52" fmla="*/ 2147483647 w 955"/>
              <a:gd name="T53" fmla="*/ 2147483647 h 580"/>
              <a:gd name="T54" fmla="*/ 2147483647 w 955"/>
              <a:gd name="T55" fmla="*/ 2147483647 h 580"/>
              <a:gd name="T56" fmla="*/ 2147483647 w 955"/>
              <a:gd name="T57" fmla="*/ 2147483647 h 580"/>
              <a:gd name="T58" fmla="*/ 2147483647 w 955"/>
              <a:gd name="T59" fmla="*/ 2147483647 h 580"/>
              <a:gd name="T60" fmla="*/ 2147483647 w 955"/>
              <a:gd name="T61" fmla="*/ 2147483647 h 580"/>
              <a:gd name="T62" fmla="*/ 2147483647 w 955"/>
              <a:gd name="T63" fmla="*/ 2147483647 h 580"/>
              <a:gd name="T64" fmla="*/ 2147483647 w 955"/>
              <a:gd name="T65" fmla="*/ 2147483647 h 580"/>
              <a:gd name="T66" fmla="*/ 2147483647 w 955"/>
              <a:gd name="T67" fmla="*/ 2147483647 h 580"/>
              <a:gd name="T68" fmla="*/ 2147483647 w 955"/>
              <a:gd name="T69" fmla="*/ 2147483647 h 580"/>
              <a:gd name="T70" fmla="*/ 2147483647 w 955"/>
              <a:gd name="T71" fmla="*/ 2147483647 h 580"/>
              <a:gd name="T72" fmla="*/ 2147483647 w 955"/>
              <a:gd name="T73" fmla="*/ 2147483647 h 580"/>
              <a:gd name="T74" fmla="*/ 2147483647 w 955"/>
              <a:gd name="T75" fmla="*/ 2147483647 h 580"/>
              <a:gd name="T76" fmla="*/ 2147483647 w 955"/>
              <a:gd name="T77" fmla="*/ 2147483647 h 580"/>
              <a:gd name="T78" fmla="*/ 2147483647 w 955"/>
              <a:gd name="T79" fmla="*/ 2147483647 h 580"/>
              <a:gd name="T80" fmla="*/ 2147483647 w 955"/>
              <a:gd name="T81" fmla="*/ 2147483647 h 580"/>
              <a:gd name="T82" fmla="*/ 2147483647 w 955"/>
              <a:gd name="T83" fmla="*/ 2147483647 h 580"/>
              <a:gd name="T84" fmla="*/ 2147483647 w 955"/>
              <a:gd name="T85" fmla="*/ 2147483647 h 580"/>
              <a:gd name="T86" fmla="*/ 2147483647 w 955"/>
              <a:gd name="T87" fmla="*/ 2147483647 h 580"/>
              <a:gd name="T88" fmla="*/ 2147483647 w 955"/>
              <a:gd name="T89" fmla="*/ 2147483647 h 580"/>
              <a:gd name="T90" fmla="*/ 2147483647 w 955"/>
              <a:gd name="T91" fmla="*/ 2147483647 h 580"/>
              <a:gd name="T92" fmla="*/ 2147483647 w 955"/>
              <a:gd name="T93" fmla="*/ 2147483647 h 580"/>
              <a:gd name="T94" fmla="*/ 2147483647 w 955"/>
              <a:gd name="T95" fmla="*/ 2147483647 h 580"/>
              <a:gd name="T96" fmla="*/ 2147483647 w 955"/>
              <a:gd name="T97" fmla="*/ 0 h 580"/>
              <a:gd name="T98" fmla="*/ 2147483647 w 955"/>
              <a:gd name="T99" fmla="*/ 2147483647 h 580"/>
              <a:gd name="T100" fmla="*/ 2147483647 w 955"/>
              <a:gd name="T101" fmla="*/ 2147483647 h 5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5" h="580">
                <a:moveTo>
                  <a:pt x="117" y="2"/>
                </a:moveTo>
                <a:cubicBezTo>
                  <a:pt x="117" y="3"/>
                  <a:pt x="117" y="3"/>
                  <a:pt x="117" y="3"/>
                </a:cubicBezTo>
                <a:cubicBezTo>
                  <a:pt x="115" y="8"/>
                  <a:pt x="111" y="12"/>
                  <a:pt x="106" y="16"/>
                </a:cubicBezTo>
                <a:cubicBezTo>
                  <a:pt x="102" y="18"/>
                  <a:pt x="101" y="21"/>
                  <a:pt x="101" y="25"/>
                </a:cubicBezTo>
                <a:cubicBezTo>
                  <a:pt x="101" y="26"/>
                  <a:pt x="101" y="26"/>
                  <a:pt x="101" y="26"/>
                </a:cubicBezTo>
                <a:cubicBezTo>
                  <a:pt x="101" y="29"/>
                  <a:pt x="99" y="34"/>
                  <a:pt x="94" y="42"/>
                </a:cubicBezTo>
                <a:cubicBezTo>
                  <a:pt x="94" y="45"/>
                  <a:pt x="94" y="45"/>
                  <a:pt x="94" y="45"/>
                </a:cubicBezTo>
                <a:cubicBezTo>
                  <a:pt x="92" y="46"/>
                  <a:pt x="90" y="48"/>
                  <a:pt x="86" y="48"/>
                </a:cubicBezTo>
                <a:cubicBezTo>
                  <a:pt x="51" y="43"/>
                  <a:pt x="51" y="43"/>
                  <a:pt x="51" y="43"/>
                </a:cubicBezTo>
                <a:cubicBezTo>
                  <a:pt x="51" y="44"/>
                  <a:pt x="51" y="44"/>
                  <a:pt x="51" y="44"/>
                </a:cubicBezTo>
                <a:cubicBezTo>
                  <a:pt x="49" y="52"/>
                  <a:pt x="49" y="52"/>
                  <a:pt x="49" y="52"/>
                </a:cubicBezTo>
                <a:cubicBezTo>
                  <a:pt x="49" y="53"/>
                  <a:pt x="49" y="53"/>
                  <a:pt x="49" y="53"/>
                </a:cubicBezTo>
                <a:cubicBezTo>
                  <a:pt x="48" y="53"/>
                  <a:pt x="48" y="53"/>
                  <a:pt x="48" y="53"/>
                </a:cubicBezTo>
                <a:cubicBezTo>
                  <a:pt x="48" y="53"/>
                  <a:pt x="48" y="53"/>
                  <a:pt x="48" y="53"/>
                </a:cubicBezTo>
                <a:cubicBezTo>
                  <a:pt x="39" y="66"/>
                  <a:pt x="33" y="75"/>
                  <a:pt x="32" y="81"/>
                </a:cubicBezTo>
                <a:cubicBezTo>
                  <a:pt x="32" y="84"/>
                  <a:pt x="35" y="95"/>
                  <a:pt x="43" y="114"/>
                </a:cubicBezTo>
                <a:cubicBezTo>
                  <a:pt x="49" y="127"/>
                  <a:pt x="49" y="127"/>
                  <a:pt x="49" y="127"/>
                </a:cubicBezTo>
                <a:cubicBezTo>
                  <a:pt x="51" y="133"/>
                  <a:pt x="49" y="140"/>
                  <a:pt x="44" y="148"/>
                </a:cubicBezTo>
                <a:cubicBezTo>
                  <a:pt x="33" y="159"/>
                  <a:pt x="33" y="159"/>
                  <a:pt x="33" y="159"/>
                </a:cubicBezTo>
                <a:cubicBezTo>
                  <a:pt x="15" y="159"/>
                  <a:pt x="15" y="159"/>
                  <a:pt x="15" y="159"/>
                </a:cubicBezTo>
                <a:cubicBezTo>
                  <a:pt x="11" y="139"/>
                  <a:pt x="11" y="139"/>
                  <a:pt x="11" y="139"/>
                </a:cubicBezTo>
                <a:cubicBezTo>
                  <a:pt x="6" y="164"/>
                  <a:pt x="6" y="164"/>
                  <a:pt x="6" y="164"/>
                </a:cubicBezTo>
                <a:cubicBezTo>
                  <a:pt x="14" y="176"/>
                  <a:pt x="14" y="176"/>
                  <a:pt x="14" y="176"/>
                </a:cubicBezTo>
                <a:cubicBezTo>
                  <a:pt x="15" y="178"/>
                  <a:pt x="15" y="179"/>
                  <a:pt x="14" y="179"/>
                </a:cubicBezTo>
                <a:cubicBezTo>
                  <a:pt x="13" y="181"/>
                  <a:pt x="13" y="181"/>
                  <a:pt x="13" y="181"/>
                </a:cubicBezTo>
                <a:cubicBezTo>
                  <a:pt x="10" y="182"/>
                  <a:pt x="7" y="189"/>
                  <a:pt x="3" y="199"/>
                </a:cubicBezTo>
                <a:cubicBezTo>
                  <a:pt x="0" y="208"/>
                  <a:pt x="1" y="217"/>
                  <a:pt x="9" y="227"/>
                </a:cubicBezTo>
                <a:cubicBezTo>
                  <a:pt x="23" y="227"/>
                  <a:pt x="23" y="227"/>
                  <a:pt x="23" y="227"/>
                </a:cubicBezTo>
                <a:cubicBezTo>
                  <a:pt x="28" y="228"/>
                  <a:pt x="35" y="236"/>
                  <a:pt x="46" y="250"/>
                </a:cubicBezTo>
                <a:cubicBezTo>
                  <a:pt x="46" y="251"/>
                  <a:pt x="46" y="251"/>
                  <a:pt x="46" y="251"/>
                </a:cubicBezTo>
                <a:cubicBezTo>
                  <a:pt x="46" y="251"/>
                  <a:pt x="46" y="251"/>
                  <a:pt x="46" y="251"/>
                </a:cubicBezTo>
                <a:cubicBezTo>
                  <a:pt x="46" y="255"/>
                  <a:pt x="48" y="258"/>
                  <a:pt x="51" y="261"/>
                </a:cubicBezTo>
                <a:cubicBezTo>
                  <a:pt x="83" y="291"/>
                  <a:pt x="83" y="291"/>
                  <a:pt x="83" y="291"/>
                </a:cubicBezTo>
                <a:cubicBezTo>
                  <a:pt x="83" y="291"/>
                  <a:pt x="83" y="291"/>
                  <a:pt x="83" y="291"/>
                </a:cubicBezTo>
                <a:cubicBezTo>
                  <a:pt x="98" y="309"/>
                  <a:pt x="98" y="309"/>
                  <a:pt x="98" y="309"/>
                </a:cubicBezTo>
                <a:cubicBezTo>
                  <a:pt x="106" y="309"/>
                  <a:pt x="106" y="309"/>
                  <a:pt x="106" y="309"/>
                </a:cubicBezTo>
                <a:cubicBezTo>
                  <a:pt x="115" y="293"/>
                  <a:pt x="115" y="293"/>
                  <a:pt x="115" y="293"/>
                </a:cubicBezTo>
                <a:cubicBezTo>
                  <a:pt x="117" y="292"/>
                  <a:pt x="117" y="292"/>
                  <a:pt x="117" y="292"/>
                </a:cubicBezTo>
                <a:cubicBezTo>
                  <a:pt x="117" y="291"/>
                  <a:pt x="117" y="291"/>
                  <a:pt x="117" y="291"/>
                </a:cubicBezTo>
                <a:cubicBezTo>
                  <a:pt x="140" y="297"/>
                  <a:pt x="140" y="297"/>
                  <a:pt x="140" y="297"/>
                </a:cubicBezTo>
                <a:cubicBezTo>
                  <a:pt x="140" y="297"/>
                  <a:pt x="140" y="297"/>
                  <a:pt x="140" y="297"/>
                </a:cubicBezTo>
                <a:cubicBezTo>
                  <a:pt x="140" y="298"/>
                  <a:pt x="140" y="298"/>
                  <a:pt x="140" y="298"/>
                </a:cubicBezTo>
                <a:cubicBezTo>
                  <a:pt x="143" y="314"/>
                  <a:pt x="143" y="314"/>
                  <a:pt x="143" y="314"/>
                </a:cubicBezTo>
                <a:cubicBezTo>
                  <a:pt x="169" y="345"/>
                  <a:pt x="169" y="345"/>
                  <a:pt x="169" y="345"/>
                </a:cubicBezTo>
                <a:cubicBezTo>
                  <a:pt x="179" y="348"/>
                  <a:pt x="179" y="348"/>
                  <a:pt x="179" y="348"/>
                </a:cubicBezTo>
                <a:cubicBezTo>
                  <a:pt x="179" y="349"/>
                  <a:pt x="179" y="349"/>
                  <a:pt x="179" y="349"/>
                </a:cubicBezTo>
                <a:cubicBezTo>
                  <a:pt x="183" y="351"/>
                  <a:pt x="183" y="351"/>
                  <a:pt x="183" y="351"/>
                </a:cubicBezTo>
                <a:cubicBezTo>
                  <a:pt x="184" y="352"/>
                  <a:pt x="184" y="352"/>
                  <a:pt x="184" y="352"/>
                </a:cubicBezTo>
                <a:cubicBezTo>
                  <a:pt x="204" y="382"/>
                  <a:pt x="204" y="382"/>
                  <a:pt x="204" y="382"/>
                </a:cubicBezTo>
                <a:cubicBezTo>
                  <a:pt x="220" y="379"/>
                  <a:pt x="220" y="379"/>
                  <a:pt x="220" y="379"/>
                </a:cubicBezTo>
                <a:cubicBezTo>
                  <a:pt x="222" y="379"/>
                  <a:pt x="222" y="379"/>
                  <a:pt x="222" y="379"/>
                </a:cubicBezTo>
                <a:cubicBezTo>
                  <a:pt x="222" y="379"/>
                  <a:pt x="222" y="379"/>
                  <a:pt x="222" y="379"/>
                </a:cubicBezTo>
                <a:cubicBezTo>
                  <a:pt x="224" y="380"/>
                  <a:pt x="224" y="380"/>
                  <a:pt x="224" y="380"/>
                </a:cubicBezTo>
                <a:cubicBezTo>
                  <a:pt x="224" y="382"/>
                  <a:pt x="224" y="382"/>
                  <a:pt x="224" y="382"/>
                </a:cubicBezTo>
                <a:cubicBezTo>
                  <a:pt x="238" y="411"/>
                  <a:pt x="238" y="411"/>
                  <a:pt x="238" y="411"/>
                </a:cubicBezTo>
                <a:cubicBezTo>
                  <a:pt x="255" y="421"/>
                  <a:pt x="255" y="421"/>
                  <a:pt x="255" y="421"/>
                </a:cubicBezTo>
                <a:cubicBezTo>
                  <a:pt x="269" y="425"/>
                  <a:pt x="269" y="425"/>
                  <a:pt x="269" y="425"/>
                </a:cubicBezTo>
                <a:cubicBezTo>
                  <a:pt x="276" y="443"/>
                  <a:pt x="276" y="443"/>
                  <a:pt x="276" y="443"/>
                </a:cubicBezTo>
                <a:cubicBezTo>
                  <a:pt x="286" y="443"/>
                  <a:pt x="286" y="443"/>
                  <a:pt x="286" y="443"/>
                </a:cubicBezTo>
                <a:cubicBezTo>
                  <a:pt x="287" y="444"/>
                  <a:pt x="287" y="444"/>
                  <a:pt x="287" y="444"/>
                </a:cubicBezTo>
                <a:cubicBezTo>
                  <a:pt x="287" y="444"/>
                  <a:pt x="287" y="444"/>
                  <a:pt x="287" y="444"/>
                </a:cubicBezTo>
                <a:cubicBezTo>
                  <a:pt x="308" y="456"/>
                  <a:pt x="308" y="456"/>
                  <a:pt x="308" y="456"/>
                </a:cubicBezTo>
                <a:cubicBezTo>
                  <a:pt x="308" y="457"/>
                  <a:pt x="308" y="457"/>
                  <a:pt x="308" y="457"/>
                </a:cubicBezTo>
                <a:cubicBezTo>
                  <a:pt x="308" y="457"/>
                  <a:pt x="308" y="457"/>
                  <a:pt x="308" y="457"/>
                </a:cubicBezTo>
                <a:cubicBezTo>
                  <a:pt x="309" y="457"/>
                  <a:pt x="309" y="457"/>
                  <a:pt x="309" y="457"/>
                </a:cubicBezTo>
                <a:cubicBezTo>
                  <a:pt x="325" y="477"/>
                  <a:pt x="325" y="477"/>
                  <a:pt x="325" y="477"/>
                </a:cubicBezTo>
                <a:cubicBezTo>
                  <a:pt x="348" y="473"/>
                  <a:pt x="348" y="473"/>
                  <a:pt x="348" y="473"/>
                </a:cubicBezTo>
                <a:cubicBezTo>
                  <a:pt x="349" y="473"/>
                  <a:pt x="349" y="473"/>
                  <a:pt x="349" y="473"/>
                </a:cubicBezTo>
                <a:cubicBezTo>
                  <a:pt x="358" y="476"/>
                  <a:pt x="358" y="476"/>
                  <a:pt x="358" y="476"/>
                </a:cubicBezTo>
                <a:cubicBezTo>
                  <a:pt x="358" y="476"/>
                  <a:pt x="358" y="476"/>
                  <a:pt x="358" y="476"/>
                </a:cubicBezTo>
                <a:cubicBezTo>
                  <a:pt x="373" y="489"/>
                  <a:pt x="373" y="489"/>
                  <a:pt x="373" y="489"/>
                </a:cubicBezTo>
                <a:cubicBezTo>
                  <a:pt x="399" y="491"/>
                  <a:pt x="399" y="491"/>
                  <a:pt x="399" y="491"/>
                </a:cubicBezTo>
                <a:cubicBezTo>
                  <a:pt x="415" y="488"/>
                  <a:pt x="415" y="488"/>
                  <a:pt x="415" y="488"/>
                </a:cubicBezTo>
                <a:cubicBezTo>
                  <a:pt x="415" y="488"/>
                  <a:pt x="415" y="488"/>
                  <a:pt x="415" y="488"/>
                </a:cubicBezTo>
                <a:cubicBezTo>
                  <a:pt x="436" y="485"/>
                  <a:pt x="449" y="487"/>
                  <a:pt x="454" y="492"/>
                </a:cubicBezTo>
                <a:cubicBezTo>
                  <a:pt x="457" y="497"/>
                  <a:pt x="455" y="502"/>
                  <a:pt x="448" y="508"/>
                </a:cubicBezTo>
                <a:cubicBezTo>
                  <a:pt x="442" y="514"/>
                  <a:pt x="442" y="514"/>
                  <a:pt x="442" y="514"/>
                </a:cubicBezTo>
                <a:cubicBezTo>
                  <a:pt x="440" y="517"/>
                  <a:pt x="443" y="522"/>
                  <a:pt x="451" y="529"/>
                </a:cubicBezTo>
                <a:cubicBezTo>
                  <a:pt x="451" y="530"/>
                  <a:pt x="451" y="530"/>
                  <a:pt x="451" y="530"/>
                </a:cubicBezTo>
                <a:cubicBezTo>
                  <a:pt x="451" y="530"/>
                  <a:pt x="451" y="530"/>
                  <a:pt x="451" y="530"/>
                </a:cubicBezTo>
                <a:cubicBezTo>
                  <a:pt x="455" y="534"/>
                  <a:pt x="455" y="534"/>
                  <a:pt x="455" y="534"/>
                </a:cubicBezTo>
                <a:cubicBezTo>
                  <a:pt x="457" y="532"/>
                  <a:pt x="457" y="532"/>
                  <a:pt x="457" y="532"/>
                </a:cubicBezTo>
                <a:cubicBezTo>
                  <a:pt x="472" y="504"/>
                  <a:pt x="485" y="488"/>
                  <a:pt x="493" y="485"/>
                </a:cubicBezTo>
                <a:cubicBezTo>
                  <a:pt x="502" y="482"/>
                  <a:pt x="521" y="490"/>
                  <a:pt x="551" y="508"/>
                </a:cubicBezTo>
                <a:cubicBezTo>
                  <a:pt x="587" y="515"/>
                  <a:pt x="587" y="515"/>
                  <a:pt x="587" y="515"/>
                </a:cubicBezTo>
                <a:cubicBezTo>
                  <a:pt x="587" y="516"/>
                  <a:pt x="587" y="516"/>
                  <a:pt x="587" y="516"/>
                </a:cubicBezTo>
                <a:cubicBezTo>
                  <a:pt x="587" y="517"/>
                  <a:pt x="587" y="517"/>
                  <a:pt x="587" y="517"/>
                </a:cubicBezTo>
                <a:cubicBezTo>
                  <a:pt x="585" y="534"/>
                  <a:pt x="585" y="534"/>
                  <a:pt x="585" y="534"/>
                </a:cubicBezTo>
                <a:cubicBezTo>
                  <a:pt x="603" y="536"/>
                  <a:pt x="603" y="536"/>
                  <a:pt x="603" y="536"/>
                </a:cubicBezTo>
                <a:cubicBezTo>
                  <a:pt x="602" y="559"/>
                  <a:pt x="602" y="559"/>
                  <a:pt x="602" y="559"/>
                </a:cubicBezTo>
                <a:cubicBezTo>
                  <a:pt x="608" y="570"/>
                  <a:pt x="612" y="576"/>
                  <a:pt x="614" y="578"/>
                </a:cubicBezTo>
                <a:cubicBezTo>
                  <a:pt x="618" y="580"/>
                  <a:pt x="636" y="580"/>
                  <a:pt x="668" y="578"/>
                </a:cubicBezTo>
                <a:cubicBezTo>
                  <a:pt x="687" y="568"/>
                  <a:pt x="687" y="568"/>
                  <a:pt x="687" y="568"/>
                </a:cubicBezTo>
                <a:cubicBezTo>
                  <a:pt x="705" y="542"/>
                  <a:pt x="705" y="542"/>
                  <a:pt x="705" y="542"/>
                </a:cubicBezTo>
                <a:cubicBezTo>
                  <a:pt x="727" y="542"/>
                  <a:pt x="727" y="542"/>
                  <a:pt x="727" y="542"/>
                </a:cubicBezTo>
                <a:cubicBezTo>
                  <a:pt x="737" y="539"/>
                  <a:pt x="737" y="539"/>
                  <a:pt x="737" y="539"/>
                </a:cubicBezTo>
                <a:cubicBezTo>
                  <a:pt x="777" y="516"/>
                  <a:pt x="777" y="516"/>
                  <a:pt x="777" y="516"/>
                </a:cubicBezTo>
                <a:cubicBezTo>
                  <a:pt x="778" y="516"/>
                  <a:pt x="778" y="516"/>
                  <a:pt x="778" y="516"/>
                </a:cubicBezTo>
                <a:cubicBezTo>
                  <a:pt x="778" y="515"/>
                  <a:pt x="778" y="515"/>
                  <a:pt x="778" y="515"/>
                </a:cubicBezTo>
                <a:cubicBezTo>
                  <a:pt x="778" y="515"/>
                  <a:pt x="778" y="515"/>
                  <a:pt x="778" y="515"/>
                </a:cubicBezTo>
                <a:cubicBezTo>
                  <a:pt x="801" y="513"/>
                  <a:pt x="815" y="512"/>
                  <a:pt x="818" y="515"/>
                </a:cubicBezTo>
                <a:cubicBezTo>
                  <a:pt x="844" y="537"/>
                  <a:pt x="844" y="537"/>
                  <a:pt x="844" y="537"/>
                </a:cubicBezTo>
                <a:cubicBezTo>
                  <a:pt x="852" y="540"/>
                  <a:pt x="852" y="540"/>
                  <a:pt x="852" y="540"/>
                </a:cubicBezTo>
                <a:cubicBezTo>
                  <a:pt x="854" y="541"/>
                  <a:pt x="854" y="541"/>
                  <a:pt x="854" y="541"/>
                </a:cubicBezTo>
                <a:cubicBezTo>
                  <a:pt x="864" y="545"/>
                  <a:pt x="864" y="545"/>
                  <a:pt x="864" y="545"/>
                </a:cubicBezTo>
                <a:cubicBezTo>
                  <a:pt x="865" y="546"/>
                  <a:pt x="865" y="546"/>
                  <a:pt x="865" y="546"/>
                </a:cubicBezTo>
                <a:cubicBezTo>
                  <a:pt x="865" y="544"/>
                  <a:pt x="865" y="544"/>
                  <a:pt x="865" y="544"/>
                </a:cubicBezTo>
                <a:cubicBezTo>
                  <a:pt x="865" y="544"/>
                  <a:pt x="865" y="544"/>
                  <a:pt x="865" y="544"/>
                </a:cubicBezTo>
                <a:cubicBezTo>
                  <a:pt x="865" y="543"/>
                  <a:pt x="865" y="543"/>
                  <a:pt x="865" y="543"/>
                </a:cubicBezTo>
                <a:cubicBezTo>
                  <a:pt x="865" y="542"/>
                  <a:pt x="865" y="542"/>
                  <a:pt x="865" y="542"/>
                </a:cubicBezTo>
                <a:cubicBezTo>
                  <a:pt x="869" y="524"/>
                  <a:pt x="869" y="524"/>
                  <a:pt x="869" y="524"/>
                </a:cubicBezTo>
                <a:cubicBezTo>
                  <a:pt x="867" y="519"/>
                  <a:pt x="867" y="515"/>
                  <a:pt x="869" y="511"/>
                </a:cubicBezTo>
                <a:cubicBezTo>
                  <a:pt x="870" y="508"/>
                  <a:pt x="873" y="506"/>
                  <a:pt x="878" y="505"/>
                </a:cubicBezTo>
                <a:cubicBezTo>
                  <a:pt x="887" y="503"/>
                  <a:pt x="895" y="511"/>
                  <a:pt x="904" y="528"/>
                </a:cubicBezTo>
                <a:cubicBezTo>
                  <a:pt x="905" y="528"/>
                  <a:pt x="905" y="528"/>
                  <a:pt x="905" y="528"/>
                </a:cubicBezTo>
                <a:cubicBezTo>
                  <a:pt x="906" y="528"/>
                  <a:pt x="906" y="528"/>
                  <a:pt x="906" y="528"/>
                </a:cubicBezTo>
                <a:cubicBezTo>
                  <a:pt x="921" y="522"/>
                  <a:pt x="921" y="522"/>
                  <a:pt x="921" y="522"/>
                </a:cubicBezTo>
                <a:cubicBezTo>
                  <a:pt x="924" y="521"/>
                  <a:pt x="925" y="518"/>
                  <a:pt x="925" y="515"/>
                </a:cubicBezTo>
                <a:cubicBezTo>
                  <a:pt x="922" y="504"/>
                  <a:pt x="922" y="504"/>
                  <a:pt x="922" y="504"/>
                </a:cubicBezTo>
                <a:cubicBezTo>
                  <a:pt x="922" y="504"/>
                  <a:pt x="922" y="504"/>
                  <a:pt x="922" y="504"/>
                </a:cubicBezTo>
                <a:cubicBezTo>
                  <a:pt x="921" y="499"/>
                  <a:pt x="922" y="494"/>
                  <a:pt x="927" y="493"/>
                </a:cubicBezTo>
                <a:cubicBezTo>
                  <a:pt x="933" y="488"/>
                  <a:pt x="933" y="488"/>
                  <a:pt x="933" y="488"/>
                </a:cubicBezTo>
                <a:cubicBezTo>
                  <a:pt x="946" y="474"/>
                  <a:pt x="946" y="474"/>
                  <a:pt x="946" y="474"/>
                </a:cubicBezTo>
                <a:cubicBezTo>
                  <a:pt x="955" y="454"/>
                  <a:pt x="955" y="454"/>
                  <a:pt x="955" y="454"/>
                </a:cubicBezTo>
                <a:cubicBezTo>
                  <a:pt x="947" y="441"/>
                  <a:pt x="945" y="432"/>
                  <a:pt x="947" y="426"/>
                </a:cubicBezTo>
                <a:cubicBezTo>
                  <a:pt x="949" y="409"/>
                  <a:pt x="949" y="409"/>
                  <a:pt x="949" y="409"/>
                </a:cubicBezTo>
                <a:cubicBezTo>
                  <a:pt x="945" y="402"/>
                  <a:pt x="943" y="397"/>
                  <a:pt x="943" y="393"/>
                </a:cubicBezTo>
                <a:cubicBezTo>
                  <a:pt x="943" y="391"/>
                  <a:pt x="941" y="385"/>
                  <a:pt x="936" y="378"/>
                </a:cubicBezTo>
                <a:cubicBezTo>
                  <a:pt x="936" y="378"/>
                  <a:pt x="936" y="378"/>
                  <a:pt x="936" y="378"/>
                </a:cubicBezTo>
                <a:cubicBezTo>
                  <a:pt x="936" y="376"/>
                  <a:pt x="936" y="376"/>
                  <a:pt x="936" y="376"/>
                </a:cubicBezTo>
                <a:cubicBezTo>
                  <a:pt x="934" y="354"/>
                  <a:pt x="934" y="354"/>
                  <a:pt x="934" y="354"/>
                </a:cubicBezTo>
                <a:cubicBezTo>
                  <a:pt x="933" y="351"/>
                  <a:pt x="933" y="346"/>
                  <a:pt x="934" y="340"/>
                </a:cubicBezTo>
                <a:cubicBezTo>
                  <a:pt x="928" y="335"/>
                  <a:pt x="925" y="331"/>
                  <a:pt x="922" y="327"/>
                </a:cubicBezTo>
                <a:cubicBezTo>
                  <a:pt x="913" y="315"/>
                  <a:pt x="913" y="315"/>
                  <a:pt x="913" y="315"/>
                </a:cubicBezTo>
                <a:cubicBezTo>
                  <a:pt x="912" y="314"/>
                  <a:pt x="912" y="314"/>
                  <a:pt x="912" y="314"/>
                </a:cubicBezTo>
                <a:cubicBezTo>
                  <a:pt x="912" y="313"/>
                  <a:pt x="912" y="313"/>
                  <a:pt x="912" y="313"/>
                </a:cubicBezTo>
                <a:cubicBezTo>
                  <a:pt x="912" y="312"/>
                  <a:pt x="912" y="312"/>
                  <a:pt x="912" y="312"/>
                </a:cubicBezTo>
                <a:cubicBezTo>
                  <a:pt x="909" y="297"/>
                  <a:pt x="909" y="297"/>
                  <a:pt x="909" y="297"/>
                </a:cubicBezTo>
                <a:cubicBezTo>
                  <a:pt x="900" y="290"/>
                  <a:pt x="900" y="290"/>
                  <a:pt x="900" y="290"/>
                </a:cubicBezTo>
                <a:cubicBezTo>
                  <a:pt x="900" y="291"/>
                  <a:pt x="900" y="291"/>
                  <a:pt x="900" y="291"/>
                </a:cubicBezTo>
                <a:cubicBezTo>
                  <a:pt x="883" y="277"/>
                  <a:pt x="883" y="277"/>
                  <a:pt x="883" y="277"/>
                </a:cubicBezTo>
                <a:cubicBezTo>
                  <a:pt x="883" y="278"/>
                  <a:pt x="883" y="278"/>
                  <a:pt x="883" y="278"/>
                </a:cubicBezTo>
                <a:cubicBezTo>
                  <a:pt x="885" y="297"/>
                  <a:pt x="885" y="297"/>
                  <a:pt x="885" y="297"/>
                </a:cubicBezTo>
                <a:cubicBezTo>
                  <a:pt x="885" y="297"/>
                  <a:pt x="885" y="297"/>
                  <a:pt x="885" y="297"/>
                </a:cubicBezTo>
                <a:cubicBezTo>
                  <a:pt x="885" y="299"/>
                  <a:pt x="885" y="299"/>
                  <a:pt x="885" y="299"/>
                </a:cubicBezTo>
                <a:cubicBezTo>
                  <a:pt x="876" y="303"/>
                  <a:pt x="876" y="303"/>
                  <a:pt x="876" y="303"/>
                </a:cubicBezTo>
                <a:cubicBezTo>
                  <a:pt x="875" y="315"/>
                  <a:pt x="875" y="315"/>
                  <a:pt x="875" y="315"/>
                </a:cubicBezTo>
                <a:cubicBezTo>
                  <a:pt x="875" y="317"/>
                  <a:pt x="875" y="317"/>
                  <a:pt x="875" y="317"/>
                </a:cubicBezTo>
                <a:cubicBezTo>
                  <a:pt x="854" y="325"/>
                  <a:pt x="854" y="325"/>
                  <a:pt x="854" y="325"/>
                </a:cubicBezTo>
                <a:cubicBezTo>
                  <a:pt x="846" y="308"/>
                  <a:pt x="846" y="308"/>
                  <a:pt x="846" y="308"/>
                </a:cubicBezTo>
                <a:cubicBezTo>
                  <a:pt x="842" y="307"/>
                  <a:pt x="842" y="307"/>
                  <a:pt x="842" y="307"/>
                </a:cubicBezTo>
                <a:cubicBezTo>
                  <a:pt x="835" y="314"/>
                  <a:pt x="835" y="314"/>
                  <a:pt x="835" y="314"/>
                </a:cubicBezTo>
                <a:cubicBezTo>
                  <a:pt x="831" y="326"/>
                  <a:pt x="831" y="326"/>
                  <a:pt x="831" y="326"/>
                </a:cubicBezTo>
                <a:cubicBezTo>
                  <a:pt x="816" y="330"/>
                  <a:pt x="816" y="330"/>
                  <a:pt x="816" y="330"/>
                </a:cubicBezTo>
                <a:cubicBezTo>
                  <a:pt x="807" y="324"/>
                  <a:pt x="807" y="324"/>
                  <a:pt x="807" y="324"/>
                </a:cubicBezTo>
                <a:cubicBezTo>
                  <a:pt x="795" y="320"/>
                  <a:pt x="795" y="320"/>
                  <a:pt x="795" y="320"/>
                </a:cubicBezTo>
                <a:cubicBezTo>
                  <a:pt x="792" y="303"/>
                  <a:pt x="792" y="303"/>
                  <a:pt x="792" y="303"/>
                </a:cubicBezTo>
                <a:cubicBezTo>
                  <a:pt x="787" y="293"/>
                  <a:pt x="787" y="293"/>
                  <a:pt x="787" y="293"/>
                </a:cubicBezTo>
                <a:cubicBezTo>
                  <a:pt x="780" y="290"/>
                  <a:pt x="780" y="290"/>
                  <a:pt x="780" y="290"/>
                </a:cubicBezTo>
                <a:cubicBezTo>
                  <a:pt x="779" y="289"/>
                  <a:pt x="779" y="289"/>
                  <a:pt x="779" y="289"/>
                </a:cubicBezTo>
                <a:cubicBezTo>
                  <a:pt x="773" y="282"/>
                  <a:pt x="773" y="282"/>
                  <a:pt x="773" y="282"/>
                </a:cubicBezTo>
                <a:cubicBezTo>
                  <a:pt x="773" y="282"/>
                  <a:pt x="773" y="282"/>
                  <a:pt x="773" y="282"/>
                </a:cubicBezTo>
                <a:cubicBezTo>
                  <a:pt x="768" y="272"/>
                  <a:pt x="768" y="272"/>
                  <a:pt x="768" y="272"/>
                </a:cubicBezTo>
                <a:cubicBezTo>
                  <a:pt x="760" y="261"/>
                  <a:pt x="760" y="261"/>
                  <a:pt x="760" y="261"/>
                </a:cubicBezTo>
                <a:cubicBezTo>
                  <a:pt x="752" y="261"/>
                  <a:pt x="752" y="261"/>
                  <a:pt x="752" y="261"/>
                </a:cubicBezTo>
                <a:cubicBezTo>
                  <a:pt x="740" y="266"/>
                  <a:pt x="740" y="266"/>
                  <a:pt x="740" y="266"/>
                </a:cubicBezTo>
                <a:cubicBezTo>
                  <a:pt x="739" y="266"/>
                  <a:pt x="739" y="266"/>
                  <a:pt x="739" y="266"/>
                </a:cubicBezTo>
                <a:cubicBezTo>
                  <a:pt x="709" y="264"/>
                  <a:pt x="709" y="264"/>
                  <a:pt x="709" y="264"/>
                </a:cubicBezTo>
                <a:cubicBezTo>
                  <a:pt x="685" y="260"/>
                  <a:pt x="685" y="260"/>
                  <a:pt x="685" y="260"/>
                </a:cubicBezTo>
                <a:cubicBezTo>
                  <a:pt x="683" y="258"/>
                  <a:pt x="679" y="257"/>
                  <a:pt x="672" y="252"/>
                </a:cubicBezTo>
                <a:cubicBezTo>
                  <a:pt x="654" y="246"/>
                  <a:pt x="654" y="246"/>
                  <a:pt x="654" y="246"/>
                </a:cubicBezTo>
                <a:cubicBezTo>
                  <a:pt x="640" y="243"/>
                  <a:pt x="632" y="240"/>
                  <a:pt x="630" y="236"/>
                </a:cubicBezTo>
                <a:cubicBezTo>
                  <a:pt x="627" y="234"/>
                  <a:pt x="627" y="234"/>
                  <a:pt x="627" y="234"/>
                </a:cubicBezTo>
                <a:cubicBezTo>
                  <a:pt x="623" y="233"/>
                  <a:pt x="623" y="233"/>
                  <a:pt x="623" y="233"/>
                </a:cubicBezTo>
                <a:cubicBezTo>
                  <a:pt x="612" y="227"/>
                  <a:pt x="612" y="227"/>
                  <a:pt x="612" y="227"/>
                </a:cubicBezTo>
                <a:cubicBezTo>
                  <a:pt x="611" y="226"/>
                  <a:pt x="611" y="226"/>
                  <a:pt x="611" y="226"/>
                </a:cubicBezTo>
                <a:cubicBezTo>
                  <a:pt x="609" y="224"/>
                  <a:pt x="607" y="222"/>
                  <a:pt x="606" y="220"/>
                </a:cubicBezTo>
                <a:cubicBezTo>
                  <a:pt x="604" y="214"/>
                  <a:pt x="604" y="214"/>
                  <a:pt x="604" y="214"/>
                </a:cubicBezTo>
                <a:cubicBezTo>
                  <a:pt x="599" y="207"/>
                  <a:pt x="599" y="207"/>
                  <a:pt x="599" y="207"/>
                </a:cubicBezTo>
                <a:cubicBezTo>
                  <a:pt x="591" y="203"/>
                  <a:pt x="591" y="203"/>
                  <a:pt x="591" y="203"/>
                </a:cubicBezTo>
                <a:cubicBezTo>
                  <a:pt x="588" y="205"/>
                  <a:pt x="588" y="205"/>
                  <a:pt x="588" y="205"/>
                </a:cubicBezTo>
                <a:cubicBezTo>
                  <a:pt x="585" y="207"/>
                  <a:pt x="585" y="207"/>
                  <a:pt x="585" y="207"/>
                </a:cubicBezTo>
                <a:cubicBezTo>
                  <a:pt x="583" y="209"/>
                  <a:pt x="583" y="209"/>
                  <a:pt x="583" y="209"/>
                </a:cubicBezTo>
                <a:cubicBezTo>
                  <a:pt x="580" y="211"/>
                  <a:pt x="577" y="212"/>
                  <a:pt x="574" y="213"/>
                </a:cubicBezTo>
                <a:cubicBezTo>
                  <a:pt x="570" y="214"/>
                  <a:pt x="565" y="212"/>
                  <a:pt x="559" y="206"/>
                </a:cubicBezTo>
                <a:cubicBezTo>
                  <a:pt x="548" y="193"/>
                  <a:pt x="548" y="193"/>
                  <a:pt x="548" y="193"/>
                </a:cubicBezTo>
                <a:cubicBezTo>
                  <a:pt x="543" y="188"/>
                  <a:pt x="540" y="184"/>
                  <a:pt x="539" y="181"/>
                </a:cubicBezTo>
                <a:cubicBezTo>
                  <a:pt x="536" y="176"/>
                  <a:pt x="536" y="176"/>
                  <a:pt x="536" y="176"/>
                </a:cubicBezTo>
                <a:cubicBezTo>
                  <a:pt x="532" y="172"/>
                  <a:pt x="529" y="167"/>
                  <a:pt x="527" y="164"/>
                </a:cubicBezTo>
                <a:cubicBezTo>
                  <a:pt x="525" y="158"/>
                  <a:pt x="525" y="153"/>
                  <a:pt x="526" y="148"/>
                </a:cubicBezTo>
                <a:cubicBezTo>
                  <a:pt x="526" y="148"/>
                  <a:pt x="526" y="148"/>
                  <a:pt x="526" y="148"/>
                </a:cubicBezTo>
                <a:cubicBezTo>
                  <a:pt x="526" y="148"/>
                  <a:pt x="526" y="148"/>
                  <a:pt x="526" y="148"/>
                </a:cubicBezTo>
                <a:cubicBezTo>
                  <a:pt x="534" y="135"/>
                  <a:pt x="534" y="135"/>
                  <a:pt x="534" y="135"/>
                </a:cubicBezTo>
                <a:cubicBezTo>
                  <a:pt x="539" y="121"/>
                  <a:pt x="539" y="121"/>
                  <a:pt x="539" y="121"/>
                </a:cubicBezTo>
                <a:cubicBezTo>
                  <a:pt x="540" y="111"/>
                  <a:pt x="540" y="111"/>
                  <a:pt x="540" y="111"/>
                </a:cubicBezTo>
                <a:cubicBezTo>
                  <a:pt x="537" y="97"/>
                  <a:pt x="537" y="97"/>
                  <a:pt x="537" y="97"/>
                </a:cubicBezTo>
                <a:cubicBezTo>
                  <a:pt x="528" y="90"/>
                  <a:pt x="528" y="90"/>
                  <a:pt x="528" y="90"/>
                </a:cubicBezTo>
                <a:cubicBezTo>
                  <a:pt x="530" y="78"/>
                  <a:pt x="530" y="78"/>
                  <a:pt x="530" y="78"/>
                </a:cubicBezTo>
                <a:cubicBezTo>
                  <a:pt x="530" y="70"/>
                  <a:pt x="533" y="65"/>
                  <a:pt x="539" y="64"/>
                </a:cubicBezTo>
                <a:cubicBezTo>
                  <a:pt x="541" y="63"/>
                  <a:pt x="542" y="62"/>
                  <a:pt x="542" y="60"/>
                </a:cubicBezTo>
                <a:cubicBezTo>
                  <a:pt x="542" y="59"/>
                  <a:pt x="542" y="59"/>
                  <a:pt x="542" y="59"/>
                </a:cubicBezTo>
                <a:cubicBezTo>
                  <a:pt x="542" y="47"/>
                  <a:pt x="542" y="47"/>
                  <a:pt x="542" y="47"/>
                </a:cubicBezTo>
                <a:cubicBezTo>
                  <a:pt x="542" y="46"/>
                  <a:pt x="542" y="46"/>
                  <a:pt x="542" y="46"/>
                </a:cubicBezTo>
                <a:cubicBezTo>
                  <a:pt x="542" y="46"/>
                  <a:pt x="542" y="46"/>
                  <a:pt x="542" y="46"/>
                </a:cubicBezTo>
                <a:cubicBezTo>
                  <a:pt x="542" y="33"/>
                  <a:pt x="542" y="33"/>
                  <a:pt x="542" y="33"/>
                </a:cubicBezTo>
                <a:cubicBezTo>
                  <a:pt x="541" y="33"/>
                  <a:pt x="541" y="33"/>
                  <a:pt x="541" y="33"/>
                </a:cubicBezTo>
                <a:cubicBezTo>
                  <a:pt x="540" y="32"/>
                  <a:pt x="540" y="32"/>
                  <a:pt x="540" y="32"/>
                </a:cubicBezTo>
                <a:cubicBezTo>
                  <a:pt x="540" y="32"/>
                  <a:pt x="540" y="32"/>
                  <a:pt x="540" y="32"/>
                </a:cubicBezTo>
                <a:cubicBezTo>
                  <a:pt x="540" y="32"/>
                  <a:pt x="540" y="32"/>
                  <a:pt x="540" y="32"/>
                </a:cubicBezTo>
                <a:cubicBezTo>
                  <a:pt x="538" y="31"/>
                  <a:pt x="538" y="31"/>
                  <a:pt x="538" y="31"/>
                </a:cubicBezTo>
                <a:cubicBezTo>
                  <a:pt x="538" y="30"/>
                  <a:pt x="538" y="30"/>
                  <a:pt x="538" y="30"/>
                </a:cubicBezTo>
                <a:cubicBezTo>
                  <a:pt x="537" y="30"/>
                  <a:pt x="537" y="30"/>
                  <a:pt x="537" y="30"/>
                </a:cubicBezTo>
                <a:cubicBezTo>
                  <a:pt x="526" y="23"/>
                  <a:pt x="526" y="23"/>
                  <a:pt x="526" y="23"/>
                </a:cubicBezTo>
                <a:cubicBezTo>
                  <a:pt x="526" y="23"/>
                  <a:pt x="526" y="23"/>
                  <a:pt x="526" y="23"/>
                </a:cubicBezTo>
                <a:cubicBezTo>
                  <a:pt x="526" y="23"/>
                  <a:pt x="526" y="23"/>
                  <a:pt x="526" y="23"/>
                </a:cubicBezTo>
                <a:cubicBezTo>
                  <a:pt x="517" y="16"/>
                  <a:pt x="517" y="16"/>
                  <a:pt x="517" y="16"/>
                </a:cubicBezTo>
                <a:cubicBezTo>
                  <a:pt x="489" y="10"/>
                  <a:pt x="489" y="10"/>
                  <a:pt x="489" y="10"/>
                </a:cubicBezTo>
                <a:cubicBezTo>
                  <a:pt x="489" y="10"/>
                  <a:pt x="489" y="10"/>
                  <a:pt x="489" y="10"/>
                </a:cubicBezTo>
                <a:cubicBezTo>
                  <a:pt x="480" y="3"/>
                  <a:pt x="480" y="3"/>
                  <a:pt x="480" y="3"/>
                </a:cubicBezTo>
                <a:cubicBezTo>
                  <a:pt x="463" y="3"/>
                  <a:pt x="463" y="3"/>
                  <a:pt x="463" y="3"/>
                </a:cubicBezTo>
                <a:cubicBezTo>
                  <a:pt x="460" y="3"/>
                  <a:pt x="457" y="5"/>
                  <a:pt x="453" y="8"/>
                </a:cubicBezTo>
                <a:cubicBezTo>
                  <a:pt x="452" y="8"/>
                  <a:pt x="452" y="8"/>
                  <a:pt x="452" y="8"/>
                </a:cubicBezTo>
                <a:cubicBezTo>
                  <a:pt x="439" y="13"/>
                  <a:pt x="439" y="13"/>
                  <a:pt x="439" y="13"/>
                </a:cubicBezTo>
                <a:cubicBezTo>
                  <a:pt x="406" y="13"/>
                  <a:pt x="406" y="13"/>
                  <a:pt x="406" y="13"/>
                </a:cubicBezTo>
                <a:cubicBezTo>
                  <a:pt x="401" y="14"/>
                  <a:pt x="397" y="15"/>
                  <a:pt x="394" y="17"/>
                </a:cubicBezTo>
                <a:cubicBezTo>
                  <a:pt x="390" y="20"/>
                  <a:pt x="384" y="23"/>
                  <a:pt x="375" y="26"/>
                </a:cubicBezTo>
                <a:cubicBezTo>
                  <a:pt x="359" y="29"/>
                  <a:pt x="359" y="29"/>
                  <a:pt x="359" y="29"/>
                </a:cubicBezTo>
                <a:cubicBezTo>
                  <a:pt x="359" y="30"/>
                  <a:pt x="359" y="30"/>
                  <a:pt x="359" y="30"/>
                </a:cubicBezTo>
                <a:cubicBezTo>
                  <a:pt x="358" y="30"/>
                  <a:pt x="358" y="30"/>
                  <a:pt x="358" y="30"/>
                </a:cubicBezTo>
                <a:cubicBezTo>
                  <a:pt x="335" y="28"/>
                  <a:pt x="335" y="28"/>
                  <a:pt x="335" y="28"/>
                </a:cubicBezTo>
                <a:cubicBezTo>
                  <a:pt x="333" y="27"/>
                  <a:pt x="333" y="27"/>
                  <a:pt x="333" y="27"/>
                </a:cubicBezTo>
                <a:cubicBezTo>
                  <a:pt x="334" y="28"/>
                  <a:pt x="334" y="28"/>
                  <a:pt x="334" y="28"/>
                </a:cubicBezTo>
                <a:cubicBezTo>
                  <a:pt x="333" y="27"/>
                  <a:pt x="333" y="27"/>
                  <a:pt x="333" y="27"/>
                </a:cubicBezTo>
                <a:cubicBezTo>
                  <a:pt x="325" y="26"/>
                  <a:pt x="325" y="26"/>
                  <a:pt x="325" y="26"/>
                </a:cubicBezTo>
                <a:cubicBezTo>
                  <a:pt x="312" y="31"/>
                  <a:pt x="312" y="31"/>
                  <a:pt x="312" y="31"/>
                </a:cubicBezTo>
                <a:cubicBezTo>
                  <a:pt x="285" y="33"/>
                  <a:pt x="285" y="33"/>
                  <a:pt x="285" y="33"/>
                </a:cubicBezTo>
                <a:cubicBezTo>
                  <a:pt x="285" y="33"/>
                  <a:pt x="285" y="33"/>
                  <a:pt x="285" y="33"/>
                </a:cubicBezTo>
                <a:cubicBezTo>
                  <a:pt x="284" y="33"/>
                  <a:pt x="284" y="33"/>
                  <a:pt x="284" y="33"/>
                </a:cubicBezTo>
                <a:cubicBezTo>
                  <a:pt x="271" y="28"/>
                  <a:pt x="271" y="28"/>
                  <a:pt x="271" y="28"/>
                </a:cubicBezTo>
                <a:cubicBezTo>
                  <a:pt x="260" y="28"/>
                  <a:pt x="260" y="28"/>
                  <a:pt x="260" y="28"/>
                </a:cubicBezTo>
                <a:cubicBezTo>
                  <a:pt x="255" y="26"/>
                  <a:pt x="250" y="23"/>
                  <a:pt x="244" y="16"/>
                </a:cubicBezTo>
                <a:cubicBezTo>
                  <a:pt x="243" y="14"/>
                  <a:pt x="243" y="14"/>
                  <a:pt x="243" y="14"/>
                </a:cubicBezTo>
                <a:cubicBezTo>
                  <a:pt x="242" y="9"/>
                  <a:pt x="240" y="6"/>
                  <a:pt x="239" y="5"/>
                </a:cubicBezTo>
                <a:cubicBezTo>
                  <a:pt x="236" y="3"/>
                  <a:pt x="236" y="3"/>
                  <a:pt x="236" y="3"/>
                </a:cubicBezTo>
                <a:cubicBezTo>
                  <a:pt x="231" y="0"/>
                  <a:pt x="231" y="0"/>
                  <a:pt x="231" y="0"/>
                </a:cubicBezTo>
                <a:cubicBezTo>
                  <a:pt x="226" y="5"/>
                  <a:pt x="226" y="5"/>
                  <a:pt x="226" y="5"/>
                </a:cubicBezTo>
                <a:cubicBezTo>
                  <a:pt x="225" y="6"/>
                  <a:pt x="225" y="6"/>
                  <a:pt x="225" y="6"/>
                </a:cubicBezTo>
                <a:cubicBezTo>
                  <a:pt x="206" y="14"/>
                  <a:pt x="206" y="14"/>
                  <a:pt x="206" y="14"/>
                </a:cubicBezTo>
                <a:cubicBezTo>
                  <a:pt x="205" y="14"/>
                  <a:pt x="205" y="14"/>
                  <a:pt x="205" y="14"/>
                </a:cubicBezTo>
                <a:cubicBezTo>
                  <a:pt x="204" y="14"/>
                  <a:pt x="204" y="14"/>
                  <a:pt x="204" y="14"/>
                </a:cubicBezTo>
                <a:cubicBezTo>
                  <a:pt x="180" y="17"/>
                  <a:pt x="180" y="17"/>
                  <a:pt x="180" y="17"/>
                </a:cubicBezTo>
                <a:cubicBezTo>
                  <a:pt x="177" y="17"/>
                  <a:pt x="170" y="15"/>
                  <a:pt x="161" y="13"/>
                </a:cubicBezTo>
                <a:cubicBezTo>
                  <a:pt x="140" y="9"/>
                  <a:pt x="140" y="9"/>
                  <a:pt x="140" y="9"/>
                </a:cubicBezTo>
                <a:cubicBezTo>
                  <a:pt x="140" y="9"/>
                  <a:pt x="140" y="9"/>
                  <a:pt x="140" y="9"/>
                </a:cubicBezTo>
                <a:cubicBezTo>
                  <a:pt x="140" y="9"/>
                  <a:pt x="140" y="9"/>
                  <a:pt x="140" y="9"/>
                </a:cubicBezTo>
                <a:cubicBezTo>
                  <a:pt x="128" y="2"/>
                  <a:pt x="128" y="2"/>
                  <a:pt x="128" y="2"/>
                </a:cubicBezTo>
                <a:lnTo>
                  <a:pt x="117" y="2"/>
                </a:lnTo>
                <a:close/>
              </a:path>
            </a:pathLst>
          </a:custGeom>
          <a:solidFill>
            <a:srgbClr val="D8D8D8"/>
          </a:solidFill>
          <a:ln w="9525">
            <a:solidFill>
              <a:srgbClr val="A5A5A5"/>
            </a:solidFill>
            <a:bevel/>
            <a:headEnd/>
            <a:tailEnd/>
          </a:ln>
        </p:spPr>
        <p:txBody>
          <a:bodyPr/>
          <a:lstStyle/>
          <a:p>
            <a:endParaRPr lang="zh-CN" altLang="en-US"/>
          </a:p>
        </p:txBody>
      </p:sp>
      <p:sp>
        <p:nvSpPr>
          <p:cNvPr id="34854" name="Freeform 19">
            <a:extLst>
              <a:ext uri="{FF2B5EF4-FFF2-40B4-BE49-F238E27FC236}">
                <a16:creationId xmlns:a16="http://schemas.microsoft.com/office/drawing/2014/main" id="{2FFC5A53-E79D-48E8-B6EC-464F678564E0}"/>
              </a:ext>
            </a:extLst>
          </p:cNvPr>
          <p:cNvSpPr>
            <a:spLocks noChangeArrowheads="1"/>
          </p:cNvSpPr>
          <p:nvPr/>
        </p:nvSpPr>
        <p:spPr bwMode="auto">
          <a:xfrm>
            <a:off x="2954338" y="4721225"/>
            <a:ext cx="1073150" cy="1122363"/>
          </a:xfrm>
          <a:custGeom>
            <a:avLst/>
            <a:gdLst>
              <a:gd name="T0" fmla="*/ 2147483647 w 431"/>
              <a:gd name="T1" fmla="*/ 2147483647 h 450"/>
              <a:gd name="T2" fmla="*/ 2147483647 w 431"/>
              <a:gd name="T3" fmla="*/ 2147483647 h 450"/>
              <a:gd name="T4" fmla="*/ 2147483647 w 431"/>
              <a:gd name="T5" fmla="*/ 2147483647 h 450"/>
              <a:gd name="T6" fmla="*/ 2147483647 w 431"/>
              <a:gd name="T7" fmla="*/ 2147483647 h 450"/>
              <a:gd name="T8" fmla="*/ 2147483647 w 431"/>
              <a:gd name="T9" fmla="*/ 2147483647 h 450"/>
              <a:gd name="T10" fmla="*/ 2147483647 w 431"/>
              <a:gd name="T11" fmla="*/ 2147483647 h 450"/>
              <a:gd name="T12" fmla="*/ 2147483647 w 431"/>
              <a:gd name="T13" fmla="*/ 2147483647 h 450"/>
              <a:gd name="T14" fmla="*/ 2147483647 w 431"/>
              <a:gd name="T15" fmla="*/ 2147483647 h 450"/>
              <a:gd name="T16" fmla="*/ 2147483647 w 431"/>
              <a:gd name="T17" fmla="*/ 2147483647 h 450"/>
              <a:gd name="T18" fmla="*/ 2147483647 w 431"/>
              <a:gd name="T19" fmla="*/ 2147483647 h 450"/>
              <a:gd name="T20" fmla="*/ 2147483647 w 431"/>
              <a:gd name="T21" fmla="*/ 2147483647 h 450"/>
              <a:gd name="T22" fmla="*/ 2147483647 w 431"/>
              <a:gd name="T23" fmla="*/ 2147483647 h 450"/>
              <a:gd name="T24" fmla="*/ 2147483647 w 431"/>
              <a:gd name="T25" fmla="*/ 2147483647 h 450"/>
              <a:gd name="T26" fmla="*/ 2147483647 w 431"/>
              <a:gd name="T27" fmla="*/ 2147483647 h 450"/>
              <a:gd name="T28" fmla="*/ 2147483647 w 431"/>
              <a:gd name="T29" fmla="*/ 2147483647 h 450"/>
              <a:gd name="T30" fmla="*/ 2147483647 w 431"/>
              <a:gd name="T31" fmla="*/ 2147483647 h 450"/>
              <a:gd name="T32" fmla="*/ 2147483647 w 431"/>
              <a:gd name="T33" fmla="*/ 2147483647 h 450"/>
              <a:gd name="T34" fmla="*/ 2147483647 w 431"/>
              <a:gd name="T35" fmla="*/ 2147483647 h 450"/>
              <a:gd name="T36" fmla="*/ 2147483647 w 431"/>
              <a:gd name="T37" fmla="*/ 2147483647 h 450"/>
              <a:gd name="T38" fmla="*/ 2147483647 w 431"/>
              <a:gd name="T39" fmla="*/ 2147483647 h 450"/>
              <a:gd name="T40" fmla="*/ 2147483647 w 431"/>
              <a:gd name="T41" fmla="*/ 2147483647 h 450"/>
              <a:gd name="T42" fmla="*/ 2147483647 w 431"/>
              <a:gd name="T43" fmla="*/ 2147483647 h 450"/>
              <a:gd name="T44" fmla="*/ 2147483647 w 431"/>
              <a:gd name="T45" fmla="*/ 2147483647 h 450"/>
              <a:gd name="T46" fmla="*/ 2147483647 w 431"/>
              <a:gd name="T47" fmla="*/ 2147483647 h 450"/>
              <a:gd name="T48" fmla="*/ 2147483647 w 431"/>
              <a:gd name="T49" fmla="*/ 2147483647 h 450"/>
              <a:gd name="T50" fmla="*/ 2147483647 w 431"/>
              <a:gd name="T51" fmla="*/ 2147483647 h 450"/>
              <a:gd name="T52" fmla="*/ 2147483647 w 431"/>
              <a:gd name="T53" fmla="*/ 2147483647 h 450"/>
              <a:gd name="T54" fmla="*/ 2147483647 w 431"/>
              <a:gd name="T55" fmla="*/ 2147483647 h 450"/>
              <a:gd name="T56" fmla="*/ 2147483647 w 431"/>
              <a:gd name="T57" fmla="*/ 2147483647 h 450"/>
              <a:gd name="T58" fmla="*/ 2147483647 w 431"/>
              <a:gd name="T59" fmla="*/ 2147483647 h 450"/>
              <a:gd name="T60" fmla="*/ 2147483647 w 431"/>
              <a:gd name="T61" fmla="*/ 2147483647 h 450"/>
              <a:gd name="T62" fmla="*/ 2147483647 w 431"/>
              <a:gd name="T63" fmla="*/ 2147483647 h 450"/>
              <a:gd name="T64" fmla="*/ 2147483647 w 431"/>
              <a:gd name="T65" fmla="*/ 2147483647 h 450"/>
              <a:gd name="T66" fmla="*/ 2147483647 w 431"/>
              <a:gd name="T67" fmla="*/ 2147483647 h 450"/>
              <a:gd name="T68" fmla="*/ 2147483647 w 431"/>
              <a:gd name="T69" fmla="*/ 2147483647 h 450"/>
              <a:gd name="T70" fmla="*/ 2147483647 w 431"/>
              <a:gd name="T71" fmla="*/ 2147483647 h 450"/>
              <a:gd name="T72" fmla="*/ 2147483647 w 431"/>
              <a:gd name="T73" fmla="*/ 2147483647 h 450"/>
              <a:gd name="T74" fmla="*/ 2147483647 w 431"/>
              <a:gd name="T75" fmla="*/ 2147483647 h 450"/>
              <a:gd name="T76" fmla="*/ 2147483647 w 431"/>
              <a:gd name="T77" fmla="*/ 2147483647 h 450"/>
              <a:gd name="T78" fmla="*/ 2147483647 w 431"/>
              <a:gd name="T79" fmla="*/ 2147483647 h 450"/>
              <a:gd name="T80" fmla="*/ 2147483647 w 431"/>
              <a:gd name="T81" fmla="*/ 2147483647 h 450"/>
              <a:gd name="T82" fmla="*/ 2147483647 w 431"/>
              <a:gd name="T83" fmla="*/ 2147483647 h 450"/>
              <a:gd name="T84" fmla="*/ 2147483647 w 431"/>
              <a:gd name="T85" fmla="*/ 2147483647 h 450"/>
              <a:gd name="T86" fmla="*/ 2147483647 w 431"/>
              <a:gd name="T87" fmla="*/ 2147483647 h 450"/>
              <a:gd name="T88" fmla="*/ 2147483647 w 431"/>
              <a:gd name="T89" fmla="*/ 2147483647 h 450"/>
              <a:gd name="T90" fmla="*/ 2147483647 w 431"/>
              <a:gd name="T91" fmla="*/ 2147483647 h 450"/>
              <a:gd name="T92" fmla="*/ 2147483647 w 431"/>
              <a:gd name="T93" fmla="*/ 2147483647 h 450"/>
              <a:gd name="T94" fmla="*/ 2147483647 w 431"/>
              <a:gd name="T95" fmla="*/ 2147483647 h 450"/>
              <a:gd name="T96" fmla="*/ 2147483647 w 431"/>
              <a:gd name="T97" fmla="*/ 2147483647 h 450"/>
              <a:gd name="T98" fmla="*/ 2147483647 w 431"/>
              <a:gd name="T99" fmla="*/ 2147483647 h 450"/>
              <a:gd name="T100" fmla="*/ 2147483647 w 431"/>
              <a:gd name="T101" fmla="*/ 2147483647 h 450"/>
              <a:gd name="T102" fmla="*/ 2147483647 w 431"/>
              <a:gd name="T103" fmla="*/ 2147483647 h 450"/>
              <a:gd name="T104" fmla="*/ 2147483647 w 431"/>
              <a:gd name="T105" fmla="*/ 2147483647 h 450"/>
              <a:gd name="T106" fmla="*/ 2147483647 w 431"/>
              <a:gd name="T107" fmla="*/ 2147483647 h 450"/>
              <a:gd name="T108" fmla="*/ 2147483647 w 431"/>
              <a:gd name="T109" fmla="*/ 2147483647 h 450"/>
              <a:gd name="T110" fmla="*/ 2147483647 w 431"/>
              <a:gd name="T111" fmla="*/ 2147483647 h 450"/>
              <a:gd name="T112" fmla="*/ 2147483647 w 431"/>
              <a:gd name="T113" fmla="*/ 2147483647 h 450"/>
              <a:gd name="T114" fmla="*/ 2147483647 w 431"/>
              <a:gd name="T115" fmla="*/ 2147483647 h 450"/>
              <a:gd name="T116" fmla="*/ 2147483647 w 431"/>
              <a:gd name="T117" fmla="*/ 2147483647 h 450"/>
              <a:gd name="T118" fmla="*/ 2147483647 w 431"/>
              <a:gd name="T119" fmla="*/ 2147483647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1" h="450">
                <a:moveTo>
                  <a:pt x="2" y="276"/>
                </a:moveTo>
                <a:cubicBezTo>
                  <a:pt x="0" y="284"/>
                  <a:pt x="0" y="284"/>
                  <a:pt x="0" y="284"/>
                </a:cubicBezTo>
                <a:cubicBezTo>
                  <a:pt x="4" y="284"/>
                  <a:pt x="8" y="281"/>
                  <a:pt x="13" y="278"/>
                </a:cubicBezTo>
                <a:cubicBezTo>
                  <a:pt x="14" y="277"/>
                  <a:pt x="14" y="277"/>
                  <a:pt x="14" y="277"/>
                </a:cubicBezTo>
                <a:cubicBezTo>
                  <a:pt x="15" y="277"/>
                  <a:pt x="15" y="277"/>
                  <a:pt x="15" y="277"/>
                </a:cubicBezTo>
                <a:cubicBezTo>
                  <a:pt x="39" y="274"/>
                  <a:pt x="39" y="274"/>
                  <a:pt x="39" y="274"/>
                </a:cubicBezTo>
                <a:cubicBezTo>
                  <a:pt x="55" y="266"/>
                  <a:pt x="55" y="266"/>
                  <a:pt x="55" y="266"/>
                </a:cubicBezTo>
                <a:cubicBezTo>
                  <a:pt x="61" y="275"/>
                  <a:pt x="61" y="275"/>
                  <a:pt x="61" y="275"/>
                </a:cubicBezTo>
                <a:cubicBezTo>
                  <a:pt x="63" y="275"/>
                  <a:pt x="63" y="275"/>
                  <a:pt x="63" y="275"/>
                </a:cubicBezTo>
                <a:cubicBezTo>
                  <a:pt x="55" y="287"/>
                  <a:pt x="55" y="287"/>
                  <a:pt x="55" y="287"/>
                </a:cubicBezTo>
                <a:cubicBezTo>
                  <a:pt x="64" y="295"/>
                  <a:pt x="64" y="295"/>
                  <a:pt x="64" y="295"/>
                </a:cubicBezTo>
                <a:cubicBezTo>
                  <a:pt x="64" y="296"/>
                  <a:pt x="64" y="296"/>
                  <a:pt x="64" y="296"/>
                </a:cubicBezTo>
                <a:cubicBezTo>
                  <a:pt x="64" y="298"/>
                  <a:pt x="64" y="298"/>
                  <a:pt x="64" y="298"/>
                </a:cubicBezTo>
                <a:cubicBezTo>
                  <a:pt x="58" y="323"/>
                  <a:pt x="58" y="323"/>
                  <a:pt x="58" y="323"/>
                </a:cubicBezTo>
                <a:cubicBezTo>
                  <a:pt x="73" y="335"/>
                  <a:pt x="73" y="335"/>
                  <a:pt x="73" y="335"/>
                </a:cubicBezTo>
                <a:cubicBezTo>
                  <a:pt x="102" y="336"/>
                  <a:pt x="102" y="336"/>
                  <a:pt x="102" y="336"/>
                </a:cubicBezTo>
                <a:cubicBezTo>
                  <a:pt x="98" y="341"/>
                  <a:pt x="98" y="341"/>
                  <a:pt x="98" y="341"/>
                </a:cubicBezTo>
                <a:cubicBezTo>
                  <a:pt x="80" y="364"/>
                  <a:pt x="71" y="377"/>
                  <a:pt x="72" y="382"/>
                </a:cubicBezTo>
                <a:cubicBezTo>
                  <a:pt x="83" y="384"/>
                  <a:pt x="83" y="384"/>
                  <a:pt x="83" y="384"/>
                </a:cubicBezTo>
                <a:cubicBezTo>
                  <a:pt x="97" y="385"/>
                  <a:pt x="106" y="389"/>
                  <a:pt x="109" y="395"/>
                </a:cubicBezTo>
                <a:cubicBezTo>
                  <a:pt x="112" y="402"/>
                  <a:pt x="116" y="409"/>
                  <a:pt x="119" y="418"/>
                </a:cubicBezTo>
                <a:cubicBezTo>
                  <a:pt x="135" y="427"/>
                  <a:pt x="135" y="427"/>
                  <a:pt x="135" y="427"/>
                </a:cubicBezTo>
                <a:cubicBezTo>
                  <a:pt x="146" y="429"/>
                  <a:pt x="146" y="429"/>
                  <a:pt x="146" y="429"/>
                </a:cubicBezTo>
                <a:cubicBezTo>
                  <a:pt x="167" y="411"/>
                  <a:pt x="167" y="411"/>
                  <a:pt x="167" y="411"/>
                </a:cubicBezTo>
                <a:cubicBezTo>
                  <a:pt x="178" y="427"/>
                  <a:pt x="178" y="427"/>
                  <a:pt x="178" y="427"/>
                </a:cubicBezTo>
                <a:cubicBezTo>
                  <a:pt x="178" y="428"/>
                  <a:pt x="178" y="428"/>
                  <a:pt x="178" y="428"/>
                </a:cubicBezTo>
                <a:cubicBezTo>
                  <a:pt x="178" y="428"/>
                  <a:pt x="178" y="428"/>
                  <a:pt x="178" y="428"/>
                </a:cubicBezTo>
                <a:cubicBezTo>
                  <a:pt x="178" y="428"/>
                  <a:pt x="178" y="428"/>
                  <a:pt x="178" y="428"/>
                </a:cubicBezTo>
                <a:cubicBezTo>
                  <a:pt x="182" y="443"/>
                  <a:pt x="182" y="443"/>
                  <a:pt x="182" y="443"/>
                </a:cubicBezTo>
                <a:cubicBezTo>
                  <a:pt x="191" y="445"/>
                  <a:pt x="191" y="445"/>
                  <a:pt x="191" y="445"/>
                </a:cubicBezTo>
                <a:cubicBezTo>
                  <a:pt x="191" y="445"/>
                  <a:pt x="191" y="445"/>
                  <a:pt x="191" y="445"/>
                </a:cubicBezTo>
                <a:cubicBezTo>
                  <a:pt x="205" y="450"/>
                  <a:pt x="205" y="450"/>
                  <a:pt x="205" y="450"/>
                </a:cubicBezTo>
                <a:cubicBezTo>
                  <a:pt x="209" y="449"/>
                  <a:pt x="209" y="449"/>
                  <a:pt x="209" y="449"/>
                </a:cubicBezTo>
                <a:cubicBezTo>
                  <a:pt x="209" y="448"/>
                  <a:pt x="209" y="448"/>
                  <a:pt x="209" y="448"/>
                </a:cubicBezTo>
                <a:cubicBezTo>
                  <a:pt x="206" y="433"/>
                  <a:pt x="206" y="433"/>
                  <a:pt x="206" y="433"/>
                </a:cubicBezTo>
                <a:cubicBezTo>
                  <a:pt x="206" y="432"/>
                  <a:pt x="206" y="432"/>
                  <a:pt x="206" y="432"/>
                </a:cubicBezTo>
                <a:cubicBezTo>
                  <a:pt x="198" y="396"/>
                  <a:pt x="198" y="396"/>
                  <a:pt x="198" y="396"/>
                </a:cubicBezTo>
                <a:cubicBezTo>
                  <a:pt x="198" y="395"/>
                  <a:pt x="198" y="395"/>
                  <a:pt x="198" y="395"/>
                </a:cubicBezTo>
                <a:cubicBezTo>
                  <a:pt x="203" y="370"/>
                  <a:pt x="203" y="370"/>
                  <a:pt x="203" y="370"/>
                </a:cubicBezTo>
                <a:cubicBezTo>
                  <a:pt x="204" y="371"/>
                  <a:pt x="204" y="371"/>
                  <a:pt x="204" y="371"/>
                </a:cubicBezTo>
                <a:cubicBezTo>
                  <a:pt x="206" y="371"/>
                  <a:pt x="206" y="371"/>
                  <a:pt x="206" y="371"/>
                </a:cubicBezTo>
                <a:cubicBezTo>
                  <a:pt x="222" y="372"/>
                  <a:pt x="222" y="372"/>
                  <a:pt x="222" y="372"/>
                </a:cubicBezTo>
                <a:cubicBezTo>
                  <a:pt x="243" y="357"/>
                  <a:pt x="243" y="357"/>
                  <a:pt x="243" y="357"/>
                </a:cubicBezTo>
                <a:cubicBezTo>
                  <a:pt x="245" y="358"/>
                  <a:pt x="245" y="358"/>
                  <a:pt x="245" y="358"/>
                </a:cubicBezTo>
                <a:cubicBezTo>
                  <a:pt x="256" y="366"/>
                  <a:pt x="263" y="373"/>
                  <a:pt x="266" y="378"/>
                </a:cubicBezTo>
                <a:cubicBezTo>
                  <a:pt x="270" y="377"/>
                  <a:pt x="277" y="370"/>
                  <a:pt x="286" y="360"/>
                </a:cubicBezTo>
                <a:cubicBezTo>
                  <a:pt x="286" y="359"/>
                  <a:pt x="286" y="359"/>
                  <a:pt x="286" y="359"/>
                </a:cubicBezTo>
                <a:cubicBezTo>
                  <a:pt x="288" y="358"/>
                  <a:pt x="288" y="358"/>
                  <a:pt x="288" y="358"/>
                </a:cubicBezTo>
                <a:cubicBezTo>
                  <a:pt x="318" y="366"/>
                  <a:pt x="318" y="366"/>
                  <a:pt x="318" y="366"/>
                </a:cubicBezTo>
                <a:cubicBezTo>
                  <a:pt x="331" y="355"/>
                  <a:pt x="331" y="355"/>
                  <a:pt x="331" y="355"/>
                </a:cubicBezTo>
                <a:cubicBezTo>
                  <a:pt x="332" y="354"/>
                  <a:pt x="332" y="354"/>
                  <a:pt x="332" y="354"/>
                </a:cubicBezTo>
                <a:cubicBezTo>
                  <a:pt x="333" y="354"/>
                  <a:pt x="333" y="354"/>
                  <a:pt x="333" y="354"/>
                </a:cubicBezTo>
                <a:cubicBezTo>
                  <a:pt x="333" y="354"/>
                  <a:pt x="333" y="354"/>
                  <a:pt x="333" y="354"/>
                </a:cubicBezTo>
                <a:cubicBezTo>
                  <a:pt x="334" y="354"/>
                  <a:pt x="334" y="354"/>
                  <a:pt x="334" y="354"/>
                </a:cubicBezTo>
                <a:cubicBezTo>
                  <a:pt x="347" y="357"/>
                  <a:pt x="347" y="357"/>
                  <a:pt x="347" y="357"/>
                </a:cubicBezTo>
                <a:cubicBezTo>
                  <a:pt x="388" y="320"/>
                  <a:pt x="388" y="320"/>
                  <a:pt x="388" y="320"/>
                </a:cubicBezTo>
                <a:cubicBezTo>
                  <a:pt x="401" y="324"/>
                  <a:pt x="401" y="324"/>
                  <a:pt x="401" y="324"/>
                </a:cubicBezTo>
                <a:cubicBezTo>
                  <a:pt x="401" y="324"/>
                  <a:pt x="401" y="324"/>
                  <a:pt x="401" y="324"/>
                </a:cubicBezTo>
                <a:cubicBezTo>
                  <a:pt x="401" y="324"/>
                  <a:pt x="401" y="324"/>
                  <a:pt x="401" y="324"/>
                </a:cubicBezTo>
                <a:cubicBezTo>
                  <a:pt x="402" y="325"/>
                  <a:pt x="402" y="325"/>
                  <a:pt x="402" y="325"/>
                </a:cubicBezTo>
                <a:cubicBezTo>
                  <a:pt x="402" y="326"/>
                  <a:pt x="402" y="326"/>
                  <a:pt x="402" y="326"/>
                </a:cubicBezTo>
                <a:cubicBezTo>
                  <a:pt x="405" y="331"/>
                  <a:pt x="405" y="331"/>
                  <a:pt x="405" y="331"/>
                </a:cubicBezTo>
                <a:cubicBezTo>
                  <a:pt x="409" y="328"/>
                  <a:pt x="409" y="328"/>
                  <a:pt x="409" y="328"/>
                </a:cubicBezTo>
                <a:cubicBezTo>
                  <a:pt x="409" y="328"/>
                  <a:pt x="409" y="328"/>
                  <a:pt x="409" y="328"/>
                </a:cubicBezTo>
                <a:cubicBezTo>
                  <a:pt x="409" y="327"/>
                  <a:pt x="409" y="327"/>
                  <a:pt x="409" y="327"/>
                </a:cubicBezTo>
                <a:cubicBezTo>
                  <a:pt x="410" y="327"/>
                  <a:pt x="410" y="327"/>
                  <a:pt x="410" y="327"/>
                </a:cubicBezTo>
                <a:cubicBezTo>
                  <a:pt x="422" y="320"/>
                  <a:pt x="422" y="320"/>
                  <a:pt x="422" y="320"/>
                </a:cubicBezTo>
                <a:cubicBezTo>
                  <a:pt x="431" y="312"/>
                  <a:pt x="431" y="312"/>
                  <a:pt x="431" y="312"/>
                </a:cubicBezTo>
                <a:cubicBezTo>
                  <a:pt x="429" y="293"/>
                  <a:pt x="429" y="293"/>
                  <a:pt x="429" y="293"/>
                </a:cubicBezTo>
                <a:cubicBezTo>
                  <a:pt x="427" y="290"/>
                  <a:pt x="427" y="290"/>
                  <a:pt x="427" y="290"/>
                </a:cubicBezTo>
                <a:cubicBezTo>
                  <a:pt x="415" y="295"/>
                  <a:pt x="415" y="295"/>
                  <a:pt x="415" y="295"/>
                </a:cubicBezTo>
                <a:cubicBezTo>
                  <a:pt x="415" y="295"/>
                  <a:pt x="415" y="295"/>
                  <a:pt x="415" y="295"/>
                </a:cubicBezTo>
                <a:cubicBezTo>
                  <a:pt x="412" y="297"/>
                  <a:pt x="409" y="298"/>
                  <a:pt x="404" y="298"/>
                </a:cubicBezTo>
                <a:cubicBezTo>
                  <a:pt x="391" y="298"/>
                  <a:pt x="391" y="298"/>
                  <a:pt x="391" y="298"/>
                </a:cubicBezTo>
                <a:cubicBezTo>
                  <a:pt x="387" y="297"/>
                  <a:pt x="384" y="296"/>
                  <a:pt x="382" y="294"/>
                </a:cubicBezTo>
                <a:cubicBezTo>
                  <a:pt x="381" y="274"/>
                  <a:pt x="381" y="274"/>
                  <a:pt x="381" y="274"/>
                </a:cubicBezTo>
                <a:cubicBezTo>
                  <a:pt x="377" y="272"/>
                  <a:pt x="375" y="270"/>
                  <a:pt x="373" y="270"/>
                </a:cubicBezTo>
                <a:cubicBezTo>
                  <a:pt x="370" y="272"/>
                  <a:pt x="370" y="272"/>
                  <a:pt x="370" y="272"/>
                </a:cubicBezTo>
                <a:cubicBezTo>
                  <a:pt x="366" y="274"/>
                  <a:pt x="366" y="274"/>
                  <a:pt x="366" y="274"/>
                </a:cubicBezTo>
                <a:cubicBezTo>
                  <a:pt x="358" y="276"/>
                  <a:pt x="358" y="276"/>
                  <a:pt x="358" y="276"/>
                </a:cubicBezTo>
                <a:cubicBezTo>
                  <a:pt x="355" y="276"/>
                  <a:pt x="355" y="276"/>
                  <a:pt x="355" y="276"/>
                </a:cubicBezTo>
                <a:cubicBezTo>
                  <a:pt x="354" y="275"/>
                  <a:pt x="354" y="275"/>
                  <a:pt x="354" y="275"/>
                </a:cubicBezTo>
                <a:cubicBezTo>
                  <a:pt x="350" y="266"/>
                  <a:pt x="350" y="266"/>
                  <a:pt x="350" y="266"/>
                </a:cubicBezTo>
                <a:cubicBezTo>
                  <a:pt x="349" y="258"/>
                  <a:pt x="349" y="258"/>
                  <a:pt x="349" y="258"/>
                </a:cubicBezTo>
                <a:cubicBezTo>
                  <a:pt x="349" y="258"/>
                  <a:pt x="349" y="258"/>
                  <a:pt x="349" y="258"/>
                </a:cubicBezTo>
                <a:cubicBezTo>
                  <a:pt x="354" y="235"/>
                  <a:pt x="354" y="235"/>
                  <a:pt x="354" y="235"/>
                </a:cubicBezTo>
                <a:cubicBezTo>
                  <a:pt x="354" y="235"/>
                  <a:pt x="354" y="235"/>
                  <a:pt x="354" y="235"/>
                </a:cubicBezTo>
                <a:cubicBezTo>
                  <a:pt x="354" y="235"/>
                  <a:pt x="354" y="235"/>
                  <a:pt x="354" y="235"/>
                </a:cubicBezTo>
                <a:cubicBezTo>
                  <a:pt x="354" y="235"/>
                  <a:pt x="354" y="235"/>
                  <a:pt x="354" y="235"/>
                </a:cubicBezTo>
                <a:cubicBezTo>
                  <a:pt x="360" y="223"/>
                  <a:pt x="360" y="223"/>
                  <a:pt x="360" y="223"/>
                </a:cubicBezTo>
                <a:cubicBezTo>
                  <a:pt x="343" y="208"/>
                  <a:pt x="343" y="208"/>
                  <a:pt x="343" y="208"/>
                </a:cubicBezTo>
                <a:cubicBezTo>
                  <a:pt x="342" y="207"/>
                  <a:pt x="342" y="207"/>
                  <a:pt x="342" y="207"/>
                </a:cubicBezTo>
                <a:cubicBezTo>
                  <a:pt x="342" y="207"/>
                  <a:pt x="342" y="207"/>
                  <a:pt x="342" y="207"/>
                </a:cubicBezTo>
                <a:cubicBezTo>
                  <a:pt x="342" y="189"/>
                  <a:pt x="342" y="189"/>
                  <a:pt x="342" y="189"/>
                </a:cubicBezTo>
                <a:cubicBezTo>
                  <a:pt x="342" y="189"/>
                  <a:pt x="342" y="189"/>
                  <a:pt x="342" y="189"/>
                </a:cubicBezTo>
                <a:cubicBezTo>
                  <a:pt x="352" y="161"/>
                  <a:pt x="352" y="161"/>
                  <a:pt x="352" y="161"/>
                </a:cubicBezTo>
                <a:cubicBezTo>
                  <a:pt x="346" y="145"/>
                  <a:pt x="346" y="145"/>
                  <a:pt x="346" y="145"/>
                </a:cubicBezTo>
                <a:cubicBezTo>
                  <a:pt x="341" y="144"/>
                  <a:pt x="341" y="144"/>
                  <a:pt x="341" y="144"/>
                </a:cubicBezTo>
                <a:cubicBezTo>
                  <a:pt x="334" y="145"/>
                  <a:pt x="334" y="145"/>
                  <a:pt x="334" y="145"/>
                </a:cubicBezTo>
                <a:cubicBezTo>
                  <a:pt x="327" y="155"/>
                  <a:pt x="327" y="155"/>
                  <a:pt x="327" y="155"/>
                </a:cubicBezTo>
                <a:cubicBezTo>
                  <a:pt x="319" y="149"/>
                  <a:pt x="319" y="149"/>
                  <a:pt x="319" y="149"/>
                </a:cubicBezTo>
                <a:cubicBezTo>
                  <a:pt x="310" y="144"/>
                  <a:pt x="310" y="144"/>
                  <a:pt x="310" y="144"/>
                </a:cubicBezTo>
                <a:cubicBezTo>
                  <a:pt x="303" y="127"/>
                  <a:pt x="303" y="127"/>
                  <a:pt x="303" y="127"/>
                </a:cubicBezTo>
                <a:cubicBezTo>
                  <a:pt x="303" y="127"/>
                  <a:pt x="303" y="127"/>
                  <a:pt x="303" y="127"/>
                </a:cubicBezTo>
                <a:cubicBezTo>
                  <a:pt x="303" y="127"/>
                  <a:pt x="303" y="127"/>
                  <a:pt x="303" y="127"/>
                </a:cubicBezTo>
                <a:cubicBezTo>
                  <a:pt x="301" y="115"/>
                  <a:pt x="301" y="115"/>
                  <a:pt x="301" y="115"/>
                </a:cubicBezTo>
                <a:cubicBezTo>
                  <a:pt x="301" y="114"/>
                  <a:pt x="301" y="114"/>
                  <a:pt x="301" y="114"/>
                </a:cubicBezTo>
                <a:cubicBezTo>
                  <a:pt x="300" y="113"/>
                  <a:pt x="300" y="113"/>
                  <a:pt x="300" y="113"/>
                </a:cubicBezTo>
                <a:cubicBezTo>
                  <a:pt x="302" y="112"/>
                  <a:pt x="302" y="112"/>
                  <a:pt x="302" y="112"/>
                </a:cubicBezTo>
                <a:cubicBezTo>
                  <a:pt x="310" y="101"/>
                  <a:pt x="310" y="101"/>
                  <a:pt x="310" y="101"/>
                </a:cubicBezTo>
                <a:cubicBezTo>
                  <a:pt x="312" y="100"/>
                  <a:pt x="312" y="100"/>
                  <a:pt x="312" y="100"/>
                </a:cubicBezTo>
                <a:cubicBezTo>
                  <a:pt x="312" y="100"/>
                  <a:pt x="312" y="100"/>
                  <a:pt x="312" y="100"/>
                </a:cubicBezTo>
                <a:cubicBezTo>
                  <a:pt x="313" y="100"/>
                  <a:pt x="313" y="100"/>
                  <a:pt x="313" y="100"/>
                </a:cubicBezTo>
                <a:cubicBezTo>
                  <a:pt x="319" y="99"/>
                  <a:pt x="319" y="99"/>
                  <a:pt x="319" y="99"/>
                </a:cubicBezTo>
                <a:cubicBezTo>
                  <a:pt x="325" y="97"/>
                  <a:pt x="325" y="97"/>
                  <a:pt x="325" y="97"/>
                </a:cubicBezTo>
                <a:cubicBezTo>
                  <a:pt x="357" y="96"/>
                  <a:pt x="357" y="96"/>
                  <a:pt x="357" y="96"/>
                </a:cubicBezTo>
                <a:cubicBezTo>
                  <a:pt x="358" y="96"/>
                  <a:pt x="358" y="96"/>
                  <a:pt x="358" y="96"/>
                </a:cubicBezTo>
                <a:cubicBezTo>
                  <a:pt x="362" y="97"/>
                  <a:pt x="362" y="97"/>
                  <a:pt x="362" y="97"/>
                </a:cubicBezTo>
                <a:cubicBezTo>
                  <a:pt x="363" y="98"/>
                  <a:pt x="363" y="98"/>
                  <a:pt x="363" y="98"/>
                </a:cubicBezTo>
                <a:cubicBezTo>
                  <a:pt x="368" y="100"/>
                  <a:pt x="368" y="100"/>
                  <a:pt x="368" y="100"/>
                </a:cubicBezTo>
                <a:cubicBezTo>
                  <a:pt x="376" y="96"/>
                  <a:pt x="376" y="96"/>
                  <a:pt x="376" y="96"/>
                </a:cubicBezTo>
                <a:cubicBezTo>
                  <a:pt x="384" y="91"/>
                  <a:pt x="384" y="91"/>
                  <a:pt x="384" y="91"/>
                </a:cubicBezTo>
                <a:cubicBezTo>
                  <a:pt x="387" y="85"/>
                  <a:pt x="387" y="85"/>
                  <a:pt x="387" y="85"/>
                </a:cubicBezTo>
                <a:cubicBezTo>
                  <a:pt x="388" y="82"/>
                  <a:pt x="388" y="82"/>
                  <a:pt x="388" y="82"/>
                </a:cubicBezTo>
                <a:cubicBezTo>
                  <a:pt x="387" y="68"/>
                  <a:pt x="387" y="68"/>
                  <a:pt x="387" y="68"/>
                </a:cubicBezTo>
                <a:cubicBezTo>
                  <a:pt x="381" y="67"/>
                  <a:pt x="381" y="67"/>
                  <a:pt x="381" y="67"/>
                </a:cubicBezTo>
                <a:cubicBezTo>
                  <a:pt x="368" y="71"/>
                  <a:pt x="368" y="71"/>
                  <a:pt x="368" y="71"/>
                </a:cubicBezTo>
                <a:cubicBezTo>
                  <a:pt x="364" y="76"/>
                  <a:pt x="360" y="79"/>
                  <a:pt x="356" y="79"/>
                </a:cubicBezTo>
                <a:cubicBezTo>
                  <a:pt x="351" y="79"/>
                  <a:pt x="348" y="75"/>
                  <a:pt x="344" y="68"/>
                </a:cubicBezTo>
                <a:cubicBezTo>
                  <a:pt x="344" y="68"/>
                  <a:pt x="344" y="68"/>
                  <a:pt x="344" y="68"/>
                </a:cubicBezTo>
                <a:cubicBezTo>
                  <a:pt x="344" y="68"/>
                  <a:pt x="344" y="68"/>
                  <a:pt x="344" y="68"/>
                </a:cubicBezTo>
                <a:cubicBezTo>
                  <a:pt x="344" y="68"/>
                  <a:pt x="344" y="68"/>
                  <a:pt x="344" y="68"/>
                </a:cubicBezTo>
                <a:cubicBezTo>
                  <a:pt x="343" y="59"/>
                  <a:pt x="343" y="59"/>
                  <a:pt x="343" y="59"/>
                </a:cubicBezTo>
                <a:cubicBezTo>
                  <a:pt x="343" y="58"/>
                  <a:pt x="343" y="58"/>
                  <a:pt x="343" y="58"/>
                </a:cubicBezTo>
                <a:cubicBezTo>
                  <a:pt x="344" y="50"/>
                  <a:pt x="344" y="50"/>
                  <a:pt x="344" y="50"/>
                </a:cubicBezTo>
                <a:cubicBezTo>
                  <a:pt x="337" y="34"/>
                  <a:pt x="337" y="34"/>
                  <a:pt x="337" y="34"/>
                </a:cubicBezTo>
                <a:cubicBezTo>
                  <a:pt x="324" y="37"/>
                  <a:pt x="324" y="37"/>
                  <a:pt x="324" y="37"/>
                </a:cubicBezTo>
                <a:cubicBezTo>
                  <a:pt x="319" y="42"/>
                  <a:pt x="319" y="42"/>
                  <a:pt x="319" y="42"/>
                </a:cubicBezTo>
                <a:cubicBezTo>
                  <a:pt x="320" y="60"/>
                  <a:pt x="320" y="60"/>
                  <a:pt x="320" y="60"/>
                </a:cubicBezTo>
                <a:cubicBezTo>
                  <a:pt x="300" y="51"/>
                  <a:pt x="300" y="51"/>
                  <a:pt x="300" y="51"/>
                </a:cubicBezTo>
                <a:cubicBezTo>
                  <a:pt x="305" y="62"/>
                  <a:pt x="305" y="62"/>
                  <a:pt x="305" y="62"/>
                </a:cubicBezTo>
                <a:cubicBezTo>
                  <a:pt x="306" y="63"/>
                  <a:pt x="306" y="63"/>
                  <a:pt x="306" y="63"/>
                </a:cubicBezTo>
                <a:cubicBezTo>
                  <a:pt x="306" y="64"/>
                  <a:pt x="306" y="64"/>
                  <a:pt x="306" y="64"/>
                </a:cubicBezTo>
                <a:cubicBezTo>
                  <a:pt x="304" y="76"/>
                  <a:pt x="304" y="76"/>
                  <a:pt x="304" y="76"/>
                </a:cubicBezTo>
                <a:cubicBezTo>
                  <a:pt x="304" y="77"/>
                  <a:pt x="304" y="77"/>
                  <a:pt x="304" y="77"/>
                </a:cubicBezTo>
                <a:cubicBezTo>
                  <a:pt x="303" y="77"/>
                  <a:pt x="303" y="77"/>
                  <a:pt x="303" y="77"/>
                </a:cubicBezTo>
                <a:cubicBezTo>
                  <a:pt x="292" y="94"/>
                  <a:pt x="292" y="94"/>
                  <a:pt x="292" y="94"/>
                </a:cubicBezTo>
                <a:cubicBezTo>
                  <a:pt x="292" y="94"/>
                  <a:pt x="292" y="94"/>
                  <a:pt x="292" y="94"/>
                </a:cubicBezTo>
                <a:cubicBezTo>
                  <a:pt x="273" y="105"/>
                  <a:pt x="273" y="105"/>
                  <a:pt x="273" y="105"/>
                </a:cubicBezTo>
                <a:cubicBezTo>
                  <a:pt x="271" y="116"/>
                  <a:pt x="271" y="116"/>
                  <a:pt x="271" y="116"/>
                </a:cubicBezTo>
                <a:cubicBezTo>
                  <a:pt x="271" y="118"/>
                  <a:pt x="273" y="123"/>
                  <a:pt x="276" y="129"/>
                </a:cubicBezTo>
                <a:cubicBezTo>
                  <a:pt x="277" y="130"/>
                  <a:pt x="277" y="130"/>
                  <a:pt x="277" y="130"/>
                </a:cubicBezTo>
                <a:cubicBezTo>
                  <a:pt x="277" y="130"/>
                  <a:pt x="277" y="130"/>
                  <a:pt x="277" y="130"/>
                </a:cubicBezTo>
                <a:cubicBezTo>
                  <a:pt x="278" y="146"/>
                  <a:pt x="278" y="146"/>
                  <a:pt x="278" y="146"/>
                </a:cubicBezTo>
                <a:cubicBezTo>
                  <a:pt x="278" y="148"/>
                  <a:pt x="278" y="148"/>
                  <a:pt x="278" y="148"/>
                </a:cubicBezTo>
                <a:cubicBezTo>
                  <a:pt x="277" y="148"/>
                  <a:pt x="277" y="148"/>
                  <a:pt x="277" y="148"/>
                </a:cubicBezTo>
                <a:cubicBezTo>
                  <a:pt x="270" y="158"/>
                  <a:pt x="270" y="158"/>
                  <a:pt x="270" y="158"/>
                </a:cubicBezTo>
                <a:cubicBezTo>
                  <a:pt x="270" y="158"/>
                  <a:pt x="270" y="158"/>
                  <a:pt x="270" y="158"/>
                </a:cubicBezTo>
                <a:cubicBezTo>
                  <a:pt x="270" y="159"/>
                  <a:pt x="270" y="159"/>
                  <a:pt x="270" y="159"/>
                </a:cubicBezTo>
                <a:cubicBezTo>
                  <a:pt x="269" y="159"/>
                  <a:pt x="269" y="159"/>
                  <a:pt x="269" y="159"/>
                </a:cubicBezTo>
                <a:cubicBezTo>
                  <a:pt x="263" y="162"/>
                  <a:pt x="263" y="162"/>
                  <a:pt x="263" y="162"/>
                </a:cubicBezTo>
                <a:cubicBezTo>
                  <a:pt x="263" y="162"/>
                  <a:pt x="263" y="162"/>
                  <a:pt x="263" y="162"/>
                </a:cubicBezTo>
                <a:cubicBezTo>
                  <a:pt x="262" y="162"/>
                  <a:pt x="262" y="162"/>
                  <a:pt x="262" y="162"/>
                </a:cubicBezTo>
                <a:cubicBezTo>
                  <a:pt x="262" y="162"/>
                  <a:pt x="262" y="162"/>
                  <a:pt x="262" y="162"/>
                </a:cubicBezTo>
                <a:cubicBezTo>
                  <a:pt x="261" y="162"/>
                  <a:pt x="261" y="162"/>
                  <a:pt x="261" y="162"/>
                </a:cubicBezTo>
                <a:cubicBezTo>
                  <a:pt x="247" y="159"/>
                  <a:pt x="247" y="159"/>
                  <a:pt x="247" y="159"/>
                </a:cubicBezTo>
                <a:cubicBezTo>
                  <a:pt x="245" y="159"/>
                  <a:pt x="242" y="161"/>
                  <a:pt x="239" y="163"/>
                </a:cubicBezTo>
                <a:cubicBezTo>
                  <a:pt x="232" y="170"/>
                  <a:pt x="232" y="170"/>
                  <a:pt x="232" y="170"/>
                </a:cubicBezTo>
                <a:cubicBezTo>
                  <a:pt x="228" y="176"/>
                  <a:pt x="228" y="176"/>
                  <a:pt x="228" y="176"/>
                </a:cubicBezTo>
                <a:cubicBezTo>
                  <a:pt x="225" y="181"/>
                  <a:pt x="220" y="182"/>
                  <a:pt x="214" y="181"/>
                </a:cubicBezTo>
                <a:cubicBezTo>
                  <a:pt x="209" y="181"/>
                  <a:pt x="208" y="176"/>
                  <a:pt x="209" y="171"/>
                </a:cubicBezTo>
                <a:cubicBezTo>
                  <a:pt x="209" y="167"/>
                  <a:pt x="209" y="167"/>
                  <a:pt x="209" y="167"/>
                </a:cubicBezTo>
                <a:cubicBezTo>
                  <a:pt x="209" y="162"/>
                  <a:pt x="209" y="162"/>
                  <a:pt x="209" y="162"/>
                </a:cubicBezTo>
                <a:cubicBezTo>
                  <a:pt x="206" y="165"/>
                  <a:pt x="206" y="165"/>
                  <a:pt x="206" y="165"/>
                </a:cubicBezTo>
                <a:cubicBezTo>
                  <a:pt x="205" y="168"/>
                  <a:pt x="203" y="168"/>
                  <a:pt x="200" y="168"/>
                </a:cubicBezTo>
                <a:cubicBezTo>
                  <a:pt x="198" y="168"/>
                  <a:pt x="196" y="165"/>
                  <a:pt x="195" y="161"/>
                </a:cubicBezTo>
                <a:cubicBezTo>
                  <a:pt x="195" y="161"/>
                  <a:pt x="195" y="161"/>
                  <a:pt x="195" y="161"/>
                </a:cubicBezTo>
                <a:cubicBezTo>
                  <a:pt x="194" y="147"/>
                  <a:pt x="194" y="147"/>
                  <a:pt x="194" y="147"/>
                </a:cubicBezTo>
                <a:cubicBezTo>
                  <a:pt x="191" y="133"/>
                  <a:pt x="191" y="133"/>
                  <a:pt x="191" y="133"/>
                </a:cubicBezTo>
                <a:cubicBezTo>
                  <a:pt x="185" y="127"/>
                  <a:pt x="185" y="127"/>
                  <a:pt x="185" y="127"/>
                </a:cubicBezTo>
                <a:cubicBezTo>
                  <a:pt x="185" y="127"/>
                  <a:pt x="185" y="127"/>
                  <a:pt x="185" y="127"/>
                </a:cubicBezTo>
                <a:cubicBezTo>
                  <a:pt x="184" y="127"/>
                  <a:pt x="184" y="127"/>
                  <a:pt x="184" y="127"/>
                </a:cubicBezTo>
                <a:cubicBezTo>
                  <a:pt x="171" y="97"/>
                  <a:pt x="171" y="97"/>
                  <a:pt x="171" y="97"/>
                </a:cubicBezTo>
                <a:cubicBezTo>
                  <a:pt x="171" y="97"/>
                  <a:pt x="171" y="97"/>
                  <a:pt x="171" y="97"/>
                </a:cubicBezTo>
                <a:cubicBezTo>
                  <a:pt x="167" y="88"/>
                  <a:pt x="167" y="88"/>
                  <a:pt x="167" y="88"/>
                </a:cubicBezTo>
                <a:cubicBezTo>
                  <a:pt x="167" y="88"/>
                  <a:pt x="167" y="88"/>
                  <a:pt x="167" y="88"/>
                </a:cubicBezTo>
                <a:cubicBezTo>
                  <a:pt x="166" y="88"/>
                  <a:pt x="166" y="88"/>
                  <a:pt x="166" y="88"/>
                </a:cubicBezTo>
                <a:cubicBezTo>
                  <a:pt x="166" y="87"/>
                  <a:pt x="166" y="87"/>
                  <a:pt x="166" y="87"/>
                </a:cubicBezTo>
                <a:cubicBezTo>
                  <a:pt x="164" y="71"/>
                  <a:pt x="164" y="71"/>
                  <a:pt x="164" y="71"/>
                </a:cubicBezTo>
                <a:cubicBezTo>
                  <a:pt x="162" y="69"/>
                  <a:pt x="162" y="69"/>
                  <a:pt x="162" y="69"/>
                </a:cubicBezTo>
                <a:cubicBezTo>
                  <a:pt x="160" y="71"/>
                  <a:pt x="160" y="71"/>
                  <a:pt x="160" y="71"/>
                </a:cubicBezTo>
                <a:cubicBezTo>
                  <a:pt x="155" y="76"/>
                  <a:pt x="152" y="79"/>
                  <a:pt x="151" y="79"/>
                </a:cubicBezTo>
                <a:cubicBezTo>
                  <a:pt x="149" y="79"/>
                  <a:pt x="146" y="76"/>
                  <a:pt x="141" y="73"/>
                </a:cubicBezTo>
                <a:cubicBezTo>
                  <a:pt x="132" y="68"/>
                  <a:pt x="132" y="68"/>
                  <a:pt x="132" y="68"/>
                </a:cubicBezTo>
                <a:cubicBezTo>
                  <a:pt x="131" y="68"/>
                  <a:pt x="131" y="68"/>
                  <a:pt x="131" y="68"/>
                </a:cubicBezTo>
                <a:cubicBezTo>
                  <a:pt x="130" y="67"/>
                  <a:pt x="130" y="67"/>
                  <a:pt x="130" y="67"/>
                </a:cubicBezTo>
                <a:cubicBezTo>
                  <a:pt x="130" y="67"/>
                  <a:pt x="130" y="67"/>
                  <a:pt x="130" y="67"/>
                </a:cubicBezTo>
                <a:cubicBezTo>
                  <a:pt x="130" y="65"/>
                  <a:pt x="130" y="65"/>
                  <a:pt x="130" y="65"/>
                </a:cubicBezTo>
                <a:cubicBezTo>
                  <a:pt x="129" y="53"/>
                  <a:pt x="129" y="53"/>
                  <a:pt x="129" y="53"/>
                </a:cubicBezTo>
                <a:cubicBezTo>
                  <a:pt x="129" y="53"/>
                  <a:pt x="129" y="53"/>
                  <a:pt x="129" y="53"/>
                </a:cubicBezTo>
                <a:cubicBezTo>
                  <a:pt x="127" y="44"/>
                  <a:pt x="127" y="44"/>
                  <a:pt x="127" y="44"/>
                </a:cubicBezTo>
                <a:cubicBezTo>
                  <a:pt x="123" y="32"/>
                  <a:pt x="123" y="32"/>
                  <a:pt x="123" y="32"/>
                </a:cubicBezTo>
                <a:cubicBezTo>
                  <a:pt x="118" y="32"/>
                  <a:pt x="118" y="32"/>
                  <a:pt x="118" y="32"/>
                </a:cubicBezTo>
                <a:cubicBezTo>
                  <a:pt x="118" y="37"/>
                  <a:pt x="118" y="41"/>
                  <a:pt x="117" y="44"/>
                </a:cubicBezTo>
                <a:cubicBezTo>
                  <a:pt x="115" y="48"/>
                  <a:pt x="113" y="50"/>
                  <a:pt x="109" y="53"/>
                </a:cubicBezTo>
                <a:cubicBezTo>
                  <a:pt x="108" y="57"/>
                  <a:pt x="106" y="60"/>
                  <a:pt x="104" y="63"/>
                </a:cubicBezTo>
                <a:cubicBezTo>
                  <a:pt x="100" y="67"/>
                  <a:pt x="97" y="67"/>
                  <a:pt x="93" y="64"/>
                </a:cubicBezTo>
                <a:cubicBezTo>
                  <a:pt x="92" y="63"/>
                  <a:pt x="92" y="63"/>
                  <a:pt x="92" y="63"/>
                </a:cubicBezTo>
                <a:cubicBezTo>
                  <a:pt x="88" y="62"/>
                  <a:pt x="87" y="58"/>
                  <a:pt x="88" y="50"/>
                </a:cubicBezTo>
                <a:cubicBezTo>
                  <a:pt x="88" y="47"/>
                  <a:pt x="88" y="47"/>
                  <a:pt x="88" y="47"/>
                </a:cubicBezTo>
                <a:cubicBezTo>
                  <a:pt x="80" y="42"/>
                  <a:pt x="80" y="42"/>
                  <a:pt x="80" y="42"/>
                </a:cubicBezTo>
                <a:cubicBezTo>
                  <a:pt x="77" y="41"/>
                  <a:pt x="75" y="37"/>
                  <a:pt x="75" y="32"/>
                </a:cubicBezTo>
                <a:cubicBezTo>
                  <a:pt x="78" y="5"/>
                  <a:pt x="78" y="5"/>
                  <a:pt x="78" y="5"/>
                </a:cubicBezTo>
                <a:cubicBezTo>
                  <a:pt x="76" y="0"/>
                  <a:pt x="76" y="0"/>
                  <a:pt x="76" y="0"/>
                </a:cubicBezTo>
                <a:cubicBezTo>
                  <a:pt x="67" y="11"/>
                  <a:pt x="67" y="11"/>
                  <a:pt x="67" y="11"/>
                </a:cubicBezTo>
                <a:cubicBezTo>
                  <a:pt x="60" y="16"/>
                  <a:pt x="60" y="16"/>
                  <a:pt x="60" y="16"/>
                </a:cubicBezTo>
                <a:cubicBezTo>
                  <a:pt x="58" y="20"/>
                  <a:pt x="58" y="20"/>
                  <a:pt x="58" y="20"/>
                </a:cubicBezTo>
                <a:cubicBezTo>
                  <a:pt x="61" y="26"/>
                  <a:pt x="62" y="30"/>
                  <a:pt x="62" y="33"/>
                </a:cubicBezTo>
                <a:cubicBezTo>
                  <a:pt x="62" y="39"/>
                  <a:pt x="59" y="44"/>
                  <a:pt x="53" y="46"/>
                </a:cubicBezTo>
                <a:cubicBezTo>
                  <a:pt x="42" y="50"/>
                  <a:pt x="42" y="50"/>
                  <a:pt x="42" y="50"/>
                </a:cubicBezTo>
                <a:cubicBezTo>
                  <a:pt x="39" y="52"/>
                  <a:pt x="39" y="52"/>
                  <a:pt x="39" y="52"/>
                </a:cubicBezTo>
                <a:cubicBezTo>
                  <a:pt x="39" y="56"/>
                  <a:pt x="39" y="56"/>
                  <a:pt x="39" y="56"/>
                </a:cubicBezTo>
                <a:cubicBezTo>
                  <a:pt x="39" y="73"/>
                  <a:pt x="39" y="73"/>
                  <a:pt x="39" y="73"/>
                </a:cubicBezTo>
                <a:cubicBezTo>
                  <a:pt x="39" y="79"/>
                  <a:pt x="40" y="82"/>
                  <a:pt x="42" y="82"/>
                </a:cubicBezTo>
                <a:cubicBezTo>
                  <a:pt x="46" y="84"/>
                  <a:pt x="50" y="84"/>
                  <a:pt x="53" y="80"/>
                </a:cubicBezTo>
                <a:cubicBezTo>
                  <a:pt x="57" y="79"/>
                  <a:pt x="57" y="79"/>
                  <a:pt x="57" y="79"/>
                </a:cubicBezTo>
                <a:cubicBezTo>
                  <a:pt x="69" y="105"/>
                  <a:pt x="69" y="105"/>
                  <a:pt x="69" y="105"/>
                </a:cubicBezTo>
                <a:cubicBezTo>
                  <a:pt x="69" y="106"/>
                  <a:pt x="69" y="106"/>
                  <a:pt x="69" y="106"/>
                </a:cubicBezTo>
                <a:cubicBezTo>
                  <a:pt x="69" y="106"/>
                  <a:pt x="69" y="106"/>
                  <a:pt x="69" y="106"/>
                </a:cubicBezTo>
                <a:cubicBezTo>
                  <a:pt x="69" y="107"/>
                  <a:pt x="69" y="107"/>
                  <a:pt x="69" y="107"/>
                </a:cubicBezTo>
                <a:cubicBezTo>
                  <a:pt x="64" y="155"/>
                  <a:pt x="60" y="182"/>
                  <a:pt x="55" y="190"/>
                </a:cubicBezTo>
                <a:cubicBezTo>
                  <a:pt x="52" y="192"/>
                  <a:pt x="50" y="193"/>
                  <a:pt x="47" y="194"/>
                </a:cubicBezTo>
                <a:cubicBezTo>
                  <a:pt x="42" y="194"/>
                  <a:pt x="39" y="193"/>
                  <a:pt x="35" y="191"/>
                </a:cubicBezTo>
                <a:cubicBezTo>
                  <a:pt x="19" y="223"/>
                  <a:pt x="9" y="239"/>
                  <a:pt x="4" y="241"/>
                </a:cubicBezTo>
                <a:cubicBezTo>
                  <a:pt x="5" y="241"/>
                  <a:pt x="5" y="241"/>
                  <a:pt x="5" y="241"/>
                </a:cubicBezTo>
                <a:cubicBezTo>
                  <a:pt x="2" y="242"/>
                  <a:pt x="1" y="250"/>
                  <a:pt x="2" y="264"/>
                </a:cubicBezTo>
                <a:cubicBezTo>
                  <a:pt x="5" y="267"/>
                  <a:pt x="5" y="267"/>
                  <a:pt x="5" y="267"/>
                </a:cubicBezTo>
                <a:cubicBezTo>
                  <a:pt x="7" y="268"/>
                  <a:pt x="7" y="268"/>
                  <a:pt x="7" y="268"/>
                </a:cubicBezTo>
                <a:cubicBezTo>
                  <a:pt x="8" y="269"/>
                  <a:pt x="8" y="269"/>
                  <a:pt x="8" y="269"/>
                </a:cubicBezTo>
                <a:lnTo>
                  <a:pt x="2" y="276"/>
                </a:lnTo>
                <a:close/>
              </a:path>
            </a:pathLst>
          </a:custGeom>
          <a:solidFill>
            <a:srgbClr val="D8D8D8"/>
          </a:solidFill>
          <a:ln w="9525">
            <a:solidFill>
              <a:srgbClr val="A5A5A5"/>
            </a:solidFill>
            <a:bevel/>
            <a:headEnd/>
            <a:tailEnd/>
          </a:ln>
        </p:spPr>
        <p:txBody>
          <a:bodyPr/>
          <a:lstStyle/>
          <a:p>
            <a:endParaRPr lang="zh-CN" altLang="en-US"/>
          </a:p>
        </p:txBody>
      </p:sp>
      <p:sp>
        <p:nvSpPr>
          <p:cNvPr id="34855" name="Freeform 20">
            <a:extLst>
              <a:ext uri="{FF2B5EF4-FFF2-40B4-BE49-F238E27FC236}">
                <a16:creationId xmlns:a16="http://schemas.microsoft.com/office/drawing/2014/main" id="{167DB674-53EF-4337-A844-B1E8E5D49903}"/>
              </a:ext>
            </a:extLst>
          </p:cNvPr>
          <p:cNvSpPr>
            <a:spLocks noChangeArrowheads="1"/>
          </p:cNvSpPr>
          <p:nvPr/>
        </p:nvSpPr>
        <p:spPr bwMode="auto">
          <a:xfrm>
            <a:off x="3721100" y="4706938"/>
            <a:ext cx="727075" cy="627062"/>
          </a:xfrm>
          <a:custGeom>
            <a:avLst/>
            <a:gdLst>
              <a:gd name="T0" fmla="*/ 2147483647 w 292"/>
              <a:gd name="T1" fmla="*/ 2147483647 h 252"/>
              <a:gd name="T2" fmla="*/ 2147483647 w 292"/>
              <a:gd name="T3" fmla="*/ 2147483647 h 252"/>
              <a:gd name="T4" fmla="*/ 2147483647 w 292"/>
              <a:gd name="T5" fmla="*/ 0 h 252"/>
              <a:gd name="T6" fmla="*/ 2147483647 w 292"/>
              <a:gd name="T7" fmla="*/ 2147483647 h 252"/>
              <a:gd name="T8" fmla="*/ 2147483647 w 292"/>
              <a:gd name="T9" fmla="*/ 2147483647 h 252"/>
              <a:gd name="T10" fmla="*/ 2147483647 w 292"/>
              <a:gd name="T11" fmla="*/ 2147483647 h 252"/>
              <a:gd name="T12" fmla="*/ 2147483647 w 292"/>
              <a:gd name="T13" fmla="*/ 2147483647 h 252"/>
              <a:gd name="T14" fmla="*/ 2147483647 w 292"/>
              <a:gd name="T15" fmla="*/ 2147483647 h 252"/>
              <a:gd name="T16" fmla="*/ 2147483647 w 292"/>
              <a:gd name="T17" fmla="*/ 2147483647 h 252"/>
              <a:gd name="T18" fmla="*/ 2147483647 w 292"/>
              <a:gd name="T19" fmla="*/ 2147483647 h 252"/>
              <a:gd name="T20" fmla="*/ 2147483647 w 292"/>
              <a:gd name="T21" fmla="*/ 2147483647 h 252"/>
              <a:gd name="T22" fmla="*/ 2147483647 w 292"/>
              <a:gd name="T23" fmla="*/ 2147483647 h 252"/>
              <a:gd name="T24" fmla="*/ 2147483647 w 292"/>
              <a:gd name="T25" fmla="*/ 2147483647 h 252"/>
              <a:gd name="T26" fmla="*/ 2147483647 w 292"/>
              <a:gd name="T27" fmla="*/ 2147483647 h 252"/>
              <a:gd name="T28" fmla="*/ 2147483647 w 292"/>
              <a:gd name="T29" fmla="*/ 2147483647 h 252"/>
              <a:gd name="T30" fmla="*/ 2147483647 w 292"/>
              <a:gd name="T31" fmla="*/ 2147483647 h 252"/>
              <a:gd name="T32" fmla="*/ 2147483647 w 292"/>
              <a:gd name="T33" fmla="*/ 2147483647 h 252"/>
              <a:gd name="T34" fmla="*/ 2147483647 w 292"/>
              <a:gd name="T35" fmla="*/ 2147483647 h 252"/>
              <a:gd name="T36" fmla="*/ 2147483647 w 292"/>
              <a:gd name="T37" fmla="*/ 2147483647 h 252"/>
              <a:gd name="T38" fmla="*/ 2147483647 w 292"/>
              <a:gd name="T39" fmla="*/ 2147483647 h 252"/>
              <a:gd name="T40" fmla="*/ 2147483647 w 292"/>
              <a:gd name="T41" fmla="*/ 2147483647 h 252"/>
              <a:gd name="T42" fmla="*/ 2147483647 w 292"/>
              <a:gd name="T43" fmla="*/ 2147483647 h 252"/>
              <a:gd name="T44" fmla="*/ 2147483647 w 292"/>
              <a:gd name="T45" fmla="*/ 2147483647 h 252"/>
              <a:gd name="T46" fmla="*/ 2147483647 w 292"/>
              <a:gd name="T47" fmla="*/ 2147483647 h 252"/>
              <a:gd name="T48" fmla="*/ 2147483647 w 292"/>
              <a:gd name="T49" fmla="*/ 2147483647 h 252"/>
              <a:gd name="T50" fmla="*/ 2147483647 w 292"/>
              <a:gd name="T51" fmla="*/ 2147483647 h 252"/>
              <a:gd name="T52" fmla="*/ 2147483647 w 292"/>
              <a:gd name="T53" fmla="*/ 2147483647 h 252"/>
              <a:gd name="T54" fmla="*/ 2147483647 w 292"/>
              <a:gd name="T55" fmla="*/ 2147483647 h 252"/>
              <a:gd name="T56" fmla="*/ 2147483647 w 292"/>
              <a:gd name="T57" fmla="*/ 2147483647 h 252"/>
              <a:gd name="T58" fmla="*/ 2147483647 w 292"/>
              <a:gd name="T59" fmla="*/ 2147483647 h 252"/>
              <a:gd name="T60" fmla="*/ 2147483647 w 292"/>
              <a:gd name="T61" fmla="*/ 2147483647 h 252"/>
              <a:gd name="T62" fmla="*/ 2147483647 w 292"/>
              <a:gd name="T63" fmla="*/ 2147483647 h 252"/>
              <a:gd name="T64" fmla="*/ 2147483647 w 292"/>
              <a:gd name="T65" fmla="*/ 2147483647 h 252"/>
              <a:gd name="T66" fmla="*/ 2147483647 w 292"/>
              <a:gd name="T67" fmla="*/ 2147483647 h 252"/>
              <a:gd name="T68" fmla="*/ 2147483647 w 292"/>
              <a:gd name="T69" fmla="*/ 2147483647 h 252"/>
              <a:gd name="T70" fmla="*/ 2147483647 w 292"/>
              <a:gd name="T71" fmla="*/ 2147483647 h 252"/>
              <a:gd name="T72" fmla="*/ 2147483647 w 292"/>
              <a:gd name="T73" fmla="*/ 2147483647 h 252"/>
              <a:gd name="T74" fmla="*/ 2147483647 w 292"/>
              <a:gd name="T75" fmla="*/ 2147483647 h 252"/>
              <a:gd name="T76" fmla="*/ 2147483647 w 292"/>
              <a:gd name="T77" fmla="*/ 2147483647 h 252"/>
              <a:gd name="T78" fmla="*/ 2147483647 w 292"/>
              <a:gd name="T79" fmla="*/ 2147483647 h 252"/>
              <a:gd name="T80" fmla="*/ 2147483647 w 292"/>
              <a:gd name="T81" fmla="*/ 2147483647 h 252"/>
              <a:gd name="T82" fmla="*/ 2147483647 w 292"/>
              <a:gd name="T83" fmla="*/ 2147483647 h 252"/>
              <a:gd name="T84" fmla="*/ 2147483647 w 292"/>
              <a:gd name="T85" fmla="*/ 2147483647 h 252"/>
              <a:gd name="T86" fmla="*/ 2147483647 w 292"/>
              <a:gd name="T87" fmla="*/ 2147483647 h 252"/>
              <a:gd name="T88" fmla="*/ 2147483647 w 292"/>
              <a:gd name="T89" fmla="*/ 2147483647 h 252"/>
              <a:gd name="T90" fmla="*/ 2147483647 w 292"/>
              <a:gd name="T91" fmla="*/ 2147483647 h 252"/>
              <a:gd name="T92" fmla="*/ 2147483647 w 292"/>
              <a:gd name="T93" fmla="*/ 2147483647 h 252"/>
              <a:gd name="T94" fmla="*/ 2147483647 w 292"/>
              <a:gd name="T95" fmla="*/ 2147483647 h 252"/>
              <a:gd name="T96" fmla="*/ 2147483647 w 292"/>
              <a:gd name="T97" fmla="*/ 2147483647 h 252"/>
              <a:gd name="T98" fmla="*/ 2147483647 w 292"/>
              <a:gd name="T99" fmla="*/ 2147483647 h 252"/>
              <a:gd name="T100" fmla="*/ 2147483647 w 292"/>
              <a:gd name="T101" fmla="*/ 2147483647 h 252"/>
              <a:gd name="T102" fmla="*/ 2147483647 w 292"/>
              <a:gd name="T103" fmla="*/ 2147483647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2" h="252">
                <a:moveTo>
                  <a:pt x="229" y="5"/>
                </a:moveTo>
                <a:cubicBezTo>
                  <a:pt x="225" y="3"/>
                  <a:pt x="225" y="3"/>
                  <a:pt x="225" y="3"/>
                </a:cubicBezTo>
                <a:cubicBezTo>
                  <a:pt x="220" y="6"/>
                  <a:pt x="220" y="6"/>
                  <a:pt x="220" y="6"/>
                </a:cubicBezTo>
                <a:cubicBezTo>
                  <a:pt x="217" y="11"/>
                  <a:pt x="217" y="11"/>
                  <a:pt x="217" y="11"/>
                </a:cubicBezTo>
                <a:cubicBezTo>
                  <a:pt x="215" y="17"/>
                  <a:pt x="212" y="20"/>
                  <a:pt x="208" y="20"/>
                </a:cubicBezTo>
                <a:cubicBezTo>
                  <a:pt x="206" y="20"/>
                  <a:pt x="202" y="18"/>
                  <a:pt x="201" y="16"/>
                </a:cubicBezTo>
                <a:cubicBezTo>
                  <a:pt x="200" y="15"/>
                  <a:pt x="200" y="15"/>
                  <a:pt x="200" y="15"/>
                </a:cubicBezTo>
                <a:cubicBezTo>
                  <a:pt x="199" y="15"/>
                  <a:pt x="199" y="15"/>
                  <a:pt x="199" y="15"/>
                </a:cubicBezTo>
                <a:cubicBezTo>
                  <a:pt x="199" y="15"/>
                  <a:pt x="199" y="15"/>
                  <a:pt x="199" y="15"/>
                </a:cubicBezTo>
                <a:cubicBezTo>
                  <a:pt x="198" y="9"/>
                  <a:pt x="198" y="9"/>
                  <a:pt x="198" y="9"/>
                </a:cubicBezTo>
                <a:cubicBezTo>
                  <a:pt x="198" y="8"/>
                  <a:pt x="198" y="8"/>
                  <a:pt x="198" y="8"/>
                </a:cubicBezTo>
                <a:cubicBezTo>
                  <a:pt x="197" y="0"/>
                  <a:pt x="197" y="0"/>
                  <a:pt x="197" y="0"/>
                </a:cubicBezTo>
                <a:cubicBezTo>
                  <a:pt x="193" y="0"/>
                  <a:pt x="193" y="0"/>
                  <a:pt x="193" y="0"/>
                </a:cubicBezTo>
                <a:cubicBezTo>
                  <a:pt x="193" y="0"/>
                  <a:pt x="193" y="0"/>
                  <a:pt x="193" y="0"/>
                </a:cubicBezTo>
                <a:cubicBezTo>
                  <a:pt x="191" y="6"/>
                  <a:pt x="191" y="6"/>
                  <a:pt x="191" y="6"/>
                </a:cubicBezTo>
                <a:cubicBezTo>
                  <a:pt x="191" y="15"/>
                  <a:pt x="191" y="15"/>
                  <a:pt x="191" y="15"/>
                </a:cubicBezTo>
                <a:cubicBezTo>
                  <a:pt x="190" y="15"/>
                  <a:pt x="190" y="15"/>
                  <a:pt x="190" y="15"/>
                </a:cubicBezTo>
                <a:cubicBezTo>
                  <a:pt x="190" y="16"/>
                  <a:pt x="190" y="16"/>
                  <a:pt x="190" y="16"/>
                </a:cubicBezTo>
                <a:cubicBezTo>
                  <a:pt x="182" y="26"/>
                  <a:pt x="182" y="26"/>
                  <a:pt x="182" y="26"/>
                </a:cubicBezTo>
                <a:cubicBezTo>
                  <a:pt x="181" y="27"/>
                  <a:pt x="181" y="27"/>
                  <a:pt x="181" y="27"/>
                </a:cubicBezTo>
                <a:cubicBezTo>
                  <a:pt x="180" y="27"/>
                  <a:pt x="180" y="27"/>
                  <a:pt x="180" y="27"/>
                </a:cubicBezTo>
                <a:cubicBezTo>
                  <a:pt x="165" y="26"/>
                  <a:pt x="165" y="26"/>
                  <a:pt x="165" y="26"/>
                </a:cubicBezTo>
                <a:cubicBezTo>
                  <a:pt x="164" y="26"/>
                  <a:pt x="164" y="26"/>
                  <a:pt x="164" y="26"/>
                </a:cubicBezTo>
                <a:cubicBezTo>
                  <a:pt x="164" y="26"/>
                  <a:pt x="164" y="26"/>
                  <a:pt x="164" y="26"/>
                </a:cubicBezTo>
                <a:cubicBezTo>
                  <a:pt x="164" y="26"/>
                  <a:pt x="164" y="26"/>
                  <a:pt x="164" y="26"/>
                </a:cubicBezTo>
                <a:cubicBezTo>
                  <a:pt x="164" y="27"/>
                  <a:pt x="164" y="27"/>
                  <a:pt x="164" y="27"/>
                </a:cubicBezTo>
                <a:cubicBezTo>
                  <a:pt x="159" y="34"/>
                  <a:pt x="159" y="34"/>
                  <a:pt x="159" y="34"/>
                </a:cubicBezTo>
                <a:cubicBezTo>
                  <a:pt x="161" y="38"/>
                  <a:pt x="161" y="38"/>
                  <a:pt x="161" y="38"/>
                </a:cubicBezTo>
                <a:cubicBezTo>
                  <a:pt x="162" y="38"/>
                  <a:pt x="162" y="38"/>
                  <a:pt x="162" y="38"/>
                </a:cubicBezTo>
                <a:cubicBezTo>
                  <a:pt x="158" y="45"/>
                  <a:pt x="158" y="45"/>
                  <a:pt x="158" y="45"/>
                </a:cubicBezTo>
                <a:cubicBezTo>
                  <a:pt x="144" y="45"/>
                  <a:pt x="144" y="45"/>
                  <a:pt x="144" y="45"/>
                </a:cubicBezTo>
                <a:cubicBezTo>
                  <a:pt x="144" y="42"/>
                  <a:pt x="144" y="42"/>
                  <a:pt x="144" y="42"/>
                </a:cubicBezTo>
                <a:cubicBezTo>
                  <a:pt x="143" y="41"/>
                  <a:pt x="143" y="41"/>
                  <a:pt x="143" y="41"/>
                </a:cubicBezTo>
                <a:cubicBezTo>
                  <a:pt x="141" y="40"/>
                  <a:pt x="141" y="40"/>
                  <a:pt x="141" y="40"/>
                </a:cubicBezTo>
                <a:cubicBezTo>
                  <a:pt x="139" y="44"/>
                  <a:pt x="139" y="44"/>
                  <a:pt x="139" y="44"/>
                </a:cubicBezTo>
                <a:cubicBezTo>
                  <a:pt x="138" y="46"/>
                  <a:pt x="138" y="46"/>
                  <a:pt x="138" y="46"/>
                </a:cubicBezTo>
                <a:cubicBezTo>
                  <a:pt x="129" y="46"/>
                  <a:pt x="129" y="46"/>
                  <a:pt x="129" y="46"/>
                </a:cubicBezTo>
                <a:cubicBezTo>
                  <a:pt x="128" y="45"/>
                  <a:pt x="128" y="45"/>
                  <a:pt x="128" y="45"/>
                </a:cubicBezTo>
                <a:cubicBezTo>
                  <a:pt x="123" y="41"/>
                  <a:pt x="123" y="41"/>
                  <a:pt x="123" y="41"/>
                </a:cubicBezTo>
                <a:cubicBezTo>
                  <a:pt x="122" y="40"/>
                  <a:pt x="122" y="40"/>
                  <a:pt x="122" y="40"/>
                </a:cubicBezTo>
                <a:cubicBezTo>
                  <a:pt x="122" y="39"/>
                  <a:pt x="122" y="39"/>
                  <a:pt x="122" y="39"/>
                </a:cubicBezTo>
                <a:cubicBezTo>
                  <a:pt x="122" y="39"/>
                  <a:pt x="122" y="39"/>
                  <a:pt x="122" y="39"/>
                </a:cubicBezTo>
                <a:cubicBezTo>
                  <a:pt x="122" y="38"/>
                  <a:pt x="122" y="38"/>
                  <a:pt x="122" y="38"/>
                </a:cubicBezTo>
                <a:cubicBezTo>
                  <a:pt x="112" y="36"/>
                  <a:pt x="112" y="36"/>
                  <a:pt x="112" y="36"/>
                </a:cubicBezTo>
                <a:cubicBezTo>
                  <a:pt x="105" y="39"/>
                  <a:pt x="105" y="39"/>
                  <a:pt x="105" y="39"/>
                </a:cubicBezTo>
                <a:cubicBezTo>
                  <a:pt x="101" y="42"/>
                  <a:pt x="101" y="42"/>
                  <a:pt x="101" y="42"/>
                </a:cubicBezTo>
                <a:cubicBezTo>
                  <a:pt x="113" y="56"/>
                  <a:pt x="113" y="56"/>
                  <a:pt x="113" y="56"/>
                </a:cubicBezTo>
                <a:cubicBezTo>
                  <a:pt x="128" y="61"/>
                  <a:pt x="128" y="61"/>
                  <a:pt x="128" y="61"/>
                </a:cubicBezTo>
                <a:cubicBezTo>
                  <a:pt x="129" y="62"/>
                  <a:pt x="129" y="62"/>
                  <a:pt x="129" y="62"/>
                </a:cubicBezTo>
                <a:cubicBezTo>
                  <a:pt x="129" y="62"/>
                  <a:pt x="129" y="62"/>
                  <a:pt x="129" y="62"/>
                </a:cubicBezTo>
                <a:cubicBezTo>
                  <a:pt x="130" y="62"/>
                  <a:pt x="130" y="62"/>
                  <a:pt x="130" y="62"/>
                </a:cubicBezTo>
                <a:cubicBezTo>
                  <a:pt x="138" y="69"/>
                  <a:pt x="138" y="69"/>
                  <a:pt x="138" y="69"/>
                </a:cubicBezTo>
                <a:cubicBezTo>
                  <a:pt x="135" y="82"/>
                  <a:pt x="135" y="82"/>
                  <a:pt x="135" y="82"/>
                </a:cubicBezTo>
                <a:cubicBezTo>
                  <a:pt x="135" y="82"/>
                  <a:pt x="135" y="82"/>
                  <a:pt x="135" y="82"/>
                </a:cubicBezTo>
                <a:cubicBezTo>
                  <a:pt x="135" y="83"/>
                  <a:pt x="135" y="83"/>
                  <a:pt x="135" y="83"/>
                </a:cubicBezTo>
                <a:cubicBezTo>
                  <a:pt x="134" y="83"/>
                  <a:pt x="134" y="83"/>
                  <a:pt x="134" y="83"/>
                </a:cubicBezTo>
                <a:cubicBezTo>
                  <a:pt x="124" y="92"/>
                  <a:pt x="124" y="92"/>
                  <a:pt x="124" y="92"/>
                </a:cubicBezTo>
                <a:cubicBezTo>
                  <a:pt x="124" y="93"/>
                  <a:pt x="124" y="93"/>
                  <a:pt x="124" y="93"/>
                </a:cubicBezTo>
                <a:cubicBezTo>
                  <a:pt x="123" y="93"/>
                  <a:pt x="123" y="93"/>
                  <a:pt x="123" y="93"/>
                </a:cubicBezTo>
                <a:cubicBezTo>
                  <a:pt x="106" y="97"/>
                  <a:pt x="106" y="97"/>
                  <a:pt x="106" y="97"/>
                </a:cubicBezTo>
                <a:cubicBezTo>
                  <a:pt x="105" y="97"/>
                  <a:pt x="105" y="97"/>
                  <a:pt x="105" y="97"/>
                </a:cubicBezTo>
                <a:cubicBezTo>
                  <a:pt x="96" y="99"/>
                  <a:pt x="96" y="99"/>
                  <a:pt x="96" y="99"/>
                </a:cubicBezTo>
                <a:cubicBezTo>
                  <a:pt x="96" y="99"/>
                  <a:pt x="96" y="99"/>
                  <a:pt x="96" y="99"/>
                </a:cubicBezTo>
                <a:cubicBezTo>
                  <a:pt x="95" y="99"/>
                  <a:pt x="95" y="99"/>
                  <a:pt x="95" y="99"/>
                </a:cubicBezTo>
                <a:cubicBezTo>
                  <a:pt x="95" y="99"/>
                  <a:pt x="95" y="99"/>
                  <a:pt x="95" y="99"/>
                </a:cubicBezTo>
                <a:cubicBezTo>
                  <a:pt x="94" y="99"/>
                  <a:pt x="94" y="99"/>
                  <a:pt x="94" y="99"/>
                </a:cubicBezTo>
                <a:cubicBezTo>
                  <a:pt x="88" y="96"/>
                  <a:pt x="88" y="96"/>
                  <a:pt x="88" y="96"/>
                </a:cubicBezTo>
                <a:cubicBezTo>
                  <a:pt x="84" y="96"/>
                  <a:pt x="84" y="96"/>
                  <a:pt x="84" y="96"/>
                </a:cubicBezTo>
                <a:cubicBezTo>
                  <a:pt x="80" y="102"/>
                  <a:pt x="80" y="102"/>
                  <a:pt x="80" y="102"/>
                </a:cubicBezTo>
                <a:cubicBezTo>
                  <a:pt x="80" y="102"/>
                  <a:pt x="80" y="102"/>
                  <a:pt x="80" y="102"/>
                </a:cubicBezTo>
                <a:cubicBezTo>
                  <a:pt x="80" y="102"/>
                  <a:pt x="80" y="102"/>
                  <a:pt x="80" y="102"/>
                </a:cubicBezTo>
                <a:cubicBezTo>
                  <a:pt x="72" y="108"/>
                  <a:pt x="72" y="108"/>
                  <a:pt x="72" y="108"/>
                </a:cubicBezTo>
                <a:cubicBezTo>
                  <a:pt x="71" y="108"/>
                  <a:pt x="71" y="108"/>
                  <a:pt x="71" y="108"/>
                </a:cubicBezTo>
                <a:cubicBezTo>
                  <a:pt x="71" y="108"/>
                  <a:pt x="71" y="108"/>
                  <a:pt x="71" y="108"/>
                </a:cubicBezTo>
                <a:cubicBezTo>
                  <a:pt x="60" y="113"/>
                  <a:pt x="60" y="113"/>
                  <a:pt x="60" y="113"/>
                </a:cubicBezTo>
                <a:cubicBezTo>
                  <a:pt x="60" y="113"/>
                  <a:pt x="60" y="113"/>
                  <a:pt x="60" y="113"/>
                </a:cubicBezTo>
                <a:cubicBezTo>
                  <a:pt x="47" y="108"/>
                  <a:pt x="47" y="108"/>
                  <a:pt x="47" y="108"/>
                </a:cubicBezTo>
                <a:cubicBezTo>
                  <a:pt x="19" y="110"/>
                  <a:pt x="19" y="110"/>
                  <a:pt x="19" y="110"/>
                </a:cubicBezTo>
                <a:cubicBezTo>
                  <a:pt x="13" y="111"/>
                  <a:pt x="13" y="111"/>
                  <a:pt x="13" y="111"/>
                </a:cubicBezTo>
                <a:cubicBezTo>
                  <a:pt x="12" y="112"/>
                  <a:pt x="12" y="112"/>
                  <a:pt x="12" y="112"/>
                </a:cubicBezTo>
                <a:cubicBezTo>
                  <a:pt x="7" y="112"/>
                  <a:pt x="7" y="112"/>
                  <a:pt x="7" y="112"/>
                </a:cubicBezTo>
                <a:cubicBezTo>
                  <a:pt x="0" y="121"/>
                  <a:pt x="0" y="121"/>
                  <a:pt x="0" y="121"/>
                </a:cubicBezTo>
                <a:cubicBezTo>
                  <a:pt x="2" y="131"/>
                  <a:pt x="2" y="131"/>
                  <a:pt x="2" y="131"/>
                </a:cubicBezTo>
                <a:cubicBezTo>
                  <a:pt x="8" y="145"/>
                  <a:pt x="8" y="145"/>
                  <a:pt x="8" y="145"/>
                </a:cubicBezTo>
                <a:cubicBezTo>
                  <a:pt x="14" y="149"/>
                  <a:pt x="14" y="149"/>
                  <a:pt x="14" y="149"/>
                </a:cubicBezTo>
                <a:cubicBezTo>
                  <a:pt x="15" y="149"/>
                  <a:pt x="15" y="149"/>
                  <a:pt x="15" y="149"/>
                </a:cubicBezTo>
                <a:cubicBezTo>
                  <a:pt x="15" y="150"/>
                  <a:pt x="15" y="150"/>
                  <a:pt x="15" y="150"/>
                </a:cubicBezTo>
                <a:cubicBezTo>
                  <a:pt x="17" y="151"/>
                  <a:pt x="17" y="151"/>
                  <a:pt x="17" y="151"/>
                </a:cubicBezTo>
                <a:cubicBezTo>
                  <a:pt x="22" y="145"/>
                  <a:pt x="22" y="145"/>
                  <a:pt x="22" y="145"/>
                </a:cubicBezTo>
                <a:cubicBezTo>
                  <a:pt x="22" y="145"/>
                  <a:pt x="22" y="145"/>
                  <a:pt x="22" y="145"/>
                </a:cubicBezTo>
                <a:cubicBezTo>
                  <a:pt x="23" y="144"/>
                  <a:pt x="23" y="144"/>
                  <a:pt x="23" y="144"/>
                </a:cubicBezTo>
                <a:cubicBezTo>
                  <a:pt x="23" y="144"/>
                  <a:pt x="23" y="144"/>
                  <a:pt x="23" y="144"/>
                </a:cubicBezTo>
                <a:cubicBezTo>
                  <a:pt x="33" y="143"/>
                  <a:pt x="33" y="143"/>
                  <a:pt x="33" y="143"/>
                </a:cubicBezTo>
                <a:cubicBezTo>
                  <a:pt x="34" y="143"/>
                  <a:pt x="34" y="143"/>
                  <a:pt x="34" y="143"/>
                </a:cubicBezTo>
                <a:cubicBezTo>
                  <a:pt x="34" y="144"/>
                  <a:pt x="34" y="144"/>
                  <a:pt x="34" y="144"/>
                </a:cubicBezTo>
                <a:cubicBezTo>
                  <a:pt x="43" y="146"/>
                  <a:pt x="43" y="146"/>
                  <a:pt x="43" y="146"/>
                </a:cubicBezTo>
                <a:cubicBezTo>
                  <a:pt x="52" y="167"/>
                  <a:pt x="52" y="167"/>
                  <a:pt x="52" y="167"/>
                </a:cubicBezTo>
                <a:cubicBezTo>
                  <a:pt x="51" y="167"/>
                  <a:pt x="51" y="167"/>
                  <a:pt x="51" y="167"/>
                </a:cubicBezTo>
                <a:cubicBezTo>
                  <a:pt x="51" y="167"/>
                  <a:pt x="51" y="167"/>
                  <a:pt x="51" y="167"/>
                </a:cubicBezTo>
                <a:cubicBezTo>
                  <a:pt x="48" y="179"/>
                  <a:pt x="48" y="179"/>
                  <a:pt x="48" y="179"/>
                </a:cubicBezTo>
                <a:cubicBezTo>
                  <a:pt x="48" y="179"/>
                  <a:pt x="48" y="179"/>
                  <a:pt x="48" y="179"/>
                </a:cubicBezTo>
                <a:cubicBezTo>
                  <a:pt x="45" y="186"/>
                  <a:pt x="45" y="186"/>
                  <a:pt x="45" y="186"/>
                </a:cubicBezTo>
                <a:cubicBezTo>
                  <a:pt x="45" y="187"/>
                  <a:pt x="45" y="187"/>
                  <a:pt x="45" y="187"/>
                </a:cubicBezTo>
                <a:cubicBezTo>
                  <a:pt x="40" y="197"/>
                  <a:pt x="40" y="197"/>
                  <a:pt x="40" y="197"/>
                </a:cubicBezTo>
                <a:cubicBezTo>
                  <a:pt x="40" y="210"/>
                  <a:pt x="40" y="210"/>
                  <a:pt x="40" y="210"/>
                </a:cubicBezTo>
                <a:cubicBezTo>
                  <a:pt x="48" y="217"/>
                  <a:pt x="48" y="217"/>
                  <a:pt x="48" y="217"/>
                </a:cubicBezTo>
                <a:cubicBezTo>
                  <a:pt x="48" y="217"/>
                  <a:pt x="48" y="217"/>
                  <a:pt x="48" y="217"/>
                </a:cubicBezTo>
                <a:cubicBezTo>
                  <a:pt x="58" y="225"/>
                  <a:pt x="58" y="225"/>
                  <a:pt x="58" y="225"/>
                </a:cubicBezTo>
                <a:cubicBezTo>
                  <a:pt x="59" y="226"/>
                  <a:pt x="59" y="226"/>
                  <a:pt x="59" y="226"/>
                </a:cubicBezTo>
                <a:cubicBezTo>
                  <a:pt x="60" y="227"/>
                  <a:pt x="60" y="227"/>
                  <a:pt x="60" y="227"/>
                </a:cubicBezTo>
                <a:cubicBezTo>
                  <a:pt x="53" y="244"/>
                  <a:pt x="53" y="244"/>
                  <a:pt x="53" y="244"/>
                </a:cubicBezTo>
                <a:cubicBezTo>
                  <a:pt x="51" y="252"/>
                  <a:pt x="51" y="252"/>
                  <a:pt x="51" y="252"/>
                </a:cubicBezTo>
                <a:cubicBezTo>
                  <a:pt x="53" y="250"/>
                  <a:pt x="53" y="250"/>
                  <a:pt x="53" y="250"/>
                </a:cubicBezTo>
                <a:cubicBezTo>
                  <a:pt x="54" y="250"/>
                  <a:pt x="54" y="250"/>
                  <a:pt x="54" y="250"/>
                </a:cubicBezTo>
                <a:cubicBezTo>
                  <a:pt x="60" y="248"/>
                  <a:pt x="60" y="248"/>
                  <a:pt x="60" y="248"/>
                </a:cubicBezTo>
                <a:cubicBezTo>
                  <a:pt x="71" y="242"/>
                  <a:pt x="71" y="242"/>
                  <a:pt x="71" y="242"/>
                </a:cubicBezTo>
                <a:cubicBezTo>
                  <a:pt x="71" y="242"/>
                  <a:pt x="71" y="242"/>
                  <a:pt x="71" y="242"/>
                </a:cubicBezTo>
                <a:cubicBezTo>
                  <a:pt x="84" y="244"/>
                  <a:pt x="84" y="244"/>
                  <a:pt x="84" y="244"/>
                </a:cubicBezTo>
                <a:cubicBezTo>
                  <a:pt x="84" y="244"/>
                  <a:pt x="84" y="244"/>
                  <a:pt x="84" y="244"/>
                </a:cubicBezTo>
                <a:cubicBezTo>
                  <a:pt x="84" y="244"/>
                  <a:pt x="84" y="244"/>
                  <a:pt x="84" y="244"/>
                </a:cubicBezTo>
                <a:cubicBezTo>
                  <a:pt x="102" y="251"/>
                  <a:pt x="102" y="251"/>
                  <a:pt x="102" y="251"/>
                </a:cubicBezTo>
                <a:cubicBezTo>
                  <a:pt x="122" y="251"/>
                  <a:pt x="122" y="251"/>
                  <a:pt x="122" y="251"/>
                </a:cubicBezTo>
                <a:cubicBezTo>
                  <a:pt x="128" y="244"/>
                  <a:pt x="128" y="244"/>
                  <a:pt x="128" y="244"/>
                </a:cubicBezTo>
                <a:cubicBezTo>
                  <a:pt x="128" y="243"/>
                  <a:pt x="128" y="243"/>
                  <a:pt x="128" y="243"/>
                </a:cubicBezTo>
                <a:cubicBezTo>
                  <a:pt x="129" y="242"/>
                  <a:pt x="129" y="242"/>
                  <a:pt x="129" y="242"/>
                </a:cubicBezTo>
                <a:cubicBezTo>
                  <a:pt x="139" y="238"/>
                  <a:pt x="139" y="238"/>
                  <a:pt x="139" y="238"/>
                </a:cubicBezTo>
                <a:cubicBezTo>
                  <a:pt x="149" y="229"/>
                  <a:pt x="149" y="229"/>
                  <a:pt x="149" y="229"/>
                </a:cubicBezTo>
                <a:cubicBezTo>
                  <a:pt x="150" y="229"/>
                  <a:pt x="150" y="229"/>
                  <a:pt x="150" y="229"/>
                </a:cubicBezTo>
                <a:cubicBezTo>
                  <a:pt x="150" y="229"/>
                  <a:pt x="150" y="229"/>
                  <a:pt x="150" y="229"/>
                </a:cubicBezTo>
                <a:cubicBezTo>
                  <a:pt x="158" y="226"/>
                  <a:pt x="158" y="226"/>
                  <a:pt x="158" y="226"/>
                </a:cubicBezTo>
                <a:cubicBezTo>
                  <a:pt x="165" y="220"/>
                  <a:pt x="165" y="220"/>
                  <a:pt x="165" y="220"/>
                </a:cubicBezTo>
                <a:cubicBezTo>
                  <a:pt x="175" y="208"/>
                  <a:pt x="175" y="208"/>
                  <a:pt x="175" y="208"/>
                </a:cubicBezTo>
                <a:cubicBezTo>
                  <a:pt x="187" y="213"/>
                  <a:pt x="187" y="213"/>
                  <a:pt x="187" y="213"/>
                </a:cubicBezTo>
                <a:cubicBezTo>
                  <a:pt x="189" y="213"/>
                  <a:pt x="189" y="213"/>
                  <a:pt x="189" y="213"/>
                </a:cubicBezTo>
                <a:cubicBezTo>
                  <a:pt x="189" y="214"/>
                  <a:pt x="189" y="214"/>
                  <a:pt x="189" y="214"/>
                </a:cubicBezTo>
                <a:cubicBezTo>
                  <a:pt x="190" y="215"/>
                  <a:pt x="190" y="215"/>
                  <a:pt x="190" y="215"/>
                </a:cubicBezTo>
                <a:cubicBezTo>
                  <a:pt x="192" y="219"/>
                  <a:pt x="193" y="222"/>
                  <a:pt x="195" y="222"/>
                </a:cubicBezTo>
                <a:cubicBezTo>
                  <a:pt x="203" y="221"/>
                  <a:pt x="203" y="221"/>
                  <a:pt x="203" y="221"/>
                </a:cubicBezTo>
                <a:cubicBezTo>
                  <a:pt x="205" y="221"/>
                  <a:pt x="205" y="221"/>
                  <a:pt x="205" y="221"/>
                </a:cubicBezTo>
                <a:cubicBezTo>
                  <a:pt x="209" y="222"/>
                  <a:pt x="209" y="222"/>
                  <a:pt x="209" y="222"/>
                </a:cubicBezTo>
                <a:cubicBezTo>
                  <a:pt x="210" y="222"/>
                  <a:pt x="210" y="222"/>
                  <a:pt x="210" y="222"/>
                </a:cubicBezTo>
                <a:cubicBezTo>
                  <a:pt x="210" y="223"/>
                  <a:pt x="210" y="223"/>
                  <a:pt x="210" y="223"/>
                </a:cubicBezTo>
                <a:cubicBezTo>
                  <a:pt x="220" y="227"/>
                  <a:pt x="220" y="227"/>
                  <a:pt x="220" y="227"/>
                </a:cubicBezTo>
                <a:cubicBezTo>
                  <a:pt x="223" y="227"/>
                  <a:pt x="223" y="227"/>
                  <a:pt x="223" y="227"/>
                </a:cubicBezTo>
                <a:cubicBezTo>
                  <a:pt x="224" y="224"/>
                  <a:pt x="224" y="224"/>
                  <a:pt x="224" y="224"/>
                </a:cubicBezTo>
                <a:cubicBezTo>
                  <a:pt x="225" y="221"/>
                  <a:pt x="225" y="221"/>
                  <a:pt x="225" y="221"/>
                </a:cubicBezTo>
                <a:cubicBezTo>
                  <a:pt x="225" y="220"/>
                  <a:pt x="225" y="220"/>
                  <a:pt x="225" y="220"/>
                </a:cubicBezTo>
                <a:cubicBezTo>
                  <a:pt x="226" y="219"/>
                  <a:pt x="226" y="219"/>
                  <a:pt x="226" y="219"/>
                </a:cubicBezTo>
                <a:cubicBezTo>
                  <a:pt x="226" y="219"/>
                  <a:pt x="226" y="219"/>
                  <a:pt x="226" y="219"/>
                </a:cubicBezTo>
                <a:cubicBezTo>
                  <a:pt x="226" y="218"/>
                  <a:pt x="226" y="218"/>
                  <a:pt x="226" y="218"/>
                </a:cubicBezTo>
                <a:cubicBezTo>
                  <a:pt x="230" y="216"/>
                  <a:pt x="230" y="216"/>
                  <a:pt x="230" y="216"/>
                </a:cubicBezTo>
                <a:cubicBezTo>
                  <a:pt x="230" y="215"/>
                  <a:pt x="230" y="215"/>
                  <a:pt x="230" y="215"/>
                </a:cubicBezTo>
                <a:cubicBezTo>
                  <a:pt x="237" y="210"/>
                  <a:pt x="237" y="210"/>
                  <a:pt x="237" y="210"/>
                </a:cubicBezTo>
                <a:cubicBezTo>
                  <a:pt x="238" y="210"/>
                  <a:pt x="238" y="210"/>
                  <a:pt x="238" y="210"/>
                </a:cubicBezTo>
                <a:cubicBezTo>
                  <a:pt x="238" y="209"/>
                  <a:pt x="238" y="209"/>
                  <a:pt x="238" y="209"/>
                </a:cubicBezTo>
                <a:cubicBezTo>
                  <a:pt x="240" y="209"/>
                  <a:pt x="240" y="209"/>
                  <a:pt x="240" y="209"/>
                </a:cubicBezTo>
                <a:cubicBezTo>
                  <a:pt x="246" y="210"/>
                  <a:pt x="246" y="210"/>
                  <a:pt x="246" y="210"/>
                </a:cubicBezTo>
                <a:cubicBezTo>
                  <a:pt x="246" y="206"/>
                  <a:pt x="247" y="202"/>
                  <a:pt x="251" y="199"/>
                </a:cubicBezTo>
                <a:cubicBezTo>
                  <a:pt x="255" y="196"/>
                  <a:pt x="258" y="194"/>
                  <a:pt x="260" y="195"/>
                </a:cubicBezTo>
                <a:cubicBezTo>
                  <a:pt x="264" y="192"/>
                  <a:pt x="264" y="192"/>
                  <a:pt x="264" y="192"/>
                </a:cubicBezTo>
                <a:cubicBezTo>
                  <a:pt x="264" y="192"/>
                  <a:pt x="264" y="192"/>
                  <a:pt x="264" y="192"/>
                </a:cubicBezTo>
                <a:cubicBezTo>
                  <a:pt x="264" y="191"/>
                  <a:pt x="264" y="191"/>
                  <a:pt x="264" y="191"/>
                </a:cubicBezTo>
                <a:cubicBezTo>
                  <a:pt x="267" y="188"/>
                  <a:pt x="267" y="188"/>
                  <a:pt x="267" y="188"/>
                </a:cubicBezTo>
                <a:cubicBezTo>
                  <a:pt x="267" y="188"/>
                  <a:pt x="267" y="188"/>
                  <a:pt x="267" y="188"/>
                </a:cubicBezTo>
                <a:cubicBezTo>
                  <a:pt x="268" y="188"/>
                  <a:pt x="268" y="188"/>
                  <a:pt x="268" y="188"/>
                </a:cubicBezTo>
                <a:cubicBezTo>
                  <a:pt x="269" y="187"/>
                  <a:pt x="269" y="187"/>
                  <a:pt x="269" y="187"/>
                </a:cubicBezTo>
                <a:cubicBezTo>
                  <a:pt x="269" y="187"/>
                  <a:pt x="269" y="187"/>
                  <a:pt x="269" y="187"/>
                </a:cubicBezTo>
                <a:cubicBezTo>
                  <a:pt x="279" y="185"/>
                  <a:pt x="279" y="185"/>
                  <a:pt x="279" y="185"/>
                </a:cubicBezTo>
                <a:cubicBezTo>
                  <a:pt x="284" y="185"/>
                  <a:pt x="284" y="185"/>
                  <a:pt x="284" y="185"/>
                </a:cubicBezTo>
                <a:cubicBezTo>
                  <a:pt x="287" y="183"/>
                  <a:pt x="287" y="183"/>
                  <a:pt x="287" y="183"/>
                </a:cubicBezTo>
                <a:cubicBezTo>
                  <a:pt x="289" y="179"/>
                  <a:pt x="289" y="179"/>
                  <a:pt x="289" y="179"/>
                </a:cubicBezTo>
                <a:cubicBezTo>
                  <a:pt x="289" y="179"/>
                  <a:pt x="289" y="179"/>
                  <a:pt x="289" y="179"/>
                </a:cubicBezTo>
                <a:cubicBezTo>
                  <a:pt x="292" y="173"/>
                  <a:pt x="292" y="173"/>
                  <a:pt x="292" y="173"/>
                </a:cubicBezTo>
                <a:cubicBezTo>
                  <a:pt x="291" y="173"/>
                  <a:pt x="291" y="173"/>
                  <a:pt x="291" y="173"/>
                </a:cubicBezTo>
                <a:cubicBezTo>
                  <a:pt x="287" y="168"/>
                  <a:pt x="284" y="164"/>
                  <a:pt x="283" y="157"/>
                </a:cubicBezTo>
                <a:cubicBezTo>
                  <a:pt x="283" y="156"/>
                  <a:pt x="283" y="156"/>
                  <a:pt x="283" y="156"/>
                </a:cubicBezTo>
                <a:cubicBezTo>
                  <a:pt x="283" y="156"/>
                  <a:pt x="283" y="156"/>
                  <a:pt x="283" y="156"/>
                </a:cubicBezTo>
                <a:cubicBezTo>
                  <a:pt x="283" y="156"/>
                  <a:pt x="283" y="156"/>
                  <a:pt x="283" y="156"/>
                </a:cubicBezTo>
                <a:cubicBezTo>
                  <a:pt x="283" y="156"/>
                  <a:pt x="283" y="156"/>
                  <a:pt x="283" y="156"/>
                </a:cubicBezTo>
                <a:cubicBezTo>
                  <a:pt x="286" y="142"/>
                  <a:pt x="286" y="142"/>
                  <a:pt x="286" y="142"/>
                </a:cubicBezTo>
                <a:cubicBezTo>
                  <a:pt x="286" y="138"/>
                  <a:pt x="287" y="135"/>
                  <a:pt x="290" y="132"/>
                </a:cubicBezTo>
                <a:cubicBezTo>
                  <a:pt x="289" y="121"/>
                  <a:pt x="289" y="121"/>
                  <a:pt x="289" y="121"/>
                </a:cubicBezTo>
                <a:cubicBezTo>
                  <a:pt x="288" y="120"/>
                  <a:pt x="287" y="119"/>
                  <a:pt x="284" y="118"/>
                </a:cubicBezTo>
                <a:cubicBezTo>
                  <a:pt x="264" y="126"/>
                  <a:pt x="264" y="126"/>
                  <a:pt x="264" y="126"/>
                </a:cubicBezTo>
                <a:cubicBezTo>
                  <a:pt x="266" y="106"/>
                  <a:pt x="266" y="106"/>
                  <a:pt x="266" y="106"/>
                </a:cubicBezTo>
                <a:cubicBezTo>
                  <a:pt x="266" y="103"/>
                  <a:pt x="272" y="97"/>
                  <a:pt x="284" y="91"/>
                </a:cubicBezTo>
                <a:cubicBezTo>
                  <a:pt x="278" y="69"/>
                  <a:pt x="278" y="69"/>
                  <a:pt x="278" y="69"/>
                </a:cubicBezTo>
                <a:cubicBezTo>
                  <a:pt x="277" y="62"/>
                  <a:pt x="279" y="57"/>
                  <a:pt x="284" y="52"/>
                </a:cubicBezTo>
                <a:cubicBezTo>
                  <a:pt x="283" y="48"/>
                  <a:pt x="283" y="48"/>
                  <a:pt x="283" y="48"/>
                </a:cubicBezTo>
                <a:cubicBezTo>
                  <a:pt x="277" y="48"/>
                  <a:pt x="277" y="48"/>
                  <a:pt x="277" y="48"/>
                </a:cubicBezTo>
                <a:cubicBezTo>
                  <a:pt x="275" y="49"/>
                  <a:pt x="275" y="49"/>
                  <a:pt x="275" y="49"/>
                </a:cubicBezTo>
                <a:cubicBezTo>
                  <a:pt x="272" y="57"/>
                  <a:pt x="272" y="57"/>
                  <a:pt x="272" y="57"/>
                </a:cubicBezTo>
                <a:cubicBezTo>
                  <a:pt x="269" y="60"/>
                  <a:pt x="267" y="62"/>
                  <a:pt x="264" y="62"/>
                </a:cubicBezTo>
                <a:cubicBezTo>
                  <a:pt x="263" y="62"/>
                  <a:pt x="263" y="62"/>
                  <a:pt x="263" y="62"/>
                </a:cubicBezTo>
                <a:cubicBezTo>
                  <a:pt x="257" y="58"/>
                  <a:pt x="257" y="58"/>
                  <a:pt x="257" y="58"/>
                </a:cubicBezTo>
                <a:cubicBezTo>
                  <a:pt x="257" y="58"/>
                  <a:pt x="257" y="58"/>
                  <a:pt x="257" y="58"/>
                </a:cubicBezTo>
                <a:cubicBezTo>
                  <a:pt x="256" y="58"/>
                  <a:pt x="256" y="58"/>
                  <a:pt x="256" y="58"/>
                </a:cubicBezTo>
                <a:cubicBezTo>
                  <a:pt x="256" y="57"/>
                  <a:pt x="256" y="57"/>
                  <a:pt x="256" y="57"/>
                </a:cubicBezTo>
                <a:cubicBezTo>
                  <a:pt x="256" y="56"/>
                  <a:pt x="256" y="56"/>
                  <a:pt x="256" y="56"/>
                </a:cubicBezTo>
                <a:cubicBezTo>
                  <a:pt x="254" y="52"/>
                  <a:pt x="254" y="52"/>
                  <a:pt x="254" y="52"/>
                </a:cubicBezTo>
                <a:cubicBezTo>
                  <a:pt x="253" y="46"/>
                  <a:pt x="253" y="46"/>
                  <a:pt x="253" y="46"/>
                </a:cubicBezTo>
                <a:cubicBezTo>
                  <a:pt x="253" y="45"/>
                  <a:pt x="253" y="45"/>
                  <a:pt x="253" y="45"/>
                </a:cubicBezTo>
                <a:cubicBezTo>
                  <a:pt x="253" y="46"/>
                  <a:pt x="253" y="46"/>
                  <a:pt x="253" y="46"/>
                </a:cubicBezTo>
                <a:cubicBezTo>
                  <a:pt x="252" y="48"/>
                  <a:pt x="252" y="48"/>
                  <a:pt x="252" y="48"/>
                </a:cubicBezTo>
                <a:cubicBezTo>
                  <a:pt x="241" y="48"/>
                  <a:pt x="241" y="48"/>
                  <a:pt x="241" y="48"/>
                </a:cubicBezTo>
                <a:cubicBezTo>
                  <a:pt x="240" y="46"/>
                  <a:pt x="240" y="46"/>
                  <a:pt x="240" y="46"/>
                </a:cubicBezTo>
                <a:cubicBezTo>
                  <a:pt x="238" y="39"/>
                  <a:pt x="238" y="39"/>
                  <a:pt x="238" y="39"/>
                </a:cubicBezTo>
                <a:cubicBezTo>
                  <a:pt x="238" y="30"/>
                  <a:pt x="238" y="30"/>
                  <a:pt x="238" y="30"/>
                </a:cubicBezTo>
                <a:cubicBezTo>
                  <a:pt x="232" y="18"/>
                  <a:pt x="232" y="18"/>
                  <a:pt x="232" y="18"/>
                </a:cubicBezTo>
                <a:cubicBezTo>
                  <a:pt x="232" y="9"/>
                  <a:pt x="232" y="9"/>
                  <a:pt x="232" y="9"/>
                </a:cubicBezTo>
                <a:lnTo>
                  <a:pt x="229" y="5"/>
                </a:lnTo>
                <a:close/>
              </a:path>
            </a:pathLst>
          </a:custGeom>
          <a:solidFill>
            <a:srgbClr val="D8D8D8"/>
          </a:solidFill>
          <a:ln w="9525">
            <a:solidFill>
              <a:srgbClr val="A5A5A5"/>
            </a:solidFill>
            <a:bevel/>
            <a:headEnd/>
            <a:tailEnd/>
          </a:ln>
        </p:spPr>
        <p:txBody>
          <a:bodyPr/>
          <a:lstStyle/>
          <a:p>
            <a:endParaRPr lang="zh-CN" altLang="en-US"/>
          </a:p>
        </p:txBody>
      </p:sp>
      <p:sp>
        <p:nvSpPr>
          <p:cNvPr id="34856" name="Freeform 21">
            <a:extLst>
              <a:ext uri="{FF2B5EF4-FFF2-40B4-BE49-F238E27FC236}">
                <a16:creationId xmlns:a16="http://schemas.microsoft.com/office/drawing/2014/main" id="{A09E224A-54AA-4EB6-A794-399970B26BF2}"/>
              </a:ext>
            </a:extLst>
          </p:cNvPr>
          <p:cNvSpPr>
            <a:spLocks noChangeArrowheads="1"/>
          </p:cNvSpPr>
          <p:nvPr/>
        </p:nvSpPr>
        <p:spPr bwMode="auto">
          <a:xfrm>
            <a:off x="3840163" y="5091113"/>
            <a:ext cx="947737" cy="725487"/>
          </a:xfrm>
          <a:custGeom>
            <a:avLst/>
            <a:gdLst>
              <a:gd name="T0" fmla="*/ 2147483647 w 380"/>
              <a:gd name="T1" fmla="*/ 2147483647 h 291"/>
              <a:gd name="T2" fmla="*/ 2147483647 w 380"/>
              <a:gd name="T3" fmla="*/ 2147483647 h 291"/>
              <a:gd name="T4" fmla="*/ 2147483647 w 380"/>
              <a:gd name="T5" fmla="*/ 2147483647 h 291"/>
              <a:gd name="T6" fmla="*/ 2147483647 w 380"/>
              <a:gd name="T7" fmla="*/ 2147483647 h 291"/>
              <a:gd name="T8" fmla="*/ 2147483647 w 380"/>
              <a:gd name="T9" fmla="*/ 2147483647 h 291"/>
              <a:gd name="T10" fmla="*/ 2147483647 w 380"/>
              <a:gd name="T11" fmla="*/ 2147483647 h 291"/>
              <a:gd name="T12" fmla="*/ 2147483647 w 380"/>
              <a:gd name="T13" fmla="*/ 2147483647 h 291"/>
              <a:gd name="T14" fmla="*/ 2147483647 w 380"/>
              <a:gd name="T15" fmla="*/ 2147483647 h 291"/>
              <a:gd name="T16" fmla="*/ 2147483647 w 380"/>
              <a:gd name="T17" fmla="*/ 2147483647 h 291"/>
              <a:gd name="T18" fmla="*/ 2147483647 w 380"/>
              <a:gd name="T19" fmla="*/ 2147483647 h 291"/>
              <a:gd name="T20" fmla="*/ 2147483647 w 380"/>
              <a:gd name="T21" fmla="*/ 2147483647 h 291"/>
              <a:gd name="T22" fmla="*/ 2147483647 w 380"/>
              <a:gd name="T23" fmla="*/ 2147483647 h 291"/>
              <a:gd name="T24" fmla="*/ 2147483647 w 380"/>
              <a:gd name="T25" fmla="*/ 2147483647 h 291"/>
              <a:gd name="T26" fmla="*/ 2147483647 w 380"/>
              <a:gd name="T27" fmla="*/ 2147483647 h 291"/>
              <a:gd name="T28" fmla="*/ 2147483647 w 380"/>
              <a:gd name="T29" fmla="*/ 2147483647 h 291"/>
              <a:gd name="T30" fmla="*/ 2147483647 w 380"/>
              <a:gd name="T31" fmla="*/ 2147483647 h 291"/>
              <a:gd name="T32" fmla="*/ 2147483647 w 380"/>
              <a:gd name="T33" fmla="*/ 2147483647 h 291"/>
              <a:gd name="T34" fmla="*/ 2147483647 w 380"/>
              <a:gd name="T35" fmla="*/ 2147483647 h 291"/>
              <a:gd name="T36" fmla="*/ 2147483647 w 380"/>
              <a:gd name="T37" fmla="*/ 2147483647 h 291"/>
              <a:gd name="T38" fmla="*/ 2147483647 w 380"/>
              <a:gd name="T39" fmla="*/ 2147483647 h 291"/>
              <a:gd name="T40" fmla="*/ 2147483647 w 380"/>
              <a:gd name="T41" fmla="*/ 2147483647 h 291"/>
              <a:gd name="T42" fmla="*/ 2147483647 w 380"/>
              <a:gd name="T43" fmla="*/ 2147483647 h 291"/>
              <a:gd name="T44" fmla="*/ 2147483647 w 380"/>
              <a:gd name="T45" fmla="*/ 2147483647 h 291"/>
              <a:gd name="T46" fmla="*/ 2147483647 w 380"/>
              <a:gd name="T47" fmla="*/ 2147483647 h 291"/>
              <a:gd name="T48" fmla="*/ 2147483647 w 380"/>
              <a:gd name="T49" fmla="*/ 2147483647 h 291"/>
              <a:gd name="T50" fmla="*/ 2147483647 w 380"/>
              <a:gd name="T51" fmla="*/ 2147483647 h 291"/>
              <a:gd name="T52" fmla="*/ 2147483647 w 380"/>
              <a:gd name="T53" fmla="*/ 2147483647 h 291"/>
              <a:gd name="T54" fmla="*/ 2147483647 w 380"/>
              <a:gd name="T55" fmla="*/ 2147483647 h 291"/>
              <a:gd name="T56" fmla="*/ 2147483647 w 380"/>
              <a:gd name="T57" fmla="*/ 2147483647 h 291"/>
              <a:gd name="T58" fmla="*/ 2147483647 w 380"/>
              <a:gd name="T59" fmla="*/ 2147483647 h 291"/>
              <a:gd name="T60" fmla="*/ 2147483647 w 380"/>
              <a:gd name="T61" fmla="*/ 2147483647 h 291"/>
              <a:gd name="T62" fmla="*/ 2147483647 w 380"/>
              <a:gd name="T63" fmla="*/ 2147483647 h 291"/>
              <a:gd name="T64" fmla="*/ 2147483647 w 380"/>
              <a:gd name="T65" fmla="*/ 2147483647 h 291"/>
              <a:gd name="T66" fmla="*/ 2147483647 w 380"/>
              <a:gd name="T67" fmla="*/ 2147483647 h 291"/>
              <a:gd name="T68" fmla="*/ 2147483647 w 380"/>
              <a:gd name="T69" fmla="*/ 2147483647 h 291"/>
              <a:gd name="T70" fmla="*/ 2147483647 w 380"/>
              <a:gd name="T71" fmla="*/ 2147483647 h 291"/>
              <a:gd name="T72" fmla="*/ 2147483647 w 380"/>
              <a:gd name="T73" fmla="*/ 2147483647 h 291"/>
              <a:gd name="T74" fmla="*/ 2147483647 w 380"/>
              <a:gd name="T75" fmla="*/ 2147483647 h 291"/>
              <a:gd name="T76" fmla="*/ 2147483647 w 380"/>
              <a:gd name="T77" fmla="*/ 2147483647 h 291"/>
              <a:gd name="T78" fmla="*/ 2147483647 w 380"/>
              <a:gd name="T79" fmla="*/ 2147483647 h 291"/>
              <a:gd name="T80" fmla="*/ 2147483647 w 380"/>
              <a:gd name="T81" fmla="*/ 2147483647 h 291"/>
              <a:gd name="T82" fmla="*/ 2147483647 w 380"/>
              <a:gd name="T83" fmla="*/ 2147483647 h 291"/>
              <a:gd name="T84" fmla="*/ 2147483647 w 380"/>
              <a:gd name="T85" fmla="*/ 2147483647 h 291"/>
              <a:gd name="T86" fmla="*/ 2147483647 w 380"/>
              <a:gd name="T87" fmla="*/ 2147483647 h 291"/>
              <a:gd name="T88" fmla="*/ 2147483647 w 380"/>
              <a:gd name="T89" fmla="*/ 2147483647 h 291"/>
              <a:gd name="T90" fmla="*/ 2147483647 w 380"/>
              <a:gd name="T91" fmla="*/ 2147483647 h 291"/>
              <a:gd name="T92" fmla="*/ 2147483647 w 380"/>
              <a:gd name="T93" fmla="*/ 2147483647 h 291"/>
              <a:gd name="T94" fmla="*/ 2147483647 w 380"/>
              <a:gd name="T95" fmla="*/ 2147483647 h 291"/>
              <a:gd name="T96" fmla="*/ 2147483647 w 380"/>
              <a:gd name="T97" fmla="*/ 2147483647 h 291"/>
              <a:gd name="T98" fmla="*/ 2147483647 w 380"/>
              <a:gd name="T99" fmla="*/ 2147483647 h 291"/>
              <a:gd name="T100" fmla="*/ 2147483647 w 380"/>
              <a:gd name="T101" fmla="*/ 2147483647 h 291"/>
              <a:gd name="T102" fmla="*/ 2147483647 w 380"/>
              <a:gd name="T103" fmla="*/ 2147483647 h 291"/>
              <a:gd name="T104" fmla="*/ 2147483647 w 380"/>
              <a:gd name="T105" fmla="*/ 2147483647 h 291"/>
              <a:gd name="T106" fmla="*/ 2147483647 w 380"/>
              <a:gd name="T107" fmla="*/ 2147483647 h 291"/>
              <a:gd name="T108" fmla="*/ 2147483647 w 380"/>
              <a:gd name="T109" fmla="*/ 2147483647 h 291"/>
              <a:gd name="T110" fmla="*/ 2147483647 w 380"/>
              <a:gd name="T111" fmla="*/ 2147483647 h 291"/>
              <a:gd name="T112" fmla="*/ 2147483647 w 380"/>
              <a:gd name="T113" fmla="*/ 2147483647 h 291"/>
              <a:gd name="T114" fmla="*/ 2147483647 w 380"/>
              <a:gd name="T115" fmla="*/ 0 h 291"/>
              <a:gd name="T116" fmla="*/ 2147483647 w 380"/>
              <a:gd name="T117" fmla="*/ 2147483647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 h="291">
                <a:moveTo>
                  <a:pt x="304" y="8"/>
                </a:moveTo>
                <a:cubicBezTo>
                  <a:pt x="305" y="8"/>
                  <a:pt x="305" y="8"/>
                  <a:pt x="305" y="8"/>
                </a:cubicBezTo>
                <a:cubicBezTo>
                  <a:pt x="306" y="10"/>
                  <a:pt x="306" y="10"/>
                  <a:pt x="306" y="10"/>
                </a:cubicBezTo>
                <a:cubicBezTo>
                  <a:pt x="298" y="22"/>
                  <a:pt x="298" y="22"/>
                  <a:pt x="298" y="22"/>
                </a:cubicBezTo>
                <a:cubicBezTo>
                  <a:pt x="295" y="25"/>
                  <a:pt x="291" y="28"/>
                  <a:pt x="286" y="28"/>
                </a:cubicBezTo>
                <a:cubicBezTo>
                  <a:pt x="285" y="28"/>
                  <a:pt x="285" y="28"/>
                  <a:pt x="285" y="28"/>
                </a:cubicBezTo>
                <a:cubicBezTo>
                  <a:pt x="279" y="24"/>
                  <a:pt x="279" y="24"/>
                  <a:pt x="279" y="24"/>
                </a:cubicBezTo>
                <a:cubicBezTo>
                  <a:pt x="273" y="25"/>
                  <a:pt x="273" y="25"/>
                  <a:pt x="273" y="25"/>
                </a:cubicBezTo>
                <a:cubicBezTo>
                  <a:pt x="261" y="34"/>
                  <a:pt x="261" y="34"/>
                  <a:pt x="261" y="34"/>
                </a:cubicBezTo>
                <a:cubicBezTo>
                  <a:pt x="258" y="35"/>
                  <a:pt x="254" y="32"/>
                  <a:pt x="249" y="25"/>
                </a:cubicBezTo>
                <a:cubicBezTo>
                  <a:pt x="245" y="33"/>
                  <a:pt x="245" y="33"/>
                  <a:pt x="245" y="33"/>
                </a:cubicBezTo>
                <a:cubicBezTo>
                  <a:pt x="244" y="33"/>
                  <a:pt x="244" y="33"/>
                  <a:pt x="244" y="33"/>
                </a:cubicBezTo>
                <a:cubicBezTo>
                  <a:pt x="244" y="33"/>
                  <a:pt x="244" y="33"/>
                  <a:pt x="244" y="33"/>
                </a:cubicBezTo>
                <a:cubicBezTo>
                  <a:pt x="244" y="33"/>
                  <a:pt x="244" y="33"/>
                  <a:pt x="244" y="33"/>
                </a:cubicBezTo>
                <a:cubicBezTo>
                  <a:pt x="244" y="33"/>
                  <a:pt x="244" y="33"/>
                  <a:pt x="244" y="33"/>
                </a:cubicBezTo>
                <a:cubicBezTo>
                  <a:pt x="239" y="37"/>
                  <a:pt x="239" y="37"/>
                  <a:pt x="239" y="37"/>
                </a:cubicBezTo>
                <a:cubicBezTo>
                  <a:pt x="232" y="37"/>
                  <a:pt x="232" y="37"/>
                  <a:pt x="232" y="37"/>
                </a:cubicBezTo>
                <a:cubicBezTo>
                  <a:pt x="224" y="40"/>
                  <a:pt x="224" y="40"/>
                  <a:pt x="224" y="40"/>
                </a:cubicBezTo>
                <a:cubicBezTo>
                  <a:pt x="214" y="47"/>
                  <a:pt x="214" y="47"/>
                  <a:pt x="214" y="47"/>
                </a:cubicBezTo>
                <a:cubicBezTo>
                  <a:pt x="211" y="47"/>
                  <a:pt x="211" y="47"/>
                  <a:pt x="211" y="47"/>
                </a:cubicBezTo>
                <a:cubicBezTo>
                  <a:pt x="207" y="50"/>
                  <a:pt x="207" y="50"/>
                  <a:pt x="207" y="50"/>
                </a:cubicBezTo>
                <a:cubicBezTo>
                  <a:pt x="204" y="53"/>
                  <a:pt x="203" y="55"/>
                  <a:pt x="205" y="57"/>
                </a:cubicBezTo>
                <a:cubicBezTo>
                  <a:pt x="209" y="64"/>
                  <a:pt x="209" y="64"/>
                  <a:pt x="209" y="64"/>
                </a:cubicBezTo>
                <a:cubicBezTo>
                  <a:pt x="192" y="62"/>
                  <a:pt x="192" y="62"/>
                  <a:pt x="192" y="62"/>
                </a:cubicBezTo>
                <a:cubicBezTo>
                  <a:pt x="183" y="69"/>
                  <a:pt x="183" y="69"/>
                  <a:pt x="183" y="69"/>
                </a:cubicBezTo>
                <a:cubicBezTo>
                  <a:pt x="182" y="72"/>
                  <a:pt x="182" y="72"/>
                  <a:pt x="182" y="72"/>
                </a:cubicBezTo>
                <a:cubicBezTo>
                  <a:pt x="182" y="73"/>
                  <a:pt x="182" y="73"/>
                  <a:pt x="182" y="73"/>
                </a:cubicBezTo>
                <a:cubicBezTo>
                  <a:pt x="180" y="78"/>
                  <a:pt x="180" y="78"/>
                  <a:pt x="180" y="78"/>
                </a:cubicBezTo>
                <a:cubicBezTo>
                  <a:pt x="179" y="78"/>
                  <a:pt x="179" y="78"/>
                  <a:pt x="179" y="78"/>
                </a:cubicBezTo>
                <a:cubicBezTo>
                  <a:pt x="179" y="79"/>
                  <a:pt x="179" y="79"/>
                  <a:pt x="179" y="79"/>
                </a:cubicBezTo>
                <a:cubicBezTo>
                  <a:pt x="170" y="79"/>
                  <a:pt x="170" y="79"/>
                  <a:pt x="170" y="79"/>
                </a:cubicBezTo>
                <a:cubicBezTo>
                  <a:pt x="159" y="75"/>
                  <a:pt x="159" y="75"/>
                  <a:pt x="159" y="75"/>
                </a:cubicBezTo>
                <a:cubicBezTo>
                  <a:pt x="156" y="74"/>
                  <a:pt x="156" y="74"/>
                  <a:pt x="156" y="74"/>
                </a:cubicBezTo>
                <a:cubicBezTo>
                  <a:pt x="147" y="75"/>
                  <a:pt x="147" y="75"/>
                  <a:pt x="147" y="75"/>
                </a:cubicBezTo>
                <a:cubicBezTo>
                  <a:pt x="144" y="75"/>
                  <a:pt x="139" y="71"/>
                  <a:pt x="136" y="64"/>
                </a:cubicBezTo>
                <a:cubicBezTo>
                  <a:pt x="128" y="61"/>
                  <a:pt x="128" y="61"/>
                  <a:pt x="128" y="61"/>
                </a:cubicBezTo>
                <a:cubicBezTo>
                  <a:pt x="122" y="70"/>
                  <a:pt x="122" y="70"/>
                  <a:pt x="122" y="70"/>
                </a:cubicBezTo>
                <a:cubicBezTo>
                  <a:pt x="122" y="70"/>
                  <a:pt x="122" y="70"/>
                  <a:pt x="122" y="70"/>
                </a:cubicBezTo>
                <a:cubicBezTo>
                  <a:pt x="122" y="70"/>
                  <a:pt x="122" y="70"/>
                  <a:pt x="122" y="70"/>
                </a:cubicBezTo>
                <a:cubicBezTo>
                  <a:pt x="113" y="78"/>
                  <a:pt x="113" y="78"/>
                  <a:pt x="113" y="78"/>
                </a:cubicBezTo>
                <a:cubicBezTo>
                  <a:pt x="113" y="78"/>
                  <a:pt x="113" y="78"/>
                  <a:pt x="113" y="78"/>
                </a:cubicBezTo>
                <a:cubicBezTo>
                  <a:pt x="113" y="78"/>
                  <a:pt x="113" y="78"/>
                  <a:pt x="113" y="78"/>
                </a:cubicBezTo>
                <a:cubicBezTo>
                  <a:pt x="111" y="78"/>
                  <a:pt x="111" y="78"/>
                  <a:pt x="111" y="78"/>
                </a:cubicBezTo>
                <a:cubicBezTo>
                  <a:pt x="105" y="80"/>
                  <a:pt x="105" y="80"/>
                  <a:pt x="105" y="80"/>
                </a:cubicBezTo>
                <a:cubicBezTo>
                  <a:pt x="95" y="88"/>
                  <a:pt x="95" y="88"/>
                  <a:pt x="95" y="88"/>
                </a:cubicBezTo>
                <a:cubicBezTo>
                  <a:pt x="95" y="88"/>
                  <a:pt x="95" y="88"/>
                  <a:pt x="95" y="88"/>
                </a:cubicBezTo>
                <a:cubicBezTo>
                  <a:pt x="85" y="93"/>
                  <a:pt x="85" y="93"/>
                  <a:pt x="85" y="93"/>
                </a:cubicBezTo>
                <a:cubicBezTo>
                  <a:pt x="77" y="103"/>
                  <a:pt x="77" y="103"/>
                  <a:pt x="77" y="103"/>
                </a:cubicBezTo>
                <a:cubicBezTo>
                  <a:pt x="53" y="103"/>
                  <a:pt x="53" y="103"/>
                  <a:pt x="53" y="103"/>
                </a:cubicBezTo>
                <a:cubicBezTo>
                  <a:pt x="53" y="103"/>
                  <a:pt x="53" y="103"/>
                  <a:pt x="53" y="103"/>
                </a:cubicBezTo>
                <a:cubicBezTo>
                  <a:pt x="34" y="96"/>
                  <a:pt x="34" y="96"/>
                  <a:pt x="34" y="96"/>
                </a:cubicBezTo>
                <a:cubicBezTo>
                  <a:pt x="24" y="95"/>
                  <a:pt x="24" y="95"/>
                  <a:pt x="24" y="95"/>
                </a:cubicBezTo>
                <a:cubicBezTo>
                  <a:pt x="15" y="99"/>
                  <a:pt x="15" y="99"/>
                  <a:pt x="15" y="99"/>
                </a:cubicBezTo>
                <a:cubicBezTo>
                  <a:pt x="14" y="99"/>
                  <a:pt x="14" y="99"/>
                  <a:pt x="14" y="99"/>
                </a:cubicBezTo>
                <a:cubicBezTo>
                  <a:pt x="14" y="99"/>
                  <a:pt x="14" y="99"/>
                  <a:pt x="14" y="99"/>
                </a:cubicBezTo>
                <a:cubicBezTo>
                  <a:pt x="8" y="102"/>
                  <a:pt x="8" y="102"/>
                  <a:pt x="8" y="102"/>
                </a:cubicBezTo>
                <a:cubicBezTo>
                  <a:pt x="5" y="103"/>
                  <a:pt x="3" y="105"/>
                  <a:pt x="1" y="105"/>
                </a:cubicBezTo>
                <a:cubicBezTo>
                  <a:pt x="0" y="109"/>
                  <a:pt x="0" y="109"/>
                  <a:pt x="0" y="109"/>
                </a:cubicBezTo>
                <a:cubicBezTo>
                  <a:pt x="0" y="116"/>
                  <a:pt x="0" y="116"/>
                  <a:pt x="0" y="116"/>
                </a:cubicBezTo>
                <a:cubicBezTo>
                  <a:pt x="3" y="121"/>
                  <a:pt x="3" y="121"/>
                  <a:pt x="3" y="121"/>
                </a:cubicBezTo>
                <a:cubicBezTo>
                  <a:pt x="17" y="116"/>
                  <a:pt x="17" y="116"/>
                  <a:pt x="17" y="116"/>
                </a:cubicBezTo>
                <a:cubicBezTo>
                  <a:pt x="20" y="116"/>
                  <a:pt x="25" y="118"/>
                  <a:pt x="30" y="121"/>
                </a:cubicBezTo>
                <a:cubicBezTo>
                  <a:pt x="31" y="121"/>
                  <a:pt x="31" y="121"/>
                  <a:pt x="31" y="121"/>
                </a:cubicBezTo>
                <a:cubicBezTo>
                  <a:pt x="32" y="122"/>
                  <a:pt x="32" y="122"/>
                  <a:pt x="32" y="122"/>
                </a:cubicBezTo>
                <a:cubicBezTo>
                  <a:pt x="32" y="142"/>
                  <a:pt x="32" y="142"/>
                  <a:pt x="32" y="142"/>
                </a:cubicBezTo>
                <a:cubicBezTo>
                  <a:pt x="36" y="143"/>
                  <a:pt x="36" y="143"/>
                  <a:pt x="36" y="143"/>
                </a:cubicBezTo>
                <a:cubicBezTo>
                  <a:pt x="48" y="143"/>
                  <a:pt x="48" y="143"/>
                  <a:pt x="48" y="143"/>
                </a:cubicBezTo>
                <a:cubicBezTo>
                  <a:pt x="56" y="141"/>
                  <a:pt x="56" y="141"/>
                  <a:pt x="56" y="141"/>
                </a:cubicBezTo>
                <a:cubicBezTo>
                  <a:pt x="57" y="140"/>
                  <a:pt x="57" y="140"/>
                  <a:pt x="57" y="140"/>
                </a:cubicBezTo>
                <a:cubicBezTo>
                  <a:pt x="62" y="138"/>
                  <a:pt x="66" y="136"/>
                  <a:pt x="72" y="135"/>
                </a:cubicBezTo>
                <a:cubicBezTo>
                  <a:pt x="74" y="135"/>
                  <a:pt x="74" y="135"/>
                  <a:pt x="74" y="135"/>
                </a:cubicBezTo>
                <a:cubicBezTo>
                  <a:pt x="76" y="136"/>
                  <a:pt x="76" y="136"/>
                  <a:pt x="76" y="136"/>
                </a:cubicBezTo>
                <a:cubicBezTo>
                  <a:pt x="79" y="144"/>
                  <a:pt x="79" y="144"/>
                  <a:pt x="79" y="144"/>
                </a:cubicBezTo>
                <a:cubicBezTo>
                  <a:pt x="79" y="144"/>
                  <a:pt x="79" y="144"/>
                  <a:pt x="79" y="144"/>
                </a:cubicBezTo>
                <a:cubicBezTo>
                  <a:pt x="81" y="164"/>
                  <a:pt x="81" y="164"/>
                  <a:pt x="81" y="164"/>
                </a:cubicBezTo>
                <a:cubicBezTo>
                  <a:pt x="81" y="166"/>
                  <a:pt x="81" y="166"/>
                  <a:pt x="81" y="166"/>
                </a:cubicBezTo>
                <a:cubicBezTo>
                  <a:pt x="70" y="178"/>
                  <a:pt x="70" y="178"/>
                  <a:pt x="70" y="178"/>
                </a:cubicBezTo>
                <a:cubicBezTo>
                  <a:pt x="70" y="178"/>
                  <a:pt x="70" y="178"/>
                  <a:pt x="70" y="178"/>
                </a:cubicBezTo>
                <a:cubicBezTo>
                  <a:pt x="70" y="178"/>
                  <a:pt x="70" y="178"/>
                  <a:pt x="70" y="178"/>
                </a:cubicBezTo>
                <a:cubicBezTo>
                  <a:pt x="57" y="184"/>
                  <a:pt x="57" y="184"/>
                  <a:pt x="57" y="184"/>
                </a:cubicBezTo>
                <a:cubicBezTo>
                  <a:pt x="53" y="189"/>
                  <a:pt x="53" y="189"/>
                  <a:pt x="53" y="189"/>
                </a:cubicBezTo>
                <a:cubicBezTo>
                  <a:pt x="54" y="193"/>
                  <a:pt x="54" y="193"/>
                  <a:pt x="54" y="193"/>
                </a:cubicBezTo>
                <a:cubicBezTo>
                  <a:pt x="80" y="195"/>
                  <a:pt x="80" y="195"/>
                  <a:pt x="80" y="195"/>
                </a:cubicBezTo>
                <a:cubicBezTo>
                  <a:pt x="81" y="196"/>
                  <a:pt x="81" y="196"/>
                  <a:pt x="81" y="196"/>
                </a:cubicBezTo>
                <a:cubicBezTo>
                  <a:pt x="81" y="196"/>
                  <a:pt x="81" y="196"/>
                  <a:pt x="81" y="196"/>
                </a:cubicBezTo>
                <a:cubicBezTo>
                  <a:pt x="82" y="197"/>
                  <a:pt x="82" y="197"/>
                  <a:pt x="82" y="197"/>
                </a:cubicBezTo>
                <a:cubicBezTo>
                  <a:pt x="92" y="203"/>
                  <a:pt x="92" y="203"/>
                  <a:pt x="92" y="203"/>
                </a:cubicBezTo>
                <a:cubicBezTo>
                  <a:pt x="115" y="202"/>
                  <a:pt x="115" y="202"/>
                  <a:pt x="115" y="202"/>
                </a:cubicBezTo>
                <a:cubicBezTo>
                  <a:pt x="115" y="205"/>
                  <a:pt x="115" y="205"/>
                  <a:pt x="115" y="205"/>
                </a:cubicBezTo>
                <a:cubicBezTo>
                  <a:pt x="116" y="217"/>
                  <a:pt x="116" y="217"/>
                  <a:pt x="116" y="217"/>
                </a:cubicBezTo>
                <a:cubicBezTo>
                  <a:pt x="116" y="218"/>
                  <a:pt x="116" y="218"/>
                  <a:pt x="116" y="218"/>
                </a:cubicBezTo>
                <a:cubicBezTo>
                  <a:pt x="117" y="218"/>
                  <a:pt x="117" y="218"/>
                  <a:pt x="117" y="218"/>
                </a:cubicBezTo>
                <a:cubicBezTo>
                  <a:pt x="107" y="228"/>
                  <a:pt x="107" y="228"/>
                  <a:pt x="107" y="228"/>
                </a:cubicBezTo>
                <a:cubicBezTo>
                  <a:pt x="105" y="241"/>
                  <a:pt x="108" y="249"/>
                  <a:pt x="113" y="251"/>
                </a:cubicBezTo>
                <a:cubicBezTo>
                  <a:pt x="133" y="261"/>
                  <a:pt x="133" y="261"/>
                  <a:pt x="133" y="261"/>
                </a:cubicBezTo>
                <a:cubicBezTo>
                  <a:pt x="148" y="272"/>
                  <a:pt x="148" y="272"/>
                  <a:pt x="148" y="272"/>
                </a:cubicBezTo>
                <a:cubicBezTo>
                  <a:pt x="161" y="266"/>
                  <a:pt x="161" y="266"/>
                  <a:pt x="161" y="266"/>
                </a:cubicBezTo>
                <a:cubicBezTo>
                  <a:pt x="162" y="265"/>
                  <a:pt x="162" y="265"/>
                  <a:pt x="162" y="265"/>
                </a:cubicBezTo>
                <a:cubicBezTo>
                  <a:pt x="163" y="264"/>
                  <a:pt x="163" y="264"/>
                  <a:pt x="163" y="264"/>
                </a:cubicBezTo>
                <a:cubicBezTo>
                  <a:pt x="164" y="265"/>
                  <a:pt x="164" y="265"/>
                  <a:pt x="164" y="265"/>
                </a:cubicBezTo>
                <a:cubicBezTo>
                  <a:pt x="183" y="280"/>
                  <a:pt x="183" y="280"/>
                  <a:pt x="183" y="280"/>
                </a:cubicBezTo>
                <a:cubicBezTo>
                  <a:pt x="186" y="281"/>
                  <a:pt x="186" y="281"/>
                  <a:pt x="186" y="281"/>
                </a:cubicBezTo>
                <a:cubicBezTo>
                  <a:pt x="191" y="275"/>
                  <a:pt x="191" y="275"/>
                  <a:pt x="191" y="275"/>
                </a:cubicBezTo>
                <a:cubicBezTo>
                  <a:pt x="192" y="274"/>
                  <a:pt x="192" y="274"/>
                  <a:pt x="192" y="274"/>
                </a:cubicBezTo>
                <a:cubicBezTo>
                  <a:pt x="193" y="273"/>
                  <a:pt x="193" y="273"/>
                  <a:pt x="193" y="273"/>
                </a:cubicBezTo>
                <a:cubicBezTo>
                  <a:pt x="193" y="273"/>
                  <a:pt x="193" y="273"/>
                  <a:pt x="193" y="273"/>
                </a:cubicBezTo>
                <a:cubicBezTo>
                  <a:pt x="194" y="273"/>
                  <a:pt x="194" y="273"/>
                  <a:pt x="194" y="273"/>
                </a:cubicBezTo>
                <a:cubicBezTo>
                  <a:pt x="205" y="275"/>
                  <a:pt x="205" y="275"/>
                  <a:pt x="205" y="275"/>
                </a:cubicBezTo>
                <a:cubicBezTo>
                  <a:pt x="208" y="255"/>
                  <a:pt x="208" y="255"/>
                  <a:pt x="208" y="255"/>
                </a:cubicBezTo>
                <a:cubicBezTo>
                  <a:pt x="222" y="281"/>
                  <a:pt x="222" y="281"/>
                  <a:pt x="222" y="281"/>
                </a:cubicBezTo>
                <a:cubicBezTo>
                  <a:pt x="235" y="282"/>
                  <a:pt x="235" y="282"/>
                  <a:pt x="235" y="282"/>
                </a:cubicBezTo>
                <a:cubicBezTo>
                  <a:pt x="236" y="282"/>
                  <a:pt x="236" y="282"/>
                  <a:pt x="236" y="282"/>
                </a:cubicBezTo>
                <a:cubicBezTo>
                  <a:pt x="238" y="282"/>
                  <a:pt x="238" y="282"/>
                  <a:pt x="238" y="282"/>
                </a:cubicBezTo>
                <a:cubicBezTo>
                  <a:pt x="238" y="283"/>
                  <a:pt x="238" y="283"/>
                  <a:pt x="238" y="283"/>
                </a:cubicBezTo>
                <a:cubicBezTo>
                  <a:pt x="238" y="291"/>
                  <a:pt x="238" y="291"/>
                  <a:pt x="238" y="291"/>
                </a:cubicBezTo>
                <a:cubicBezTo>
                  <a:pt x="243" y="290"/>
                  <a:pt x="243" y="290"/>
                  <a:pt x="243" y="290"/>
                </a:cubicBezTo>
                <a:cubicBezTo>
                  <a:pt x="263" y="263"/>
                  <a:pt x="263" y="263"/>
                  <a:pt x="263" y="263"/>
                </a:cubicBezTo>
                <a:cubicBezTo>
                  <a:pt x="271" y="276"/>
                  <a:pt x="271" y="276"/>
                  <a:pt x="271" y="276"/>
                </a:cubicBezTo>
                <a:cubicBezTo>
                  <a:pt x="271" y="272"/>
                  <a:pt x="271" y="272"/>
                  <a:pt x="271" y="272"/>
                </a:cubicBezTo>
                <a:cubicBezTo>
                  <a:pt x="271" y="272"/>
                  <a:pt x="271" y="272"/>
                  <a:pt x="271" y="272"/>
                </a:cubicBezTo>
                <a:cubicBezTo>
                  <a:pt x="271" y="271"/>
                  <a:pt x="271" y="271"/>
                  <a:pt x="271" y="271"/>
                </a:cubicBezTo>
                <a:cubicBezTo>
                  <a:pt x="271" y="271"/>
                  <a:pt x="271" y="271"/>
                  <a:pt x="271" y="271"/>
                </a:cubicBezTo>
                <a:cubicBezTo>
                  <a:pt x="277" y="258"/>
                  <a:pt x="277" y="258"/>
                  <a:pt x="277" y="258"/>
                </a:cubicBezTo>
                <a:cubicBezTo>
                  <a:pt x="283" y="249"/>
                  <a:pt x="283" y="249"/>
                  <a:pt x="283" y="249"/>
                </a:cubicBezTo>
                <a:cubicBezTo>
                  <a:pt x="298" y="249"/>
                  <a:pt x="298" y="249"/>
                  <a:pt x="298" y="249"/>
                </a:cubicBezTo>
                <a:cubicBezTo>
                  <a:pt x="300" y="232"/>
                  <a:pt x="300" y="232"/>
                  <a:pt x="300" y="232"/>
                </a:cubicBezTo>
                <a:cubicBezTo>
                  <a:pt x="302" y="232"/>
                  <a:pt x="302" y="232"/>
                  <a:pt x="302" y="232"/>
                </a:cubicBezTo>
                <a:cubicBezTo>
                  <a:pt x="303" y="233"/>
                  <a:pt x="303" y="233"/>
                  <a:pt x="303" y="233"/>
                </a:cubicBezTo>
                <a:cubicBezTo>
                  <a:pt x="315" y="235"/>
                  <a:pt x="315" y="235"/>
                  <a:pt x="315" y="235"/>
                </a:cubicBezTo>
                <a:cubicBezTo>
                  <a:pt x="316" y="229"/>
                  <a:pt x="316" y="229"/>
                  <a:pt x="316" y="229"/>
                </a:cubicBezTo>
                <a:cubicBezTo>
                  <a:pt x="312" y="219"/>
                  <a:pt x="312" y="219"/>
                  <a:pt x="312" y="219"/>
                </a:cubicBezTo>
                <a:cubicBezTo>
                  <a:pt x="312" y="218"/>
                  <a:pt x="312" y="218"/>
                  <a:pt x="312" y="218"/>
                </a:cubicBezTo>
                <a:cubicBezTo>
                  <a:pt x="314" y="211"/>
                  <a:pt x="314" y="211"/>
                  <a:pt x="314" y="211"/>
                </a:cubicBezTo>
                <a:cubicBezTo>
                  <a:pt x="314" y="210"/>
                  <a:pt x="314" y="210"/>
                  <a:pt x="314" y="210"/>
                </a:cubicBezTo>
                <a:cubicBezTo>
                  <a:pt x="315" y="209"/>
                  <a:pt x="315" y="209"/>
                  <a:pt x="315" y="209"/>
                </a:cubicBezTo>
                <a:cubicBezTo>
                  <a:pt x="315" y="209"/>
                  <a:pt x="315" y="209"/>
                  <a:pt x="315" y="209"/>
                </a:cubicBezTo>
                <a:cubicBezTo>
                  <a:pt x="315" y="209"/>
                  <a:pt x="315" y="209"/>
                  <a:pt x="315" y="209"/>
                </a:cubicBezTo>
                <a:cubicBezTo>
                  <a:pt x="347" y="192"/>
                  <a:pt x="347" y="192"/>
                  <a:pt x="347" y="192"/>
                </a:cubicBezTo>
                <a:cubicBezTo>
                  <a:pt x="346" y="175"/>
                  <a:pt x="346" y="175"/>
                  <a:pt x="346" y="175"/>
                </a:cubicBezTo>
                <a:cubicBezTo>
                  <a:pt x="346" y="175"/>
                  <a:pt x="346" y="175"/>
                  <a:pt x="346" y="175"/>
                </a:cubicBezTo>
                <a:cubicBezTo>
                  <a:pt x="346" y="175"/>
                  <a:pt x="346" y="175"/>
                  <a:pt x="346" y="175"/>
                </a:cubicBezTo>
                <a:cubicBezTo>
                  <a:pt x="352" y="163"/>
                  <a:pt x="352" y="163"/>
                  <a:pt x="352" y="163"/>
                </a:cubicBezTo>
                <a:cubicBezTo>
                  <a:pt x="353" y="160"/>
                  <a:pt x="353" y="160"/>
                  <a:pt x="353" y="160"/>
                </a:cubicBezTo>
                <a:cubicBezTo>
                  <a:pt x="353" y="160"/>
                  <a:pt x="353" y="160"/>
                  <a:pt x="353" y="160"/>
                </a:cubicBezTo>
                <a:cubicBezTo>
                  <a:pt x="363" y="138"/>
                  <a:pt x="363" y="138"/>
                  <a:pt x="363" y="138"/>
                </a:cubicBezTo>
                <a:cubicBezTo>
                  <a:pt x="363" y="137"/>
                  <a:pt x="363" y="137"/>
                  <a:pt x="363" y="137"/>
                </a:cubicBezTo>
                <a:cubicBezTo>
                  <a:pt x="363" y="137"/>
                  <a:pt x="363" y="137"/>
                  <a:pt x="363" y="137"/>
                </a:cubicBezTo>
                <a:cubicBezTo>
                  <a:pt x="371" y="129"/>
                  <a:pt x="371" y="129"/>
                  <a:pt x="371" y="129"/>
                </a:cubicBezTo>
                <a:cubicBezTo>
                  <a:pt x="376" y="120"/>
                  <a:pt x="376" y="120"/>
                  <a:pt x="376" y="120"/>
                </a:cubicBezTo>
                <a:cubicBezTo>
                  <a:pt x="376" y="119"/>
                  <a:pt x="376" y="119"/>
                  <a:pt x="376" y="119"/>
                </a:cubicBezTo>
                <a:cubicBezTo>
                  <a:pt x="376" y="119"/>
                  <a:pt x="376" y="119"/>
                  <a:pt x="376" y="119"/>
                </a:cubicBezTo>
                <a:cubicBezTo>
                  <a:pt x="380" y="112"/>
                  <a:pt x="380" y="112"/>
                  <a:pt x="380" y="112"/>
                </a:cubicBezTo>
                <a:cubicBezTo>
                  <a:pt x="377" y="102"/>
                  <a:pt x="377" y="102"/>
                  <a:pt x="377" y="102"/>
                </a:cubicBezTo>
                <a:cubicBezTo>
                  <a:pt x="377" y="102"/>
                  <a:pt x="377" y="102"/>
                  <a:pt x="377" y="102"/>
                </a:cubicBezTo>
                <a:cubicBezTo>
                  <a:pt x="376" y="102"/>
                  <a:pt x="376" y="102"/>
                  <a:pt x="376" y="102"/>
                </a:cubicBezTo>
                <a:cubicBezTo>
                  <a:pt x="376" y="92"/>
                  <a:pt x="376" y="92"/>
                  <a:pt x="376" y="92"/>
                </a:cubicBezTo>
                <a:cubicBezTo>
                  <a:pt x="371" y="92"/>
                  <a:pt x="371" y="92"/>
                  <a:pt x="371" y="92"/>
                </a:cubicBezTo>
                <a:cubicBezTo>
                  <a:pt x="362" y="96"/>
                  <a:pt x="362" y="96"/>
                  <a:pt x="362" y="96"/>
                </a:cubicBezTo>
                <a:cubicBezTo>
                  <a:pt x="358" y="99"/>
                  <a:pt x="352" y="98"/>
                  <a:pt x="344" y="93"/>
                </a:cubicBezTo>
                <a:cubicBezTo>
                  <a:pt x="341" y="91"/>
                  <a:pt x="341" y="85"/>
                  <a:pt x="343" y="76"/>
                </a:cubicBezTo>
                <a:cubicBezTo>
                  <a:pt x="338" y="75"/>
                  <a:pt x="338" y="75"/>
                  <a:pt x="338" y="75"/>
                </a:cubicBezTo>
                <a:cubicBezTo>
                  <a:pt x="335" y="78"/>
                  <a:pt x="335" y="78"/>
                  <a:pt x="335" y="78"/>
                </a:cubicBezTo>
                <a:cubicBezTo>
                  <a:pt x="330" y="84"/>
                  <a:pt x="326" y="88"/>
                  <a:pt x="324" y="88"/>
                </a:cubicBezTo>
                <a:cubicBezTo>
                  <a:pt x="323" y="88"/>
                  <a:pt x="323" y="88"/>
                  <a:pt x="321" y="87"/>
                </a:cubicBezTo>
                <a:cubicBezTo>
                  <a:pt x="321" y="85"/>
                  <a:pt x="320" y="82"/>
                  <a:pt x="320" y="78"/>
                </a:cubicBezTo>
                <a:cubicBezTo>
                  <a:pt x="320" y="72"/>
                  <a:pt x="320" y="68"/>
                  <a:pt x="321" y="67"/>
                </a:cubicBezTo>
                <a:cubicBezTo>
                  <a:pt x="323" y="65"/>
                  <a:pt x="324" y="65"/>
                  <a:pt x="325" y="66"/>
                </a:cubicBezTo>
                <a:cubicBezTo>
                  <a:pt x="337" y="45"/>
                  <a:pt x="337" y="45"/>
                  <a:pt x="337" y="45"/>
                </a:cubicBezTo>
                <a:cubicBezTo>
                  <a:pt x="340" y="37"/>
                  <a:pt x="340" y="37"/>
                  <a:pt x="340" y="37"/>
                </a:cubicBezTo>
                <a:cubicBezTo>
                  <a:pt x="341" y="28"/>
                  <a:pt x="341" y="28"/>
                  <a:pt x="341" y="28"/>
                </a:cubicBezTo>
                <a:cubicBezTo>
                  <a:pt x="335" y="22"/>
                  <a:pt x="335" y="22"/>
                  <a:pt x="335" y="22"/>
                </a:cubicBezTo>
                <a:cubicBezTo>
                  <a:pt x="333" y="20"/>
                  <a:pt x="332" y="16"/>
                  <a:pt x="334" y="10"/>
                </a:cubicBezTo>
                <a:cubicBezTo>
                  <a:pt x="334" y="7"/>
                  <a:pt x="334" y="7"/>
                  <a:pt x="334" y="7"/>
                </a:cubicBezTo>
                <a:cubicBezTo>
                  <a:pt x="334" y="5"/>
                  <a:pt x="332" y="2"/>
                  <a:pt x="330" y="0"/>
                </a:cubicBezTo>
                <a:cubicBezTo>
                  <a:pt x="329" y="0"/>
                  <a:pt x="329" y="0"/>
                  <a:pt x="329" y="0"/>
                </a:cubicBezTo>
                <a:cubicBezTo>
                  <a:pt x="328" y="2"/>
                  <a:pt x="328" y="2"/>
                  <a:pt x="328" y="2"/>
                </a:cubicBezTo>
                <a:cubicBezTo>
                  <a:pt x="326" y="7"/>
                  <a:pt x="322" y="10"/>
                  <a:pt x="315" y="8"/>
                </a:cubicBezTo>
                <a:cubicBezTo>
                  <a:pt x="312" y="7"/>
                  <a:pt x="309" y="7"/>
                  <a:pt x="304" y="8"/>
                </a:cubicBezTo>
                <a:close/>
              </a:path>
            </a:pathLst>
          </a:custGeom>
          <a:solidFill>
            <a:srgbClr val="D8D8D8"/>
          </a:solidFill>
          <a:ln w="9525">
            <a:solidFill>
              <a:srgbClr val="A5A5A5"/>
            </a:solidFill>
            <a:bevel/>
            <a:headEnd/>
            <a:tailEnd/>
          </a:ln>
        </p:spPr>
        <p:txBody>
          <a:bodyPr/>
          <a:lstStyle/>
          <a:p>
            <a:endParaRPr lang="zh-CN" altLang="en-US"/>
          </a:p>
        </p:txBody>
      </p:sp>
      <p:sp>
        <p:nvSpPr>
          <p:cNvPr id="34857" name="Freeform 22">
            <a:extLst>
              <a:ext uri="{FF2B5EF4-FFF2-40B4-BE49-F238E27FC236}">
                <a16:creationId xmlns:a16="http://schemas.microsoft.com/office/drawing/2014/main" id="{99FEC2D4-D3EE-435A-983A-CB8CC5EAE262}"/>
              </a:ext>
            </a:extLst>
          </p:cNvPr>
          <p:cNvSpPr>
            <a:spLocks noChangeArrowheads="1"/>
          </p:cNvSpPr>
          <p:nvPr/>
        </p:nvSpPr>
        <p:spPr bwMode="auto">
          <a:xfrm>
            <a:off x="3973513" y="4298950"/>
            <a:ext cx="534987" cy="544513"/>
          </a:xfrm>
          <a:custGeom>
            <a:avLst/>
            <a:gdLst>
              <a:gd name="T0" fmla="*/ 2147483647 w 215"/>
              <a:gd name="T1" fmla="*/ 2147483647 h 219"/>
              <a:gd name="T2" fmla="*/ 2147483647 w 215"/>
              <a:gd name="T3" fmla="*/ 2147483647 h 219"/>
              <a:gd name="T4" fmla="*/ 2147483647 w 215"/>
              <a:gd name="T5" fmla="*/ 2147483647 h 219"/>
              <a:gd name="T6" fmla="*/ 2147483647 w 215"/>
              <a:gd name="T7" fmla="*/ 2147483647 h 219"/>
              <a:gd name="T8" fmla="*/ 2147483647 w 215"/>
              <a:gd name="T9" fmla="*/ 2147483647 h 219"/>
              <a:gd name="T10" fmla="*/ 2147483647 w 215"/>
              <a:gd name="T11" fmla="*/ 2147483647 h 219"/>
              <a:gd name="T12" fmla="*/ 2147483647 w 215"/>
              <a:gd name="T13" fmla="*/ 2147483647 h 219"/>
              <a:gd name="T14" fmla="*/ 2147483647 w 215"/>
              <a:gd name="T15" fmla="*/ 2147483647 h 219"/>
              <a:gd name="T16" fmla="*/ 2147483647 w 215"/>
              <a:gd name="T17" fmla="*/ 2147483647 h 219"/>
              <a:gd name="T18" fmla="*/ 2147483647 w 215"/>
              <a:gd name="T19" fmla="*/ 2147483647 h 219"/>
              <a:gd name="T20" fmla="*/ 2147483647 w 215"/>
              <a:gd name="T21" fmla="*/ 2147483647 h 219"/>
              <a:gd name="T22" fmla="*/ 2147483647 w 215"/>
              <a:gd name="T23" fmla="*/ 2147483647 h 219"/>
              <a:gd name="T24" fmla="*/ 2147483647 w 215"/>
              <a:gd name="T25" fmla="*/ 2147483647 h 219"/>
              <a:gd name="T26" fmla="*/ 2147483647 w 215"/>
              <a:gd name="T27" fmla="*/ 2147483647 h 219"/>
              <a:gd name="T28" fmla="*/ 0 w 215"/>
              <a:gd name="T29" fmla="*/ 2147483647 h 219"/>
              <a:gd name="T30" fmla="*/ 2147483647 w 215"/>
              <a:gd name="T31" fmla="*/ 2147483647 h 219"/>
              <a:gd name="T32" fmla="*/ 2147483647 w 215"/>
              <a:gd name="T33" fmla="*/ 2147483647 h 219"/>
              <a:gd name="T34" fmla="*/ 2147483647 w 215"/>
              <a:gd name="T35" fmla="*/ 2147483647 h 219"/>
              <a:gd name="T36" fmla="*/ 2147483647 w 215"/>
              <a:gd name="T37" fmla="*/ 2147483647 h 219"/>
              <a:gd name="T38" fmla="*/ 2147483647 w 215"/>
              <a:gd name="T39" fmla="*/ 2147483647 h 219"/>
              <a:gd name="T40" fmla="*/ 2147483647 w 215"/>
              <a:gd name="T41" fmla="*/ 2147483647 h 219"/>
              <a:gd name="T42" fmla="*/ 2147483647 w 215"/>
              <a:gd name="T43" fmla="*/ 2147483647 h 219"/>
              <a:gd name="T44" fmla="*/ 2147483647 w 215"/>
              <a:gd name="T45" fmla="*/ 2147483647 h 219"/>
              <a:gd name="T46" fmla="*/ 2147483647 w 215"/>
              <a:gd name="T47" fmla="*/ 2147483647 h 219"/>
              <a:gd name="T48" fmla="*/ 2147483647 w 215"/>
              <a:gd name="T49" fmla="*/ 2147483647 h 219"/>
              <a:gd name="T50" fmla="*/ 2147483647 w 215"/>
              <a:gd name="T51" fmla="*/ 2147483647 h 219"/>
              <a:gd name="T52" fmla="*/ 2147483647 w 215"/>
              <a:gd name="T53" fmla="*/ 2147483647 h 219"/>
              <a:gd name="T54" fmla="*/ 2147483647 w 215"/>
              <a:gd name="T55" fmla="*/ 2147483647 h 219"/>
              <a:gd name="T56" fmla="*/ 2147483647 w 215"/>
              <a:gd name="T57" fmla="*/ 2147483647 h 219"/>
              <a:gd name="T58" fmla="*/ 2147483647 w 215"/>
              <a:gd name="T59" fmla="*/ 2147483647 h 219"/>
              <a:gd name="T60" fmla="*/ 2147483647 w 215"/>
              <a:gd name="T61" fmla="*/ 2147483647 h 219"/>
              <a:gd name="T62" fmla="*/ 2147483647 w 215"/>
              <a:gd name="T63" fmla="*/ 2147483647 h 219"/>
              <a:gd name="T64" fmla="*/ 2147483647 w 215"/>
              <a:gd name="T65" fmla="*/ 2147483647 h 219"/>
              <a:gd name="T66" fmla="*/ 2147483647 w 215"/>
              <a:gd name="T67" fmla="*/ 2147483647 h 219"/>
              <a:gd name="T68" fmla="*/ 2147483647 w 215"/>
              <a:gd name="T69" fmla="*/ 2147483647 h 219"/>
              <a:gd name="T70" fmla="*/ 2147483647 w 215"/>
              <a:gd name="T71" fmla="*/ 2147483647 h 219"/>
              <a:gd name="T72" fmla="*/ 2147483647 w 215"/>
              <a:gd name="T73" fmla="*/ 2147483647 h 219"/>
              <a:gd name="T74" fmla="*/ 2147483647 w 215"/>
              <a:gd name="T75" fmla="*/ 2147483647 h 219"/>
              <a:gd name="T76" fmla="*/ 2147483647 w 215"/>
              <a:gd name="T77" fmla="*/ 2147483647 h 219"/>
              <a:gd name="T78" fmla="*/ 2147483647 w 215"/>
              <a:gd name="T79" fmla="*/ 2147483647 h 219"/>
              <a:gd name="T80" fmla="*/ 2147483647 w 215"/>
              <a:gd name="T81" fmla="*/ 2147483647 h 219"/>
              <a:gd name="T82" fmla="*/ 2147483647 w 215"/>
              <a:gd name="T83" fmla="*/ 2147483647 h 219"/>
              <a:gd name="T84" fmla="*/ 2147483647 w 215"/>
              <a:gd name="T85" fmla="*/ 2147483647 h 219"/>
              <a:gd name="T86" fmla="*/ 2147483647 w 215"/>
              <a:gd name="T87" fmla="*/ 2147483647 h 219"/>
              <a:gd name="T88" fmla="*/ 2147483647 w 215"/>
              <a:gd name="T89" fmla="*/ 2147483647 h 219"/>
              <a:gd name="T90" fmla="*/ 2147483647 w 215"/>
              <a:gd name="T91" fmla="*/ 2147483647 h 219"/>
              <a:gd name="T92" fmla="*/ 2147483647 w 215"/>
              <a:gd name="T93" fmla="*/ 2147483647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 h="219">
                <a:moveTo>
                  <a:pt x="215" y="44"/>
                </a:moveTo>
                <a:cubicBezTo>
                  <a:pt x="211" y="34"/>
                  <a:pt x="211" y="34"/>
                  <a:pt x="211" y="34"/>
                </a:cubicBezTo>
                <a:cubicBezTo>
                  <a:pt x="204" y="25"/>
                  <a:pt x="204" y="25"/>
                  <a:pt x="204" y="25"/>
                </a:cubicBezTo>
                <a:cubicBezTo>
                  <a:pt x="197" y="23"/>
                  <a:pt x="197" y="23"/>
                  <a:pt x="197" y="23"/>
                </a:cubicBezTo>
                <a:cubicBezTo>
                  <a:pt x="196" y="23"/>
                  <a:pt x="196" y="23"/>
                  <a:pt x="196" y="23"/>
                </a:cubicBezTo>
                <a:cubicBezTo>
                  <a:pt x="196" y="22"/>
                  <a:pt x="196" y="22"/>
                  <a:pt x="196" y="22"/>
                </a:cubicBezTo>
                <a:cubicBezTo>
                  <a:pt x="196" y="22"/>
                  <a:pt x="196" y="22"/>
                  <a:pt x="196" y="22"/>
                </a:cubicBezTo>
                <a:cubicBezTo>
                  <a:pt x="190" y="19"/>
                  <a:pt x="190" y="19"/>
                  <a:pt x="190" y="19"/>
                </a:cubicBezTo>
                <a:cubicBezTo>
                  <a:pt x="190" y="19"/>
                  <a:pt x="190" y="19"/>
                  <a:pt x="190" y="19"/>
                </a:cubicBezTo>
                <a:cubicBezTo>
                  <a:pt x="188" y="19"/>
                  <a:pt x="188" y="19"/>
                  <a:pt x="188" y="19"/>
                </a:cubicBezTo>
                <a:cubicBezTo>
                  <a:pt x="186" y="20"/>
                  <a:pt x="186" y="20"/>
                  <a:pt x="186" y="20"/>
                </a:cubicBezTo>
                <a:cubicBezTo>
                  <a:pt x="178" y="21"/>
                  <a:pt x="178" y="21"/>
                  <a:pt x="178" y="21"/>
                </a:cubicBezTo>
                <a:cubicBezTo>
                  <a:pt x="177" y="21"/>
                  <a:pt x="177" y="21"/>
                  <a:pt x="177" y="21"/>
                </a:cubicBezTo>
                <a:cubicBezTo>
                  <a:pt x="176" y="20"/>
                  <a:pt x="176" y="20"/>
                  <a:pt x="176" y="20"/>
                </a:cubicBezTo>
                <a:cubicBezTo>
                  <a:pt x="168" y="17"/>
                  <a:pt x="168" y="17"/>
                  <a:pt x="168" y="17"/>
                </a:cubicBezTo>
                <a:cubicBezTo>
                  <a:pt x="168" y="17"/>
                  <a:pt x="168" y="17"/>
                  <a:pt x="168" y="17"/>
                </a:cubicBezTo>
                <a:cubicBezTo>
                  <a:pt x="168" y="17"/>
                  <a:pt x="168" y="17"/>
                  <a:pt x="168" y="17"/>
                </a:cubicBezTo>
                <a:cubicBezTo>
                  <a:pt x="168" y="16"/>
                  <a:pt x="168" y="16"/>
                  <a:pt x="168" y="16"/>
                </a:cubicBezTo>
                <a:cubicBezTo>
                  <a:pt x="168" y="16"/>
                  <a:pt x="168" y="16"/>
                  <a:pt x="168" y="16"/>
                </a:cubicBezTo>
                <a:cubicBezTo>
                  <a:pt x="162" y="10"/>
                  <a:pt x="162" y="10"/>
                  <a:pt x="162" y="10"/>
                </a:cubicBezTo>
                <a:cubicBezTo>
                  <a:pt x="155" y="3"/>
                  <a:pt x="155" y="3"/>
                  <a:pt x="155" y="3"/>
                </a:cubicBezTo>
                <a:cubicBezTo>
                  <a:pt x="149" y="0"/>
                  <a:pt x="149" y="0"/>
                  <a:pt x="149" y="0"/>
                </a:cubicBezTo>
                <a:cubicBezTo>
                  <a:pt x="142" y="6"/>
                  <a:pt x="142" y="6"/>
                  <a:pt x="142" y="6"/>
                </a:cubicBezTo>
                <a:cubicBezTo>
                  <a:pt x="134" y="12"/>
                  <a:pt x="134" y="12"/>
                  <a:pt x="134" y="12"/>
                </a:cubicBezTo>
                <a:cubicBezTo>
                  <a:pt x="131" y="30"/>
                  <a:pt x="131" y="30"/>
                  <a:pt x="131" y="30"/>
                </a:cubicBezTo>
                <a:cubicBezTo>
                  <a:pt x="131" y="31"/>
                  <a:pt x="131" y="31"/>
                  <a:pt x="131" y="31"/>
                </a:cubicBezTo>
                <a:cubicBezTo>
                  <a:pt x="131" y="31"/>
                  <a:pt x="131" y="31"/>
                  <a:pt x="131" y="31"/>
                </a:cubicBezTo>
                <a:cubicBezTo>
                  <a:pt x="123" y="44"/>
                  <a:pt x="123" y="44"/>
                  <a:pt x="123" y="44"/>
                </a:cubicBezTo>
                <a:cubicBezTo>
                  <a:pt x="123" y="45"/>
                  <a:pt x="123" y="45"/>
                  <a:pt x="123" y="45"/>
                </a:cubicBezTo>
                <a:cubicBezTo>
                  <a:pt x="123" y="45"/>
                  <a:pt x="123" y="45"/>
                  <a:pt x="123" y="45"/>
                </a:cubicBezTo>
                <a:cubicBezTo>
                  <a:pt x="117" y="51"/>
                  <a:pt x="117" y="51"/>
                  <a:pt x="117" y="51"/>
                </a:cubicBezTo>
                <a:cubicBezTo>
                  <a:pt x="109" y="65"/>
                  <a:pt x="109" y="65"/>
                  <a:pt x="109" y="65"/>
                </a:cubicBezTo>
                <a:cubicBezTo>
                  <a:pt x="109" y="65"/>
                  <a:pt x="109" y="65"/>
                  <a:pt x="109" y="65"/>
                </a:cubicBezTo>
                <a:cubicBezTo>
                  <a:pt x="109" y="67"/>
                  <a:pt x="109" y="67"/>
                  <a:pt x="109" y="67"/>
                </a:cubicBezTo>
                <a:cubicBezTo>
                  <a:pt x="103" y="71"/>
                  <a:pt x="98" y="75"/>
                  <a:pt x="94" y="79"/>
                </a:cubicBezTo>
                <a:cubicBezTo>
                  <a:pt x="88" y="90"/>
                  <a:pt x="88" y="90"/>
                  <a:pt x="88" y="90"/>
                </a:cubicBezTo>
                <a:cubicBezTo>
                  <a:pt x="86" y="93"/>
                  <a:pt x="81" y="96"/>
                  <a:pt x="72" y="100"/>
                </a:cubicBezTo>
                <a:cubicBezTo>
                  <a:pt x="66" y="110"/>
                  <a:pt x="66" y="110"/>
                  <a:pt x="66" y="110"/>
                </a:cubicBezTo>
                <a:cubicBezTo>
                  <a:pt x="66" y="110"/>
                  <a:pt x="66" y="110"/>
                  <a:pt x="66" y="110"/>
                </a:cubicBezTo>
                <a:cubicBezTo>
                  <a:pt x="56" y="124"/>
                  <a:pt x="56" y="124"/>
                  <a:pt x="56" y="124"/>
                </a:cubicBezTo>
                <a:cubicBezTo>
                  <a:pt x="55" y="124"/>
                  <a:pt x="55" y="124"/>
                  <a:pt x="55" y="124"/>
                </a:cubicBezTo>
                <a:cubicBezTo>
                  <a:pt x="55" y="125"/>
                  <a:pt x="55" y="125"/>
                  <a:pt x="55" y="125"/>
                </a:cubicBezTo>
                <a:cubicBezTo>
                  <a:pt x="54" y="125"/>
                  <a:pt x="54" y="125"/>
                  <a:pt x="54" y="125"/>
                </a:cubicBezTo>
                <a:cubicBezTo>
                  <a:pt x="6" y="122"/>
                  <a:pt x="6" y="122"/>
                  <a:pt x="6" y="122"/>
                </a:cubicBezTo>
                <a:cubicBezTo>
                  <a:pt x="0" y="127"/>
                  <a:pt x="0" y="127"/>
                  <a:pt x="0" y="127"/>
                </a:cubicBezTo>
                <a:cubicBezTo>
                  <a:pt x="0" y="138"/>
                  <a:pt x="0" y="138"/>
                  <a:pt x="0" y="138"/>
                </a:cubicBezTo>
                <a:cubicBezTo>
                  <a:pt x="5" y="158"/>
                  <a:pt x="5" y="158"/>
                  <a:pt x="5" y="158"/>
                </a:cubicBezTo>
                <a:cubicBezTo>
                  <a:pt x="15" y="172"/>
                  <a:pt x="15" y="172"/>
                  <a:pt x="15" y="172"/>
                </a:cubicBezTo>
                <a:cubicBezTo>
                  <a:pt x="24" y="177"/>
                  <a:pt x="24" y="177"/>
                  <a:pt x="24" y="177"/>
                </a:cubicBezTo>
                <a:cubicBezTo>
                  <a:pt x="24" y="178"/>
                  <a:pt x="24" y="178"/>
                  <a:pt x="24" y="178"/>
                </a:cubicBezTo>
                <a:cubicBezTo>
                  <a:pt x="24" y="178"/>
                  <a:pt x="24" y="178"/>
                  <a:pt x="24" y="178"/>
                </a:cubicBezTo>
                <a:cubicBezTo>
                  <a:pt x="24" y="178"/>
                  <a:pt x="24" y="178"/>
                  <a:pt x="24" y="178"/>
                </a:cubicBezTo>
                <a:cubicBezTo>
                  <a:pt x="29" y="184"/>
                  <a:pt x="32" y="188"/>
                  <a:pt x="32" y="191"/>
                </a:cubicBezTo>
                <a:cubicBezTo>
                  <a:pt x="32" y="199"/>
                  <a:pt x="32" y="199"/>
                  <a:pt x="32" y="199"/>
                </a:cubicBezTo>
                <a:cubicBezTo>
                  <a:pt x="29" y="202"/>
                  <a:pt x="29" y="202"/>
                  <a:pt x="29" y="202"/>
                </a:cubicBezTo>
                <a:cubicBezTo>
                  <a:pt x="30" y="203"/>
                  <a:pt x="30" y="203"/>
                  <a:pt x="30" y="203"/>
                </a:cubicBezTo>
                <a:cubicBezTo>
                  <a:pt x="33" y="203"/>
                  <a:pt x="33" y="203"/>
                  <a:pt x="33" y="203"/>
                </a:cubicBezTo>
                <a:cubicBezTo>
                  <a:pt x="37" y="196"/>
                  <a:pt x="37" y="196"/>
                  <a:pt x="37" y="196"/>
                </a:cubicBezTo>
                <a:cubicBezTo>
                  <a:pt x="38" y="196"/>
                  <a:pt x="38" y="196"/>
                  <a:pt x="38" y="196"/>
                </a:cubicBezTo>
                <a:cubicBezTo>
                  <a:pt x="47" y="199"/>
                  <a:pt x="47" y="199"/>
                  <a:pt x="47" y="199"/>
                </a:cubicBezTo>
                <a:cubicBezTo>
                  <a:pt x="48" y="202"/>
                  <a:pt x="48" y="202"/>
                  <a:pt x="48" y="202"/>
                </a:cubicBezTo>
                <a:cubicBezTo>
                  <a:pt x="53" y="202"/>
                  <a:pt x="53" y="202"/>
                  <a:pt x="53" y="202"/>
                </a:cubicBezTo>
                <a:cubicBezTo>
                  <a:pt x="53" y="202"/>
                  <a:pt x="53" y="202"/>
                  <a:pt x="53" y="202"/>
                </a:cubicBezTo>
                <a:cubicBezTo>
                  <a:pt x="52" y="198"/>
                  <a:pt x="52" y="198"/>
                  <a:pt x="52" y="198"/>
                </a:cubicBezTo>
                <a:cubicBezTo>
                  <a:pt x="51" y="197"/>
                  <a:pt x="51" y="197"/>
                  <a:pt x="51" y="197"/>
                </a:cubicBezTo>
                <a:cubicBezTo>
                  <a:pt x="58" y="187"/>
                  <a:pt x="58" y="187"/>
                  <a:pt x="58" y="187"/>
                </a:cubicBezTo>
                <a:cubicBezTo>
                  <a:pt x="59" y="184"/>
                  <a:pt x="62" y="182"/>
                  <a:pt x="66" y="184"/>
                </a:cubicBezTo>
                <a:cubicBezTo>
                  <a:pt x="77" y="184"/>
                  <a:pt x="77" y="184"/>
                  <a:pt x="77" y="184"/>
                </a:cubicBezTo>
                <a:cubicBezTo>
                  <a:pt x="83" y="176"/>
                  <a:pt x="83" y="176"/>
                  <a:pt x="83" y="176"/>
                </a:cubicBezTo>
                <a:cubicBezTo>
                  <a:pt x="83" y="169"/>
                  <a:pt x="83" y="169"/>
                  <a:pt x="83" y="169"/>
                </a:cubicBezTo>
                <a:cubicBezTo>
                  <a:pt x="86" y="161"/>
                  <a:pt x="86" y="161"/>
                  <a:pt x="86" y="161"/>
                </a:cubicBezTo>
                <a:cubicBezTo>
                  <a:pt x="86" y="161"/>
                  <a:pt x="86" y="161"/>
                  <a:pt x="86" y="161"/>
                </a:cubicBezTo>
                <a:cubicBezTo>
                  <a:pt x="86" y="160"/>
                  <a:pt x="86" y="160"/>
                  <a:pt x="86" y="160"/>
                </a:cubicBezTo>
                <a:cubicBezTo>
                  <a:pt x="87" y="159"/>
                  <a:pt x="87" y="159"/>
                  <a:pt x="87" y="159"/>
                </a:cubicBezTo>
                <a:cubicBezTo>
                  <a:pt x="91" y="157"/>
                  <a:pt x="91" y="157"/>
                  <a:pt x="91" y="157"/>
                </a:cubicBezTo>
                <a:cubicBezTo>
                  <a:pt x="91" y="156"/>
                  <a:pt x="91" y="156"/>
                  <a:pt x="91" y="156"/>
                </a:cubicBezTo>
                <a:cubicBezTo>
                  <a:pt x="92" y="156"/>
                  <a:pt x="92" y="156"/>
                  <a:pt x="92" y="156"/>
                </a:cubicBezTo>
                <a:cubicBezTo>
                  <a:pt x="92" y="157"/>
                  <a:pt x="92" y="157"/>
                  <a:pt x="92" y="157"/>
                </a:cubicBezTo>
                <a:cubicBezTo>
                  <a:pt x="101" y="158"/>
                  <a:pt x="101" y="158"/>
                  <a:pt x="101" y="158"/>
                </a:cubicBezTo>
                <a:cubicBezTo>
                  <a:pt x="101" y="159"/>
                  <a:pt x="101" y="159"/>
                  <a:pt x="101" y="159"/>
                </a:cubicBezTo>
                <a:cubicBezTo>
                  <a:pt x="103" y="167"/>
                  <a:pt x="103" y="167"/>
                  <a:pt x="103" y="167"/>
                </a:cubicBezTo>
                <a:cubicBezTo>
                  <a:pt x="103" y="170"/>
                  <a:pt x="103" y="170"/>
                  <a:pt x="103" y="170"/>
                </a:cubicBezTo>
                <a:cubicBezTo>
                  <a:pt x="105" y="176"/>
                  <a:pt x="105" y="176"/>
                  <a:pt x="105" y="176"/>
                </a:cubicBezTo>
                <a:cubicBezTo>
                  <a:pt x="107" y="176"/>
                  <a:pt x="107" y="176"/>
                  <a:pt x="107" y="176"/>
                </a:cubicBezTo>
                <a:cubicBezTo>
                  <a:pt x="110" y="172"/>
                  <a:pt x="110" y="172"/>
                  <a:pt x="110" y="172"/>
                </a:cubicBezTo>
                <a:cubicBezTo>
                  <a:pt x="110" y="172"/>
                  <a:pt x="110" y="172"/>
                  <a:pt x="110" y="172"/>
                </a:cubicBezTo>
                <a:cubicBezTo>
                  <a:pt x="115" y="165"/>
                  <a:pt x="115" y="165"/>
                  <a:pt x="115" y="165"/>
                </a:cubicBezTo>
                <a:cubicBezTo>
                  <a:pt x="115" y="164"/>
                  <a:pt x="115" y="164"/>
                  <a:pt x="115" y="164"/>
                </a:cubicBezTo>
                <a:cubicBezTo>
                  <a:pt x="122" y="161"/>
                  <a:pt x="122" y="161"/>
                  <a:pt x="122" y="161"/>
                </a:cubicBezTo>
                <a:cubicBezTo>
                  <a:pt x="123" y="161"/>
                  <a:pt x="123" y="161"/>
                  <a:pt x="123" y="161"/>
                </a:cubicBezTo>
                <a:cubicBezTo>
                  <a:pt x="123" y="160"/>
                  <a:pt x="123" y="160"/>
                  <a:pt x="123" y="160"/>
                </a:cubicBezTo>
                <a:cubicBezTo>
                  <a:pt x="131" y="162"/>
                  <a:pt x="131" y="162"/>
                  <a:pt x="131" y="162"/>
                </a:cubicBezTo>
                <a:cubicBezTo>
                  <a:pt x="132" y="162"/>
                  <a:pt x="132" y="162"/>
                  <a:pt x="132" y="162"/>
                </a:cubicBezTo>
                <a:cubicBezTo>
                  <a:pt x="133" y="163"/>
                  <a:pt x="133" y="163"/>
                  <a:pt x="133" y="163"/>
                </a:cubicBezTo>
                <a:cubicBezTo>
                  <a:pt x="137" y="172"/>
                  <a:pt x="137" y="172"/>
                  <a:pt x="137" y="172"/>
                </a:cubicBezTo>
                <a:cubicBezTo>
                  <a:pt x="137" y="180"/>
                  <a:pt x="137" y="180"/>
                  <a:pt x="137" y="180"/>
                </a:cubicBezTo>
                <a:cubicBezTo>
                  <a:pt x="143" y="192"/>
                  <a:pt x="143" y="192"/>
                  <a:pt x="143" y="192"/>
                </a:cubicBezTo>
                <a:cubicBezTo>
                  <a:pt x="143" y="192"/>
                  <a:pt x="143" y="192"/>
                  <a:pt x="143" y="192"/>
                </a:cubicBezTo>
                <a:cubicBezTo>
                  <a:pt x="143" y="193"/>
                  <a:pt x="143" y="193"/>
                  <a:pt x="143" y="193"/>
                </a:cubicBezTo>
                <a:cubicBezTo>
                  <a:pt x="143" y="201"/>
                  <a:pt x="143" y="201"/>
                  <a:pt x="143" y="201"/>
                </a:cubicBezTo>
                <a:cubicBezTo>
                  <a:pt x="145" y="205"/>
                  <a:pt x="145" y="205"/>
                  <a:pt x="145" y="205"/>
                </a:cubicBezTo>
                <a:cubicBezTo>
                  <a:pt x="147" y="205"/>
                  <a:pt x="147" y="205"/>
                  <a:pt x="147" y="205"/>
                </a:cubicBezTo>
                <a:cubicBezTo>
                  <a:pt x="149" y="202"/>
                  <a:pt x="149" y="202"/>
                  <a:pt x="149" y="202"/>
                </a:cubicBezTo>
                <a:cubicBezTo>
                  <a:pt x="150" y="201"/>
                  <a:pt x="150" y="201"/>
                  <a:pt x="150" y="201"/>
                </a:cubicBezTo>
                <a:cubicBezTo>
                  <a:pt x="157" y="205"/>
                  <a:pt x="157" y="205"/>
                  <a:pt x="157" y="205"/>
                </a:cubicBezTo>
                <a:cubicBezTo>
                  <a:pt x="158" y="205"/>
                  <a:pt x="158" y="205"/>
                  <a:pt x="158" y="205"/>
                </a:cubicBezTo>
                <a:cubicBezTo>
                  <a:pt x="159" y="205"/>
                  <a:pt x="159" y="205"/>
                  <a:pt x="159" y="205"/>
                </a:cubicBezTo>
                <a:cubicBezTo>
                  <a:pt x="159" y="206"/>
                  <a:pt x="159" y="206"/>
                  <a:pt x="159" y="206"/>
                </a:cubicBezTo>
                <a:cubicBezTo>
                  <a:pt x="159" y="207"/>
                  <a:pt x="159" y="207"/>
                  <a:pt x="159" y="207"/>
                </a:cubicBezTo>
                <a:cubicBezTo>
                  <a:pt x="161" y="217"/>
                  <a:pt x="161" y="217"/>
                  <a:pt x="161" y="217"/>
                </a:cubicBezTo>
                <a:cubicBezTo>
                  <a:pt x="164" y="219"/>
                  <a:pt x="164" y="219"/>
                  <a:pt x="164" y="219"/>
                </a:cubicBezTo>
                <a:cubicBezTo>
                  <a:pt x="165" y="218"/>
                  <a:pt x="165" y="218"/>
                  <a:pt x="165" y="218"/>
                </a:cubicBezTo>
                <a:cubicBezTo>
                  <a:pt x="168" y="210"/>
                  <a:pt x="168" y="210"/>
                  <a:pt x="168" y="210"/>
                </a:cubicBezTo>
                <a:cubicBezTo>
                  <a:pt x="168" y="209"/>
                  <a:pt x="168" y="209"/>
                  <a:pt x="168" y="209"/>
                </a:cubicBezTo>
                <a:cubicBezTo>
                  <a:pt x="168" y="208"/>
                  <a:pt x="168" y="208"/>
                  <a:pt x="168" y="208"/>
                </a:cubicBezTo>
                <a:cubicBezTo>
                  <a:pt x="169" y="208"/>
                  <a:pt x="169" y="208"/>
                  <a:pt x="169" y="208"/>
                </a:cubicBezTo>
                <a:cubicBezTo>
                  <a:pt x="169" y="208"/>
                  <a:pt x="169" y="208"/>
                  <a:pt x="169" y="208"/>
                </a:cubicBezTo>
                <a:cubicBezTo>
                  <a:pt x="174" y="206"/>
                  <a:pt x="174" y="206"/>
                  <a:pt x="174" y="206"/>
                </a:cubicBezTo>
                <a:cubicBezTo>
                  <a:pt x="174" y="206"/>
                  <a:pt x="174" y="206"/>
                  <a:pt x="174" y="206"/>
                </a:cubicBezTo>
                <a:cubicBezTo>
                  <a:pt x="174" y="205"/>
                  <a:pt x="174" y="205"/>
                  <a:pt x="174" y="205"/>
                </a:cubicBezTo>
                <a:cubicBezTo>
                  <a:pt x="180" y="205"/>
                  <a:pt x="180" y="205"/>
                  <a:pt x="180" y="205"/>
                </a:cubicBezTo>
                <a:cubicBezTo>
                  <a:pt x="179" y="202"/>
                  <a:pt x="179" y="202"/>
                  <a:pt x="179" y="202"/>
                </a:cubicBezTo>
                <a:cubicBezTo>
                  <a:pt x="179" y="201"/>
                  <a:pt x="179" y="201"/>
                  <a:pt x="179" y="201"/>
                </a:cubicBezTo>
                <a:cubicBezTo>
                  <a:pt x="176" y="172"/>
                  <a:pt x="176" y="172"/>
                  <a:pt x="176" y="172"/>
                </a:cubicBezTo>
                <a:cubicBezTo>
                  <a:pt x="164" y="153"/>
                  <a:pt x="164" y="153"/>
                  <a:pt x="164" y="153"/>
                </a:cubicBezTo>
                <a:cubicBezTo>
                  <a:pt x="142" y="128"/>
                  <a:pt x="142" y="128"/>
                  <a:pt x="142" y="128"/>
                </a:cubicBezTo>
                <a:cubicBezTo>
                  <a:pt x="142" y="127"/>
                  <a:pt x="142" y="127"/>
                  <a:pt x="142" y="127"/>
                </a:cubicBezTo>
                <a:cubicBezTo>
                  <a:pt x="140" y="111"/>
                  <a:pt x="140" y="111"/>
                  <a:pt x="140" y="111"/>
                </a:cubicBezTo>
                <a:cubicBezTo>
                  <a:pt x="133" y="98"/>
                  <a:pt x="133" y="98"/>
                  <a:pt x="133" y="98"/>
                </a:cubicBezTo>
                <a:cubicBezTo>
                  <a:pt x="133" y="97"/>
                  <a:pt x="133" y="97"/>
                  <a:pt x="133" y="97"/>
                </a:cubicBezTo>
                <a:cubicBezTo>
                  <a:pt x="132" y="97"/>
                  <a:pt x="132" y="97"/>
                  <a:pt x="132" y="97"/>
                </a:cubicBezTo>
                <a:cubicBezTo>
                  <a:pt x="132" y="97"/>
                  <a:pt x="132" y="97"/>
                  <a:pt x="132" y="97"/>
                </a:cubicBezTo>
                <a:cubicBezTo>
                  <a:pt x="133" y="96"/>
                  <a:pt x="133" y="96"/>
                  <a:pt x="133" y="96"/>
                </a:cubicBezTo>
                <a:cubicBezTo>
                  <a:pt x="137" y="80"/>
                  <a:pt x="137" y="80"/>
                  <a:pt x="137" y="80"/>
                </a:cubicBezTo>
                <a:cubicBezTo>
                  <a:pt x="138" y="80"/>
                  <a:pt x="138" y="80"/>
                  <a:pt x="138" y="80"/>
                </a:cubicBezTo>
                <a:cubicBezTo>
                  <a:pt x="139" y="80"/>
                  <a:pt x="139" y="80"/>
                  <a:pt x="139" y="80"/>
                </a:cubicBezTo>
                <a:cubicBezTo>
                  <a:pt x="177" y="77"/>
                  <a:pt x="177" y="77"/>
                  <a:pt x="177" y="77"/>
                </a:cubicBezTo>
                <a:cubicBezTo>
                  <a:pt x="198" y="67"/>
                  <a:pt x="198" y="67"/>
                  <a:pt x="198" y="67"/>
                </a:cubicBezTo>
                <a:cubicBezTo>
                  <a:pt x="198" y="67"/>
                  <a:pt x="198" y="67"/>
                  <a:pt x="198" y="67"/>
                </a:cubicBezTo>
                <a:cubicBezTo>
                  <a:pt x="199" y="66"/>
                  <a:pt x="199" y="66"/>
                  <a:pt x="199" y="66"/>
                </a:cubicBezTo>
                <a:cubicBezTo>
                  <a:pt x="206" y="64"/>
                  <a:pt x="211" y="60"/>
                  <a:pt x="212" y="57"/>
                </a:cubicBezTo>
                <a:cubicBezTo>
                  <a:pt x="214" y="54"/>
                  <a:pt x="215" y="50"/>
                  <a:pt x="215" y="44"/>
                </a:cubicBezTo>
                <a:close/>
              </a:path>
            </a:pathLst>
          </a:custGeom>
          <a:solidFill>
            <a:srgbClr val="D8D8D8"/>
          </a:solidFill>
          <a:ln w="9525">
            <a:solidFill>
              <a:srgbClr val="A5A5A5"/>
            </a:solidFill>
            <a:bevel/>
            <a:headEnd/>
            <a:tailEnd/>
          </a:ln>
        </p:spPr>
        <p:txBody>
          <a:bodyPr/>
          <a:lstStyle/>
          <a:p>
            <a:endParaRPr lang="zh-CN" altLang="en-US"/>
          </a:p>
        </p:txBody>
      </p:sp>
      <p:sp>
        <p:nvSpPr>
          <p:cNvPr id="34858" name="Freeform 23">
            <a:extLst>
              <a:ext uri="{FF2B5EF4-FFF2-40B4-BE49-F238E27FC236}">
                <a16:creationId xmlns:a16="http://schemas.microsoft.com/office/drawing/2014/main" id="{4391FBB8-47C4-4D2A-8CE7-51233B157BA8}"/>
              </a:ext>
            </a:extLst>
          </p:cNvPr>
          <p:cNvSpPr>
            <a:spLocks noChangeArrowheads="1"/>
          </p:cNvSpPr>
          <p:nvPr/>
        </p:nvSpPr>
        <p:spPr bwMode="auto">
          <a:xfrm>
            <a:off x="4503738" y="3038475"/>
            <a:ext cx="407987" cy="893763"/>
          </a:xfrm>
          <a:custGeom>
            <a:avLst/>
            <a:gdLst>
              <a:gd name="T0" fmla="*/ 2147483647 w 164"/>
              <a:gd name="T1" fmla="*/ 2147483647 h 359"/>
              <a:gd name="T2" fmla="*/ 2147483647 w 164"/>
              <a:gd name="T3" fmla="*/ 2147483647 h 359"/>
              <a:gd name="T4" fmla="*/ 2147483647 w 164"/>
              <a:gd name="T5" fmla="*/ 2147483647 h 359"/>
              <a:gd name="T6" fmla="*/ 2147483647 w 164"/>
              <a:gd name="T7" fmla="*/ 2147483647 h 359"/>
              <a:gd name="T8" fmla="*/ 2147483647 w 164"/>
              <a:gd name="T9" fmla="*/ 2147483647 h 359"/>
              <a:gd name="T10" fmla="*/ 2147483647 w 164"/>
              <a:gd name="T11" fmla="*/ 2147483647 h 359"/>
              <a:gd name="T12" fmla="*/ 2147483647 w 164"/>
              <a:gd name="T13" fmla="*/ 2147483647 h 359"/>
              <a:gd name="T14" fmla="*/ 2147483647 w 164"/>
              <a:gd name="T15" fmla="*/ 2147483647 h 359"/>
              <a:gd name="T16" fmla="*/ 2147483647 w 164"/>
              <a:gd name="T17" fmla="*/ 2147483647 h 359"/>
              <a:gd name="T18" fmla="*/ 2147483647 w 164"/>
              <a:gd name="T19" fmla="*/ 2147483647 h 359"/>
              <a:gd name="T20" fmla="*/ 2147483647 w 164"/>
              <a:gd name="T21" fmla="*/ 2147483647 h 359"/>
              <a:gd name="T22" fmla="*/ 2147483647 w 164"/>
              <a:gd name="T23" fmla="*/ 2147483647 h 359"/>
              <a:gd name="T24" fmla="*/ 2147483647 w 164"/>
              <a:gd name="T25" fmla="*/ 2147483647 h 359"/>
              <a:gd name="T26" fmla="*/ 2147483647 w 164"/>
              <a:gd name="T27" fmla="*/ 2147483647 h 359"/>
              <a:gd name="T28" fmla="*/ 2147483647 w 164"/>
              <a:gd name="T29" fmla="*/ 2147483647 h 359"/>
              <a:gd name="T30" fmla="*/ 2147483647 w 164"/>
              <a:gd name="T31" fmla="*/ 2147483647 h 359"/>
              <a:gd name="T32" fmla="*/ 2147483647 w 164"/>
              <a:gd name="T33" fmla="*/ 2147483647 h 359"/>
              <a:gd name="T34" fmla="*/ 2147483647 w 164"/>
              <a:gd name="T35" fmla="*/ 2147483647 h 359"/>
              <a:gd name="T36" fmla="*/ 2147483647 w 164"/>
              <a:gd name="T37" fmla="*/ 2147483647 h 359"/>
              <a:gd name="T38" fmla="*/ 2147483647 w 164"/>
              <a:gd name="T39" fmla="*/ 2147483647 h 359"/>
              <a:gd name="T40" fmla="*/ 2147483647 w 164"/>
              <a:gd name="T41" fmla="*/ 2147483647 h 359"/>
              <a:gd name="T42" fmla="*/ 2147483647 w 164"/>
              <a:gd name="T43" fmla="*/ 2147483647 h 359"/>
              <a:gd name="T44" fmla="*/ 2147483647 w 164"/>
              <a:gd name="T45" fmla="*/ 2147483647 h 359"/>
              <a:gd name="T46" fmla="*/ 2147483647 w 164"/>
              <a:gd name="T47" fmla="*/ 2147483647 h 359"/>
              <a:gd name="T48" fmla="*/ 2147483647 w 164"/>
              <a:gd name="T49" fmla="*/ 2147483647 h 359"/>
              <a:gd name="T50" fmla="*/ 2147483647 w 164"/>
              <a:gd name="T51" fmla="*/ 2147483647 h 359"/>
              <a:gd name="T52" fmla="*/ 2147483647 w 164"/>
              <a:gd name="T53" fmla="*/ 2147483647 h 359"/>
              <a:gd name="T54" fmla="*/ 2147483647 w 164"/>
              <a:gd name="T55" fmla="*/ 2147483647 h 359"/>
              <a:gd name="T56" fmla="*/ 2147483647 w 164"/>
              <a:gd name="T57" fmla="*/ 2147483647 h 359"/>
              <a:gd name="T58" fmla="*/ 2147483647 w 164"/>
              <a:gd name="T59" fmla="*/ 2147483647 h 359"/>
              <a:gd name="T60" fmla="*/ 2147483647 w 164"/>
              <a:gd name="T61" fmla="*/ 2147483647 h 359"/>
              <a:gd name="T62" fmla="*/ 2147483647 w 164"/>
              <a:gd name="T63" fmla="*/ 2147483647 h 359"/>
              <a:gd name="T64" fmla="*/ 2147483647 w 164"/>
              <a:gd name="T65" fmla="*/ 2147483647 h 359"/>
              <a:gd name="T66" fmla="*/ 2147483647 w 164"/>
              <a:gd name="T67" fmla="*/ 2147483647 h 359"/>
              <a:gd name="T68" fmla="*/ 2147483647 w 164"/>
              <a:gd name="T69" fmla="*/ 2147483647 h 359"/>
              <a:gd name="T70" fmla="*/ 2147483647 w 164"/>
              <a:gd name="T71" fmla="*/ 2147483647 h 359"/>
              <a:gd name="T72" fmla="*/ 2147483647 w 164"/>
              <a:gd name="T73" fmla="*/ 2147483647 h 359"/>
              <a:gd name="T74" fmla="*/ 2147483647 w 164"/>
              <a:gd name="T75" fmla="*/ 2147483647 h 359"/>
              <a:gd name="T76" fmla="*/ 2147483647 w 164"/>
              <a:gd name="T77" fmla="*/ 2147483647 h 359"/>
              <a:gd name="T78" fmla="*/ 2147483647 w 164"/>
              <a:gd name="T79" fmla="*/ 2147483647 h 359"/>
              <a:gd name="T80" fmla="*/ 2147483647 w 164"/>
              <a:gd name="T81" fmla="*/ 2147483647 h 359"/>
              <a:gd name="T82" fmla="*/ 2147483647 w 164"/>
              <a:gd name="T83" fmla="*/ 2147483647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 h="359">
                <a:moveTo>
                  <a:pt x="153" y="18"/>
                </a:moveTo>
                <a:cubicBezTo>
                  <a:pt x="155" y="15"/>
                  <a:pt x="155" y="15"/>
                  <a:pt x="155" y="15"/>
                </a:cubicBezTo>
                <a:cubicBezTo>
                  <a:pt x="151" y="5"/>
                  <a:pt x="151" y="5"/>
                  <a:pt x="151" y="5"/>
                </a:cubicBezTo>
                <a:cubicBezTo>
                  <a:pt x="146" y="0"/>
                  <a:pt x="146" y="0"/>
                  <a:pt x="146" y="0"/>
                </a:cubicBezTo>
                <a:cubicBezTo>
                  <a:pt x="142" y="8"/>
                  <a:pt x="142" y="8"/>
                  <a:pt x="142" y="8"/>
                </a:cubicBezTo>
                <a:cubicBezTo>
                  <a:pt x="142" y="9"/>
                  <a:pt x="142" y="9"/>
                  <a:pt x="142" y="9"/>
                </a:cubicBezTo>
                <a:cubicBezTo>
                  <a:pt x="142" y="9"/>
                  <a:pt x="142" y="9"/>
                  <a:pt x="142" y="9"/>
                </a:cubicBezTo>
                <a:cubicBezTo>
                  <a:pt x="142" y="9"/>
                  <a:pt x="142" y="9"/>
                  <a:pt x="142" y="9"/>
                </a:cubicBezTo>
                <a:cubicBezTo>
                  <a:pt x="134" y="18"/>
                  <a:pt x="134" y="18"/>
                  <a:pt x="134" y="18"/>
                </a:cubicBezTo>
                <a:cubicBezTo>
                  <a:pt x="134" y="18"/>
                  <a:pt x="134" y="18"/>
                  <a:pt x="134" y="18"/>
                </a:cubicBezTo>
                <a:cubicBezTo>
                  <a:pt x="133" y="18"/>
                  <a:pt x="133" y="18"/>
                  <a:pt x="133" y="18"/>
                </a:cubicBezTo>
                <a:cubicBezTo>
                  <a:pt x="132" y="18"/>
                  <a:pt x="132" y="18"/>
                  <a:pt x="132" y="18"/>
                </a:cubicBezTo>
                <a:cubicBezTo>
                  <a:pt x="117" y="23"/>
                  <a:pt x="117" y="23"/>
                  <a:pt x="117" y="23"/>
                </a:cubicBezTo>
                <a:cubicBezTo>
                  <a:pt x="116" y="23"/>
                  <a:pt x="116" y="23"/>
                  <a:pt x="116" y="23"/>
                </a:cubicBezTo>
                <a:cubicBezTo>
                  <a:pt x="102" y="20"/>
                  <a:pt x="102" y="20"/>
                  <a:pt x="102" y="20"/>
                </a:cubicBezTo>
                <a:cubicBezTo>
                  <a:pt x="94" y="23"/>
                  <a:pt x="94" y="23"/>
                  <a:pt x="94" y="23"/>
                </a:cubicBezTo>
                <a:cubicBezTo>
                  <a:pt x="92" y="29"/>
                  <a:pt x="92" y="29"/>
                  <a:pt x="92" y="29"/>
                </a:cubicBezTo>
                <a:cubicBezTo>
                  <a:pt x="92" y="29"/>
                  <a:pt x="92" y="29"/>
                  <a:pt x="92" y="29"/>
                </a:cubicBezTo>
                <a:cubicBezTo>
                  <a:pt x="92" y="30"/>
                  <a:pt x="92" y="30"/>
                  <a:pt x="92" y="30"/>
                </a:cubicBezTo>
                <a:cubicBezTo>
                  <a:pt x="85" y="35"/>
                  <a:pt x="85" y="35"/>
                  <a:pt x="85" y="35"/>
                </a:cubicBezTo>
                <a:cubicBezTo>
                  <a:pt x="84" y="35"/>
                  <a:pt x="84" y="35"/>
                  <a:pt x="84" y="35"/>
                </a:cubicBezTo>
                <a:cubicBezTo>
                  <a:pt x="83" y="35"/>
                  <a:pt x="83" y="35"/>
                  <a:pt x="83" y="35"/>
                </a:cubicBezTo>
                <a:cubicBezTo>
                  <a:pt x="71" y="34"/>
                  <a:pt x="71" y="34"/>
                  <a:pt x="71" y="34"/>
                </a:cubicBezTo>
                <a:cubicBezTo>
                  <a:pt x="70" y="35"/>
                  <a:pt x="70" y="35"/>
                  <a:pt x="70" y="35"/>
                </a:cubicBezTo>
                <a:cubicBezTo>
                  <a:pt x="70" y="47"/>
                  <a:pt x="70" y="47"/>
                  <a:pt x="70" y="47"/>
                </a:cubicBezTo>
                <a:cubicBezTo>
                  <a:pt x="69" y="48"/>
                  <a:pt x="69" y="48"/>
                  <a:pt x="69" y="48"/>
                </a:cubicBezTo>
                <a:cubicBezTo>
                  <a:pt x="63" y="57"/>
                  <a:pt x="63" y="57"/>
                  <a:pt x="63" y="57"/>
                </a:cubicBezTo>
                <a:cubicBezTo>
                  <a:pt x="63" y="57"/>
                  <a:pt x="63" y="57"/>
                  <a:pt x="63" y="57"/>
                </a:cubicBezTo>
                <a:cubicBezTo>
                  <a:pt x="63" y="57"/>
                  <a:pt x="63" y="57"/>
                  <a:pt x="63" y="57"/>
                </a:cubicBezTo>
                <a:cubicBezTo>
                  <a:pt x="62" y="57"/>
                  <a:pt x="62" y="57"/>
                  <a:pt x="62" y="57"/>
                </a:cubicBezTo>
                <a:cubicBezTo>
                  <a:pt x="51" y="69"/>
                  <a:pt x="51" y="69"/>
                  <a:pt x="51" y="69"/>
                </a:cubicBezTo>
                <a:cubicBezTo>
                  <a:pt x="50" y="69"/>
                  <a:pt x="50" y="69"/>
                  <a:pt x="50" y="69"/>
                </a:cubicBezTo>
                <a:cubicBezTo>
                  <a:pt x="49" y="69"/>
                  <a:pt x="49" y="69"/>
                  <a:pt x="49" y="69"/>
                </a:cubicBezTo>
                <a:cubicBezTo>
                  <a:pt x="37" y="72"/>
                  <a:pt x="37" y="72"/>
                  <a:pt x="37" y="72"/>
                </a:cubicBezTo>
                <a:cubicBezTo>
                  <a:pt x="29" y="80"/>
                  <a:pt x="29" y="80"/>
                  <a:pt x="29" y="80"/>
                </a:cubicBezTo>
                <a:cubicBezTo>
                  <a:pt x="31" y="91"/>
                  <a:pt x="31" y="91"/>
                  <a:pt x="31" y="91"/>
                </a:cubicBezTo>
                <a:cubicBezTo>
                  <a:pt x="31" y="93"/>
                  <a:pt x="31" y="93"/>
                  <a:pt x="31" y="93"/>
                </a:cubicBezTo>
                <a:cubicBezTo>
                  <a:pt x="29" y="94"/>
                  <a:pt x="29" y="94"/>
                  <a:pt x="29" y="94"/>
                </a:cubicBezTo>
                <a:cubicBezTo>
                  <a:pt x="20" y="102"/>
                  <a:pt x="20" y="102"/>
                  <a:pt x="20" y="102"/>
                </a:cubicBezTo>
                <a:cubicBezTo>
                  <a:pt x="15" y="108"/>
                  <a:pt x="15" y="108"/>
                  <a:pt x="15" y="108"/>
                </a:cubicBezTo>
                <a:cubicBezTo>
                  <a:pt x="19" y="116"/>
                  <a:pt x="19" y="116"/>
                  <a:pt x="19" y="116"/>
                </a:cubicBezTo>
                <a:cubicBezTo>
                  <a:pt x="19" y="117"/>
                  <a:pt x="19" y="117"/>
                  <a:pt x="19" y="117"/>
                </a:cubicBezTo>
                <a:cubicBezTo>
                  <a:pt x="19" y="117"/>
                  <a:pt x="19" y="117"/>
                  <a:pt x="19" y="117"/>
                </a:cubicBezTo>
                <a:cubicBezTo>
                  <a:pt x="19" y="129"/>
                  <a:pt x="19" y="129"/>
                  <a:pt x="19" y="129"/>
                </a:cubicBezTo>
                <a:cubicBezTo>
                  <a:pt x="19" y="129"/>
                  <a:pt x="19" y="129"/>
                  <a:pt x="19" y="129"/>
                </a:cubicBezTo>
                <a:cubicBezTo>
                  <a:pt x="19" y="129"/>
                  <a:pt x="19" y="129"/>
                  <a:pt x="19" y="129"/>
                </a:cubicBezTo>
                <a:cubicBezTo>
                  <a:pt x="12" y="139"/>
                  <a:pt x="12" y="139"/>
                  <a:pt x="12" y="139"/>
                </a:cubicBezTo>
                <a:cubicBezTo>
                  <a:pt x="12" y="140"/>
                  <a:pt x="12" y="140"/>
                  <a:pt x="12" y="140"/>
                </a:cubicBezTo>
                <a:cubicBezTo>
                  <a:pt x="3" y="150"/>
                  <a:pt x="3" y="150"/>
                  <a:pt x="3" y="150"/>
                </a:cubicBezTo>
                <a:cubicBezTo>
                  <a:pt x="4" y="162"/>
                  <a:pt x="4" y="162"/>
                  <a:pt x="4" y="162"/>
                </a:cubicBezTo>
                <a:cubicBezTo>
                  <a:pt x="12" y="169"/>
                  <a:pt x="12" y="169"/>
                  <a:pt x="12" y="169"/>
                </a:cubicBezTo>
                <a:cubicBezTo>
                  <a:pt x="12" y="170"/>
                  <a:pt x="12" y="170"/>
                  <a:pt x="12" y="170"/>
                </a:cubicBezTo>
                <a:cubicBezTo>
                  <a:pt x="12" y="170"/>
                  <a:pt x="12" y="170"/>
                  <a:pt x="12" y="170"/>
                </a:cubicBezTo>
                <a:cubicBezTo>
                  <a:pt x="16" y="176"/>
                  <a:pt x="18" y="181"/>
                  <a:pt x="18" y="185"/>
                </a:cubicBezTo>
                <a:cubicBezTo>
                  <a:pt x="18" y="199"/>
                  <a:pt x="18" y="199"/>
                  <a:pt x="18" y="199"/>
                </a:cubicBezTo>
                <a:cubicBezTo>
                  <a:pt x="17" y="199"/>
                  <a:pt x="17" y="199"/>
                  <a:pt x="17" y="199"/>
                </a:cubicBezTo>
                <a:cubicBezTo>
                  <a:pt x="17" y="199"/>
                  <a:pt x="17" y="199"/>
                  <a:pt x="17" y="199"/>
                </a:cubicBezTo>
                <a:cubicBezTo>
                  <a:pt x="4" y="208"/>
                  <a:pt x="4" y="208"/>
                  <a:pt x="4" y="208"/>
                </a:cubicBezTo>
                <a:cubicBezTo>
                  <a:pt x="3" y="227"/>
                  <a:pt x="3" y="227"/>
                  <a:pt x="3" y="227"/>
                </a:cubicBezTo>
                <a:cubicBezTo>
                  <a:pt x="4" y="245"/>
                  <a:pt x="4" y="245"/>
                  <a:pt x="4" y="245"/>
                </a:cubicBezTo>
                <a:cubicBezTo>
                  <a:pt x="4" y="251"/>
                  <a:pt x="7" y="262"/>
                  <a:pt x="13" y="279"/>
                </a:cubicBezTo>
                <a:cubicBezTo>
                  <a:pt x="13" y="280"/>
                  <a:pt x="13" y="280"/>
                  <a:pt x="13" y="280"/>
                </a:cubicBezTo>
                <a:cubicBezTo>
                  <a:pt x="13" y="281"/>
                  <a:pt x="13" y="281"/>
                  <a:pt x="13" y="281"/>
                </a:cubicBezTo>
                <a:cubicBezTo>
                  <a:pt x="0" y="343"/>
                  <a:pt x="0" y="343"/>
                  <a:pt x="0" y="343"/>
                </a:cubicBezTo>
                <a:cubicBezTo>
                  <a:pt x="1" y="355"/>
                  <a:pt x="1" y="355"/>
                  <a:pt x="1" y="355"/>
                </a:cubicBezTo>
                <a:cubicBezTo>
                  <a:pt x="10" y="359"/>
                  <a:pt x="10" y="359"/>
                  <a:pt x="10" y="359"/>
                </a:cubicBezTo>
                <a:cubicBezTo>
                  <a:pt x="24" y="345"/>
                  <a:pt x="24" y="345"/>
                  <a:pt x="24" y="345"/>
                </a:cubicBezTo>
                <a:cubicBezTo>
                  <a:pt x="24" y="345"/>
                  <a:pt x="24" y="345"/>
                  <a:pt x="24" y="345"/>
                </a:cubicBezTo>
                <a:cubicBezTo>
                  <a:pt x="25" y="345"/>
                  <a:pt x="25" y="345"/>
                  <a:pt x="25" y="345"/>
                </a:cubicBezTo>
                <a:cubicBezTo>
                  <a:pt x="72" y="327"/>
                  <a:pt x="72" y="327"/>
                  <a:pt x="72" y="327"/>
                </a:cubicBezTo>
                <a:cubicBezTo>
                  <a:pt x="84" y="316"/>
                  <a:pt x="84" y="316"/>
                  <a:pt x="84" y="316"/>
                </a:cubicBezTo>
                <a:cubicBezTo>
                  <a:pt x="85" y="315"/>
                  <a:pt x="85" y="315"/>
                  <a:pt x="85" y="315"/>
                </a:cubicBezTo>
                <a:cubicBezTo>
                  <a:pt x="86" y="315"/>
                  <a:pt x="86" y="315"/>
                  <a:pt x="86" y="315"/>
                </a:cubicBezTo>
                <a:cubicBezTo>
                  <a:pt x="87" y="315"/>
                  <a:pt x="87" y="315"/>
                  <a:pt x="87" y="315"/>
                </a:cubicBezTo>
                <a:cubicBezTo>
                  <a:pt x="114" y="318"/>
                  <a:pt x="114" y="318"/>
                  <a:pt x="114" y="318"/>
                </a:cubicBezTo>
                <a:cubicBezTo>
                  <a:pt x="117" y="318"/>
                  <a:pt x="125" y="315"/>
                  <a:pt x="137" y="310"/>
                </a:cubicBezTo>
                <a:cubicBezTo>
                  <a:pt x="137" y="297"/>
                  <a:pt x="137" y="297"/>
                  <a:pt x="137" y="297"/>
                </a:cubicBezTo>
                <a:cubicBezTo>
                  <a:pt x="137" y="296"/>
                  <a:pt x="137" y="296"/>
                  <a:pt x="137" y="296"/>
                </a:cubicBezTo>
                <a:cubicBezTo>
                  <a:pt x="138" y="296"/>
                  <a:pt x="138" y="296"/>
                  <a:pt x="138" y="296"/>
                </a:cubicBezTo>
                <a:cubicBezTo>
                  <a:pt x="145" y="290"/>
                  <a:pt x="145" y="290"/>
                  <a:pt x="145" y="290"/>
                </a:cubicBezTo>
                <a:cubicBezTo>
                  <a:pt x="143" y="282"/>
                  <a:pt x="143" y="282"/>
                  <a:pt x="143" y="282"/>
                </a:cubicBezTo>
                <a:cubicBezTo>
                  <a:pt x="143" y="281"/>
                  <a:pt x="143" y="281"/>
                  <a:pt x="143" y="281"/>
                </a:cubicBezTo>
                <a:cubicBezTo>
                  <a:pt x="143" y="281"/>
                  <a:pt x="143" y="281"/>
                  <a:pt x="143" y="281"/>
                </a:cubicBezTo>
                <a:cubicBezTo>
                  <a:pt x="143" y="279"/>
                  <a:pt x="143" y="279"/>
                  <a:pt x="143" y="279"/>
                </a:cubicBezTo>
                <a:cubicBezTo>
                  <a:pt x="144" y="279"/>
                  <a:pt x="144" y="279"/>
                  <a:pt x="144" y="279"/>
                </a:cubicBezTo>
                <a:cubicBezTo>
                  <a:pt x="146" y="276"/>
                  <a:pt x="146" y="274"/>
                  <a:pt x="145" y="272"/>
                </a:cubicBezTo>
                <a:cubicBezTo>
                  <a:pt x="143" y="268"/>
                  <a:pt x="143" y="264"/>
                  <a:pt x="146" y="258"/>
                </a:cubicBezTo>
                <a:cubicBezTo>
                  <a:pt x="150" y="254"/>
                  <a:pt x="150" y="254"/>
                  <a:pt x="150" y="254"/>
                </a:cubicBezTo>
                <a:cubicBezTo>
                  <a:pt x="150" y="254"/>
                  <a:pt x="150" y="254"/>
                  <a:pt x="150" y="254"/>
                </a:cubicBezTo>
                <a:cubicBezTo>
                  <a:pt x="149" y="245"/>
                  <a:pt x="149" y="245"/>
                  <a:pt x="149" y="245"/>
                </a:cubicBezTo>
                <a:cubicBezTo>
                  <a:pt x="140" y="234"/>
                  <a:pt x="140" y="234"/>
                  <a:pt x="140" y="234"/>
                </a:cubicBezTo>
                <a:cubicBezTo>
                  <a:pt x="136" y="231"/>
                  <a:pt x="135" y="227"/>
                  <a:pt x="137" y="223"/>
                </a:cubicBezTo>
                <a:cubicBezTo>
                  <a:pt x="139" y="219"/>
                  <a:pt x="140" y="216"/>
                  <a:pt x="143" y="213"/>
                </a:cubicBezTo>
                <a:cubicBezTo>
                  <a:pt x="146" y="202"/>
                  <a:pt x="146" y="202"/>
                  <a:pt x="146" y="202"/>
                </a:cubicBezTo>
                <a:cubicBezTo>
                  <a:pt x="146" y="202"/>
                  <a:pt x="146" y="202"/>
                  <a:pt x="146" y="202"/>
                </a:cubicBezTo>
                <a:cubicBezTo>
                  <a:pt x="146" y="202"/>
                  <a:pt x="146" y="202"/>
                  <a:pt x="146" y="202"/>
                </a:cubicBezTo>
                <a:cubicBezTo>
                  <a:pt x="153" y="188"/>
                  <a:pt x="153" y="188"/>
                  <a:pt x="153" y="188"/>
                </a:cubicBezTo>
                <a:cubicBezTo>
                  <a:pt x="154" y="181"/>
                  <a:pt x="154" y="181"/>
                  <a:pt x="154" y="181"/>
                </a:cubicBezTo>
                <a:cubicBezTo>
                  <a:pt x="164" y="163"/>
                  <a:pt x="164" y="163"/>
                  <a:pt x="164" y="163"/>
                </a:cubicBezTo>
                <a:cubicBezTo>
                  <a:pt x="157" y="151"/>
                  <a:pt x="157" y="151"/>
                  <a:pt x="157" y="151"/>
                </a:cubicBezTo>
                <a:cubicBezTo>
                  <a:pt x="139" y="140"/>
                  <a:pt x="139" y="140"/>
                  <a:pt x="139" y="140"/>
                </a:cubicBezTo>
                <a:cubicBezTo>
                  <a:pt x="137" y="140"/>
                  <a:pt x="137" y="140"/>
                  <a:pt x="137" y="140"/>
                </a:cubicBezTo>
                <a:cubicBezTo>
                  <a:pt x="137" y="139"/>
                  <a:pt x="137" y="139"/>
                  <a:pt x="137" y="139"/>
                </a:cubicBezTo>
                <a:cubicBezTo>
                  <a:pt x="137" y="139"/>
                  <a:pt x="137" y="139"/>
                  <a:pt x="137" y="139"/>
                </a:cubicBezTo>
                <a:cubicBezTo>
                  <a:pt x="134" y="129"/>
                  <a:pt x="134" y="129"/>
                  <a:pt x="134" y="129"/>
                </a:cubicBezTo>
                <a:cubicBezTo>
                  <a:pt x="134" y="128"/>
                  <a:pt x="134" y="128"/>
                  <a:pt x="134" y="128"/>
                </a:cubicBezTo>
                <a:cubicBezTo>
                  <a:pt x="134" y="127"/>
                  <a:pt x="134" y="127"/>
                  <a:pt x="134" y="127"/>
                </a:cubicBezTo>
                <a:cubicBezTo>
                  <a:pt x="136" y="111"/>
                  <a:pt x="136" y="111"/>
                  <a:pt x="136" y="111"/>
                </a:cubicBezTo>
                <a:cubicBezTo>
                  <a:pt x="136" y="111"/>
                  <a:pt x="136" y="111"/>
                  <a:pt x="136" y="111"/>
                </a:cubicBezTo>
                <a:cubicBezTo>
                  <a:pt x="136" y="110"/>
                  <a:pt x="136" y="110"/>
                  <a:pt x="136" y="110"/>
                </a:cubicBezTo>
                <a:cubicBezTo>
                  <a:pt x="140" y="98"/>
                  <a:pt x="140" y="98"/>
                  <a:pt x="140" y="98"/>
                </a:cubicBezTo>
                <a:cubicBezTo>
                  <a:pt x="139" y="94"/>
                  <a:pt x="140" y="91"/>
                  <a:pt x="142" y="88"/>
                </a:cubicBezTo>
                <a:cubicBezTo>
                  <a:pt x="143" y="87"/>
                  <a:pt x="145" y="86"/>
                  <a:pt x="146" y="86"/>
                </a:cubicBezTo>
                <a:cubicBezTo>
                  <a:pt x="158" y="84"/>
                  <a:pt x="158" y="84"/>
                  <a:pt x="158" y="84"/>
                </a:cubicBezTo>
                <a:cubicBezTo>
                  <a:pt x="161" y="77"/>
                  <a:pt x="161" y="77"/>
                  <a:pt x="161" y="77"/>
                </a:cubicBezTo>
                <a:cubicBezTo>
                  <a:pt x="164" y="57"/>
                  <a:pt x="164" y="57"/>
                  <a:pt x="164" y="57"/>
                </a:cubicBezTo>
                <a:cubicBezTo>
                  <a:pt x="162" y="50"/>
                  <a:pt x="162" y="50"/>
                  <a:pt x="162" y="50"/>
                </a:cubicBezTo>
                <a:cubicBezTo>
                  <a:pt x="151" y="47"/>
                  <a:pt x="151" y="47"/>
                  <a:pt x="151" y="47"/>
                </a:cubicBezTo>
                <a:cubicBezTo>
                  <a:pt x="151" y="47"/>
                  <a:pt x="151" y="47"/>
                  <a:pt x="151" y="47"/>
                </a:cubicBezTo>
                <a:cubicBezTo>
                  <a:pt x="151" y="47"/>
                  <a:pt x="151" y="47"/>
                  <a:pt x="151" y="47"/>
                </a:cubicBezTo>
                <a:cubicBezTo>
                  <a:pt x="139" y="41"/>
                  <a:pt x="139" y="41"/>
                  <a:pt x="139" y="41"/>
                </a:cubicBezTo>
                <a:cubicBezTo>
                  <a:pt x="138" y="41"/>
                  <a:pt x="138" y="41"/>
                  <a:pt x="138" y="41"/>
                </a:cubicBezTo>
                <a:cubicBezTo>
                  <a:pt x="138" y="40"/>
                  <a:pt x="138" y="40"/>
                  <a:pt x="138" y="40"/>
                </a:cubicBezTo>
                <a:cubicBezTo>
                  <a:pt x="137" y="39"/>
                  <a:pt x="137" y="39"/>
                  <a:pt x="137" y="39"/>
                </a:cubicBezTo>
                <a:cubicBezTo>
                  <a:pt x="137" y="24"/>
                  <a:pt x="137" y="24"/>
                  <a:pt x="137" y="24"/>
                </a:cubicBezTo>
                <a:cubicBezTo>
                  <a:pt x="137" y="23"/>
                  <a:pt x="137" y="23"/>
                  <a:pt x="137" y="23"/>
                </a:cubicBezTo>
                <a:cubicBezTo>
                  <a:pt x="137" y="21"/>
                  <a:pt x="137" y="21"/>
                  <a:pt x="137" y="21"/>
                </a:cubicBezTo>
                <a:lnTo>
                  <a:pt x="153" y="18"/>
                </a:lnTo>
                <a:close/>
              </a:path>
            </a:pathLst>
          </a:custGeom>
          <a:solidFill>
            <a:srgbClr val="D8D8D8"/>
          </a:solidFill>
          <a:ln w="9525">
            <a:solidFill>
              <a:srgbClr val="A5A5A5"/>
            </a:solidFill>
            <a:bevel/>
            <a:headEnd/>
            <a:tailEnd/>
          </a:ln>
        </p:spPr>
        <p:txBody>
          <a:bodyPr/>
          <a:lstStyle/>
          <a:p>
            <a:endParaRPr lang="zh-CN" altLang="en-US"/>
          </a:p>
        </p:txBody>
      </p:sp>
      <p:sp>
        <p:nvSpPr>
          <p:cNvPr id="34859" name="Freeform 24">
            <a:extLst>
              <a:ext uri="{FF2B5EF4-FFF2-40B4-BE49-F238E27FC236}">
                <a16:creationId xmlns:a16="http://schemas.microsoft.com/office/drawing/2014/main" id="{17119DB9-60B2-4184-8CFC-0F1603086A24}"/>
              </a:ext>
            </a:extLst>
          </p:cNvPr>
          <p:cNvSpPr>
            <a:spLocks noChangeArrowheads="1"/>
          </p:cNvSpPr>
          <p:nvPr/>
        </p:nvSpPr>
        <p:spPr bwMode="auto">
          <a:xfrm>
            <a:off x="4525963" y="5191125"/>
            <a:ext cx="958850" cy="760413"/>
          </a:xfrm>
          <a:custGeom>
            <a:avLst/>
            <a:gdLst>
              <a:gd name="T0" fmla="*/ 2147483647 w 385"/>
              <a:gd name="T1" fmla="*/ 2147483647 h 306"/>
              <a:gd name="T2" fmla="*/ 2147483647 w 385"/>
              <a:gd name="T3" fmla="*/ 2147483647 h 306"/>
              <a:gd name="T4" fmla="*/ 2147483647 w 385"/>
              <a:gd name="T5" fmla="*/ 2147483647 h 306"/>
              <a:gd name="T6" fmla="*/ 2147483647 w 385"/>
              <a:gd name="T7" fmla="*/ 2147483647 h 306"/>
              <a:gd name="T8" fmla="*/ 2147483647 w 385"/>
              <a:gd name="T9" fmla="*/ 2147483647 h 306"/>
              <a:gd name="T10" fmla="*/ 2147483647 w 385"/>
              <a:gd name="T11" fmla="*/ 2147483647 h 306"/>
              <a:gd name="T12" fmla="*/ 2147483647 w 385"/>
              <a:gd name="T13" fmla="*/ 2147483647 h 306"/>
              <a:gd name="T14" fmla="*/ 2147483647 w 385"/>
              <a:gd name="T15" fmla="*/ 2147483647 h 306"/>
              <a:gd name="T16" fmla="*/ 2147483647 w 385"/>
              <a:gd name="T17" fmla="*/ 2147483647 h 306"/>
              <a:gd name="T18" fmla="*/ 2147483647 w 385"/>
              <a:gd name="T19" fmla="*/ 2147483647 h 306"/>
              <a:gd name="T20" fmla="*/ 2147483647 w 385"/>
              <a:gd name="T21" fmla="*/ 2147483647 h 306"/>
              <a:gd name="T22" fmla="*/ 2147483647 w 385"/>
              <a:gd name="T23" fmla="*/ 2147483647 h 306"/>
              <a:gd name="T24" fmla="*/ 2147483647 w 385"/>
              <a:gd name="T25" fmla="*/ 2147483647 h 306"/>
              <a:gd name="T26" fmla="*/ 2147483647 w 385"/>
              <a:gd name="T27" fmla="*/ 2147483647 h 306"/>
              <a:gd name="T28" fmla="*/ 2147483647 w 385"/>
              <a:gd name="T29" fmla="*/ 2147483647 h 306"/>
              <a:gd name="T30" fmla="*/ 2147483647 w 385"/>
              <a:gd name="T31" fmla="*/ 2147483647 h 306"/>
              <a:gd name="T32" fmla="*/ 2147483647 w 385"/>
              <a:gd name="T33" fmla="*/ 2147483647 h 306"/>
              <a:gd name="T34" fmla="*/ 2147483647 w 385"/>
              <a:gd name="T35" fmla="*/ 2147483647 h 306"/>
              <a:gd name="T36" fmla="*/ 2147483647 w 385"/>
              <a:gd name="T37" fmla="*/ 2147483647 h 306"/>
              <a:gd name="T38" fmla="*/ 2147483647 w 385"/>
              <a:gd name="T39" fmla="*/ 2147483647 h 306"/>
              <a:gd name="T40" fmla="*/ 2147483647 w 385"/>
              <a:gd name="T41" fmla="*/ 2147483647 h 306"/>
              <a:gd name="T42" fmla="*/ 2147483647 w 385"/>
              <a:gd name="T43" fmla="*/ 2147483647 h 306"/>
              <a:gd name="T44" fmla="*/ 2147483647 w 385"/>
              <a:gd name="T45" fmla="*/ 2147483647 h 306"/>
              <a:gd name="T46" fmla="*/ 2147483647 w 385"/>
              <a:gd name="T47" fmla="*/ 2147483647 h 306"/>
              <a:gd name="T48" fmla="*/ 2147483647 w 385"/>
              <a:gd name="T49" fmla="*/ 2147483647 h 306"/>
              <a:gd name="T50" fmla="*/ 2147483647 w 385"/>
              <a:gd name="T51" fmla="*/ 2147483647 h 306"/>
              <a:gd name="T52" fmla="*/ 2147483647 w 385"/>
              <a:gd name="T53" fmla="*/ 2147483647 h 306"/>
              <a:gd name="T54" fmla="*/ 2147483647 w 385"/>
              <a:gd name="T55" fmla="*/ 2147483647 h 306"/>
              <a:gd name="T56" fmla="*/ 2147483647 w 385"/>
              <a:gd name="T57" fmla="*/ 2147483647 h 306"/>
              <a:gd name="T58" fmla="*/ 2147483647 w 385"/>
              <a:gd name="T59" fmla="*/ 2147483647 h 306"/>
              <a:gd name="T60" fmla="*/ 2147483647 w 385"/>
              <a:gd name="T61" fmla="*/ 2147483647 h 306"/>
              <a:gd name="T62" fmla="*/ 2147483647 w 385"/>
              <a:gd name="T63" fmla="*/ 2147483647 h 306"/>
              <a:gd name="T64" fmla="*/ 2147483647 w 385"/>
              <a:gd name="T65" fmla="*/ 2147483647 h 306"/>
              <a:gd name="T66" fmla="*/ 2147483647 w 385"/>
              <a:gd name="T67" fmla="*/ 2147483647 h 306"/>
              <a:gd name="T68" fmla="*/ 2147483647 w 385"/>
              <a:gd name="T69" fmla="*/ 2147483647 h 306"/>
              <a:gd name="T70" fmla="*/ 2147483647 w 385"/>
              <a:gd name="T71" fmla="*/ 2147483647 h 306"/>
              <a:gd name="T72" fmla="*/ 2147483647 w 385"/>
              <a:gd name="T73" fmla="*/ 2147483647 h 306"/>
              <a:gd name="T74" fmla="*/ 2147483647 w 385"/>
              <a:gd name="T75" fmla="*/ 2147483647 h 306"/>
              <a:gd name="T76" fmla="*/ 2147483647 w 385"/>
              <a:gd name="T77" fmla="*/ 2147483647 h 306"/>
              <a:gd name="T78" fmla="*/ 2147483647 w 385"/>
              <a:gd name="T79" fmla="*/ 2147483647 h 306"/>
              <a:gd name="T80" fmla="*/ 2147483647 w 385"/>
              <a:gd name="T81" fmla="*/ 2147483647 h 306"/>
              <a:gd name="T82" fmla="*/ 2147483647 w 385"/>
              <a:gd name="T83" fmla="*/ 2147483647 h 306"/>
              <a:gd name="T84" fmla="*/ 2147483647 w 385"/>
              <a:gd name="T85" fmla="*/ 2147483647 h 306"/>
              <a:gd name="T86" fmla="*/ 2147483647 w 385"/>
              <a:gd name="T87" fmla="*/ 2147483647 h 306"/>
              <a:gd name="T88" fmla="*/ 2147483647 w 385"/>
              <a:gd name="T89" fmla="*/ 2147483647 h 306"/>
              <a:gd name="T90" fmla="*/ 2147483647 w 385"/>
              <a:gd name="T91" fmla="*/ 2147483647 h 306"/>
              <a:gd name="T92" fmla="*/ 2147483647 w 385"/>
              <a:gd name="T93" fmla="*/ 2147483647 h 306"/>
              <a:gd name="T94" fmla="*/ 2147483647 w 385"/>
              <a:gd name="T95" fmla="*/ 2147483647 h 306"/>
              <a:gd name="T96" fmla="*/ 2147483647 w 385"/>
              <a:gd name="T97" fmla="*/ 2147483647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 h="306">
                <a:moveTo>
                  <a:pt x="361" y="105"/>
                </a:moveTo>
                <a:cubicBezTo>
                  <a:pt x="366" y="104"/>
                  <a:pt x="369" y="102"/>
                  <a:pt x="371" y="99"/>
                </a:cubicBezTo>
                <a:cubicBezTo>
                  <a:pt x="371" y="98"/>
                  <a:pt x="371" y="98"/>
                  <a:pt x="371" y="98"/>
                </a:cubicBezTo>
                <a:cubicBezTo>
                  <a:pt x="371" y="96"/>
                  <a:pt x="371" y="96"/>
                  <a:pt x="371" y="96"/>
                </a:cubicBezTo>
                <a:cubicBezTo>
                  <a:pt x="374" y="96"/>
                  <a:pt x="374" y="96"/>
                  <a:pt x="374" y="96"/>
                </a:cubicBezTo>
                <a:cubicBezTo>
                  <a:pt x="385" y="96"/>
                  <a:pt x="385" y="96"/>
                  <a:pt x="385" y="96"/>
                </a:cubicBezTo>
                <a:cubicBezTo>
                  <a:pt x="385" y="88"/>
                  <a:pt x="385" y="88"/>
                  <a:pt x="385" y="88"/>
                </a:cubicBezTo>
                <a:cubicBezTo>
                  <a:pt x="381" y="88"/>
                  <a:pt x="378" y="87"/>
                  <a:pt x="375" y="84"/>
                </a:cubicBezTo>
                <a:cubicBezTo>
                  <a:pt x="357" y="68"/>
                  <a:pt x="357" y="68"/>
                  <a:pt x="357" y="68"/>
                </a:cubicBezTo>
                <a:cubicBezTo>
                  <a:pt x="357" y="67"/>
                  <a:pt x="357" y="67"/>
                  <a:pt x="357" y="67"/>
                </a:cubicBezTo>
                <a:cubicBezTo>
                  <a:pt x="349" y="44"/>
                  <a:pt x="349" y="44"/>
                  <a:pt x="349" y="44"/>
                </a:cubicBezTo>
                <a:cubicBezTo>
                  <a:pt x="338" y="33"/>
                  <a:pt x="338" y="33"/>
                  <a:pt x="338" y="33"/>
                </a:cubicBezTo>
                <a:cubicBezTo>
                  <a:pt x="325" y="33"/>
                  <a:pt x="315" y="33"/>
                  <a:pt x="307" y="33"/>
                </a:cubicBezTo>
                <a:cubicBezTo>
                  <a:pt x="305" y="34"/>
                  <a:pt x="305" y="34"/>
                  <a:pt x="305" y="34"/>
                </a:cubicBezTo>
                <a:cubicBezTo>
                  <a:pt x="306" y="41"/>
                  <a:pt x="306" y="41"/>
                  <a:pt x="306" y="41"/>
                </a:cubicBezTo>
                <a:cubicBezTo>
                  <a:pt x="306" y="42"/>
                  <a:pt x="306" y="42"/>
                  <a:pt x="306" y="42"/>
                </a:cubicBezTo>
                <a:cubicBezTo>
                  <a:pt x="306" y="44"/>
                  <a:pt x="306" y="44"/>
                  <a:pt x="306" y="44"/>
                </a:cubicBezTo>
                <a:cubicBezTo>
                  <a:pt x="304" y="44"/>
                  <a:pt x="304" y="44"/>
                  <a:pt x="304" y="44"/>
                </a:cubicBezTo>
                <a:cubicBezTo>
                  <a:pt x="294" y="48"/>
                  <a:pt x="294" y="48"/>
                  <a:pt x="294" y="48"/>
                </a:cubicBezTo>
                <a:cubicBezTo>
                  <a:pt x="292" y="47"/>
                  <a:pt x="292" y="47"/>
                  <a:pt x="292" y="47"/>
                </a:cubicBezTo>
                <a:cubicBezTo>
                  <a:pt x="284" y="39"/>
                  <a:pt x="280" y="36"/>
                  <a:pt x="276" y="38"/>
                </a:cubicBezTo>
                <a:cubicBezTo>
                  <a:pt x="255" y="48"/>
                  <a:pt x="243" y="53"/>
                  <a:pt x="239" y="51"/>
                </a:cubicBezTo>
                <a:cubicBezTo>
                  <a:pt x="237" y="52"/>
                  <a:pt x="234" y="54"/>
                  <a:pt x="230" y="58"/>
                </a:cubicBezTo>
                <a:cubicBezTo>
                  <a:pt x="228" y="61"/>
                  <a:pt x="228" y="61"/>
                  <a:pt x="228" y="61"/>
                </a:cubicBezTo>
                <a:cubicBezTo>
                  <a:pt x="225" y="58"/>
                  <a:pt x="225" y="58"/>
                  <a:pt x="225" y="58"/>
                </a:cubicBezTo>
                <a:cubicBezTo>
                  <a:pt x="219" y="53"/>
                  <a:pt x="216" y="48"/>
                  <a:pt x="216" y="44"/>
                </a:cubicBezTo>
                <a:cubicBezTo>
                  <a:pt x="216" y="42"/>
                  <a:pt x="221" y="37"/>
                  <a:pt x="228" y="29"/>
                </a:cubicBezTo>
                <a:cubicBezTo>
                  <a:pt x="236" y="19"/>
                  <a:pt x="241" y="14"/>
                  <a:pt x="241" y="13"/>
                </a:cubicBezTo>
                <a:cubicBezTo>
                  <a:pt x="239" y="10"/>
                  <a:pt x="239" y="10"/>
                  <a:pt x="239" y="10"/>
                </a:cubicBezTo>
                <a:cubicBezTo>
                  <a:pt x="236" y="8"/>
                  <a:pt x="232" y="11"/>
                  <a:pt x="225" y="16"/>
                </a:cubicBezTo>
                <a:cubicBezTo>
                  <a:pt x="219" y="20"/>
                  <a:pt x="216" y="22"/>
                  <a:pt x="213" y="21"/>
                </a:cubicBezTo>
                <a:cubicBezTo>
                  <a:pt x="212" y="21"/>
                  <a:pt x="211" y="19"/>
                  <a:pt x="210" y="16"/>
                </a:cubicBezTo>
                <a:cubicBezTo>
                  <a:pt x="210" y="15"/>
                  <a:pt x="210" y="15"/>
                  <a:pt x="210" y="15"/>
                </a:cubicBezTo>
                <a:cubicBezTo>
                  <a:pt x="204" y="5"/>
                  <a:pt x="204" y="5"/>
                  <a:pt x="204" y="5"/>
                </a:cubicBezTo>
                <a:cubicBezTo>
                  <a:pt x="193" y="13"/>
                  <a:pt x="193" y="13"/>
                  <a:pt x="193" y="13"/>
                </a:cubicBezTo>
                <a:cubicBezTo>
                  <a:pt x="191" y="14"/>
                  <a:pt x="191" y="14"/>
                  <a:pt x="191" y="14"/>
                </a:cubicBezTo>
                <a:cubicBezTo>
                  <a:pt x="191" y="13"/>
                  <a:pt x="191" y="13"/>
                  <a:pt x="191" y="13"/>
                </a:cubicBezTo>
                <a:cubicBezTo>
                  <a:pt x="190" y="13"/>
                  <a:pt x="190" y="13"/>
                  <a:pt x="190" y="13"/>
                </a:cubicBezTo>
                <a:cubicBezTo>
                  <a:pt x="182" y="8"/>
                  <a:pt x="174" y="5"/>
                  <a:pt x="166" y="2"/>
                </a:cubicBezTo>
                <a:cubicBezTo>
                  <a:pt x="161" y="0"/>
                  <a:pt x="155" y="2"/>
                  <a:pt x="150" y="9"/>
                </a:cubicBezTo>
                <a:cubicBezTo>
                  <a:pt x="155" y="18"/>
                  <a:pt x="155" y="18"/>
                  <a:pt x="155" y="18"/>
                </a:cubicBezTo>
                <a:cubicBezTo>
                  <a:pt x="159" y="27"/>
                  <a:pt x="161" y="33"/>
                  <a:pt x="159" y="38"/>
                </a:cubicBezTo>
                <a:cubicBezTo>
                  <a:pt x="158" y="39"/>
                  <a:pt x="156" y="41"/>
                  <a:pt x="154" y="41"/>
                </a:cubicBezTo>
                <a:cubicBezTo>
                  <a:pt x="150" y="42"/>
                  <a:pt x="145" y="41"/>
                  <a:pt x="138" y="36"/>
                </a:cubicBezTo>
                <a:cubicBezTo>
                  <a:pt x="133" y="32"/>
                  <a:pt x="128" y="29"/>
                  <a:pt x="125" y="27"/>
                </a:cubicBezTo>
                <a:cubicBezTo>
                  <a:pt x="117" y="24"/>
                  <a:pt x="117" y="24"/>
                  <a:pt x="117" y="24"/>
                </a:cubicBezTo>
                <a:cubicBezTo>
                  <a:pt x="117" y="25"/>
                  <a:pt x="117" y="25"/>
                  <a:pt x="117" y="25"/>
                </a:cubicBezTo>
                <a:cubicBezTo>
                  <a:pt x="117" y="25"/>
                  <a:pt x="117" y="25"/>
                  <a:pt x="117" y="25"/>
                </a:cubicBezTo>
                <a:cubicBezTo>
                  <a:pt x="118" y="26"/>
                  <a:pt x="118" y="26"/>
                  <a:pt x="118" y="26"/>
                </a:cubicBezTo>
                <a:cubicBezTo>
                  <a:pt x="118" y="39"/>
                  <a:pt x="118" y="39"/>
                  <a:pt x="118" y="39"/>
                </a:cubicBezTo>
                <a:cubicBezTo>
                  <a:pt x="108" y="50"/>
                  <a:pt x="108" y="50"/>
                  <a:pt x="108" y="50"/>
                </a:cubicBezTo>
                <a:cubicBezTo>
                  <a:pt x="108" y="61"/>
                  <a:pt x="108" y="61"/>
                  <a:pt x="108" y="61"/>
                </a:cubicBezTo>
                <a:cubicBezTo>
                  <a:pt x="113" y="72"/>
                  <a:pt x="113" y="72"/>
                  <a:pt x="113" y="72"/>
                </a:cubicBezTo>
                <a:cubicBezTo>
                  <a:pt x="113" y="72"/>
                  <a:pt x="113" y="72"/>
                  <a:pt x="113" y="72"/>
                </a:cubicBezTo>
                <a:cubicBezTo>
                  <a:pt x="107" y="82"/>
                  <a:pt x="107" y="82"/>
                  <a:pt x="107" y="82"/>
                </a:cubicBezTo>
                <a:cubicBezTo>
                  <a:pt x="102" y="92"/>
                  <a:pt x="102" y="92"/>
                  <a:pt x="102" y="92"/>
                </a:cubicBezTo>
                <a:cubicBezTo>
                  <a:pt x="102" y="93"/>
                  <a:pt x="102" y="93"/>
                  <a:pt x="102" y="93"/>
                </a:cubicBezTo>
                <a:cubicBezTo>
                  <a:pt x="93" y="102"/>
                  <a:pt x="93" y="102"/>
                  <a:pt x="93" y="102"/>
                </a:cubicBezTo>
                <a:cubicBezTo>
                  <a:pt x="78" y="136"/>
                  <a:pt x="78" y="136"/>
                  <a:pt x="78" y="136"/>
                </a:cubicBezTo>
                <a:cubicBezTo>
                  <a:pt x="79" y="155"/>
                  <a:pt x="79" y="155"/>
                  <a:pt x="79" y="155"/>
                </a:cubicBezTo>
                <a:cubicBezTo>
                  <a:pt x="78" y="156"/>
                  <a:pt x="78" y="156"/>
                  <a:pt x="78" y="156"/>
                </a:cubicBezTo>
                <a:cubicBezTo>
                  <a:pt x="45" y="175"/>
                  <a:pt x="45" y="175"/>
                  <a:pt x="45" y="175"/>
                </a:cubicBezTo>
                <a:cubicBezTo>
                  <a:pt x="43" y="178"/>
                  <a:pt x="43" y="178"/>
                  <a:pt x="43" y="178"/>
                </a:cubicBezTo>
                <a:cubicBezTo>
                  <a:pt x="48" y="188"/>
                  <a:pt x="48" y="188"/>
                  <a:pt x="48" y="188"/>
                </a:cubicBezTo>
                <a:cubicBezTo>
                  <a:pt x="48" y="189"/>
                  <a:pt x="48" y="189"/>
                  <a:pt x="48" y="189"/>
                </a:cubicBezTo>
                <a:cubicBezTo>
                  <a:pt x="48" y="189"/>
                  <a:pt x="48" y="189"/>
                  <a:pt x="48" y="189"/>
                </a:cubicBezTo>
                <a:cubicBezTo>
                  <a:pt x="45" y="202"/>
                  <a:pt x="45" y="202"/>
                  <a:pt x="45" y="202"/>
                </a:cubicBezTo>
                <a:cubicBezTo>
                  <a:pt x="31" y="200"/>
                  <a:pt x="31" y="200"/>
                  <a:pt x="31" y="200"/>
                </a:cubicBezTo>
                <a:cubicBezTo>
                  <a:pt x="28" y="217"/>
                  <a:pt x="28" y="217"/>
                  <a:pt x="28" y="217"/>
                </a:cubicBezTo>
                <a:cubicBezTo>
                  <a:pt x="11" y="217"/>
                  <a:pt x="11" y="217"/>
                  <a:pt x="11" y="217"/>
                </a:cubicBezTo>
                <a:cubicBezTo>
                  <a:pt x="8" y="223"/>
                  <a:pt x="8" y="223"/>
                  <a:pt x="8" y="223"/>
                </a:cubicBezTo>
                <a:cubicBezTo>
                  <a:pt x="8" y="223"/>
                  <a:pt x="8" y="223"/>
                  <a:pt x="8" y="223"/>
                </a:cubicBezTo>
                <a:cubicBezTo>
                  <a:pt x="3" y="233"/>
                  <a:pt x="3" y="233"/>
                  <a:pt x="3" y="233"/>
                </a:cubicBezTo>
                <a:cubicBezTo>
                  <a:pt x="0" y="271"/>
                  <a:pt x="0" y="271"/>
                  <a:pt x="0" y="271"/>
                </a:cubicBezTo>
                <a:cubicBezTo>
                  <a:pt x="3" y="279"/>
                  <a:pt x="3" y="279"/>
                  <a:pt x="3" y="279"/>
                </a:cubicBezTo>
                <a:cubicBezTo>
                  <a:pt x="4" y="280"/>
                  <a:pt x="4" y="280"/>
                  <a:pt x="4" y="280"/>
                </a:cubicBezTo>
                <a:cubicBezTo>
                  <a:pt x="4" y="288"/>
                  <a:pt x="4" y="288"/>
                  <a:pt x="4" y="288"/>
                </a:cubicBezTo>
                <a:cubicBezTo>
                  <a:pt x="11" y="297"/>
                  <a:pt x="11" y="297"/>
                  <a:pt x="11" y="297"/>
                </a:cubicBezTo>
                <a:cubicBezTo>
                  <a:pt x="12" y="299"/>
                  <a:pt x="12" y="299"/>
                  <a:pt x="12" y="299"/>
                </a:cubicBezTo>
                <a:cubicBezTo>
                  <a:pt x="12" y="306"/>
                  <a:pt x="12" y="306"/>
                  <a:pt x="12" y="306"/>
                </a:cubicBezTo>
                <a:cubicBezTo>
                  <a:pt x="31" y="305"/>
                  <a:pt x="31" y="305"/>
                  <a:pt x="31" y="305"/>
                </a:cubicBezTo>
                <a:cubicBezTo>
                  <a:pt x="32" y="303"/>
                  <a:pt x="32" y="303"/>
                  <a:pt x="32" y="303"/>
                </a:cubicBezTo>
                <a:cubicBezTo>
                  <a:pt x="32" y="302"/>
                  <a:pt x="32" y="302"/>
                  <a:pt x="32" y="302"/>
                </a:cubicBezTo>
                <a:cubicBezTo>
                  <a:pt x="33" y="302"/>
                  <a:pt x="33" y="302"/>
                  <a:pt x="33" y="302"/>
                </a:cubicBezTo>
                <a:cubicBezTo>
                  <a:pt x="33" y="302"/>
                  <a:pt x="33" y="302"/>
                  <a:pt x="33" y="302"/>
                </a:cubicBezTo>
                <a:cubicBezTo>
                  <a:pt x="39" y="294"/>
                  <a:pt x="39" y="294"/>
                  <a:pt x="39" y="294"/>
                </a:cubicBezTo>
                <a:cubicBezTo>
                  <a:pt x="26" y="283"/>
                  <a:pt x="26" y="283"/>
                  <a:pt x="26" y="283"/>
                </a:cubicBezTo>
                <a:cubicBezTo>
                  <a:pt x="25" y="282"/>
                  <a:pt x="25" y="282"/>
                  <a:pt x="25" y="282"/>
                </a:cubicBezTo>
                <a:cubicBezTo>
                  <a:pt x="18" y="277"/>
                  <a:pt x="18" y="277"/>
                  <a:pt x="18" y="277"/>
                </a:cubicBezTo>
                <a:cubicBezTo>
                  <a:pt x="18" y="276"/>
                  <a:pt x="18" y="276"/>
                  <a:pt x="18" y="276"/>
                </a:cubicBezTo>
                <a:cubicBezTo>
                  <a:pt x="17" y="275"/>
                  <a:pt x="17" y="275"/>
                  <a:pt x="17" y="275"/>
                </a:cubicBezTo>
                <a:cubicBezTo>
                  <a:pt x="17" y="263"/>
                  <a:pt x="17" y="263"/>
                  <a:pt x="17" y="263"/>
                </a:cubicBezTo>
                <a:cubicBezTo>
                  <a:pt x="28" y="263"/>
                  <a:pt x="28" y="263"/>
                  <a:pt x="28" y="263"/>
                </a:cubicBezTo>
                <a:cubicBezTo>
                  <a:pt x="29" y="259"/>
                  <a:pt x="29" y="259"/>
                  <a:pt x="29" y="259"/>
                </a:cubicBezTo>
                <a:cubicBezTo>
                  <a:pt x="25" y="247"/>
                  <a:pt x="25" y="247"/>
                  <a:pt x="25" y="247"/>
                </a:cubicBezTo>
                <a:cubicBezTo>
                  <a:pt x="48" y="247"/>
                  <a:pt x="48" y="247"/>
                  <a:pt x="48" y="247"/>
                </a:cubicBezTo>
                <a:cubicBezTo>
                  <a:pt x="90" y="227"/>
                  <a:pt x="90" y="227"/>
                  <a:pt x="90" y="227"/>
                </a:cubicBezTo>
                <a:cubicBezTo>
                  <a:pt x="96" y="218"/>
                  <a:pt x="96" y="218"/>
                  <a:pt x="96" y="218"/>
                </a:cubicBezTo>
                <a:cubicBezTo>
                  <a:pt x="97" y="215"/>
                  <a:pt x="97" y="215"/>
                  <a:pt x="97" y="215"/>
                </a:cubicBezTo>
                <a:cubicBezTo>
                  <a:pt x="105" y="218"/>
                  <a:pt x="105" y="218"/>
                  <a:pt x="105" y="218"/>
                </a:cubicBezTo>
                <a:cubicBezTo>
                  <a:pt x="106" y="218"/>
                  <a:pt x="106" y="218"/>
                  <a:pt x="106" y="218"/>
                </a:cubicBezTo>
                <a:cubicBezTo>
                  <a:pt x="107" y="220"/>
                  <a:pt x="107" y="220"/>
                  <a:pt x="107" y="220"/>
                </a:cubicBezTo>
                <a:cubicBezTo>
                  <a:pt x="110" y="224"/>
                  <a:pt x="110" y="224"/>
                  <a:pt x="110" y="224"/>
                </a:cubicBezTo>
                <a:cubicBezTo>
                  <a:pt x="114" y="224"/>
                  <a:pt x="114" y="224"/>
                  <a:pt x="114" y="224"/>
                </a:cubicBezTo>
                <a:cubicBezTo>
                  <a:pt x="113" y="215"/>
                  <a:pt x="113" y="215"/>
                  <a:pt x="113" y="215"/>
                </a:cubicBezTo>
                <a:cubicBezTo>
                  <a:pt x="127" y="215"/>
                  <a:pt x="127" y="215"/>
                  <a:pt x="127" y="215"/>
                </a:cubicBezTo>
                <a:cubicBezTo>
                  <a:pt x="141" y="217"/>
                  <a:pt x="141" y="217"/>
                  <a:pt x="141" y="217"/>
                </a:cubicBezTo>
                <a:cubicBezTo>
                  <a:pt x="146" y="208"/>
                  <a:pt x="146" y="208"/>
                  <a:pt x="146" y="208"/>
                </a:cubicBezTo>
                <a:cubicBezTo>
                  <a:pt x="147" y="208"/>
                  <a:pt x="147" y="208"/>
                  <a:pt x="147" y="208"/>
                </a:cubicBezTo>
                <a:cubicBezTo>
                  <a:pt x="147" y="207"/>
                  <a:pt x="147" y="207"/>
                  <a:pt x="147" y="207"/>
                </a:cubicBezTo>
                <a:cubicBezTo>
                  <a:pt x="148" y="206"/>
                  <a:pt x="148" y="206"/>
                  <a:pt x="148" y="206"/>
                </a:cubicBezTo>
                <a:cubicBezTo>
                  <a:pt x="162" y="202"/>
                  <a:pt x="162" y="202"/>
                  <a:pt x="162" y="202"/>
                </a:cubicBezTo>
                <a:cubicBezTo>
                  <a:pt x="165" y="181"/>
                  <a:pt x="165" y="181"/>
                  <a:pt x="165" y="181"/>
                </a:cubicBezTo>
                <a:cubicBezTo>
                  <a:pt x="180" y="194"/>
                  <a:pt x="180" y="194"/>
                  <a:pt x="180" y="194"/>
                </a:cubicBezTo>
                <a:cubicBezTo>
                  <a:pt x="186" y="195"/>
                  <a:pt x="186" y="195"/>
                  <a:pt x="186" y="195"/>
                </a:cubicBezTo>
                <a:cubicBezTo>
                  <a:pt x="189" y="192"/>
                  <a:pt x="189" y="192"/>
                  <a:pt x="189" y="192"/>
                </a:cubicBezTo>
                <a:cubicBezTo>
                  <a:pt x="187" y="146"/>
                  <a:pt x="187" y="146"/>
                  <a:pt x="187" y="146"/>
                </a:cubicBezTo>
                <a:cubicBezTo>
                  <a:pt x="187" y="144"/>
                  <a:pt x="187" y="144"/>
                  <a:pt x="187" y="144"/>
                </a:cubicBezTo>
                <a:cubicBezTo>
                  <a:pt x="187" y="142"/>
                  <a:pt x="187" y="142"/>
                  <a:pt x="187" y="142"/>
                </a:cubicBezTo>
                <a:cubicBezTo>
                  <a:pt x="198" y="144"/>
                  <a:pt x="198" y="144"/>
                  <a:pt x="198" y="144"/>
                </a:cubicBezTo>
                <a:cubicBezTo>
                  <a:pt x="198" y="144"/>
                  <a:pt x="198" y="144"/>
                  <a:pt x="198" y="144"/>
                </a:cubicBezTo>
                <a:cubicBezTo>
                  <a:pt x="199" y="144"/>
                  <a:pt x="199" y="144"/>
                  <a:pt x="199" y="144"/>
                </a:cubicBezTo>
                <a:cubicBezTo>
                  <a:pt x="200" y="145"/>
                  <a:pt x="200" y="145"/>
                  <a:pt x="200" y="145"/>
                </a:cubicBezTo>
                <a:cubicBezTo>
                  <a:pt x="216" y="175"/>
                  <a:pt x="216" y="175"/>
                  <a:pt x="216" y="175"/>
                </a:cubicBezTo>
                <a:cubicBezTo>
                  <a:pt x="237" y="172"/>
                  <a:pt x="237" y="172"/>
                  <a:pt x="237" y="172"/>
                </a:cubicBezTo>
                <a:cubicBezTo>
                  <a:pt x="241" y="171"/>
                  <a:pt x="241" y="171"/>
                  <a:pt x="241" y="171"/>
                </a:cubicBezTo>
                <a:cubicBezTo>
                  <a:pt x="244" y="164"/>
                  <a:pt x="244" y="164"/>
                  <a:pt x="244" y="164"/>
                </a:cubicBezTo>
                <a:cubicBezTo>
                  <a:pt x="238" y="159"/>
                  <a:pt x="238" y="159"/>
                  <a:pt x="238" y="159"/>
                </a:cubicBezTo>
                <a:cubicBezTo>
                  <a:pt x="236" y="157"/>
                  <a:pt x="236" y="157"/>
                  <a:pt x="236" y="157"/>
                </a:cubicBezTo>
                <a:cubicBezTo>
                  <a:pt x="250" y="152"/>
                  <a:pt x="250" y="152"/>
                  <a:pt x="250" y="152"/>
                </a:cubicBezTo>
                <a:cubicBezTo>
                  <a:pt x="251" y="151"/>
                  <a:pt x="251" y="151"/>
                  <a:pt x="251" y="151"/>
                </a:cubicBezTo>
                <a:cubicBezTo>
                  <a:pt x="252" y="150"/>
                  <a:pt x="252" y="150"/>
                  <a:pt x="252" y="150"/>
                </a:cubicBezTo>
                <a:cubicBezTo>
                  <a:pt x="257" y="157"/>
                  <a:pt x="257" y="157"/>
                  <a:pt x="257" y="157"/>
                </a:cubicBezTo>
                <a:cubicBezTo>
                  <a:pt x="262" y="154"/>
                  <a:pt x="262" y="154"/>
                  <a:pt x="262" y="154"/>
                </a:cubicBezTo>
                <a:cubicBezTo>
                  <a:pt x="262" y="145"/>
                  <a:pt x="262" y="145"/>
                  <a:pt x="262" y="145"/>
                </a:cubicBezTo>
                <a:cubicBezTo>
                  <a:pt x="265" y="144"/>
                  <a:pt x="265" y="144"/>
                  <a:pt x="265" y="144"/>
                </a:cubicBezTo>
                <a:cubicBezTo>
                  <a:pt x="275" y="144"/>
                  <a:pt x="275" y="144"/>
                  <a:pt x="275" y="144"/>
                </a:cubicBezTo>
                <a:cubicBezTo>
                  <a:pt x="283" y="145"/>
                  <a:pt x="288" y="149"/>
                  <a:pt x="292" y="154"/>
                </a:cubicBezTo>
                <a:cubicBezTo>
                  <a:pt x="293" y="157"/>
                  <a:pt x="293" y="157"/>
                  <a:pt x="293" y="157"/>
                </a:cubicBezTo>
                <a:cubicBezTo>
                  <a:pt x="298" y="142"/>
                  <a:pt x="298" y="142"/>
                  <a:pt x="298" y="142"/>
                </a:cubicBezTo>
                <a:cubicBezTo>
                  <a:pt x="300" y="138"/>
                  <a:pt x="305" y="138"/>
                  <a:pt x="312" y="141"/>
                </a:cubicBezTo>
                <a:cubicBezTo>
                  <a:pt x="314" y="141"/>
                  <a:pt x="314" y="141"/>
                  <a:pt x="314" y="141"/>
                </a:cubicBezTo>
                <a:cubicBezTo>
                  <a:pt x="314" y="142"/>
                  <a:pt x="314" y="142"/>
                  <a:pt x="314" y="142"/>
                </a:cubicBezTo>
                <a:cubicBezTo>
                  <a:pt x="314" y="143"/>
                  <a:pt x="314" y="143"/>
                  <a:pt x="314" y="143"/>
                </a:cubicBezTo>
                <a:cubicBezTo>
                  <a:pt x="315" y="143"/>
                  <a:pt x="316" y="144"/>
                  <a:pt x="317" y="144"/>
                </a:cubicBezTo>
                <a:cubicBezTo>
                  <a:pt x="320" y="143"/>
                  <a:pt x="331" y="135"/>
                  <a:pt x="348" y="121"/>
                </a:cubicBezTo>
                <a:cubicBezTo>
                  <a:pt x="348" y="112"/>
                  <a:pt x="353" y="107"/>
                  <a:pt x="361" y="105"/>
                </a:cubicBezTo>
                <a:close/>
              </a:path>
            </a:pathLst>
          </a:custGeom>
          <a:solidFill>
            <a:srgbClr val="D8D8D8"/>
          </a:solidFill>
          <a:ln w="9525">
            <a:solidFill>
              <a:srgbClr val="A5A5A5"/>
            </a:solidFill>
            <a:bevel/>
            <a:headEnd/>
            <a:tailEnd/>
          </a:ln>
        </p:spPr>
        <p:txBody>
          <a:bodyPr/>
          <a:lstStyle/>
          <a:p>
            <a:endParaRPr lang="zh-CN" altLang="en-US"/>
          </a:p>
        </p:txBody>
      </p:sp>
      <p:sp>
        <p:nvSpPr>
          <p:cNvPr id="34860" name="Freeform 25">
            <a:extLst>
              <a:ext uri="{FF2B5EF4-FFF2-40B4-BE49-F238E27FC236}">
                <a16:creationId xmlns:a16="http://schemas.microsoft.com/office/drawing/2014/main" id="{1B1FFEBB-6629-4B34-BF02-DF07D18432CB}"/>
              </a:ext>
            </a:extLst>
          </p:cNvPr>
          <p:cNvSpPr>
            <a:spLocks noChangeArrowheads="1"/>
          </p:cNvSpPr>
          <p:nvPr/>
        </p:nvSpPr>
        <p:spPr bwMode="auto">
          <a:xfrm>
            <a:off x="4976813" y="4535488"/>
            <a:ext cx="577850" cy="781050"/>
          </a:xfrm>
          <a:custGeom>
            <a:avLst/>
            <a:gdLst>
              <a:gd name="T0" fmla="*/ 2147483647 w 232"/>
              <a:gd name="T1" fmla="*/ 2147483647 h 314"/>
              <a:gd name="T2" fmla="*/ 2147483647 w 232"/>
              <a:gd name="T3" fmla="*/ 2147483647 h 314"/>
              <a:gd name="T4" fmla="*/ 2147483647 w 232"/>
              <a:gd name="T5" fmla="*/ 2147483647 h 314"/>
              <a:gd name="T6" fmla="*/ 2147483647 w 232"/>
              <a:gd name="T7" fmla="*/ 2147483647 h 314"/>
              <a:gd name="T8" fmla="*/ 2147483647 w 232"/>
              <a:gd name="T9" fmla="*/ 2147483647 h 314"/>
              <a:gd name="T10" fmla="*/ 2147483647 w 232"/>
              <a:gd name="T11" fmla="*/ 2147483647 h 314"/>
              <a:gd name="T12" fmla="*/ 2147483647 w 232"/>
              <a:gd name="T13" fmla="*/ 2147483647 h 314"/>
              <a:gd name="T14" fmla="*/ 2147483647 w 232"/>
              <a:gd name="T15" fmla="*/ 2147483647 h 314"/>
              <a:gd name="T16" fmla="*/ 2147483647 w 232"/>
              <a:gd name="T17" fmla="*/ 2147483647 h 314"/>
              <a:gd name="T18" fmla="*/ 2147483647 w 232"/>
              <a:gd name="T19" fmla="*/ 2147483647 h 314"/>
              <a:gd name="T20" fmla="*/ 2147483647 w 232"/>
              <a:gd name="T21" fmla="*/ 2147483647 h 314"/>
              <a:gd name="T22" fmla="*/ 2147483647 w 232"/>
              <a:gd name="T23" fmla="*/ 2147483647 h 314"/>
              <a:gd name="T24" fmla="*/ 2147483647 w 232"/>
              <a:gd name="T25" fmla="*/ 2147483647 h 314"/>
              <a:gd name="T26" fmla="*/ 2147483647 w 232"/>
              <a:gd name="T27" fmla="*/ 2147483647 h 314"/>
              <a:gd name="T28" fmla="*/ 0 w 232"/>
              <a:gd name="T29" fmla="*/ 2147483647 h 314"/>
              <a:gd name="T30" fmla="*/ 2147483647 w 232"/>
              <a:gd name="T31" fmla="*/ 2147483647 h 314"/>
              <a:gd name="T32" fmla="*/ 2147483647 w 232"/>
              <a:gd name="T33" fmla="*/ 2147483647 h 314"/>
              <a:gd name="T34" fmla="*/ 2147483647 w 232"/>
              <a:gd name="T35" fmla="*/ 2147483647 h 314"/>
              <a:gd name="T36" fmla="*/ 2147483647 w 232"/>
              <a:gd name="T37" fmla="*/ 2147483647 h 314"/>
              <a:gd name="T38" fmla="*/ 2147483647 w 232"/>
              <a:gd name="T39" fmla="*/ 2147483647 h 314"/>
              <a:gd name="T40" fmla="*/ 2147483647 w 232"/>
              <a:gd name="T41" fmla="*/ 2147483647 h 314"/>
              <a:gd name="T42" fmla="*/ 2147483647 w 232"/>
              <a:gd name="T43" fmla="*/ 2147483647 h 314"/>
              <a:gd name="T44" fmla="*/ 2147483647 w 232"/>
              <a:gd name="T45" fmla="*/ 2147483647 h 314"/>
              <a:gd name="T46" fmla="*/ 2147483647 w 232"/>
              <a:gd name="T47" fmla="*/ 2147483647 h 314"/>
              <a:gd name="T48" fmla="*/ 2147483647 w 232"/>
              <a:gd name="T49" fmla="*/ 2147483647 h 314"/>
              <a:gd name="T50" fmla="*/ 2147483647 w 232"/>
              <a:gd name="T51" fmla="*/ 2147483647 h 314"/>
              <a:gd name="T52" fmla="*/ 2147483647 w 232"/>
              <a:gd name="T53" fmla="*/ 2147483647 h 314"/>
              <a:gd name="T54" fmla="*/ 2147483647 w 232"/>
              <a:gd name="T55" fmla="*/ 2147483647 h 314"/>
              <a:gd name="T56" fmla="*/ 2147483647 w 232"/>
              <a:gd name="T57" fmla="*/ 2147483647 h 314"/>
              <a:gd name="T58" fmla="*/ 2147483647 w 232"/>
              <a:gd name="T59" fmla="*/ 2147483647 h 314"/>
              <a:gd name="T60" fmla="*/ 2147483647 w 232"/>
              <a:gd name="T61" fmla="*/ 2147483647 h 314"/>
              <a:gd name="T62" fmla="*/ 2147483647 w 232"/>
              <a:gd name="T63" fmla="*/ 2147483647 h 314"/>
              <a:gd name="T64" fmla="*/ 2147483647 w 232"/>
              <a:gd name="T65" fmla="*/ 2147483647 h 314"/>
              <a:gd name="T66" fmla="*/ 2147483647 w 232"/>
              <a:gd name="T67" fmla="*/ 2147483647 h 314"/>
              <a:gd name="T68" fmla="*/ 2147483647 w 232"/>
              <a:gd name="T69" fmla="*/ 2147483647 h 314"/>
              <a:gd name="T70" fmla="*/ 2147483647 w 232"/>
              <a:gd name="T71" fmla="*/ 2147483647 h 314"/>
              <a:gd name="T72" fmla="*/ 2147483647 w 232"/>
              <a:gd name="T73" fmla="*/ 2147483647 h 314"/>
              <a:gd name="T74" fmla="*/ 2147483647 w 232"/>
              <a:gd name="T75" fmla="*/ 2147483647 h 314"/>
              <a:gd name="T76" fmla="*/ 2147483647 w 232"/>
              <a:gd name="T77" fmla="*/ 2147483647 h 314"/>
              <a:gd name="T78" fmla="*/ 2147483647 w 232"/>
              <a:gd name="T79" fmla="*/ 2147483647 h 314"/>
              <a:gd name="T80" fmla="*/ 2147483647 w 232"/>
              <a:gd name="T81" fmla="*/ 2147483647 h 314"/>
              <a:gd name="T82" fmla="*/ 2147483647 w 232"/>
              <a:gd name="T83" fmla="*/ 2147483647 h 314"/>
              <a:gd name="T84" fmla="*/ 2147483647 w 232"/>
              <a:gd name="T85" fmla="*/ 2147483647 h 314"/>
              <a:gd name="T86" fmla="*/ 2147483647 w 232"/>
              <a:gd name="T87" fmla="*/ 2147483647 h 314"/>
              <a:gd name="T88" fmla="*/ 2147483647 w 232"/>
              <a:gd name="T89" fmla="*/ 2147483647 h 314"/>
              <a:gd name="T90" fmla="*/ 2147483647 w 232"/>
              <a:gd name="T91" fmla="*/ 2147483647 h 314"/>
              <a:gd name="T92" fmla="*/ 2147483647 w 232"/>
              <a:gd name="T93" fmla="*/ 2147483647 h 314"/>
              <a:gd name="T94" fmla="*/ 2147483647 w 232"/>
              <a:gd name="T95" fmla="*/ 2147483647 h 314"/>
              <a:gd name="T96" fmla="*/ 2147483647 w 232"/>
              <a:gd name="T97" fmla="*/ 2147483647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314">
                <a:moveTo>
                  <a:pt x="182" y="12"/>
                </a:moveTo>
                <a:cubicBezTo>
                  <a:pt x="182" y="12"/>
                  <a:pt x="182" y="12"/>
                  <a:pt x="182" y="12"/>
                </a:cubicBezTo>
                <a:cubicBezTo>
                  <a:pt x="168" y="0"/>
                  <a:pt x="168" y="0"/>
                  <a:pt x="168" y="0"/>
                </a:cubicBezTo>
                <a:cubicBezTo>
                  <a:pt x="161" y="4"/>
                  <a:pt x="161" y="4"/>
                  <a:pt x="161" y="4"/>
                </a:cubicBezTo>
                <a:cubicBezTo>
                  <a:pt x="156" y="15"/>
                  <a:pt x="150" y="21"/>
                  <a:pt x="141" y="24"/>
                </a:cubicBezTo>
                <a:cubicBezTo>
                  <a:pt x="139" y="26"/>
                  <a:pt x="136" y="25"/>
                  <a:pt x="134" y="23"/>
                </a:cubicBezTo>
                <a:cubicBezTo>
                  <a:pt x="131" y="20"/>
                  <a:pt x="133" y="13"/>
                  <a:pt x="137" y="3"/>
                </a:cubicBezTo>
                <a:cubicBezTo>
                  <a:pt x="117" y="16"/>
                  <a:pt x="117" y="16"/>
                  <a:pt x="117" y="16"/>
                </a:cubicBezTo>
                <a:cubicBezTo>
                  <a:pt x="116" y="17"/>
                  <a:pt x="116" y="17"/>
                  <a:pt x="116" y="17"/>
                </a:cubicBezTo>
                <a:cubicBezTo>
                  <a:pt x="116" y="17"/>
                  <a:pt x="116" y="17"/>
                  <a:pt x="116" y="17"/>
                </a:cubicBezTo>
                <a:cubicBezTo>
                  <a:pt x="98" y="17"/>
                  <a:pt x="98" y="17"/>
                  <a:pt x="98" y="17"/>
                </a:cubicBezTo>
                <a:cubicBezTo>
                  <a:pt x="82" y="25"/>
                  <a:pt x="82" y="25"/>
                  <a:pt x="82" y="25"/>
                </a:cubicBezTo>
                <a:cubicBezTo>
                  <a:pt x="82" y="26"/>
                  <a:pt x="82" y="26"/>
                  <a:pt x="82" y="26"/>
                </a:cubicBezTo>
                <a:cubicBezTo>
                  <a:pt x="65" y="27"/>
                  <a:pt x="65" y="27"/>
                  <a:pt x="65" y="27"/>
                </a:cubicBezTo>
                <a:cubicBezTo>
                  <a:pt x="56" y="32"/>
                  <a:pt x="56" y="32"/>
                  <a:pt x="56" y="32"/>
                </a:cubicBezTo>
                <a:cubicBezTo>
                  <a:pt x="52" y="40"/>
                  <a:pt x="52" y="40"/>
                  <a:pt x="52" y="40"/>
                </a:cubicBezTo>
                <a:cubicBezTo>
                  <a:pt x="51" y="41"/>
                  <a:pt x="51" y="41"/>
                  <a:pt x="51" y="41"/>
                </a:cubicBezTo>
                <a:cubicBezTo>
                  <a:pt x="31" y="41"/>
                  <a:pt x="31" y="41"/>
                  <a:pt x="31" y="41"/>
                </a:cubicBezTo>
                <a:cubicBezTo>
                  <a:pt x="27" y="41"/>
                  <a:pt x="19" y="47"/>
                  <a:pt x="6" y="60"/>
                </a:cubicBezTo>
                <a:cubicBezTo>
                  <a:pt x="12" y="63"/>
                  <a:pt x="15" y="65"/>
                  <a:pt x="17" y="67"/>
                </a:cubicBezTo>
                <a:cubicBezTo>
                  <a:pt x="17" y="70"/>
                  <a:pt x="17" y="70"/>
                  <a:pt x="17" y="70"/>
                </a:cubicBezTo>
                <a:cubicBezTo>
                  <a:pt x="17" y="70"/>
                  <a:pt x="17" y="70"/>
                  <a:pt x="17" y="70"/>
                </a:cubicBezTo>
                <a:cubicBezTo>
                  <a:pt x="26" y="104"/>
                  <a:pt x="26" y="104"/>
                  <a:pt x="26" y="104"/>
                </a:cubicBezTo>
                <a:cubicBezTo>
                  <a:pt x="26" y="104"/>
                  <a:pt x="26" y="104"/>
                  <a:pt x="26" y="104"/>
                </a:cubicBezTo>
                <a:cubicBezTo>
                  <a:pt x="27" y="106"/>
                  <a:pt x="27" y="106"/>
                  <a:pt x="27" y="106"/>
                </a:cubicBezTo>
                <a:cubicBezTo>
                  <a:pt x="27" y="108"/>
                  <a:pt x="27" y="108"/>
                  <a:pt x="27" y="108"/>
                </a:cubicBezTo>
                <a:cubicBezTo>
                  <a:pt x="26" y="108"/>
                  <a:pt x="26" y="108"/>
                  <a:pt x="26" y="108"/>
                </a:cubicBezTo>
                <a:cubicBezTo>
                  <a:pt x="25" y="109"/>
                  <a:pt x="25" y="109"/>
                  <a:pt x="25" y="109"/>
                </a:cubicBezTo>
                <a:cubicBezTo>
                  <a:pt x="24" y="109"/>
                  <a:pt x="24" y="109"/>
                  <a:pt x="24" y="109"/>
                </a:cubicBezTo>
                <a:cubicBezTo>
                  <a:pt x="0" y="142"/>
                  <a:pt x="0" y="142"/>
                  <a:pt x="0" y="142"/>
                </a:cubicBezTo>
                <a:cubicBezTo>
                  <a:pt x="1" y="151"/>
                  <a:pt x="1" y="151"/>
                  <a:pt x="1" y="151"/>
                </a:cubicBezTo>
                <a:cubicBezTo>
                  <a:pt x="5" y="148"/>
                  <a:pt x="8" y="147"/>
                  <a:pt x="10" y="148"/>
                </a:cubicBezTo>
                <a:cubicBezTo>
                  <a:pt x="14" y="149"/>
                  <a:pt x="15" y="154"/>
                  <a:pt x="14" y="162"/>
                </a:cubicBezTo>
                <a:cubicBezTo>
                  <a:pt x="12" y="173"/>
                  <a:pt x="14" y="186"/>
                  <a:pt x="20" y="198"/>
                </a:cubicBezTo>
                <a:cubicBezTo>
                  <a:pt x="28" y="207"/>
                  <a:pt x="28" y="207"/>
                  <a:pt x="28" y="207"/>
                </a:cubicBezTo>
                <a:cubicBezTo>
                  <a:pt x="31" y="210"/>
                  <a:pt x="32" y="213"/>
                  <a:pt x="32" y="216"/>
                </a:cubicBezTo>
                <a:cubicBezTo>
                  <a:pt x="27" y="222"/>
                  <a:pt x="27" y="222"/>
                  <a:pt x="27" y="222"/>
                </a:cubicBezTo>
                <a:cubicBezTo>
                  <a:pt x="33" y="230"/>
                  <a:pt x="33" y="230"/>
                  <a:pt x="33" y="230"/>
                </a:cubicBezTo>
                <a:cubicBezTo>
                  <a:pt x="36" y="236"/>
                  <a:pt x="34" y="246"/>
                  <a:pt x="26" y="260"/>
                </a:cubicBezTo>
                <a:cubicBezTo>
                  <a:pt x="34" y="274"/>
                  <a:pt x="34" y="274"/>
                  <a:pt x="34" y="274"/>
                </a:cubicBezTo>
                <a:cubicBezTo>
                  <a:pt x="35" y="277"/>
                  <a:pt x="35" y="277"/>
                  <a:pt x="35" y="277"/>
                </a:cubicBezTo>
                <a:cubicBezTo>
                  <a:pt x="40" y="274"/>
                  <a:pt x="40" y="274"/>
                  <a:pt x="40" y="274"/>
                </a:cubicBezTo>
                <a:cubicBezTo>
                  <a:pt x="48" y="267"/>
                  <a:pt x="55" y="265"/>
                  <a:pt x="60" y="267"/>
                </a:cubicBezTo>
                <a:cubicBezTo>
                  <a:pt x="64" y="268"/>
                  <a:pt x="66" y="271"/>
                  <a:pt x="66" y="274"/>
                </a:cubicBezTo>
                <a:cubicBezTo>
                  <a:pt x="67" y="278"/>
                  <a:pt x="62" y="285"/>
                  <a:pt x="51" y="296"/>
                </a:cubicBezTo>
                <a:cubicBezTo>
                  <a:pt x="43" y="307"/>
                  <a:pt x="43" y="307"/>
                  <a:pt x="43" y="307"/>
                </a:cubicBezTo>
                <a:cubicBezTo>
                  <a:pt x="47" y="314"/>
                  <a:pt x="47" y="314"/>
                  <a:pt x="47" y="314"/>
                </a:cubicBezTo>
                <a:cubicBezTo>
                  <a:pt x="53" y="308"/>
                  <a:pt x="58" y="307"/>
                  <a:pt x="61" y="308"/>
                </a:cubicBezTo>
                <a:cubicBezTo>
                  <a:pt x="65" y="308"/>
                  <a:pt x="75" y="304"/>
                  <a:pt x="92" y="295"/>
                </a:cubicBezTo>
                <a:cubicBezTo>
                  <a:pt x="98" y="292"/>
                  <a:pt x="105" y="295"/>
                  <a:pt x="114" y="304"/>
                </a:cubicBezTo>
                <a:cubicBezTo>
                  <a:pt x="118" y="302"/>
                  <a:pt x="118" y="302"/>
                  <a:pt x="118" y="302"/>
                </a:cubicBezTo>
                <a:cubicBezTo>
                  <a:pt x="117" y="295"/>
                  <a:pt x="117" y="295"/>
                  <a:pt x="117" y="295"/>
                </a:cubicBezTo>
                <a:cubicBezTo>
                  <a:pt x="116" y="294"/>
                  <a:pt x="116" y="294"/>
                  <a:pt x="116" y="294"/>
                </a:cubicBezTo>
                <a:cubicBezTo>
                  <a:pt x="114" y="292"/>
                  <a:pt x="116" y="290"/>
                  <a:pt x="117" y="288"/>
                </a:cubicBezTo>
                <a:cubicBezTo>
                  <a:pt x="114" y="277"/>
                  <a:pt x="114" y="277"/>
                  <a:pt x="114" y="277"/>
                </a:cubicBezTo>
                <a:cubicBezTo>
                  <a:pt x="114" y="275"/>
                  <a:pt x="114" y="273"/>
                  <a:pt x="114" y="271"/>
                </a:cubicBezTo>
                <a:cubicBezTo>
                  <a:pt x="116" y="269"/>
                  <a:pt x="119" y="268"/>
                  <a:pt x="121" y="267"/>
                </a:cubicBezTo>
                <a:cubicBezTo>
                  <a:pt x="126" y="262"/>
                  <a:pt x="126" y="262"/>
                  <a:pt x="126" y="262"/>
                </a:cubicBezTo>
                <a:cubicBezTo>
                  <a:pt x="123" y="254"/>
                  <a:pt x="123" y="254"/>
                  <a:pt x="123" y="254"/>
                </a:cubicBezTo>
                <a:cubicBezTo>
                  <a:pt x="123" y="254"/>
                  <a:pt x="123" y="254"/>
                  <a:pt x="123" y="254"/>
                </a:cubicBezTo>
                <a:cubicBezTo>
                  <a:pt x="124" y="254"/>
                  <a:pt x="124" y="254"/>
                  <a:pt x="124" y="254"/>
                </a:cubicBezTo>
                <a:cubicBezTo>
                  <a:pt x="124" y="253"/>
                  <a:pt x="124" y="253"/>
                  <a:pt x="124" y="253"/>
                </a:cubicBezTo>
                <a:cubicBezTo>
                  <a:pt x="126" y="250"/>
                  <a:pt x="126" y="247"/>
                  <a:pt x="126" y="245"/>
                </a:cubicBezTo>
                <a:cubicBezTo>
                  <a:pt x="123" y="240"/>
                  <a:pt x="125" y="237"/>
                  <a:pt x="130" y="233"/>
                </a:cubicBezTo>
                <a:cubicBezTo>
                  <a:pt x="137" y="227"/>
                  <a:pt x="137" y="227"/>
                  <a:pt x="137" y="227"/>
                </a:cubicBezTo>
                <a:cubicBezTo>
                  <a:pt x="136" y="226"/>
                  <a:pt x="136" y="226"/>
                  <a:pt x="136" y="226"/>
                </a:cubicBezTo>
                <a:cubicBezTo>
                  <a:pt x="134" y="224"/>
                  <a:pt x="134" y="224"/>
                  <a:pt x="134" y="224"/>
                </a:cubicBezTo>
                <a:cubicBezTo>
                  <a:pt x="142" y="220"/>
                  <a:pt x="142" y="220"/>
                  <a:pt x="142" y="220"/>
                </a:cubicBezTo>
                <a:cubicBezTo>
                  <a:pt x="142" y="211"/>
                  <a:pt x="142" y="211"/>
                  <a:pt x="142" y="211"/>
                </a:cubicBezTo>
                <a:cubicBezTo>
                  <a:pt x="142" y="207"/>
                  <a:pt x="145" y="202"/>
                  <a:pt x="153" y="196"/>
                </a:cubicBezTo>
                <a:cubicBezTo>
                  <a:pt x="157" y="193"/>
                  <a:pt x="157" y="193"/>
                  <a:pt x="157" y="193"/>
                </a:cubicBezTo>
                <a:cubicBezTo>
                  <a:pt x="157" y="193"/>
                  <a:pt x="157" y="193"/>
                  <a:pt x="157" y="193"/>
                </a:cubicBezTo>
                <a:cubicBezTo>
                  <a:pt x="148" y="183"/>
                  <a:pt x="148" y="183"/>
                  <a:pt x="148" y="183"/>
                </a:cubicBezTo>
                <a:cubicBezTo>
                  <a:pt x="145" y="179"/>
                  <a:pt x="146" y="173"/>
                  <a:pt x="151" y="168"/>
                </a:cubicBezTo>
                <a:cubicBezTo>
                  <a:pt x="151" y="166"/>
                  <a:pt x="151" y="166"/>
                  <a:pt x="151" y="166"/>
                </a:cubicBezTo>
                <a:cubicBezTo>
                  <a:pt x="170" y="151"/>
                  <a:pt x="170" y="151"/>
                  <a:pt x="170" y="151"/>
                </a:cubicBezTo>
                <a:cubicBezTo>
                  <a:pt x="171" y="146"/>
                  <a:pt x="171" y="146"/>
                  <a:pt x="171" y="146"/>
                </a:cubicBezTo>
                <a:cubicBezTo>
                  <a:pt x="167" y="145"/>
                  <a:pt x="166" y="138"/>
                  <a:pt x="168" y="128"/>
                </a:cubicBezTo>
                <a:cubicBezTo>
                  <a:pt x="170" y="112"/>
                  <a:pt x="177" y="104"/>
                  <a:pt x="190" y="102"/>
                </a:cubicBezTo>
                <a:cubicBezTo>
                  <a:pt x="190" y="102"/>
                  <a:pt x="190" y="102"/>
                  <a:pt x="190" y="102"/>
                </a:cubicBezTo>
                <a:cubicBezTo>
                  <a:pt x="191" y="102"/>
                  <a:pt x="191" y="102"/>
                  <a:pt x="191" y="102"/>
                </a:cubicBezTo>
                <a:cubicBezTo>
                  <a:pt x="199" y="106"/>
                  <a:pt x="199" y="106"/>
                  <a:pt x="199" y="106"/>
                </a:cubicBezTo>
                <a:cubicBezTo>
                  <a:pt x="208" y="106"/>
                  <a:pt x="208" y="106"/>
                  <a:pt x="208" y="106"/>
                </a:cubicBezTo>
                <a:cubicBezTo>
                  <a:pt x="216" y="97"/>
                  <a:pt x="216" y="97"/>
                  <a:pt x="216" y="97"/>
                </a:cubicBezTo>
                <a:cubicBezTo>
                  <a:pt x="216" y="97"/>
                  <a:pt x="216" y="97"/>
                  <a:pt x="216" y="97"/>
                </a:cubicBezTo>
                <a:cubicBezTo>
                  <a:pt x="216" y="97"/>
                  <a:pt x="216" y="97"/>
                  <a:pt x="216" y="97"/>
                </a:cubicBezTo>
                <a:cubicBezTo>
                  <a:pt x="216" y="96"/>
                  <a:pt x="216" y="96"/>
                  <a:pt x="216" y="96"/>
                </a:cubicBezTo>
                <a:cubicBezTo>
                  <a:pt x="226" y="90"/>
                  <a:pt x="226" y="90"/>
                  <a:pt x="226" y="90"/>
                </a:cubicBezTo>
                <a:cubicBezTo>
                  <a:pt x="225" y="81"/>
                  <a:pt x="225" y="81"/>
                  <a:pt x="225" y="81"/>
                </a:cubicBezTo>
                <a:cubicBezTo>
                  <a:pt x="225" y="80"/>
                  <a:pt x="225" y="80"/>
                  <a:pt x="225" y="80"/>
                </a:cubicBezTo>
                <a:cubicBezTo>
                  <a:pt x="226" y="78"/>
                  <a:pt x="226" y="78"/>
                  <a:pt x="226" y="78"/>
                </a:cubicBezTo>
                <a:cubicBezTo>
                  <a:pt x="228" y="77"/>
                  <a:pt x="228" y="77"/>
                  <a:pt x="228" y="77"/>
                </a:cubicBezTo>
                <a:cubicBezTo>
                  <a:pt x="231" y="74"/>
                  <a:pt x="231" y="74"/>
                  <a:pt x="231" y="74"/>
                </a:cubicBezTo>
                <a:cubicBezTo>
                  <a:pt x="232" y="73"/>
                  <a:pt x="232" y="73"/>
                  <a:pt x="232" y="73"/>
                </a:cubicBezTo>
                <a:cubicBezTo>
                  <a:pt x="226" y="63"/>
                  <a:pt x="226" y="63"/>
                  <a:pt x="226" y="63"/>
                </a:cubicBezTo>
                <a:cubicBezTo>
                  <a:pt x="220" y="55"/>
                  <a:pt x="214" y="47"/>
                  <a:pt x="211" y="39"/>
                </a:cubicBezTo>
                <a:cubicBezTo>
                  <a:pt x="208" y="33"/>
                  <a:pt x="208" y="27"/>
                  <a:pt x="213" y="21"/>
                </a:cubicBezTo>
                <a:cubicBezTo>
                  <a:pt x="202" y="14"/>
                  <a:pt x="202" y="14"/>
                  <a:pt x="202" y="14"/>
                </a:cubicBezTo>
                <a:lnTo>
                  <a:pt x="182" y="12"/>
                </a:lnTo>
                <a:close/>
              </a:path>
            </a:pathLst>
          </a:custGeom>
          <a:solidFill>
            <a:srgbClr val="D8D8D8"/>
          </a:solidFill>
          <a:ln w="9525">
            <a:solidFill>
              <a:srgbClr val="A5A5A5"/>
            </a:solidFill>
            <a:bevel/>
            <a:headEnd/>
            <a:tailEnd/>
          </a:ln>
        </p:spPr>
        <p:txBody>
          <a:bodyPr/>
          <a:lstStyle/>
          <a:p>
            <a:endParaRPr lang="zh-CN" altLang="en-US"/>
          </a:p>
        </p:txBody>
      </p:sp>
      <p:sp>
        <p:nvSpPr>
          <p:cNvPr id="34861" name="Freeform 26">
            <a:extLst>
              <a:ext uri="{FF2B5EF4-FFF2-40B4-BE49-F238E27FC236}">
                <a16:creationId xmlns:a16="http://schemas.microsoft.com/office/drawing/2014/main" id="{2FC6EDDE-6F5A-4B8A-A918-9C0E0DF3395B}"/>
              </a:ext>
            </a:extLst>
          </p:cNvPr>
          <p:cNvSpPr>
            <a:spLocks noChangeArrowheads="1"/>
          </p:cNvSpPr>
          <p:nvPr/>
        </p:nvSpPr>
        <p:spPr bwMode="auto">
          <a:xfrm>
            <a:off x="5275263" y="4738688"/>
            <a:ext cx="533400" cy="652462"/>
          </a:xfrm>
          <a:custGeom>
            <a:avLst/>
            <a:gdLst>
              <a:gd name="T0" fmla="*/ 2147483647 w 214"/>
              <a:gd name="T1" fmla="*/ 2147483647 h 262"/>
              <a:gd name="T2" fmla="*/ 2147483647 w 214"/>
              <a:gd name="T3" fmla="*/ 2147483647 h 262"/>
              <a:gd name="T4" fmla="*/ 2147483647 w 214"/>
              <a:gd name="T5" fmla="*/ 2147483647 h 262"/>
              <a:gd name="T6" fmla="*/ 2147483647 w 214"/>
              <a:gd name="T7" fmla="*/ 2147483647 h 262"/>
              <a:gd name="T8" fmla="*/ 2147483647 w 214"/>
              <a:gd name="T9" fmla="*/ 2147483647 h 262"/>
              <a:gd name="T10" fmla="*/ 2147483647 w 214"/>
              <a:gd name="T11" fmla="*/ 2147483647 h 262"/>
              <a:gd name="T12" fmla="*/ 2147483647 w 214"/>
              <a:gd name="T13" fmla="*/ 2147483647 h 262"/>
              <a:gd name="T14" fmla="*/ 2147483647 w 214"/>
              <a:gd name="T15" fmla="*/ 2147483647 h 262"/>
              <a:gd name="T16" fmla="*/ 2147483647 w 214"/>
              <a:gd name="T17" fmla="*/ 2147483647 h 262"/>
              <a:gd name="T18" fmla="*/ 2147483647 w 214"/>
              <a:gd name="T19" fmla="*/ 2147483647 h 262"/>
              <a:gd name="T20" fmla="*/ 2147483647 w 214"/>
              <a:gd name="T21" fmla="*/ 2147483647 h 262"/>
              <a:gd name="T22" fmla="*/ 2147483647 w 214"/>
              <a:gd name="T23" fmla="*/ 2147483647 h 262"/>
              <a:gd name="T24" fmla="*/ 2147483647 w 214"/>
              <a:gd name="T25" fmla="*/ 2147483647 h 262"/>
              <a:gd name="T26" fmla="*/ 2147483647 w 214"/>
              <a:gd name="T27" fmla="*/ 2147483647 h 262"/>
              <a:gd name="T28" fmla="*/ 2147483647 w 214"/>
              <a:gd name="T29" fmla="*/ 2147483647 h 262"/>
              <a:gd name="T30" fmla="*/ 2147483647 w 214"/>
              <a:gd name="T31" fmla="*/ 2147483647 h 262"/>
              <a:gd name="T32" fmla="*/ 0 w 214"/>
              <a:gd name="T33" fmla="*/ 2147483647 h 262"/>
              <a:gd name="T34" fmla="*/ 2147483647 w 214"/>
              <a:gd name="T35" fmla="*/ 2147483647 h 262"/>
              <a:gd name="T36" fmla="*/ 2147483647 w 214"/>
              <a:gd name="T37" fmla="*/ 2147483647 h 262"/>
              <a:gd name="T38" fmla="*/ 2147483647 w 214"/>
              <a:gd name="T39" fmla="*/ 2147483647 h 262"/>
              <a:gd name="T40" fmla="*/ 2147483647 w 214"/>
              <a:gd name="T41" fmla="*/ 2147483647 h 262"/>
              <a:gd name="T42" fmla="*/ 2147483647 w 214"/>
              <a:gd name="T43" fmla="*/ 2147483647 h 262"/>
              <a:gd name="T44" fmla="*/ 2147483647 w 214"/>
              <a:gd name="T45" fmla="*/ 2147483647 h 262"/>
              <a:gd name="T46" fmla="*/ 2147483647 w 214"/>
              <a:gd name="T47" fmla="*/ 2147483647 h 262"/>
              <a:gd name="T48" fmla="*/ 2147483647 w 214"/>
              <a:gd name="T49" fmla="*/ 2147483647 h 262"/>
              <a:gd name="T50" fmla="*/ 2147483647 w 214"/>
              <a:gd name="T51" fmla="*/ 2147483647 h 262"/>
              <a:gd name="T52" fmla="*/ 2147483647 w 214"/>
              <a:gd name="T53" fmla="*/ 2147483647 h 262"/>
              <a:gd name="T54" fmla="*/ 2147483647 w 214"/>
              <a:gd name="T55" fmla="*/ 2147483647 h 262"/>
              <a:gd name="T56" fmla="*/ 2147483647 w 214"/>
              <a:gd name="T57" fmla="*/ 2147483647 h 262"/>
              <a:gd name="T58" fmla="*/ 2147483647 w 214"/>
              <a:gd name="T59" fmla="*/ 2147483647 h 262"/>
              <a:gd name="T60" fmla="*/ 2147483647 w 214"/>
              <a:gd name="T61" fmla="*/ 2147483647 h 262"/>
              <a:gd name="T62" fmla="*/ 2147483647 w 214"/>
              <a:gd name="T63" fmla="*/ 2147483647 h 262"/>
              <a:gd name="T64" fmla="*/ 2147483647 w 214"/>
              <a:gd name="T65" fmla="*/ 2147483647 h 262"/>
              <a:gd name="T66" fmla="*/ 2147483647 w 214"/>
              <a:gd name="T67" fmla="*/ 2147483647 h 262"/>
              <a:gd name="T68" fmla="*/ 2147483647 w 214"/>
              <a:gd name="T69" fmla="*/ 2147483647 h 262"/>
              <a:gd name="T70" fmla="*/ 2147483647 w 214"/>
              <a:gd name="T71" fmla="*/ 2147483647 h 262"/>
              <a:gd name="T72" fmla="*/ 2147483647 w 214"/>
              <a:gd name="T73" fmla="*/ 2147483647 h 262"/>
              <a:gd name="T74" fmla="*/ 2147483647 w 214"/>
              <a:gd name="T75" fmla="*/ 2147483647 h 262"/>
              <a:gd name="T76" fmla="*/ 2147483647 w 214"/>
              <a:gd name="T77" fmla="*/ 2147483647 h 262"/>
              <a:gd name="T78" fmla="*/ 2147483647 w 214"/>
              <a:gd name="T79" fmla="*/ 2147483647 h 262"/>
              <a:gd name="T80" fmla="*/ 2147483647 w 214"/>
              <a:gd name="T81" fmla="*/ 2147483647 h 262"/>
              <a:gd name="T82" fmla="*/ 2147483647 w 214"/>
              <a:gd name="T83" fmla="*/ 2147483647 h 262"/>
              <a:gd name="T84" fmla="*/ 2147483647 w 214"/>
              <a:gd name="T85" fmla="*/ 2147483647 h 262"/>
              <a:gd name="T86" fmla="*/ 2147483647 w 214"/>
              <a:gd name="T87" fmla="*/ 2147483647 h 262"/>
              <a:gd name="T88" fmla="*/ 2147483647 w 214"/>
              <a:gd name="T89" fmla="*/ 2147483647 h 262"/>
              <a:gd name="T90" fmla="*/ 2147483647 w 214"/>
              <a:gd name="T91" fmla="*/ 2147483647 h 262"/>
              <a:gd name="T92" fmla="*/ 2147483647 w 214"/>
              <a:gd name="T93" fmla="*/ 2147483647 h 262"/>
              <a:gd name="T94" fmla="*/ 2147483647 w 214"/>
              <a:gd name="T95" fmla="*/ 2147483647 h 262"/>
              <a:gd name="T96" fmla="*/ 2147483647 w 214"/>
              <a:gd name="T97" fmla="*/ 2147483647 h 262"/>
              <a:gd name="T98" fmla="*/ 2147483647 w 214"/>
              <a:gd name="T99" fmla="*/ 2147483647 h 262"/>
              <a:gd name="T100" fmla="*/ 2147483647 w 214"/>
              <a:gd name="T101" fmla="*/ 2147483647 h 262"/>
              <a:gd name="T102" fmla="*/ 2147483647 w 214"/>
              <a:gd name="T103" fmla="*/ 2147483647 h 262"/>
              <a:gd name="T104" fmla="*/ 2147483647 w 214"/>
              <a:gd name="T105" fmla="*/ 2147483647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4" h="262">
                <a:moveTo>
                  <a:pt x="112" y="12"/>
                </a:moveTo>
                <a:cubicBezTo>
                  <a:pt x="111" y="12"/>
                  <a:pt x="111" y="12"/>
                  <a:pt x="111" y="12"/>
                </a:cubicBezTo>
                <a:cubicBezTo>
                  <a:pt x="101" y="19"/>
                  <a:pt x="101" y="19"/>
                  <a:pt x="101" y="19"/>
                </a:cubicBezTo>
                <a:cubicBezTo>
                  <a:pt x="91" y="30"/>
                  <a:pt x="91" y="30"/>
                  <a:pt x="91" y="30"/>
                </a:cubicBezTo>
                <a:cubicBezTo>
                  <a:pt x="91" y="30"/>
                  <a:pt x="91" y="30"/>
                  <a:pt x="91" y="30"/>
                </a:cubicBezTo>
                <a:cubicBezTo>
                  <a:pt x="91" y="31"/>
                  <a:pt x="91" y="31"/>
                  <a:pt x="91" y="31"/>
                </a:cubicBezTo>
                <a:cubicBezTo>
                  <a:pt x="77" y="31"/>
                  <a:pt x="77" y="31"/>
                  <a:pt x="77" y="31"/>
                </a:cubicBezTo>
                <a:cubicBezTo>
                  <a:pt x="77" y="31"/>
                  <a:pt x="77" y="31"/>
                  <a:pt x="77" y="31"/>
                </a:cubicBezTo>
                <a:cubicBezTo>
                  <a:pt x="70" y="27"/>
                  <a:pt x="70" y="27"/>
                  <a:pt x="70" y="27"/>
                </a:cubicBezTo>
                <a:cubicBezTo>
                  <a:pt x="61" y="29"/>
                  <a:pt x="56" y="35"/>
                  <a:pt x="54" y="47"/>
                </a:cubicBezTo>
                <a:cubicBezTo>
                  <a:pt x="54" y="57"/>
                  <a:pt x="54" y="57"/>
                  <a:pt x="54" y="57"/>
                </a:cubicBezTo>
                <a:cubicBezTo>
                  <a:pt x="61" y="50"/>
                  <a:pt x="61" y="50"/>
                  <a:pt x="61" y="50"/>
                </a:cubicBezTo>
                <a:cubicBezTo>
                  <a:pt x="56" y="70"/>
                  <a:pt x="56" y="70"/>
                  <a:pt x="56" y="70"/>
                </a:cubicBezTo>
                <a:cubicBezTo>
                  <a:pt x="56" y="71"/>
                  <a:pt x="56" y="71"/>
                  <a:pt x="56" y="71"/>
                </a:cubicBezTo>
                <a:cubicBezTo>
                  <a:pt x="56" y="72"/>
                  <a:pt x="56" y="72"/>
                  <a:pt x="56" y="72"/>
                </a:cubicBezTo>
                <a:cubicBezTo>
                  <a:pt x="36" y="89"/>
                  <a:pt x="36" y="89"/>
                  <a:pt x="36" y="89"/>
                </a:cubicBezTo>
                <a:cubicBezTo>
                  <a:pt x="33" y="93"/>
                  <a:pt x="32" y="96"/>
                  <a:pt x="33" y="98"/>
                </a:cubicBezTo>
                <a:cubicBezTo>
                  <a:pt x="37" y="102"/>
                  <a:pt x="37" y="102"/>
                  <a:pt x="37" y="102"/>
                </a:cubicBezTo>
                <a:cubicBezTo>
                  <a:pt x="41" y="106"/>
                  <a:pt x="43" y="109"/>
                  <a:pt x="43" y="111"/>
                </a:cubicBezTo>
                <a:cubicBezTo>
                  <a:pt x="43" y="113"/>
                  <a:pt x="42" y="115"/>
                  <a:pt x="41" y="116"/>
                </a:cubicBezTo>
                <a:cubicBezTo>
                  <a:pt x="28" y="127"/>
                  <a:pt x="28" y="127"/>
                  <a:pt x="28" y="127"/>
                </a:cubicBezTo>
                <a:cubicBezTo>
                  <a:pt x="29" y="130"/>
                  <a:pt x="29" y="135"/>
                  <a:pt x="28" y="140"/>
                </a:cubicBezTo>
                <a:cubicBezTo>
                  <a:pt x="28" y="142"/>
                  <a:pt x="28" y="142"/>
                  <a:pt x="28" y="142"/>
                </a:cubicBezTo>
                <a:cubicBezTo>
                  <a:pt x="28" y="143"/>
                  <a:pt x="28" y="143"/>
                  <a:pt x="28" y="143"/>
                </a:cubicBezTo>
                <a:cubicBezTo>
                  <a:pt x="23" y="144"/>
                  <a:pt x="23" y="144"/>
                  <a:pt x="23" y="144"/>
                </a:cubicBezTo>
                <a:cubicBezTo>
                  <a:pt x="23" y="148"/>
                  <a:pt x="22" y="149"/>
                  <a:pt x="19" y="152"/>
                </a:cubicBezTo>
                <a:cubicBezTo>
                  <a:pt x="12" y="159"/>
                  <a:pt x="12" y="159"/>
                  <a:pt x="12" y="159"/>
                </a:cubicBezTo>
                <a:cubicBezTo>
                  <a:pt x="12" y="160"/>
                  <a:pt x="12" y="160"/>
                  <a:pt x="12" y="160"/>
                </a:cubicBezTo>
                <a:cubicBezTo>
                  <a:pt x="13" y="163"/>
                  <a:pt x="13" y="166"/>
                  <a:pt x="11" y="172"/>
                </a:cubicBezTo>
                <a:cubicBezTo>
                  <a:pt x="14" y="178"/>
                  <a:pt x="14" y="182"/>
                  <a:pt x="11" y="184"/>
                </a:cubicBezTo>
                <a:cubicBezTo>
                  <a:pt x="5" y="190"/>
                  <a:pt x="5" y="190"/>
                  <a:pt x="5" y="190"/>
                </a:cubicBezTo>
                <a:cubicBezTo>
                  <a:pt x="3" y="191"/>
                  <a:pt x="3" y="191"/>
                  <a:pt x="3" y="191"/>
                </a:cubicBezTo>
                <a:cubicBezTo>
                  <a:pt x="0" y="192"/>
                  <a:pt x="0" y="192"/>
                  <a:pt x="0" y="192"/>
                </a:cubicBezTo>
                <a:cubicBezTo>
                  <a:pt x="0" y="193"/>
                  <a:pt x="0" y="193"/>
                  <a:pt x="0" y="193"/>
                </a:cubicBezTo>
                <a:cubicBezTo>
                  <a:pt x="5" y="208"/>
                  <a:pt x="5" y="208"/>
                  <a:pt x="5" y="208"/>
                </a:cubicBezTo>
                <a:cubicBezTo>
                  <a:pt x="6" y="208"/>
                  <a:pt x="6" y="208"/>
                  <a:pt x="6" y="208"/>
                </a:cubicBezTo>
                <a:cubicBezTo>
                  <a:pt x="16" y="206"/>
                  <a:pt x="27" y="206"/>
                  <a:pt x="39" y="208"/>
                </a:cubicBezTo>
                <a:cubicBezTo>
                  <a:pt x="40" y="208"/>
                  <a:pt x="40" y="208"/>
                  <a:pt x="40" y="208"/>
                </a:cubicBezTo>
                <a:cubicBezTo>
                  <a:pt x="40" y="208"/>
                  <a:pt x="40" y="208"/>
                  <a:pt x="40" y="208"/>
                </a:cubicBezTo>
                <a:cubicBezTo>
                  <a:pt x="54" y="222"/>
                  <a:pt x="54" y="222"/>
                  <a:pt x="54" y="222"/>
                </a:cubicBezTo>
                <a:cubicBezTo>
                  <a:pt x="54" y="222"/>
                  <a:pt x="54" y="222"/>
                  <a:pt x="54" y="222"/>
                </a:cubicBezTo>
                <a:cubicBezTo>
                  <a:pt x="54" y="222"/>
                  <a:pt x="54" y="222"/>
                  <a:pt x="54" y="222"/>
                </a:cubicBezTo>
                <a:cubicBezTo>
                  <a:pt x="62" y="245"/>
                  <a:pt x="62" y="245"/>
                  <a:pt x="62" y="245"/>
                </a:cubicBezTo>
                <a:cubicBezTo>
                  <a:pt x="79" y="260"/>
                  <a:pt x="79" y="260"/>
                  <a:pt x="79" y="260"/>
                </a:cubicBezTo>
                <a:cubicBezTo>
                  <a:pt x="85" y="262"/>
                  <a:pt x="85" y="262"/>
                  <a:pt x="85" y="262"/>
                </a:cubicBezTo>
                <a:cubicBezTo>
                  <a:pt x="86" y="243"/>
                  <a:pt x="86" y="243"/>
                  <a:pt x="86" y="243"/>
                </a:cubicBezTo>
                <a:cubicBezTo>
                  <a:pt x="101" y="259"/>
                  <a:pt x="101" y="259"/>
                  <a:pt x="101" y="259"/>
                </a:cubicBezTo>
                <a:cubicBezTo>
                  <a:pt x="104" y="256"/>
                  <a:pt x="104" y="256"/>
                  <a:pt x="104" y="256"/>
                </a:cubicBezTo>
                <a:cubicBezTo>
                  <a:pt x="114" y="234"/>
                  <a:pt x="114" y="234"/>
                  <a:pt x="114" y="234"/>
                </a:cubicBezTo>
                <a:cubicBezTo>
                  <a:pt x="116" y="221"/>
                  <a:pt x="116" y="221"/>
                  <a:pt x="116" y="221"/>
                </a:cubicBezTo>
                <a:cubicBezTo>
                  <a:pt x="118" y="222"/>
                  <a:pt x="118" y="222"/>
                  <a:pt x="118" y="222"/>
                </a:cubicBezTo>
                <a:cubicBezTo>
                  <a:pt x="119" y="222"/>
                  <a:pt x="119" y="222"/>
                  <a:pt x="119" y="222"/>
                </a:cubicBezTo>
                <a:cubicBezTo>
                  <a:pt x="131" y="222"/>
                  <a:pt x="131" y="222"/>
                  <a:pt x="131" y="222"/>
                </a:cubicBezTo>
                <a:cubicBezTo>
                  <a:pt x="130" y="213"/>
                  <a:pt x="130" y="213"/>
                  <a:pt x="130" y="213"/>
                </a:cubicBezTo>
                <a:cubicBezTo>
                  <a:pt x="130" y="211"/>
                  <a:pt x="130" y="211"/>
                  <a:pt x="130" y="211"/>
                </a:cubicBezTo>
                <a:cubicBezTo>
                  <a:pt x="130" y="210"/>
                  <a:pt x="130" y="210"/>
                  <a:pt x="130" y="210"/>
                </a:cubicBezTo>
                <a:cubicBezTo>
                  <a:pt x="132" y="210"/>
                  <a:pt x="132" y="210"/>
                  <a:pt x="132" y="210"/>
                </a:cubicBezTo>
                <a:cubicBezTo>
                  <a:pt x="147" y="211"/>
                  <a:pt x="147" y="211"/>
                  <a:pt x="147" y="211"/>
                </a:cubicBezTo>
                <a:cubicBezTo>
                  <a:pt x="155" y="203"/>
                  <a:pt x="159" y="196"/>
                  <a:pt x="159" y="191"/>
                </a:cubicBezTo>
                <a:cubicBezTo>
                  <a:pt x="156" y="169"/>
                  <a:pt x="156" y="169"/>
                  <a:pt x="156" y="169"/>
                </a:cubicBezTo>
                <a:cubicBezTo>
                  <a:pt x="170" y="173"/>
                  <a:pt x="170" y="173"/>
                  <a:pt x="170" y="173"/>
                </a:cubicBezTo>
                <a:cubicBezTo>
                  <a:pt x="173" y="167"/>
                  <a:pt x="173" y="167"/>
                  <a:pt x="173" y="167"/>
                </a:cubicBezTo>
                <a:cubicBezTo>
                  <a:pt x="167" y="161"/>
                  <a:pt x="167" y="161"/>
                  <a:pt x="167" y="161"/>
                </a:cubicBezTo>
                <a:cubicBezTo>
                  <a:pt x="165" y="158"/>
                  <a:pt x="165" y="158"/>
                  <a:pt x="165" y="158"/>
                </a:cubicBezTo>
                <a:cubicBezTo>
                  <a:pt x="178" y="146"/>
                  <a:pt x="178" y="146"/>
                  <a:pt x="178" y="146"/>
                </a:cubicBezTo>
                <a:cubicBezTo>
                  <a:pt x="178" y="148"/>
                  <a:pt x="178" y="148"/>
                  <a:pt x="178" y="148"/>
                </a:cubicBezTo>
                <a:cubicBezTo>
                  <a:pt x="179" y="148"/>
                  <a:pt x="179" y="148"/>
                  <a:pt x="179" y="148"/>
                </a:cubicBezTo>
                <a:cubicBezTo>
                  <a:pt x="187" y="152"/>
                  <a:pt x="187" y="152"/>
                  <a:pt x="187" y="152"/>
                </a:cubicBezTo>
                <a:cubicBezTo>
                  <a:pt x="187" y="150"/>
                  <a:pt x="187" y="150"/>
                  <a:pt x="187" y="150"/>
                </a:cubicBezTo>
                <a:cubicBezTo>
                  <a:pt x="182" y="139"/>
                  <a:pt x="182" y="139"/>
                  <a:pt x="182" y="139"/>
                </a:cubicBezTo>
                <a:cubicBezTo>
                  <a:pt x="184" y="137"/>
                  <a:pt x="184" y="137"/>
                  <a:pt x="184" y="137"/>
                </a:cubicBezTo>
                <a:cubicBezTo>
                  <a:pt x="187" y="135"/>
                  <a:pt x="187" y="135"/>
                  <a:pt x="187" y="135"/>
                </a:cubicBezTo>
                <a:cubicBezTo>
                  <a:pt x="186" y="131"/>
                  <a:pt x="186" y="131"/>
                  <a:pt x="186" y="131"/>
                </a:cubicBezTo>
                <a:cubicBezTo>
                  <a:pt x="179" y="120"/>
                  <a:pt x="179" y="120"/>
                  <a:pt x="179" y="120"/>
                </a:cubicBezTo>
                <a:cubicBezTo>
                  <a:pt x="181" y="119"/>
                  <a:pt x="181" y="119"/>
                  <a:pt x="181" y="119"/>
                </a:cubicBezTo>
                <a:cubicBezTo>
                  <a:pt x="182" y="118"/>
                  <a:pt x="182" y="118"/>
                  <a:pt x="182" y="118"/>
                </a:cubicBezTo>
                <a:cubicBezTo>
                  <a:pt x="198" y="109"/>
                  <a:pt x="198" y="109"/>
                  <a:pt x="198" y="109"/>
                </a:cubicBezTo>
                <a:cubicBezTo>
                  <a:pt x="199" y="102"/>
                  <a:pt x="199" y="102"/>
                  <a:pt x="199" y="102"/>
                </a:cubicBezTo>
                <a:cubicBezTo>
                  <a:pt x="185" y="95"/>
                  <a:pt x="178" y="89"/>
                  <a:pt x="179" y="86"/>
                </a:cubicBezTo>
                <a:cubicBezTo>
                  <a:pt x="179" y="83"/>
                  <a:pt x="181" y="83"/>
                  <a:pt x="184" y="83"/>
                </a:cubicBezTo>
                <a:cubicBezTo>
                  <a:pt x="202" y="86"/>
                  <a:pt x="202" y="86"/>
                  <a:pt x="202" y="86"/>
                </a:cubicBezTo>
                <a:cubicBezTo>
                  <a:pt x="203" y="75"/>
                  <a:pt x="203" y="75"/>
                  <a:pt x="203" y="75"/>
                </a:cubicBezTo>
                <a:cubicBezTo>
                  <a:pt x="203" y="73"/>
                  <a:pt x="203" y="73"/>
                  <a:pt x="203" y="73"/>
                </a:cubicBezTo>
                <a:cubicBezTo>
                  <a:pt x="212" y="64"/>
                  <a:pt x="212" y="64"/>
                  <a:pt x="212" y="64"/>
                </a:cubicBezTo>
                <a:cubicBezTo>
                  <a:pt x="214" y="58"/>
                  <a:pt x="214" y="58"/>
                  <a:pt x="214" y="58"/>
                </a:cubicBezTo>
                <a:cubicBezTo>
                  <a:pt x="210" y="56"/>
                  <a:pt x="208" y="54"/>
                  <a:pt x="206" y="52"/>
                </a:cubicBezTo>
                <a:cubicBezTo>
                  <a:pt x="205" y="50"/>
                  <a:pt x="205" y="50"/>
                  <a:pt x="205" y="50"/>
                </a:cubicBezTo>
                <a:cubicBezTo>
                  <a:pt x="205" y="49"/>
                  <a:pt x="205" y="49"/>
                  <a:pt x="205" y="49"/>
                </a:cubicBezTo>
                <a:cubicBezTo>
                  <a:pt x="206" y="46"/>
                  <a:pt x="206" y="46"/>
                  <a:pt x="206" y="46"/>
                </a:cubicBezTo>
                <a:cubicBezTo>
                  <a:pt x="205" y="45"/>
                  <a:pt x="205" y="45"/>
                  <a:pt x="205" y="45"/>
                </a:cubicBezTo>
                <a:cubicBezTo>
                  <a:pt x="204" y="44"/>
                  <a:pt x="204" y="44"/>
                  <a:pt x="204" y="44"/>
                </a:cubicBezTo>
                <a:cubicBezTo>
                  <a:pt x="203" y="45"/>
                  <a:pt x="203" y="45"/>
                  <a:pt x="203" y="45"/>
                </a:cubicBezTo>
                <a:cubicBezTo>
                  <a:pt x="202" y="47"/>
                  <a:pt x="199" y="49"/>
                  <a:pt x="195" y="49"/>
                </a:cubicBezTo>
                <a:cubicBezTo>
                  <a:pt x="188" y="49"/>
                  <a:pt x="182" y="46"/>
                  <a:pt x="178" y="42"/>
                </a:cubicBezTo>
                <a:cubicBezTo>
                  <a:pt x="178" y="41"/>
                  <a:pt x="178" y="41"/>
                  <a:pt x="178" y="41"/>
                </a:cubicBezTo>
                <a:cubicBezTo>
                  <a:pt x="178" y="41"/>
                  <a:pt x="178" y="41"/>
                  <a:pt x="178" y="41"/>
                </a:cubicBezTo>
                <a:cubicBezTo>
                  <a:pt x="173" y="33"/>
                  <a:pt x="173" y="33"/>
                  <a:pt x="173" y="33"/>
                </a:cubicBezTo>
                <a:cubicBezTo>
                  <a:pt x="172" y="34"/>
                  <a:pt x="172" y="34"/>
                  <a:pt x="172" y="34"/>
                </a:cubicBezTo>
                <a:cubicBezTo>
                  <a:pt x="171" y="38"/>
                  <a:pt x="169" y="41"/>
                  <a:pt x="164" y="44"/>
                </a:cubicBezTo>
                <a:cubicBezTo>
                  <a:pt x="156" y="48"/>
                  <a:pt x="149" y="49"/>
                  <a:pt x="142" y="46"/>
                </a:cubicBezTo>
                <a:cubicBezTo>
                  <a:pt x="137" y="44"/>
                  <a:pt x="134" y="41"/>
                  <a:pt x="132" y="35"/>
                </a:cubicBezTo>
                <a:cubicBezTo>
                  <a:pt x="130" y="23"/>
                  <a:pt x="130" y="23"/>
                  <a:pt x="130" y="23"/>
                </a:cubicBezTo>
                <a:cubicBezTo>
                  <a:pt x="128" y="12"/>
                  <a:pt x="126" y="5"/>
                  <a:pt x="122" y="3"/>
                </a:cubicBezTo>
                <a:cubicBezTo>
                  <a:pt x="119" y="1"/>
                  <a:pt x="115" y="0"/>
                  <a:pt x="112" y="1"/>
                </a:cubicBezTo>
                <a:cubicBezTo>
                  <a:pt x="113" y="11"/>
                  <a:pt x="113" y="11"/>
                  <a:pt x="113" y="11"/>
                </a:cubicBezTo>
                <a:lnTo>
                  <a:pt x="112" y="12"/>
                </a:lnTo>
                <a:close/>
              </a:path>
            </a:pathLst>
          </a:custGeom>
          <a:solidFill>
            <a:srgbClr val="D8D8D8"/>
          </a:solidFill>
          <a:ln w="9525">
            <a:solidFill>
              <a:srgbClr val="A5A5A5"/>
            </a:solidFill>
            <a:bevel/>
            <a:headEnd/>
            <a:tailEnd/>
          </a:ln>
        </p:spPr>
        <p:txBody>
          <a:bodyPr/>
          <a:lstStyle/>
          <a:p>
            <a:endParaRPr lang="zh-CN" altLang="en-US"/>
          </a:p>
        </p:txBody>
      </p:sp>
      <p:sp>
        <p:nvSpPr>
          <p:cNvPr id="34862" name="Freeform 27">
            <a:extLst>
              <a:ext uri="{FF2B5EF4-FFF2-40B4-BE49-F238E27FC236}">
                <a16:creationId xmlns:a16="http://schemas.microsoft.com/office/drawing/2014/main" id="{E9986F2C-A538-4627-BA6F-8BE01E3038DA}"/>
              </a:ext>
            </a:extLst>
          </p:cNvPr>
          <p:cNvSpPr>
            <a:spLocks noChangeArrowheads="1"/>
          </p:cNvSpPr>
          <p:nvPr/>
        </p:nvSpPr>
        <p:spPr bwMode="auto">
          <a:xfrm>
            <a:off x="5510213" y="4329113"/>
            <a:ext cx="461962" cy="533400"/>
          </a:xfrm>
          <a:custGeom>
            <a:avLst/>
            <a:gdLst>
              <a:gd name="T0" fmla="*/ 2147483647 w 186"/>
              <a:gd name="T1" fmla="*/ 2147483647 h 214"/>
              <a:gd name="T2" fmla="*/ 2147483647 w 186"/>
              <a:gd name="T3" fmla="*/ 2147483647 h 214"/>
              <a:gd name="T4" fmla="*/ 2147483647 w 186"/>
              <a:gd name="T5" fmla="*/ 2147483647 h 214"/>
              <a:gd name="T6" fmla="*/ 2147483647 w 186"/>
              <a:gd name="T7" fmla="*/ 2147483647 h 214"/>
              <a:gd name="T8" fmla="*/ 2147483647 w 186"/>
              <a:gd name="T9" fmla="*/ 2147483647 h 214"/>
              <a:gd name="T10" fmla="*/ 2147483647 w 186"/>
              <a:gd name="T11" fmla="*/ 2147483647 h 214"/>
              <a:gd name="T12" fmla="*/ 2147483647 w 186"/>
              <a:gd name="T13" fmla="*/ 2147483647 h 214"/>
              <a:gd name="T14" fmla="*/ 2147483647 w 186"/>
              <a:gd name="T15" fmla="*/ 2147483647 h 214"/>
              <a:gd name="T16" fmla="*/ 2147483647 w 186"/>
              <a:gd name="T17" fmla="*/ 2147483647 h 214"/>
              <a:gd name="T18" fmla="*/ 2147483647 w 186"/>
              <a:gd name="T19" fmla="*/ 2147483647 h 214"/>
              <a:gd name="T20" fmla="*/ 2147483647 w 186"/>
              <a:gd name="T21" fmla="*/ 2147483647 h 214"/>
              <a:gd name="T22" fmla="*/ 2147483647 w 186"/>
              <a:gd name="T23" fmla="*/ 2147483647 h 214"/>
              <a:gd name="T24" fmla="*/ 2147483647 w 186"/>
              <a:gd name="T25" fmla="*/ 2147483647 h 214"/>
              <a:gd name="T26" fmla="*/ 2147483647 w 186"/>
              <a:gd name="T27" fmla="*/ 2147483647 h 214"/>
              <a:gd name="T28" fmla="*/ 2147483647 w 186"/>
              <a:gd name="T29" fmla="*/ 2147483647 h 214"/>
              <a:gd name="T30" fmla="*/ 2147483647 w 186"/>
              <a:gd name="T31" fmla="*/ 2147483647 h 214"/>
              <a:gd name="T32" fmla="*/ 2147483647 w 186"/>
              <a:gd name="T33" fmla="*/ 2147483647 h 214"/>
              <a:gd name="T34" fmla="*/ 2147483647 w 186"/>
              <a:gd name="T35" fmla="*/ 2147483647 h 214"/>
              <a:gd name="T36" fmla="*/ 2147483647 w 186"/>
              <a:gd name="T37" fmla="*/ 2147483647 h 214"/>
              <a:gd name="T38" fmla="*/ 2147483647 w 186"/>
              <a:gd name="T39" fmla="*/ 2147483647 h 214"/>
              <a:gd name="T40" fmla="*/ 2147483647 w 186"/>
              <a:gd name="T41" fmla="*/ 2147483647 h 214"/>
              <a:gd name="T42" fmla="*/ 2147483647 w 186"/>
              <a:gd name="T43" fmla="*/ 2147483647 h 214"/>
              <a:gd name="T44" fmla="*/ 2147483647 w 186"/>
              <a:gd name="T45" fmla="*/ 2147483647 h 214"/>
              <a:gd name="T46" fmla="*/ 2147483647 w 186"/>
              <a:gd name="T47" fmla="*/ 2147483647 h 214"/>
              <a:gd name="T48" fmla="*/ 2147483647 w 186"/>
              <a:gd name="T49" fmla="*/ 2147483647 h 214"/>
              <a:gd name="T50" fmla="*/ 2147483647 w 186"/>
              <a:gd name="T51" fmla="*/ 2147483647 h 214"/>
              <a:gd name="T52" fmla="*/ 2147483647 w 186"/>
              <a:gd name="T53" fmla="*/ 2147483647 h 214"/>
              <a:gd name="T54" fmla="*/ 2147483647 w 186"/>
              <a:gd name="T55" fmla="*/ 2147483647 h 214"/>
              <a:gd name="T56" fmla="*/ 2147483647 w 186"/>
              <a:gd name="T57" fmla="*/ 2147483647 h 214"/>
              <a:gd name="T58" fmla="*/ 2147483647 w 186"/>
              <a:gd name="T59" fmla="*/ 2147483647 h 214"/>
              <a:gd name="T60" fmla="*/ 2147483647 w 186"/>
              <a:gd name="T61" fmla="*/ 2147483647 h 214"/>
              <a:gd name="T62" fmla="*/ 2147483647 w 186"/>
              <a:gd name="T63" fmla="*/ 2147483647 h 214"/>
              <a:gd name="T64" fmla="*/ 2147483647 w 186"/>
              <a:gd name="T65" fmla="*/ 2147483647 h 214"/>
              <a:gd name="T66" fmla="*/ 2147483647 w 186"/>
              <a:gd name="T67" fmla="*/ 2147483647 h 214"/>
              <a:gd name="T68" fmla="*/ 2147483647 w 186"/>
              <a:gd name="T69" fmla="*/ 2147483647 h 214"/>
              <a:gd name="T70" fmla="*/ 2147483647 w 186"/>
              <a:gd name="T71" fmla="*/ 2147483647 h 214"/>
              <a:gd name="T72" fmla="*/ 2147483647 w 186"/>
              <a:gd name="T73" fmla="*/ 2147483647 h 214"/>
              <a:gd name="T74" fmla="*/ 2147483647 w 186"/>
              <a:gd name="T75" fmla="*/ 2147483647 h 214"/>
              <a:gd name="T76" fmla="*/ 2147483647 w 186"/>
              <a:gd name="T77" fmla="*/ 2147483647 h 214"/>
              <a:gd name="T78" fmla="*/ 2147483647 w 186"/>
              <a:gd name="T79" fmla="*/ 2147483647 h 214"/>
              <a:gd name="T80" fmla="*/ 2147483647 w 186"/>
              <a:gd name="T81" fmla="*/ 2147483647 h 214"/>
              <a:gd name="T82" fmla="*/ 2147483647 w 186"/>
              <a:gd name="T83" fmla="*/ 2147483647 h 214"/>
              <a:gd name="T84" fmla="*/ 2147483647 w 186"/>
              <a:gd name="T85" fmla="*/ 2147483647 h 214"/>
              <a:gd name="T86" fmla="*/ 2147483647 w 186"/>
              <a:gd name="T87" fmla="*/ 2147483647 h 214"/>
              <a:gd name="T88" fmla="*/ 2147483647 w 186"/>
              <a:gd name="T89" fmla="*/ 2147483647 h 214"/>
              <a:gd name="T90" fmla="*/ 2147483647 w 186"/>
              <a:gd name="T91" fmla="*/ 2147483647 h 214"/>
              <a:gd name="T92" fmla="*/ 2147483647 w 186"/>
              <a:gd name="T93" fmla="*/ 0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 h="214">
                <a:moveTo>
                  <a:pt x="114" y="3"/>
                </a:moveTo>
                <a:cubicBezTo>
                  <a:pt x="107" y="6"/>
                  <a:pt x="102" y="8"/>
                  <a:pt x="98" y="9"/>
                </a:cubicBezTo>
                <a:cubicBezTo>
                  <a:pt x="94" y="9"/>
                  <a:pt x="88" y="8"/>
                  <a:pt x="79" y="5"/>
                </a:cubicBezTo>
                <a:cubicBezTo>
                  <a:pt x="65" y="3"/>
                  <a:pt x="65" y="3"/>
                  <a:pt x="65" y="3"/>
                </a:cubicBezTo>
                <a:cubicBezTo>
                  <a:pt x="61" y="5"/>
                  <a:pt x="56" y="11"/>
                  <a:pt x="50" y="21"/>
                </a:cubicBezTo>
                <a:cubicBezTo>
                  <a:pt x="59" y="41"/>
                  <a:pt x="59" y="41"/>
                  <a:pt x="59" y="41"/>
                </a:cubicBezTo>
                <a:cubicBezTo>
                  <a:pt x="44" y="49"/>
                  <a:pt x="44" y="49"/>
                  <a:pt x="44" y="49"/>
                </a:cubicBezTo>
                <a:cubicBezTo>
                  <a:pt x="43" y="49"/>
                  <a:pt x="43" y="49"/>
                  <a:pt x="43" y="49"/>
                </a:cubicBezTo>
                <a:cubicBezTo>
                  <a:pt x="31" y="45"/>
                  <a:pt x="31" y="45"/>
                  <a:pt x="31" y="45"/>
                </a:cubicBezTo>
                <a:cubicBezTo>
                  <a:pt x="36" y="55"/>
                  <a:pt x="37" y="60"/>
                  <a:pt x="35" y="62"/>
                </a:cubicBezTo>
                <a:cubicBezTo>
                  <a:pt x="34" y="67"/>
                  <a:pt x="34" y="67"/>
                  <a:pt x="34" y="67"/>
                </a:cubicBezTo>
                <a:cubicBezTo>
                  <a:pt x="31" y="75"/>
                  <a:pt x="28" y="79"/>
                  <a:pt x="26" y="81"/>
                </a:cubicBezTo>
                <a:cubicBezTo>
                  <a:pt x="5" y="100"/>
                  <a:pt x="5" y="100"/>
                  <a:pt x="5" y="100"/>
                </a:cubicBezTo>
                <a:cubicBezTo>
                  <a:pt x="10" y="103"/>
                  <a:pt x="10" y="103"/>
                  <a:pt x="10" y="103"/>
                </a:cubicBezTo>
                <a:cubicBezTo>
                  <a:pt x="7" y="106"/>
                  <a:pt x="7" y="106"/>
                  <a:pt x="7" y="106"/>
                </a:cubicBezTo>
                <a:cubicBezTo>
                  <a:pt x="2" y="110"/>
                  <a:pt x="0" y="115"/>
                  <a:pt x="3" y="119"/>
                </a:cubicBezTo>
                <a:cubicBezTo>
                  <a:pt x="17" y="141"/>
                  <a:pt x="17" y="141"/>
                  <a:pt x="17" y="141"/>
                </a:cubicBezTo>
                <a:cubicBezTo>
                  <a:pt x="18" y="141"/>
                  <a:pt x="18" y="141"/>
                  <a:pt x="18" y="141"/>
                </a:cubicBezTo>
                <a:cubicBezTo>
                  <a:pt x="18" y="142"/>
                  <a:pt x="18" y="142"/>
                  <a:pt x="18" y="142"/>
                </a:cubicBezTo>
                <a:cubicBezTo>
                  <a:pt x="25" y="154"/>
                  <a:pt x="25" y="154"/>
                  <a:pt x="25" y="154"/>
                </a:cubicBezTo>
                <a:cubicBezTo>
                  <a:pt x="25" y="155"/>
                  <a:pt x="25" y="155"/>
                  <a:pt x="25" y="155"/>
                </a:cubicBezTo>
                <a:cubicBezTo>
                  <a:pt x="25" y="155"/>
                  <a:pt x="25" y="155"/>
                  <a:pt x="25" y="155"/>
                </a:cubicBezTo>
                <a:cubicBezTo>
                  <a:pt x="25" y="157"/>
                  <a:pt x="25" y="157"/>
                  <a:pt x="25" y="157"/>
                </a:cubicBezTo>
                <a:cubicBezTo>
                  <a:pt x="25" y="158"/>
                  <a:pt x="25" y="158"/>
                  <a:pt x="25" y="158"/>
                </a:cubicBezTo>
                <a:cubicBezTo>
                  <a:pt x="25" y="158"/>
                  <a:pt x="25" y="158"/>
                  <a:pt x="25" y="158"/>
                </a:cubicBezTo>
                <a:cubicBezTo>
                  <a:pt x="24" y="160"/>
                  <a:pt x="24" y="160"/>
                  <a:pt x="24" y="160"/>
                </a:cubicBezTo>
                <a:cubicBezTo>
                  <a:pt x="27" y="160"/>
                  <a:pt x="29" y="161"/>
                  <a:pt x="32" y="163"/>
                </a:cubicBezTo>
                <a:cubicBezTo>
                  <a:pt x="37" y="166"/>
                  <a:pt x="41" y="174"/>
                  <a:pt x="42" y="187"/>
                </a:cubicBezTo>
                <a:cubicBezTo>
                  <a:pt x="45" y="199"/>
                  <a:pt x="45" y="199"/>
                  <a:pt x="45" y="199"/>
                </a:cubicBezTo>
                <a:cubicBezTo>
                  <a:pt x="46" y="202"/>
                  <a:pt x="47" y="204"/>
                  <a:pt x="50" y="205"/>
                </a:cubicBezTo>
                <a:cubicBezTo>
                  <a:pt x="55" y="208"/>
                  <a:pt x="61" y="207"/>
                  <a:pt x="67" y="203"/>
                </a:cubicBezTo>
                <a:cubicBezTo>
                  <a:pt x="70" y="201"/>
                  <a:pt x="71" y="200"/>
                  <a:pt x="71" y="198"/>
                </a:cubicBezTo>
                <a:cubicBezTo>
                  <a:pt x="70" y="197"/>
                  <a:pt x="70" y="197"/>
                  <a:pt x="70" y="197"/>
                </a:cubicBezTo>
                <a:cubicBezTo>
                  <a:pt x="70" y="196"/>
                  <a:pt x="70" y="196"/>
                  <a:pt x="70" y="196"/>
                </a:cubicBezTo>
                <a:cubicBezTo>
                  <a:pt x="81" y="189"/>
                  <a:pt x="81" y="189"/>
                  <a:pt x="81" y="189"/>
                </a:cubicBezTo>
                <a:cubicBezTo>
                  <a:pt x="82" y="190"/>
                  <a:pt x="82" y="190"/>
                  <a:pt x="82" y="190"/>
                </a:cubicBezTo>
                <a:cubicBezTo>
                  <a:pt x="90" y="203"/>
                  <a:pt x="90" y="203"/>
                  <a:pt x="90" y="203"/>
                </a:cubicBezTo>
                <a:cubicBezTo>
                  <a:pt x="93" y="206"/>
                  <a:pt x="96" y="207"/>
                  <a:pt x="101" y="207"/>
                </a:cubicBezTo>
                <a:cubicBezTo>
                  <a:pt x="104" y="206"/>
                  <a:pt x="104" y="206"/>
                  <a:pt x="104" y="206"/>
                </a:cubicBezTo>
                <a:cubicBezTo>
                  <a:pt x="104" y="206"/>
                  <a:pt x="104" y="206"/>
                  <a:pt x="104" y="206"/>
                </a:cubicBezTo>
                <a:cubicBezTo>
                  <a:pt x="101" y="199"/>
                  <a:pt x="101" y="199"/>
                  <a:pt x="101" y="199"/>
                </a:cubicBezTo>
                <a:cubicBezTo>
                  <a:pt x="113" y="204"/>
                  <a:pt x="113" y="204"/>
                  <a:pt x="113" y="204"/>
                </a:cubicBezTo>
                <a:cubicBezTo>
                  <a:pt x="116" y="204"/>
                  <a:pt x="116" y="204"/>
                  <a:pt x="116" y="204"/>
                </a:cubicBezTo>
                <a:cubicBezTo>
                  <a:pt x="116" y="204"/>
                  <a:pt x="116" y="204"/>
                  <a:pt x="116" y="204"/>
                </a:cubicBezTo>
                <a:cubicBezTo>
                  <a:pt x="117" y="205"/>
                  <a:pt x="117" y="205"/>
                  <a:pt x="117" y="205"/>
                </a:cubicBezTo>
                <a:cubicBezTo>
                  <a:pt x="128" y="214"/>
                  <a:pt x="128" y="214"/>
                  <a:pt x="128" y="214"/>
                </a:cubicBezTo>
                <a:cubicBezTo>
                  <a:pt x="131" y="209"/>
                  <a:pt x="131" y="209"/>
                  <a:pt x="131" y="209"/>
                </a:cubicBezTo>
                <a:cubicBezTo>
                  <a:pt x="130" y="188"/>
                  <a:pt x="130" y="188"/>
                  <a:pt x="130" y="188"/>
                </a:cubicBezTo>
                <a:cubicBezTo>
                  <a:pt x="131" y="187"/>
                  <a:pt x="131" y="187"/>
                  <a:pt x="131" y="187"/>
                </a:cubicBezTo>
                <a:cubicBezTo>
                  <a:pt x="131" y="187"/>
                  <a:pt x="131" y="187"/>
                  <a:pt x="131" y="187"/>
                </a:cubicBezTo>
                <a:cubicBezTo>
                  <a:pt x="138" y="178"/>
                  <a:pt x="138" y="178"/>
                  <a:pt x="138" y="178"/>
                </a:cubicBezTo>
                <a:cubicBezTo>
                  <a:pt x="139" y="177"/>
                  <a:pt x="138" y="175"/>
                  <a:pt x="135" y="172"/>
                </a:cubicBezTo>
                <a:cubicBezTo>
                  <a:pt x="133" y="170"/>
                  <a:pt x="133" y="170"/>
                  <a:pt x="133" y="170"/>
                </a:cubicBezTo>
                <a:cubicBezTo>
                  <a:pt x="135" y="169"/>
                  <a:pt x="135" y="169"/>
                  <a:pt x="135" y="169"/>
                </a:cubicBezTo>
                <a:cubicBezTo>
                  <a:pt x="135" y="167"/>
                  <a:pt x="135" y="167"/>
                  <a:pt x="135" y="167"/>
                </a:cubicBezTo>
                <a:cubicBezTo>
                  <a:pt x="137" y="167"/>
                  <a:pt x="137" y="167"/>
                  <a:pt x="137" y="167"/>
                </a:cubicBezTo>
                <a:cubicBezTo>
                  <a:pt x="152" y="142"/>
                  <a:pt x="152" y="142"/>
                  <a:pt x="152" y="142"/>
                </a:cubicBezTo>
                <a:cubicBezTo>
                  <a:pt x="153" y="143"/>
                  <a:pt x="153" y="143"/>
                  <a:pt x="153" y="143"/>
                </a:cubicBezTo>
                <a:cubicBezTo>
                  <a:pt x="156" y="143"/>
                  <a:pt x="156" y="143"/>
                  <a:pt x="156" y="143"/>
                </a:cubicBezTo>
                <a:cubicBezTo>
                  <a:pt x="158" y="144"/>
                  <a:pt x="158" y="144"/>
                  <a:pt x="158" y="144"/>
                </a:cubicBezTo>
                <a:cubicBezTo>
                  <a:pt x="158" y="145"/>
                  <a:pt x="158" y="145"/>
                  <a:pt x="158" y="145"/>
                </a:cubicBezTo>
                <a:cubicBezTo>
                  <a:pt x="156" y="155"/>
                  <a:pt x="156" y="155"/>
                  <a:pt x="156" y="155"/>
                </a:cubicBezTo>
                <a:cubicBezTo>
                  <a:pt x="158" y="155"/>
                  <a:pt x="158" y="155"/>
                  <a:pt x="158" y="155"/>
                </a:cubicBezTo>
                <a:cubicBezTo>
                  <a:pt x="175" y="140"/>
                  <a:pt x="175" y="140"/>
                  <a:pt x="175" y="140"/>
                </a:cubicBezTo>
                <a:cubicBezTo>
                  <a:pt x="173" y="132"/>
                  <a:pt x="173" y="132"/>
                  <a:pt x="173" y="132"/>
                </a:cubicBezTo>
                <a:cubicBezTo>
                  <a:pt x="170" y="132"/>
                  <a:pt x="170" y="132"/>
                  <a:pt x="170" y="132"/>
                </a:cubicBezTo>
                <a:cubicBezTo>
                  <a:pt x="164" y="132"/>
                  <a:pt x="164" y="132"/>
                  <a:pt x="164" y="132"/>
                </a:cubicBezTo>
                <a:cubicBezTo>
                  <a:pt x="175" y="104"/>
                  <a:pt x="175" y="104"/>
                  <a:pt x="175" y="104"/>
                </a:cubicBezTo>
                <a:cubicBezTo>
                  <a:pt x="166" y="103"/>
                  <a:pt x="166" y="103"/>
                  <a:pt x="166" y="103"/>
                </a:cubicBezTo>
                <a:cubicBezTo>
                  <a:pt x="166" y="103"/>
                  <a:pt x="166" y="103"/>
                  <a:pt x="166" y="103"/>
                </a:cubicBezTo>
                <a:cubicBezTo>
                  <a:pt x="164" y="103"/>
                  <a:pt x="164" y="103"/>
                  <a:pt x="164" y="103"/>
                </a:cubicBezTo>
                <a:cubicBezTo>
                  <a:pt x="164" y="102"/>
                  <a:pt x="164" y="102"/>
                  <a:pt x="164" y="102"/>
                </a:cubicBezTo>
                <a:cubicBezTo>
                  <a:pt x="161" y="98"/>
                  <a:pt x="161" y="98"/>
                  <a:pt x="161" y="98"/>
                </a:cubicBezTo>
                <a:cubicBezTo>
                  <a:pt x="159" y="95"/>
                  <a:pt x="159" y="92"/>
                  <a:pt x="162" y="89"/>
                </a:cubicBezTo>
                <a:cubicBezTo>
                  <a:pt x="176" y="88"/>
                  <a:pt x="176" y="88"/>
                  <a:pt x="176" y="88"/>
                </a:cubicBezTo>
                <a:cubicBezTo>
                  <a:pt x="186" y="88"/>
                  <a:pt x="186" y="88"/>
                  <a:pt x="186" y="88"/>
                </a:cubicBezTo>
                <a:cubicBezTo>
                  <a:pt x="186" y="85"/>
                  <a:pt x="184" y="79"/>
                  <a:pt x="178" y="70"/>
                </a:cubicBezTo>
                <a:cubicBezTo>
                  <a:pt x="166" y="66"/>
                  <a:pt x="166" y="66"/>
                  <a:pt x="166" y="66"/>
                </a:cubicBezTo>
                <a:cubicBezTo>
                  <a:pt x="179" y="53"/>
                  <a:pt x="179" y="53"/>
                  <a:pt x="179" y="53"/>
                </a:cubicBezTo>
                <a:cubicBezTo>
                  <a:pt x="179" y="50"/>
                  <a:pt x="179" y="50"/>
                  <a:pt x="179" y="50"/>
                </a:cubicBezTo>
                <a:cubicBezTo>
                  <a:pt x="172" y="52"/>
                  <a:pt x="172" y="52"/>
                  <a:pt x="172" y="52"/>
                </a:cubicBezTo>
                <a:cubicBezTo>
                  <a:pt x="170" y="52"/>
                  <a:pt x="170" y="52"/>
                  <a:pt x="170" y="52"/>
                </a:cubicBezTo>
                <a:cubicBezTo>
                  <a:pt x="170" y="51"/>
                  <a:pt x="170" y="51"/>
                  <a:pt x="170" y="51"/>
                </a:cubicBezTo>
                <a:cubicBezTo>
                  <a:pt x="169" y="50"/>
                  <a:pt x="169" y="50"/>
                  <a:pt x="169" y="50"/>
                </a:cubicBezTo>
                <a:cubicBezTo>
                  <a:pt x="169" y="49"/>
                  <a:pt x="169" y="49"/>
                  <a:pt x="169" y="49"/>
                </a:cubicBezTo>
                <a:cubicBezTo>
                  <a:pt x="167" y="43"/>
                  <a:pt x="163" y="38"/>
                  <a:pt x="158" y="36"/>
                </a:cubicBezTo>
                <a:cubicBezTo>
                  <a:pt x="133" y="37"/>
                  <a:pt x="133" y="37"/>
                  <a:pt x="133" y="37"/>
                </a:cubicBezTo>
                <a:cubicBezTo>
                  <a:pt x="123" y="49"/>
                  <a:pt x="123" y="49"/>
                  <a:pt x="123" y="49"/>
                </a:cubicBezTo>
                <a:cubicBezTo>
                  <a:pt x="123" y="50"/>
                  <a:pt x="123" y="50"/>
                  <a:pt x="123" y="50"/>
                </a:cubicBezTo>
                <a:cubicBezTo>
                  <a:pt x="120" y="49"/>
                  <a:pt x="120" y="49"/>
                  <a:pt x="120" y="49"/>
                </a:cubicBezTo>
                <a:cubicBezTo>
                  <a:pt x="82" y="37"/>
                  <a:pt x="82" y="37"/>
                  <a:pt x="82" y="37"/>
                </a:cubicBezTo>
                <a:cubicBezTo>
                  <a:pt x="119" y="27"/>
                  <a:pt x="119" y="27"/>
                  <a:pt x="119" y="27"/>
                </a:cubicBezTo>
                <a:cubicBezTo>
                  <a:pt x="121" y="27"/>
                  <a:pt x="127" y="21"/>
                  <a:pt x="138" y="9"/>
                </a:cubicBezTo>
                <a:cubicBezTo>
                  <a:pt x="125" y="0"/>
                  <a:pt x="125" y="0"/>
                  <a:pt x="125" y="0"/>
                </a:cubicBezTo>
                <a:lnTo>
                  <a:pt x="114" y="3"/>
                </a:lnTo>
                <a:close/>
              </a:path>
            </a:pathLst>
          </a:custGeom>
          <a:solidFill>
            <a:srgbClr val="D8D8D8"/>
          </a:solidFill>
          <a:ln w="9525">
            <a:solidFill>
              <a:srgbClr val="A5A5A5"/>
            </a:solidFill>
            <a:bevel/>
            <a:headEnd/>
            <a:tailEnd/>
          </a:ln>
        </p:spPr>
        <p:txBody>
          <a:bodyPr/>
          <a:lstStyle/>
          <a:p>
            <a:endParaRPr lang="zh-CN" altLang="en-US"/>
          </a:p>
        </p:txBody>
      </p:sp>
      <p:sp>
        <p:nvSpPr>
          <p:cNvPr id="34863" name="Freeform 28">
            <a:extLst>
              <a:ext uri="{FF2B5EF4-FFF2-40B4-BE49-F238E27FC236}">
                <a16:creationId xmlns:a16="http://schemas.microsoft.com/office/drawing/2014/main" id="{C636DCA3-CE47-455E-986A-D0CE4B367487}"/>
              </a:ext>
            </a:extLst>
          </p:cNvPr>
          <p:cNvSpPr>
            <a:spLocks noChangeArrowheads="1"/>
          </p:cNvSpPr>
          <p:nvPr/>
        </p:nvSpPr>
        <p:spPr bwMode="auto">
          <a:xfrm>
            <a:off x="5068888" y="3871913"/>
            <a:ext cx="577850" cy="708025"/>
          </a:xfrm>
          <a:custGeom>
            <a:avLst/>
            <a:gdLst>
              <a:gd name="T0" fmla="*/ 2147483647 w 232"/>
              <a:gd name="T1" fmla="*/ 2147483647 h 284"/>
              <a:gd name="T2" fmla="*/ 2147483647 w 232"/>
              <a:gd name="T3" fmla="*/ 2147483647 h 284"/>
              <a:gd name="T4" fmla="*/ 2147483647 w 232"/>
              <a:gd name="T5" fmla="*/ 2147483647 h 284"/>
              <a:gd name="T6" fmla="*/ 2147483647 w 232"/>
              <a:gd name="T7" fmla="*/ 0 h 284"/>
              <a:gd name="T8" fmla="*/ 2147483647 w 232"/>
              <a:gd name="T9" fmla="*/ 2147483647 h 284"/>
              <a:gd name="T10" fmla="*/ 2147483647 w 232"/>
              <a:gd name="T11" fmla="*/ 2147483647 h 284"/>
              <a:gd name="T12" fmla="*/ 2147483647 w 232"/>
              <a:gd name="T13" fmla="*/ 2147483647 h 284"/>
              <a:gd name="T14" fmla="*/ 2147483647 w 232"/>
              <a:gd name="T15" fmla="*/ 2147483647 h 284"/>
              <a:gd name="T16" fmla="*/ 2147483647 w 232"/>
              <a:gd name="T17" fmla="*/ 2147483647 h 284"/>
              <a:gd name="T18" fmla="*/ 2147483647 w 232"/>
              <a:gd name="T19" fmla="*/ 2147483647 h 284"/>
              <a:gd name="T20" fmla="*/ 2147483647 w 232"/>
              <a:gd name="T21" fmla="*/ 2147483647 h 284"/>
              <a:gd name="T22" fmla="*/ 2147483647 w 232"/>
              <a:gd name="T23" fmla="*/ 2147483647 h 284"/>
              <a:gd name="T24" fmla="*/ 2147483647 w 232"/>
              <a:gd name="T25" fmla="*/ 2147483647 h 284"/>
              <a:gd name="T26" fmla="*/ 2147483647 w 232"/>
              <a:gd name="T27" fmla="*/ 2147483647 h 284"/>
              <a:gd name="T28" fmla="*/ 2147483647 w 232"/>
              <a:gd name="T29" fmla="*/ 2147483647 h 284"/>
              <a:gd name="T30" fmla="*/ 2147483647 w 232"/>
              <a:gd name="T31" fmla="*/ 2147483647 h 284"/>
              <a:gd name="T32" fmla="*/ 2147483647 w 232"/>
              <a:gd name="T33" fmla="*/ 2147483647 h 284"/>
              <a:gd name="T34" fmla="*/ 2147483647 w 232"/>
              <a:gd name="T35" fmla="*/ 2147483647 h 284"/>
              <a:gd name="T36" fmla="*/ 2147483647 w 232"/>
              <a:gd name="T37" fmla="*/ 2147483647 h 284"/>
              <a:gd name="T38" fmla="*/ 2147483647 w 232"/>
              <a:gd name="T39" fmla="*/ 2147483647 h 284"/>
              <a:gd name="T40" fmla="*/ 2147483647 w 232"/>
              <a:gd name="T41" fmla="*/ 2147483647 h 284"/>
              <a:gd name="T42" fmla="*/ 2147483647 w 232"/>
              <a:gd name="T43" fmla="*/ 2147483647 h 284"/>
              <a:gd name="T44" fmla="*/ 2147483647 w 232"/>
              <a:gd name="T45" fmla="*/ 2147483647 h 284"/>
              <a:gd name="T46" fmla="*/ 2147483647 w 232"/>
              <a:gd name="T47" fmla="*/ 2147483647 h 284"/>
              <a:gd name="T48" fmla="*/ 2147483647 w 232"/>
              <a:gd name="T49" fmla="*/ 2147483647 h 284"/>
              <a:gd name="T50" fmla="*/ 2147483647 w 232"/>
              <a:gd name="T51" fmla="*/ 2147483647 h 284"/>
              <a:gd name="T52" fmla="*/ 2147483647 w 232"/>
              <a:gd name="T53" fmla="*/ 2147483647 h 284"/>
              <a:gd name="T54" fmla="*/ 2147483647 w 232"/>
              <a:gd name="T55" fmla="*/ 2147483647 h 284"/>
              <a:gd name="T56" fmla="*/ 2147483647 w 232"/>
              <a:gd name="T57" fmla="*/ 2147483647 h 284"/>
              <a:gd name="T58" fmla="*/ 2147483647 w 232"/>
              <a:gd name="T59" fmla="*/ 2147483647 h 284"/>
              <a:gd name="T60" fmla="*/ 2147483647 w 232"/>
              <a:gd name="T61" fmla="*/ 2147483647 h 284"/>
              <a:gd name="T62" fmla="*/ 2147483647 w 232"/>
              <a:gd name="T63" fmla="*/ 2147483647 h 284"/>
              <a:gd name="T64" fmla="*/ 2147483647 w 232"/>
              <a:gd name="T65" fmla="*/ 2147483647 h 284"/>
              <a:gd name="T66" fmla="*/ 2147483647 w 232"/>
              <a:gd name="T67" fmla="*/ 2147483647 h 284"/>
              <a:gd name="T68" fmla="*/ 2147483647 w 232"/>
              <a:gd name="T69" fmla="*/ 2147483647 h 284"/>
              <a:gd name="T70" fmla="*/ 2147483647 w 232"/>
              <a:gd name="T71" fmla="*/ 2147483647 h 284"/>
              <a:gd name="T72" fmla="*/ 2147483647 w 232"/>
              <a:gd name="T73" fmla="*/ 2147483647 h 284"/>
              <a:gd name="T74" fmla="*/ 2147483647 w 232"/>
              <a:gd name="T75" fmla="*/ 2147483647 h 284"/>
              <a:gd name="T76" fmla="*/ 2147483647 w 232"/>
              <a:gd name="T77" fmla="*/ 2147483647 h 284"/>
              <a:gd name="T78" fmla="*/ 2147483647 w 232"/>
              <a:gd name="T79" fmla="*/ 2147483647 h 284"/>
              <a:gd name="T80" fmla="*/ 2147483647 w 232"/>
              <a:gd name="T81" fmla="*/ 2147483647 h 284"/>
              <a:gd name="T82" fmla="*/ 2147483647 w 232"/>
              <a:gd name="T83" fmla="*/ 2147483647 h 284"/>
              <a:gd name="T84" fmla="*/ 2147483647 w 232"/>
              <a:gd name="T85" fmla="*/ 2147483647 h 284"/>
              <a:gd name="T86" fmla="*/ 2147483647 w 232"/>
              <a:gd name="T87" fmla="*/ 2147483647 h 284"/>
              <a:gd name="T88" fmla="*/ 2147483647 w 232"/>
              <a:gd name="T89" fmla="*/ 2147483647 h 284"/>
              <a:gd name="T90" fmla="*/ 2147483647 w 232"/>
              <a:gd name="T91" fmla="*/ 2147483647 h 284"/>
              <a:gd name="T92" fmla="*/ 2147483647 w 232"/>
              <a:gd name="T93" fmla="*/ 2147483647 h 284"/>
              <a:gd name="T94" fmla="*/ 2147483647 w 232"/>
              <a:gd name="T95" fmla="*/ 2147483647 h 284"/>
              <a:gd name="T96" fmla="*/ 2147483647 w 232"/>
              <a:gd name="T97" fmla="*/ 2147483647 h 284"/>
              <a:gd name="T98" fmla="*/ 2147483647 w 232"/>
              <a:gd name="T99" fmla="*/ 2147483647 h 284"/>
              <a:gd name="T100" fmla="*/ 2147483647 w 232"/>
              <a:gd name="T101" fmla="*/ 2147483647 h 284"/>
              <a:gd name="T102" fmla="*/ 2147483647 w 232"/>
              <a:gd name="T103" fmla="*/ 2147483647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84">
                <a:moveTo>
                  <a:pt x="146" y="80"/>
                </a:moveTo>
                <a:cubicBezTo>
                  <a:pt x="146" y="80"/>
                  <a:pt x="146" y="80"/>
                  <a:pt x="146" y="80"/>
                </a:cubicBezTo>
                <a:cubicBezTo>
                  <a:pt x="146" y="80"/>
                  <a:pt x="146" y="80"/>
                  <a:pt x="146" y="80"/>
                </a:cubicBezTo>
                <a:cubicBezTo>
                  <a:pt x="139" y="57"/>
                  <a:pt x="133" y="44"/>
                  <a:pt x="129" y="42"/>
                </a:cubicBezTo>
                <a:cubicBezTo>
                  <a:pt x="108" y="35"/>
                  <a:pt x="108" y="35"/>
                  <a:pt x="108" y="35"/>
                </a:cubicBezTo>
                <a:cubicBezTo>
                  <a:pt x="96" y="31"/>
                  <a:pt x="87" y="29"/>
                  <a:pt x="83" y="26"/>
                </a:cubicBezTo>
                <a:cubicBezTo>
                  <a:pt x="77" y="23"/>
                  <a:pt x="69" y="14"/>
                  <a:pt x="60" y="0"/>
                </a:cubicBezTo>
                <a:cubicBezTo>
                  <a:pt x="57" y="0"/>
                  <a:pt x="57" y="0"/>
                  <a:pt x="57" y="0"/>
                </a:cubicBezTo>
                <a:cubicBezTo>
                  <a:pt x="57" y="1"/>
                  <a:pt x="57" y="1"/>
                  <a:pt x="57" y="1"/>
                </a:cubicBezTo>
                <a:cubicBezTo>
                  <a:pt x="58" y="6"/>
                  <a:pt x="63" y="14"/>
                  <a:pt x="74" y="26"/>
                </a:cubicBezTo>
                <a:cubicBezTo>
                  <a:pt x="74" y="27"/>
                  <a:pt x="74" y="27"/>
                  <a:pt x="74" y="27"/>
                </a:cubicBezTo>
                <a:cubicBezTo>
                  <a:pt x="75" y="28"/>
                  <a:pt x="75" y="28"/>
                  <a:pt x="75" y="28"/>
                </a:cubicBezTo>
                <a:cubicBezTo>
                  <a:pt x="65" y="46"/>
                  <a:pt x="65" y="46"/>
                  <a:pt x="65" y="46"/>
                </a:cubicBezTo>
                <a:cubicBezTo>
                  <a:pt x="62" y="52"/>
                  <a:pt x="58" y="55"/>
                  <a:pt x="54" y="54"/>
                </a:cubicBezTo>
                <a:cubicBezTo>
                  <a:pt x="52" y="53"/>
                  <a:pt x="47" y="48"/>
                  <a:pt x="39" y="37"/>
                </a:cubicBezTo>
                <a:cubicBezTo>
                  <a:pt x="29" y="34"/>
                  <a:pt x="29" y="34"/>
                  <a:pt x="29" y="34"/>
                </a:cubicBezTo>
                <a:cubicBezTo>
                  <a:pt x="29" y="37"/>
                  <a:pt x="31" y="43"/>
                  <a:pt x="35" y="53"/>
                </a:cubicBezTo>
                <a:cubicBezTo>
                  <a:pt x="35" y="54"/>
                  <a:pt x="35" y="54"/>
                  <a:pt x="35" y="54"/>
                </a:cubicBezTo>
                <a:cubicBezTo>
                  <a:pt x="35" y="54"/>
                  <a:pt x="35" y="54"/>
                  <a:pt x="35" y="54"/>
                </a:cubicBezTo>
                <a:cubicBezTo>
                  <a:pt x="35" y="55"/>
                  <a:pt x="35" y="55"/>
                  <a:pt x="35" y="55"/>
                </a:cubicBezTo>
                <a:cubicBezTo>
                  <a:pt x="35" y="55"/>
                  <a:pt x="35" y="55"/>
                  <a:pt x="35" y="55"/>
                </a:cubicBezTo>
                <a:cubicBezTo>
                  <a:pt x="33" y="62"/>
                  <a:pt x="33" y="62"/>
                  <a:pt x="33" y="62"/>
                </a:cubicBezTo>
                <a:cubicBezTo>
                  <a:pt x="22" y="67"/>
                  <a:pt x="22" y="67"/>
                  <a:pt x="22" y="67"/>
                </a:cubicBezTo>
                <a:cubicBezTo>
                  <a:pt x="22" y="67"/>
                  <a:pt x="22" y="67"/>
                  <a:pt x="22" y="67"/>
                </a:cubicBezTo>
                <a:cubicBezTo>
                  <a:pt x="18" y="68"/>
                  <a:pt x="18" y="68"/>
                  <a:pt x="18" y="68"/>
                </a:cubicBezTo>
                <a:cubicBezTo>
                  <a:pt x="17" y="70"/>
                  <a:pt x="17" y="73"/>
                  <a:pt x="17" y="77"/>
                </a:cubicBezTo>
                <a:cubicBezTo>
                  <a:pt x="18" y="86"/>
                  <a:pt x="18" y="91"/>
                  <a:pt x="16" y="94"/>
                </a:cubicBezTo>
                <a:cubicBezTo>
                  <a:pt x="15" y="95"/>
                  <a:pt x="14" y="95"/>
                  <a:pt x="13" y="95"/>
                </a:cubicBezTo>
                <a:cubicBezTo>
                  <a:pt x="12" y="95"/>
                  <a:pt x="12" y="95"/>
                  <a:pt x="12" y="95"/>
                </a:cubicBezTo>
                <a:cubicBezTo>
                  <a:pt x="12" y="95"/>
                  <a:pt x="12" y="95"/>
                  <a:pt x="12" y="95"/>
                </a:cubicBezTo>
                <a:cubicBezTo>
                  <a:pt x="0" y="92"/>
                  <a:pt x="0" y="92"/>
                  <a:pt x="0" y="92"/>
                </a:cubicBezTo>
                <a:cubicBezTo>
                  <a:pt x="1" y="95"/>
                  <a:pt x="3" y="97"/>
                  <a:pt x="6" y="99"/>
                </a:cubicBezTo>
                <a:cubicBezTo>
                  <a:pt x="12" y="105"/>
                  <a:pt x="17" y="112"/>
                  <a:pt x="21" y="122"/>
                </a:cubicBezTo>
                <a:cubicBezTo>
                  <a:pt x="22" y="123"/>
                  <a:pt x="22" y="123"/>
                  <a:pt x="22" y="123"/>
                </a:cubicBezTo>
                <a:cubicBezTo>
                  <a:pt x="22" y="123"/>
                  <a:pt x="22" y="123"/>
                  <a:pt x="22" y="123"/>
                </a:cubicBezTo>
                <a:cubicBezTo>
                  <a:pt x="28" y="122"/>
                  <a:pt x="28" y="122"/>
                  <a:pt x="28" y="122"/>
                </a:cubicBezTo>
                <a:cubicBezTo>
                  <a:pt x="34" y="121"/>
                  <a:pt x="40" y="122"/>
                  <a:pt x="46" y="126"/>
                </a:cubicBezTo>
                <a:cubicBezTo>
                  <a:pt x="53" y="134"/>
                  <a:pt x="53" y="134"/>
                  <a:pt x="53" y="134"/>
                </a:cubicBezTo>
                <a:cubicBezTo>
                  <a:pt x="54" y="135"/>
                  <a:pt x="54" y="135"/>
                  <a:pt x="54" y="135"/>
                </a:cubicBezTo>
                <a:cubicBezTo>
                  <a:pt x="54" y="136"/>
                  <a:pt x="54" y="136"/>
                  <a:pt x="54" y="136"/>
                </a:cubicBezTo>
                <a:cubicBezTo>
                  <a:pt x="53" y="136"/>
                  <a:pt x="53" y="136"/>
                  <a:pt x="53" y="136"/>
                </a:cubicBezTo>
                <a:cubicBezTo>
                  <a:pt x="52" y="151"/>
                  <a:pt x="52" y="151"/>
                  <a:pt x="52" y="151"/>
                </a:cubicBezTo>
                <a:cubicBezTo>
                  <a:pt x="54" y="154"/>
                  <a:pt x="55" y="157"/>
                  <a:pt x="54" y="159"/>
                </a:cubicBezTo>
                <a:cubicBezTo>
                  <a:pt x="53" y="162"/>
                  <a:pt x="51" y="164"/>
                  <a:pt x="46" y="165"/>
                </a:cubicBezTo>
                <a:cubicBezTo>
                  <a:pt x="41" y="165"/>
                  <a:pt x="39" y="168"/>
                  <a:pt x="38" y="174"/>
                </a:cubicBezTo>
                <a:cubicBezTo>
                  <a:pt x="38" y="174"/>
                  <a:pt x="38" y="174"/>
                  <a:pt x="38" y="174"/>
                </a:cubicBezTo>
                <a:cubicBezTo>
                  <a:pt x="38" y="174"/>
                  <a:pt x="38" y="174"/>
                  <a:pt x="38" y="174"/>
                </a:cubicBezTo>
                <a:cubicBezTo>
                  <a:pt x="38" y="174"/>
                  <a:pt x="38" y="174"/>
                  <a:pt x="38" y="174"/>
                </a:cubicBezTo>
                <a:cubicBezTo>
                  <a:pt x="33" y="185"/>
                  <a:pt x="33" y="185"/>
                  <a:pt x="33" y="185"/>
                </a:cubicBezTo>
                <a:cubicBezTo>
                  <a:pt x="40" y="192"/>
                  <a:pt x="40" y="192"/>
                  <a:pt x="40" y="192"/>
                </a:cubicBezTo>
                <a:cubicBezTo>
                  <a:pt x="56" y="195"/>
                  <a:pt x="56" y="195"/>
                  <a:pt x="56" y="195"/>
                </a:cubicBezTo>
                <a:cubicBezTo>
                  <a:pt x="57" y="195"/>
                  <a:pt x="57" y="195"/>
                  <a:pt x="57" y="195"/>
                </a:cubicBezTo>
                <a:cubicBezTo>
                  <a:pt x="57" y="195"/>
                  <a:pt x="57" y="195"/>
                  <a:pt x="57" y="195"/>
                </a:cubicBezTo>
                <a:cubicBezTo>
                  <a:pt x="65" y="204"/>
                  <a:pt x="65" y="204"/>
                  <a:pt x="65" y="204"/>
                </a:cubicBezTo>
                <a:cubicBezTo>
                  <a:pt x="55" y="218"/>
                  <a:pt x="55" y="218"/>
                  <a:pt x="55" y="218"/>
                </a:cubicBezTo>
                <a:cubicBezTo>
                  <a:pt x="78" y="267"/>
                  <a:pt x="78" y="267"/>
                  <a:pt x="78" y="267"/>
                </a:cubicBezTo>
                <a:cubicBezTo>
                  <a:pt x="79" y="268"/>
                  <a:pt x="79" y="268"/>
                  <a:pt x="79" y="268"/>
                </a:cubicBezTo>
                <a:cubicBezTo>
                  <a:pt x="75" y="272"/>
                  <a:pt x="75" y="272"/>
                  <a:pt x="75" y="272"/>
                </a:cubicBezTo>
                <a:cubicBezTo>
                  <a:pt x="76" y="276"/>
                  <a:pt x="76" y="276"/>
                  <a:pt x="76" y="276"/>
                </a:cubicBezTo>
                <a:cubicBezTo>
                  <a:pt x="77" y="276"/>
                  <a:pt x="77" y="276"/>
                  <a:pt x="77" y="276"/>
                </a:cubicBezTo>
                <a:cubicBezTo>
                  <a:pt x="118" y="250"/>
                  <a:pt x="118" y="250"/>
                  <a:pt x="118" y="250"/>
                </a:cubicBezTo>
                <a:cubicBezTo>
                  <a:pt x="111" y="262"/>
                  <a:pt x="111" y="262"/>
                  <a:pt x="111" y="262"/>
                </a:cubicBezTo>
                <a:cubicBezTo>
                  <a:pt x="106" y="271"/>
                  <a:pt x="103" y="279"/>
                  <a:pt x="102" y="284"/>
                </a:cubicBezTo>
                <a:cubicBezTo>
                  <a:pt x="109" y="281"/>
                  <a:pt x="115" y="276"/>
                  <a:pt x="119" y="266"/>
                </a:cubicBezTo>
                <a:cubicBezTo>
                  <a:pt x="119" y="265"/>
                  <a:pt x="119" y="265"/>
                  <a:pt x="119" y="265"/>
                </a:cubicBezTo>
                <a:cubicBezTo>
                  <a:pt x="120" y="265"/>
                  <a:pt x="120" y="265"/>
                  <a:pt x="120" y="265"/>
                </a:cubicBezTo>
                <a:cubicBezTo>
                  <a:pt x="131" y="259"/>
                  <a:pt x="131" y="259"/>
                  <a:pt x="131" y="259"/>
                </a:cubicBezTo>
                <a:cubicBezTo>
                  <a:pt x="132" y="258"/>
                  <a:pt x="132" y="258"/>
                  <a:pt x="132" y="258"/>
                </a:cubicBezTo>
                <a:cubicBezTo>
                  <a:pt x="148" y="272"/>
                  <a:pt x="148" y="272"/>
                  <a:pt x="148" y="272"/>
                </a:cubicBezTo>
                <a:cubicBezTo>
                  <a:pt x="167" y="273"/>
                  <a:pt x="167" y="273"/>
                  <a:pt x="167" y="273"/>
                </a:cubicBezTo>
                <a:cubicBezTo>
                  <a:pt x="167" y="273"/>
                  <a:pt x="167" y="273"/>
                  <a:pt x="167" y="273"/>
                </a:cubicBezTo>
                <a:cubicBezTo>
                  <a:pt x="176" y="279"/>
                  <a:pt x="176" y="279"/>
                  <a:pt x="176" y="279"/>
                </a:cubicBezTo>
                <a:cubicBezTo>
                  <a:pt x="198" y="259"/>
                  <a:pt x="198" y="259"/>
                  <a:pt x="198" y="259"/>
                </a:cubicBezTo>
                <a:cubicBezTo>
                  <a:pt x="200" y="258"/>
                  <a:pt x="202" y="254"/>
                  <a:pt x="204" y="248"/>
                </a:cubicBezTo>
                <a:cubicBezTo>
                  <a:pt x="207" y="243"/>
                  <a:pt x="207" y="243"/>
                  <a:pt x="207" y="243"/>
                </a:cubicBezTo>
                <a:cubicBezTo>
                  <a:pt x="207" y="241"/>
                  <a:pt x="204" y="235"/>
                  <a:pt x="198" y="224"/>
                </a:cubicBezTo>
                <a:cubicBezTo>
                  <a:pt x="193" y="216"/>
                  <a:pt x="193" y="216"/>
                  <a:pt x="193" y="216"/>
                </a:cubicBezTo>
                <a:cubicBezTo>
                  <a:pt x="219" y="225"/>
                  <a:pt x="219" y="225"/>
                  <a:pt x="219" y="225"/>
                </a:cubicBezTo>
                <a:cubicBezTo>
                  <a:pt x="227" y="221"/>
                  <a:pt x="227" y="221"/>
                  <a:pt x="227" y="221"/>
                </a:cubicBezTo>
                <a:cubicBezTo>
                  <a:pt x="219" y="204"/>
                  <a:pt x="219" y="204"/>
                  <a:pt x="219" y="204"/>
                </a:cubicBezTo>
                <a:cubicBezTo>
                  <a:pt x="219" y="204"/>
                  <a:pt x="219" y="204"/>
                  <a:pt x="219" y="204"/>
                </a:cubicBezTo>
                <a:cubicBezTo>
                  <a:pt x="232" y="186"/>
                  <a:pt x="232" y="186"/>
                  <a:pt x="232" y="186"/>
                </a:cubicBezTo>
                <a:cubicBezTo>
                  <a:pt x="227" y="177"/>
                  <a:pt x="227" y="177"/>
                  <a:pt x="227" y="177"/>
                </a:cubicBezTo>
                <a:cubicBezTo>
                  <a:pt x="221" y="171"/>
                  <a:pt x="218" y="168"/>
                  <a:pt x="215" y="168"/>
                </a:cubicBezTo>
                <a:cubicBezTo>
                  <a:pt x="214" y="169"/>
                  <a:pt x="214" y="169"/>
                  <a:pt x="214" y="169"/>
                </a:cubicBezTo>
                <a:cubicBezTo>
                  <a:pt x="207" y="176"/>
                  <a:pt x="207" y="176"/>
                  <a:pt x="207" y="176"/>
                </a:cubicBezTo>
                <a:cubicBezTo>
                  <a:pt x="206" y="175"/>
                  <a:pt x="206" y="175"/>
                  <a:pt x="206" y="175"/>
                </a:cubicBezTo>
                <a:cubicBezTo>
                  <a:pt x="205" y="175"/>
                  <a:pt x="205" y="175"/>
                  <a:pt x="205" y="175"/>
                </a:cubicBezTo>
                <a:cubicBezTo>
                  <a:pt x="194" y="171"/>
                  <a:pt x="194" y="171"/>
                  <a:pt x="194" y="171"/>
                </a:cubicBezTo>
                <a:cubicBezTo>
                  <a:pt x="191" y="162"/>
                  <a:pt x="191" y="162"/>
                  <a:pt x="191" y="162"/>
                </a:cubicBezTo>
                <a:cubicBezTo>
                  <a:pt x="187" y="161"/>
                  <a:pt x="182" y="159"/>
                  <a:pt x="179" y="154"/>
                </a:cubicBezTo>
                <a:cubicBezTo>
                  <a:pt x="172" y="150"/>
                  <a:pt x="172" y="150"/>
                  <a:pt x="172" y="150"/>
                </a:cubicBezTo>
                <a:cubicBezTo>
                  <a:pt x="167" y="148"/>
                  <a:pt x="163" y="145"/>
                  <a:pt x="163" y="142"/>
                </a:cubicBezTo>
                <a:cubicBezTo>
                  <a:pt x="162" y="138"/>
                  <a:pt x="163" y="134"/>
                  <a:pt x="167" y="128"/>
                </a:cubicBezTo>
                <a:cubicBezTo>
                  <a:pt x="174" y="119"/>
                  <a:pt x="177" y="111"/>
                  <a:pt x="177" y="105"/>
                </a:cubicBezTo>
                <a:cubicBezTo>
                  <a:pt x="177" y="97"/>
                  <a:pt x="177" y="97"/>
                  <a:pt x="177" y="97"/>
                </a:cubicBezTo>
                <a:cubicBezTo>
                  <a:pt x="182" y="97"/>
                  <a:pt x="182" y="97"/>
                  <a:pt x="182" y="97"/>
                </a:cubicBezTo>
                <a:cubicBezTo>
                  <a:pt x="196" y="98"/>
                  <a:pt x="196" y="98"/>
                  <a:pt x="196" y="98"/>
                </a:cubicBezTo>
                <a:cubicBezTo>
                  <a:pt x="197" y="97"/>
                  <a:pt x="199" y="91"/>
                  <a:pt x="201" y="80"/>
                </a:cubicBezTo>
                <a:cubicBezTo>
                  <a:pt x="197" y="79"/>
                  <a:pt x="197" y="79"/>
                  <a:pt x="197" y="79"/>
                </a:cubicBezTo>
                <a:cubicBezTo>
                  <a:pt x="187" y="86"/>
                  <a:pt x="180" y="90"/>
                  <a:pt x="174" y="92"/>
                </a:cubicBezTo>
                <a:cubicBezTo>
                  <a:pt x="168" y="94"/>
                  <a:pt x="159" y="90"/>
                  <a:pt x="147" y="82"/>
                </a:cubicBezTo>
                <a:cubicBezTo>
                  <a:pt x="147" y="81"/>
                  <a:pt x="147" y="81"/>
                  <a:pt x="147" y="81"/>
                </a:cubicBezTo>
                <a:lnTo>
                  <a:pt x="146" y="80"/>
                </a:lnTo>
                <a:close/>
              </a:path>
            </a:pathLst>
          </a:custGeom>
          <a:solidFill>
            <a:srgbClr val="D8D8D8"/>
          </a:solidFill>
          <a:ln w="9525">
            <a:solidFill>
              <a:srgbClr val="A5A5A5"/>
            </a:solidFill>
            <a:bevel/>
            <a:headEnd/>
            <a:tailEnd/>
          </a:ln>
        </p:spPr>
        <p:txBody>
          <a:bodyPr/>
          <a:lstStyle/>
          <a:p>
            <a:endParaRPr lang="zh-CN" altLang="en-US"/>
          </a:p>
        </p:txBody>
      </p:sp>
      <p:sp>
        <p:nvSpPr>
          <p:cNvPr id="34864" name="Freeform 29">
            <a:extLst>
              <a:ext uri="{FF2B5EF4-FFF2-40B4-BE49-F238E27FC236}">
                <a16:creationId xmlns:a16="http://schemas.microsoft.com/office/drawing/2014/main" id="{74C70AE9-9CCA-4A3D-92A1-7D3D06C8188E}"/>
              </a:ext>
            </a:extLst>
          </p:cNvPr>
          <p:cNvSpPr>
            <a:spLocks noChangeArrowheads="1"/>
          </p:cNvSpPr>
          <p:nvPr/>
        </p:nvSpPr>
        <p:spPr bwMode="auto">
          <a:xfrm>
            <a:off x="5370513" y="2530475"/>
            <a:ext cx="709612" cy="674688"/>
          </a:xfrm>
          <a:custGeom>
            <a:avLst/>
            <a:gdLst>
              <a:gd name="T0" fmla="*/ 2147483647 w 285"/>
              <a:gd name="T1" fmla="*/ 2147483647 h 271"/>
              <a:gd name="T2" fmla="*/ 2147483647 w 285"/>
              <a:gd name="T3" fmla="*/ 2147483647 h 271"/>
              <a:gd name="T4" fmla="*/ 2147483647 w 285"/>
              <a:gd name="T5" fmla="*/ 2147483647 h 271"/>
              <a:gd name="T6" fmla="*/ 2147483647 w 285"/>
              <a:gd name="T7" fmla="*/ 2147483647 h 271"/>
              <a:gd name="T8" fmla="*/ 2147483647 w 285"/>
              <a:gd name="T9" fmla="*/ 2147483647 h 271"/>
              <a:gd name="T10" fmla="*/ 2147483647 w 285"/>
              <a:gd name="T11" fmla="*/ 2147483647 h 271"/>
              <a:gd name="T12" fmla="*/ 2147483647 w 285"/>
              <a:gd name="T13" fmla="*/ 2147483647 h 271"/>
              <a:gd name="T14" fmla="*/ 2147483647 w 285"/>
              <a:gd name="T15" fmla="*/ 2147483647 h 271"/>
              <a:gd name="T16" fmla="*/ 2147483647 w 285"/>
              <a:gd name="T17" fmla="*/ 2147483647 h 271"/>
              <a:gd name="T18" fmla="*/ 2147483647 w 285"/>
              <a:gd name="T19" fmla="*/ 2147483647 h 271"/>
              <a:gd name="T20" fmla="*/ 0 w 285"/>
              <a:gd name="T21" fmla="*/ 2147483647 h 271"/>
              <a:gd name="T22" fmla="*/ 2147483647 w 285"/>
              <a:gd name="T23" fmla="*/ 2147483647 h 271"/>
              <a:gd name="T24" fmla="*/ 2147483647 w 285"/>
              <a:gd name="T25" fmla="*/ 2147483647 h 271"/>
              <a:gd name="T26" fmla="*/ 2147483647 w 285"/>
              <a:gd name="T27" fmla="*/ 2147483647 h 271"/>
              <a:gd name="T28" fmla="*/ 2147483647 w 285"/>
              <a:gd name="T29" fmla="*/ 2147483647 h 271"/>
              <a:gd name="T30" fmla="*/ 2147483647 w 285"/>
              <a:gd name="T31" fmla="*/ 2147483647 h 271"/>
              <a:gd name="T32" fmla="*/ 2147483647 w 285"/>
              <a:gd name="T33" fmla="*/ 2147483647 h 271"/>
              <a:gd name="T34" fmla="*/ 2147483647 w 285"/>
              <a:gd name="T35" fmla="*/ 2147483647 h 271"/>
              <a:gd name="T36" fmla="*/ 2147483647 w 285"/>
              <a:gd name="T37" fmla="*/ 2147483647 h 271"/>
              <a:gd name="T38" fmla="*/ 2147483647 w 285"/>
              <a:gd name="T39" fmla="*/ 2147483647 h 271"/>
              <a:gd name="T40" fmla="*/ 2147483647 w 285"/>
              <a:gd name="T41" fmla="*/ 2147483647 h 271"/>
              <a:gd name="T42" fmla="*/ 2147483647 w 285"/>
              <a:gd name="T43" fmla="*/ 2147483647 h 271"/>
              <a:gd name="T44" fmla="*/ 2147483647 w 285"/>
              <a:gd name="T45" fmla="*/ 2147483647 h 271"/>
              <a:gd name="T46" fmla="*/ 2147483647 w 285"/>
              <a:gd name="T47" fmla="*/ 2147483647 h 271"/>
              <a:gd name="T48" fmla="*/ 2147483647 w 285"/>
              <a:gd name="T49" fmla="*/ 2147483647 h 271"/>
              <a:gd name="T50" fmla="*/ 2147483647 w 285"/>
              <a:gd name="T51" fmla="*/ 2147483647 h 271"/>
              <a:gd name="T52" fmla="*/ 2147483647 w 285"/>
              <a:gd name="T53" fmla="*/ 2147483647 h 271"/>
              <a:gd name="T54" fmla="*/ 2147483647 w 285"/>
              <a:gd name="T55" fmla="*/ 2147483647 h 271"/>
              <a:gd name="T56" fmla="*/ 2147483647 w 285"/>
              <a:gd name="T57" fmla="*/ 2147483647 h 271"/>
              <a:gd name="T58" fmla="*/ 2147483647 w 285"/>
              <a:gd name="T59" fmla="*/ 2147483647 h 271"/>
              <a:gd name="T60" fmla="*/ 2147483647 w 285"/>
              <a:gd name="T61" fmla="*/ 2147483647 h 271"/>
              <a:gd name="T62" fmla="*/ 2147483647 w 285"/>
              <a:gd name="T63" fmla="*/ 2147483647 h 271"/>
              <a:gd name="T64" fmla="*/ 2147483647 w 285"/>
              <a:gd name="T65" fmla="*/ 2147483647 h 271"/>
              <a:gd name="T66" fmla="*/ 2147483647 w 285"/>
              <a:gd name="T67" fmla="*/ 2147483647 h 271"/>
              <a:gd name="T68" fmla="*/ 2147483647 w 285"/>
              <a:gd name="T69" fmla="*/ 2147483647 h 271"/>
              <a:gd name="T70" fmla="*/ 2147483647 w 285"/>
              <a:gd name="T71" fmla="*/ 2147483647 h 271"/>
              <a:gd name="T72" fmla="*/ 2147483647 w 285"/>
              <a:gd name="T73" fmla="*/ 2147483647 h 271"/>
              <a:gd name="T74" fmla="*/ 2147483647 w 285"/>
              <a:gd name="T75" fmla="*/ 2147483647 h 271"/>
              <a:gd name="T76" fmla="*/ 2147483647 w 285"/>
              <a:gd name="T77" fmla="*/ 2147483647 h 271"/>
              <a:gd name="T78" fmla="*/ 2147483647 w 285"/>
              <a:gd name="T79" fmla="*/ 2147483647 h 271"/>
              <a:gd name="T80" fmla="*/ 2147483647 w 285"/>
              <a:gd name="T81" fmla="*/ 2147483647 h 271"/>
              <a:gd name="T82" fmla="*/ 2147483647 w 285"/>
              <a:gd name="T83" fmla="*/ 2147483647 h 271"/>
              <a:gd name="T84" fmla="*/ 2147483647 w 285"/>
              <a:gd name="T85" fmla="*/ 2147483647 h 271"/>
              <a:gd name="T86" fmla="*/ 2147483647 w 285"/>
              <a:gd name="T87" fmla="*/ 2147483647 h 271"/>
              <a:gd name="T88" fmla="*/ 2147483647 w 285"/>
              <a:gd name="T89" fmla="*/ 2147483647 h 271"/>
              <a:gd name="T90" fmla="*/ 2147483647 w 285"/>
              <a:gd name="T91" fmla="*/ 2147483647 h 271"/>
              <a:gd name="T92" fmla="*/ 2147483647 w 285"/>
              <a:gd name="T93" fmla="*/ 2147483647 h 271"/>
              <a:gd name="T94" fmla="*/ 2147483647 w 285"/>
              <a:gd name="T95" fmla="*/ 2147483647 h 271"/>
              <a:gd name="T96" fmla="*/ 2147483647 w 285"/>
              <a:gd name="T97" fmla="*/ 2147483647 h 271"/>
              <a:gd name="T98" fmla="*/ 2147483647 w 285"/>
              <a:gd name="T99" fmla="*/ 2147483647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 h="271">
                <a:moveTo>
                  <a:pt x="131" y="35"/>
                </a:moveTo>
                <a:cubicBezTo>
                  <a:pt x="123" y="45"/>
                  <a:pt x="123" y="45"/>
                  <a:pt x="123" y="45"/>
                </a:cubicBezTo>
                <a:cubicBezTo>
                  <a:pt x="122" y="47"/>
                  <a:pt x="121" y="51"/>
                  <a:pt x="123" y="57"/>
                </a:cubicBezTo>
                <a:cubicBezTo>
                  <a:pt x="123" y="60"/>
                  <a:pt x="123" y="60"/>
                  <a:pt x="123" y="60"/>
                </a:cubicBezTo>
                <a:cubicBezTo>
                  <a:pt x="108" y="60"/>
                  <a:pt x="108" y="60"/>
                  <a:pt x="108" y="60"/>
                </a:cubicBezTo>
                <a:cubicBezTo>
                  <a:pt x="107" y="60"/>
                  <a:pt x="107" y="60"/>
                  <a:pt x="107" y="60"/>
                </a:cubicBezTo>
                <a:cubicBezTo>
                  <a:pt x="107" y="60"/>
                  <a:pt x="107" y="60"/>
                  <a:pt x="107" y="60"/>
                </a:cubicBezTo>
                <a:cubicBezTo>
                  <a:pt x="97" y="57"/>
                  <a:pt x="97" y="57"/>
                  <a:pt x="97" y="57"/>
                </a:cubicBezTo>
                <a:cubicBezTo>
                  <a:pt x="89" y="69"/>
                  <a:pt x="89" y="69"/>
                  <a:pt x="89" y="69"/>
                </a:cubicBezTo>
                <a:cubicBezTo>
                  <a:pt x="88" y="71"/>
                  <a:pt x="88" y="71"/>
                  <a:pt x="88" y="71"/>
                </a:cubicBezTo>
                <a:cubicBezTo>
                  <a:pt x="78" y="77"/>
                  <a:pt x="78" y="77"/>
                  <a:pt x="78" y="77"/>
                </a:cubicBezTo>
                <a:cubicBezTo>
                  <a:pt x="70" y="86"/>
                  <a:pt x="70" y="86"/>
                  <a:pt x="70" y="86"/>
                </a:cubicBezTo>
                <a:cubicBezTo>
                  <a:pt x="70" y="86"/>
                  <a:pt x="70" y="86"/>
                  <a:pt x="70" y="86"/>
                </a:cubicBezTo>
                <a:cubicBezTo>
                  <a:pt x="69" y="88"/>
                  <a:pt x="69" y="88"/>
                  <a:pt x="69" y="88"/>
                </a:cubicBezTo>
                <a:cubicBezTo>
                  <a:pt x="69" y="88"/>
                  <a:pt x="69" y="88"/>
                  <a:pt x="69" y="88"/>
                </a:cubicBezTo>
                <a:cubicBezTo>
                  <a:pt x="53" y="105"/>
                  <a:pt x="53" y="105"/>
                  <a:pt x="53" y="105"/>
                </a:cubicBezTo>
                <a:cubicBezTo>
                  <a:pt x="53" y="106"/>
                  <a:pt x="53" y="106"/>
                  <a:pt x="53" y="106"/>
                </a:cubicBezTo>
                <a:cubicBezTo>
                  <a:pt x="53" y="106"/>
                  <a:pt x="53" y="106"/>
                  <a:pt x="53" y="106"/>
                </a:cubicBezTo>
                <a:cubicBezTo>
                  <a:pt x="41" y="112"/>
                  <a:pt x="41" y="112"/>
                  <a:pt x="41" y="112"/>
                </a:cubicBezTo>
                <a:cubicBezTo>
                  <a:pt x="32" y="106"/>
                  <a:pt x="32" y="106"/>
                  <a:pt x="32" y="106"/>
                </a:cubicBezTo>
                <a:cubicBezTo>
                  <a:pt x="32" y="105"/>
                  <a:pt x="32" y="105"/>
                  <a:pt x="32" y="105"/>
                </a:cubicBezTo>
                <a:cubicBezTo>
                  <a:pt x="32" y="105"/>
                  <a:pt x="32" y="105"/>
                  <a:pt x="32" y="105"/>
                </a:cubicBezTo>
                <a:cubicBezTo>
                  <a:pt x="32" y="105"/>
                  <a:pt x="32" y="105"/>
                  <a:pt x="32" y="105"/>
                </a:cubicBezTo>
                <a:cubicBezTo>
                  <a:pt x="24" y="96"/>
                  <a:pt x="24" y="96"/>
                  <a:pt x="24" y="96"/>
                </a:cubicBezTo>
                <a:cubicBezTo>
                  <a:pt x="18" y="93"/>
                  <a:pt x="18" y="93"/>
                  <a:pt x="18" y="93"/>
                </a:cubicBezTo>
                <a:cubicBezTo>
                  <a:pt x="22" y="118"/>
                  <a:pt x="22" y="118"/>
                  <a:pt x="22" y="118"/>
                </a:cubicBezTo>
                <a:cubicBezTo>
                  <a:pt x="26" y="131"/>
                  <a:pt x="26" y="131"/>
                  <a:pt x="26" y="131"/>
                </a:cubicBezTo>
                <a:cubicBezTo>
                  <a:pt x="17" y="140"/>
                  <a:pt x="17" y="140"/>
                  <a:pt x="17" y="140"/>
                </a:cubicBezTo>
                <a:cubicBezTo>
                  <a:pt x="4" y="159"/>
                  <a:pt x="4" y="159"/>
                  <a:pt x="4" y="159"/>
                </a:cubicBezTo>
                <a:cubicBezTo>
                  <a:pt x="4" y="166"/>
                  <a:pt x="4" y="166"/>
                  <a:pt x="4" y="166"/>
                </a:cubicBezTo>
                <a:cubicBezTo>
                  <a:pt x="4" y="167"/>
                  <a:pt x="4" y="167"/>
                  <a:pt x="4" y="167"/>
                </a:cubicBezTo>
                <a:cubicBezTo>
                  <a:pt x="3" y="167"/>
                  <a:pt x="3" y="167"/>
                  <a:pt x="3" y="167"/>
                </a:cubicBezTo>
                <a:cubicBezTo>
                  <a:pt x="0" y="172"/>
                  <a:pt x="0" y="172"/>
                  <a:pt x="0" y="172"/>
                </a:cubicBezTo>
                <a:cubicBezTo>
                  <a:pt x="2" y="176"/>
                  <a:pt x="2" y="176"/>
                  <a:pt x="2" y="176"/>
                </a:cubicBezTo>
                <a:cubicBezTo>
                  <a:pt x="7" y="176"/>
                  <a:pt x="7" y="176"/>
                  <a:pt x="7" y="176"/>
                </a:cubicBezTo>
                <a:cubicBezTo>
                  <a:pt x="25" y="181"/>
                  <a:pt x="25" y="181"/>
                  <a:pt x="25" y="181"/>
                </a:cubicBezTo>
                <a:cubicBezTo>
                  <a:pt x="25" y="181"/>
                  <a:pt x="25" y="181"/>
                  <a:pt x="25" y="181"/>
                </a:cubicBezTo>
                <a:cubicBezTo>
                  <a:pt x="26" y="181"/>
                  <a:pt x="26" y="181"/>
                  <a:pt x="26" y="181"/>
                </a:cubicBezTo>
                <a:cubicBezTo>
                  <a:pt x="26" y="182"/>
                  <a:pt x="26" y="182"/>
                  <a:pt x="26" y="182"/>
                </a:cubicBezTo>
                <a:cubicBezTo>
                  <a:pt x="27" y="182"/>
                  <a:pt x="27" y="182"/>
                  <a:pt x="27" y="182"/>
                </a:cubicBezTo>
                <a:cubicBezTo>
                  <a:pt x="30" y="185"/>
                  <a:pt x="30" y="185"/>
                  <a:pt x="30" y="185"/>
                </a:cubicBezTo>
                <a:cubicBezTo>
                  <a:pt x="35" y="188"/>
                  <a:pt x="35" y="188"/>
                  <a:pt x="35" y="188"/>
                </a:cubicBezTo>
                <a:cubicBezTo>
                  <a:pt x="35" y="188"/>
                  <a:pt x="35" y="188"/>
                  <a:pt x="35" y="188"/>
                </a:cubicBezTo>
                <a:cubicBezTo>
                  <a:pt x="36" y="188"/>
                  <a:pt x="36" y="188"/>
                  <a:pt x="36" y="188"/>
                </a:cubicBezTo>
                <a:cubicBezTo>
                  <a:pt x="36" y="188"/>
                  <a:pt x="36" y="188"/>
                  <a:pt x="36" y="188"/>
                </a:cubicBezTo>
                <a:cubicBezTo>
                  <a:pt x="38" y="191"/>
                  <a:pt x="39" y="193"/>
                  <a:pt x="39" y="196"/>
                </a:cubicBezTo>
                <a:cubicBezTo>
                  <a:pt x="41" y="201"/>
                  <a:pt x="41" y="201"/>
                  <a:pt x="41" y="201"/>
                </a:cubicBezTo>
                <a:cubicBezTo>
                  <a:pt x="60" y="207"/>
                  <a:pt x="60" y="207"/>
                  <a:pt x="60" y="207"/>
                </a:cubicBezTo>
                <a:cubicBezTo>
                  <a:pt x="66" y="205"/>
                  <a:pt x="66" y="205"/>
                  <a:pt x="66" y="205"/>
                </a:cubicBezTo>
                <a:cubicBezTo>
                  <a:pt x="71" y="198"/>
                  <a:pt x="71" y="198"/>
                  <a:pt x="71" y="198"/>
                </a:cubicBezTo>
                <a:cubicBezTo>
                  <a:pt x="86" y="170"/>
                  <a:pt x="86" y="170"/>
                  <a:pt x="86" y="170"/>
                </a:cubicBezTo>
                <a:cubicBezTo>
                  <a:pt x="86" y="170"/>
                  <a:pt x="86" y="170"/>
                  <a:pt x="86" y="170"/>
                </a:cubicBezTo>
                <a:cubicBezTo>
                  <a:pt x="86" y="170"/>
                  <a:pt x="86" y="170"/>
                  <a:pt x="86" y="170"/>
                </a:cubicBezTo>
                <a:cubicBezTo>
                  <a:pt x="93" y="160"/>
                  <a:pt x="93" y="160"/>
                  <a:pt x="93" y="160"/>
                </a:cubicBezTo>
                <a:cubicBezTo>
                  <a:pt x="93" y="160"/>
                  <a:pt x="93" y="160"/>
                  <a:pt x="93" y="160"/>
                </a:cubicBezTo>
                <a:cubicBezTo>
                  <a:pt x="105" y="154"/>
                  <a:pt x="105" y="154"/>
                  <a:pt x="105" y="154"/>
                </a:cubicBezTo>
                <a:cubicBezTo>
                  <a:pt x="113" y="154"/>
                  <a:pt x="113" y="154"/>
                  <a:pt x="113" y="154"/>
                </a:cubicBezTo>
                <a:cubicBezTo>
                  <a:pt x="116" y="149"/>
                  <a:pt x="118" y="146"/>
                  <a:pt x="121" y="146"/>
                </a:cubicBezTo>
                <a:cubicBezTo>
                  <a:pt x="123" y="146"/>
                  <a:pt x="126" y="148"/>
                  <a:pt x="131" y="150"/>
                </a:cubicBezTo>
                <a:cubicBezTo>
                  <a:pt x="132" y="151"/>
                  <a:pt x="132" y="151"/>
                  <a:pt x="132" y="151"/>
                </a:cubicBezTo>
                <a:cubicBezTo>
                  <a:pt x="132" y="151"/>
                  <a:pt x="132" y="151"/>
                  <a:pt x="132" y="151"/>
                </a:cubicBezTo>
                <a:cubicBezTo>
                  <a:pt x="143" y="167"/>
                  <a:pt x="143" y="167"/>
                  <a:pt x="143" y="167"/>
                </a:cubicBezTo>
                <a:cubicBezTo>
                  <a:pt x="143" y="168"/>
                  <a:pt x="143" y="168"/>
                  <a:pt x="143" y="168"/>
                </a:cubicBezTo>
                <a:cubicBezTo>
                  <a:pt x="143" y="168"/>
                  <a:pt x="143" y="168"/>
                  <a:pt x="143" y="168"/>
                </a:cubicBezTo>
                <a:cubicBezTo>
                  <a:pt x="143" y="169"/>
                  <a:pt x="143" y="169"/>
                  <a:pt x="143" y="169"/>
                </a:cubicBezTo>
                <a:cubicBezTo>
                  <a:pt x="144" y="180"/>
                  <a:pt x="144" y="180"/>
                  <a:pt x="144" y="180"/>
                </a:cubicBezTo>
                <a:cubicBezTo>
                  <a:pt x="144" y="193"/>
                  <a:pt x="144" y="193"/>
                  <a:pt x="144" y="193"/>
                </a:cubicBezTo>
                <a:cubicBezTo>
                  <a:pt x="144" y="193"/>
                  <a:pt x="144" y="193"/>
                  <a:pt x="144" y="193"/>
                </a:cubicBezTo>
                <a:cubicBezTo>
                  <a:pt x="141" y="204"/>
                  <a:pt x="141" y="204"/>
                  <a:pt x="141" y="204"/>
                </a:cubicBezTo>
                <a:cubicBezTo>
                  <a:pt x="141" y="204"/>
                  <a:pt x="141" y="204"/>
                  <a:pt x="141" y="204"/>
                </a:cubicBezTo>
                <a:cubicBezTo>
                  <a:pt x="141" y="205"/>
                  <a:pt x="141" y="205"/>
                  <a:pt x="141" y="205"/>
                </a:cubicBezTo>
                <a:cubicBezTo>
                  <a:pt x="140" y="205"/>
                  <a:pt x="140" y="205"/>
                  <a:pt x="140" y="205"/>
                </a:cubicBezTo>
                <a:cubicBezTo>
                  <a:pt x="132" y="215"/>
                  <a:pt x="132" y="215"/>
                  <a:pt x="132" y="215"/>
                </a:cubicBezTo>
                <a:cubicBezTo>
                  <a:pt x="129" y="223"/>
                  <a:pt x="129" y="223"/>
                  <a:pt x="129" y="223"/>
                </a:cubicBezTo>
                <a:cubicBezTo>
                  <a:pt x="129" y="236"/>
                  <a:pt x="129" y="236"/>
                  <a:pt x="129" y="236"/>
                </a:cubicBezTo>
                <a:cubicBezTo>
                  <a:pt x="131" y="236"/>
                  <a:pt x="131" y="236"/>
                  <a:pt x="131" y="236"/>
                </a:cubicBezTo>
                <a:cubicBezTo>
                  <a:pt x="135" y="234"/>
                  <a:pt x="135" y="234"/>
                  <a:pt x="135" y="234"/>
                </a:cubicBezTo>
                <a:cubicBezTo>
                  <a:pt x="140" y="230"/>
                  <a:pt x="140" y="230"/>
                  <a:pt x="140" y="230"/>
                </a:cubicBezTo>
                <a:cubicBezTo>
                  <a:pt x="141" y="229"/>
                  <a:pt x="141" y="229"/>
                  <a:pt x="141" y="229"/>
                </a:cubicBezTo>
                <a:cubicBezTo>
                  <a:pt x="141" y="228"/>
                  <a:pt x="141" y="228"/>
                  <a:pt x="141" y="228"/>
                </a:cubicBezTo>
                <a:cubicBezTo>
                  <a:pt x="148" y="233"/>
                  <a:pt x="148" y="233"/>
                  <a:pt x="148" y="233"/>
                </a:cubicBezTo>
                <a:cubicBezTo>
                  <a:pt x="148" y="234"/>
                  <a:pt x="148" y="234"/>
                  <a:pt x="148" y="234"/>
                </a:cubicBezTo>
                <a:cubicBezTo>
                  <a:pt x="148" y="244"/>
                  <a:pt x="148" y="244"/>
                  <a:pt x="148" y="244"/>
                </a:cubicBezTo>
                <a:cubicBezTo>
                  <a:pt x="147" y="244"/>
                  <a:pt x="147" y="244"/>
                  <a:pt x="147" y="244"/>
                </a:cubicBezTo>
                <a:cubicBezTo>
                  <a:pt x="141" y="246"/>
                  <a:pt x="141" y="246"/>
                  <a:pt x="141" y="246"/>
                </a:cubicBezTo>
                <a:cubicBezTo>
                  <a:pt x="140" y="248"/>
                  <a:pt x="140" y="248"/>
                  <a:pt x="140" y="248"/>
                </a:cubicBezTo>
                <a:cubicBezTo>
                  <a:pt x="140" y="254"/>
                  <a:pt x="140" y="254"/>
                  <a:pt x="140" y="254"/>
                </a:cubicBezTo>
                <a:cubicBezTo>
                  <a:pt x="139" y="255"/>
                  <a:pt x="139" y="255"/>
                  <a:pt x="139" y="255"/>
                </a:cubicBezTo>
                <a:cubicBezTo>
                  <a:pt x="139" y="255"/>
                  <a:pt x="139" y="255"/>
                  <a:pt x="139" y="255"/>
                </a:cubicBezTo>
                <a:cubicBezTo>
                  <a:pt x="135" y="261"/>
                  <a:pt x="135" y="261"/>
                  <a:pt x="135" y="261"/>
                </a:cubicBezTo>
                <a:cubicBezTo>
                  <a:pt x="135" y="261"/>
                  <a:pt x="135" y="261"/>
                  <a:pt x="135" y="261"/>
                </a:cubicBezTo>
                <a:cubicBezTo>
                  <a:pt x="134" y="262"/>
                  <a:pt x="134" y="262"/>
                  <a:pt x="134" y="262"/>
                </a:cubicBezTo>
                <a:cubicBezTo>
                  <a:pt x="129" y="262"/>
                  <a:pt x="129" y="262"/>
                  <a:pt x="129" y="262"/>
                </a:cubicBezTo>
                <a:cubicBezTo>
                  <a:pt x="124" y="264"/>
                  <a:pt x="124" y="264"/>
                  <a:pt x="124" y="264"/>
                </a:cubicBezTo>
                <a:cubicBezTo>
                  <a:pt x="120" y="270"/>
                  <a:pt x="120" y="270"/>
                  <a:pt x="120" y="270"/>
                </a:cubicBezTo>
                <a:cubicBezTo>
                  <a:pt x="121" y="271"/>
                  <a:pt x="121" y="271"/>
                  <a:pt x="121" y="271"/>
                </a:cubicBezTo>
                <a:cubicBezTo>
                  <a:pt x="141" y="269"/>
                  <a:pt x="141" y="269"/>
                  <a:pt x="141" y="269"/>
                </a:cubicBezTo>
                <a:cubicBezTo>
                  <a:pt x="144" y="266"/>
                  <a:pt x="144" y="266"/>
                  <a:pt x="144" y="266"/>
                </a:cubicBezTo>
                <a:cubicBezTo>
                  <a:pt x="151" y="248"/>
                  <a:pt x="151" y="248"/>
                  <a:pt x="151" y="248"/>
                </a:cubicBezTo>
                <a:cubicBezTo>
                  <a:pt x="151" y="248"/>
                  <a:pt x="151" y="248"/>
                  <a:pt x="151" y="248"/>
                </a:cubicBezTo>
                <a:cubicBezTo>
                  <a:pt x="196" y="202"/>
                  <a:pt x="196" y="202"/>
                  <a:pt x="196" y="202"/>
                </a:cubicBezTo>
                <a:cubicBezTo>
                  <a:pt x="197" y="202"/>
                  <a:pt x="197" y="202"/>
                  <a:pt x="197" y="202"/>
                </a:cubicBezTo>
                <a:cubicBezTo>
                  <a:pt x="207" y="197"/>
                  <a:pt x="207" y="197"/>
                  <a:pt x="207" y="197"/>
                </a:cubicBezTo>
                <a:cubicBezTo>
                  <a:pt x="208" y="197"/>
                  <a:pt x="208" y="197"/>
                  <a:pt x="208" y="197"/>
                </a:cubicBezTo>
                <a:cubicBezTo>
                  <a:pt x="208" y="197"/>
                  <a:pt x="208" y="197"/>
                  <a:pt x="208" y="197"/>
                </a:cubicBezTo>
                <a:cubicBezTo>
                  <a:pt x="215" y="197"/>
                  <a:pt x="215" y="197"/>
                  <a:pt x="215" y="197"/>
                </a:cubicBezTo>
                <a:cubicBezTo>
                  <a:pt x="223" y="196"/>
                  <a:pt x="223" y="196"/>
                  <a:pt x="223" y="196"/>
                </a:cubicBezTo>
                <a:cubicBezTo>
                  <a:pt x="232" y="192"/>
                  <a:pt x="232" y="192"/>
                  <a:pt x="232" y="192"/>
                </a:cubicBezTo>
                <a:cubicBezTo>
                  <a:pt x="238" y="185"/>
                  <a:pt x="238" y="185"/>
                  <a:pt x="238" y="185"/>
                </a:cubicBezTo>
                <a:cubicBezTo>
                  <a:pt x="248" y="159"/>
                  <a:pt x="248" y="159"/>
                  <a:pt x="248" y="159"/>
                </a:cubicBezTo>
                <a:cubicBezTo>
                  <a:pt x="248" y="159"/>
                  <a:pt x="248" y="159"/>
                  <a:pt x="248" y="159"/>
                </a:cubicBezTo>
                <a:cubicBezTo>
                  <a:pt x="248" y="158"/>
                  <a:pt x="248" y="158"/>
                  <a:pt x="248" y="158"/>
                </a:cubicBezTo>
                <a:cubicBezTo>
                  <a:pt x="285" y="119"/>
                  <a:pt x="285" y="119"/>
                  <a:pt x="285" y="119"/>
                </a:cubicBezTo>
                <a:cubicBezTo>
                  <a:pt x="285" y="118"/>
                  <a:pt x="285" y="118"/>
                  <a:pt x="285" y="118"/>
                </a:cubicBezTo>
                <a:cubicBezTo>
                  <a:pt x="283" y="97"/>
                  <a:pt x="283" y="97"/>
                  <a:pt x="283" y="97"/>
                </a:cubicBezTo>
                <a:cubicBezTo>
                  <a:pt x="281" y="96"/>
                  <a:pt x="279" y="95"/>
                  <a:pt x="277" y="93"/>
                </a:cubicBezTo>
                <a:cubicBezTo>
                  <a:pt x="276" y="92"/>
                  <a:pt x="276" y="92"/>
                  <a:pt x="276" y="92"/>
                </a:cubicBezTo>
                <a:cubicBezTo>
                  <a:pt x="276" y="92"/>
                  <a:pt x="276" y="92"/>
                  <a:pt x="276" y="92"/>
                </a:cubicBezTo>
                <a:cubicBezTo>
                  <a:pt x="270" y="93"/>
                  <a:pt x="270" y="93"/>
                  <a:pt x="270" y="93"/>
                </a:cubicBezTo>
                <a:cubicBezTo>
                  <a:pt x="267" y="92"/>
                  <a:pt x="265" y="91"/>
                  <a:pt x="263" y="88"/>
                </a:cubicBezTo>
                <a:cubicBezTo>
                  <a:pt x="261" y="84"/>
                  <a:pt x="261" y="84"/>
                  <a:pt x="261" y="84"/>
                </a:cubicBezTo>
                <a:cubicBezTo>
                  <a:pt x="261" y="83"/>
                  <a:pt x="261" y="83"/>
                  <a:pt x="261" y="83"/>
                </a:cubicBezTo>
                <a:cubicBezTo>
                  <a:pt x="260" y="83"/>
                  <a:pt x="260" y="83"/>
                  <a:pt x="260" y="83"/>
                </a:cubicBezTo>
                <a:cubicBezTo>
                  <a:pt x="260" y="50"/>
                  <a:pt x="260" y="50"/>
                  <a:pt x="260" y="50"/>
                </a:cubicBezTo>
                <a:cubicBezTo>
                  <a:pt x="257" y="49"/>
                  <a:pt x="253" y="46"/>
                  <a:pt x="249" y="42"/>
                </a:cubicBezTo>
                <a:cubicBezTo>
                  <a:pt x="241" y="34"/>
                  <a:pt x="241" y="34"/>
                  <a:pt x="241" y="34"/>
                </a:cubicBezTo>
                <a:cubicBezTo>
                  <a:pt x="234" y="23"/>
                  <a:pt x="234" y="23"/>
                  <a:pt x="234" y="23"/>
                </a:cubicBezTo>
                <a:cubicBezTo>
                  <a:pt x="232" y="21"/>
                  <a:pt x="232" y="17"/>
                  <a:pt x="233" y="12"/>
                </a:cubicBezTo>
                <a:cubicBezTo>
                  <a:pt x="234" y="9"/>
                  <a:pt x="234" y="9"/>
                  <a:pt x="234" y="9"/>
                </a:cubicBezTo>
                <a:cubicBezTo>
                  <a:pt x="229" y="3"/>
                  <a:pt x="229" y="3"/>
                  <a:pt x="229" y="3"/>
                </a:cubicBezTo>
                <a:cubicBezTo>
                  <a:pt x="229" y="8"/>
                  <a:pt x="229" y="8"/>
                  <a:pt x="229" y="8"/>
                </a:cubicBezTo>
                <a:cubicBezTo>
                  <a:pt x="223" y="18"/>
                  <a:pt x="223" y="18"/>
                  <a:pt x="223" y="18"/>
                </a:cubicBezTo>
                <a:cubicBezTo>
                  <a:pt x="222" y="18"/>
                  <a:pt x="222" y="18"/>
                  <a:pt x="222" y="18"/>
                </a:cubicBezTo>
                <a:cubicBezTo>
                  <a:pt x="217" y="18"/>
                  <a:pt x="212" y="18"/>
                  <a:pt x="209" y="16"/>
                </a:cubicBezTo>
                <a:cubicBezTo>
                  <a:pt x="205" y="15"/>
                  <a:pt x="203" y="12"/>
                  <a:pt x="203" y="8"/>
                </a:cubicBezTo>
                <a:cubicBezTo>
                  <a:pt x="203" y="6"/>
                  <a:pt x="203" y="6"/>
                  <a:pt x="203" y="6"/>
                </a:cubicBezTo>
                <a:cubicBezTo>
                  <a:pt x="200" y="6"/>
                  <a:pt x="200" y="6"/>
                  <a:pt x="200" y="6"/>
                </a:cubicBezTo>
                <a:cubicBezTo>
                  <a:pt x="189" y="9"/>
                  <a:pt x="189" y="9"/>
                  <a:pt x="189" y="9"/>
                </a:cubicBezTo>
                <a:cubicBezTo>
                  <a:pt x="180" y="0"/>
                  <a:pt x="180" y="0"/>
                  <a:pt x="180" y="0"/>
                </a:cubicBezTo>
                <a:cubicBezTo>
                  <a:pt x="177" y="0"/>
                  <a:pt x="177" y="0"/>
                  <a:pt x="177" y="0"/>
                </a:cubicBezTo>
                <a:cubicBezTo>
                  <a:pt x="174" y="3"/>
                  <a:pt x="174" y="3"/>
                  <a:pt x="174" y="3"/>
                </a:cubicBezTo>
                <a:cubicBezTo>
                  <a:pt x="178" y="9"/>
                  <a:pt x="178" y="9"/>
                  <a:pt x="178" y="9"/>
                </a:cubicBezTo>
                <a:cubicBezTo>
                  <a:pt x="179" y="10"/>
                  <a:pt x="179" y="10"/>
                  <a:pt x="179" y="10"/>
                </a:cubicBezTo>
                <a:cubicBezTo>
                  <a:pt x="173" y="23"/>
                  <a:pt x="173" y="23"/>
                  <a:pt x="173" y="23"/>
                </a:cubicBezTo>
                <a:cubicBezTo>
                  <a:pt x="172" y="23"/>
                  <a:pt x="172" y="23"/>
                  <a:pt x="172" y="23"/>
                </a:cubicBezTo>
                <a:cubicBezTo>
                  <a:pt x="172" y="24"/>
                  <a:pt x="172" y="24"/>
                  <a:pt x="172" y="24"/>
                </a:cubicBezTo>
                <a:cubicBezTo>
                  <a:pt x="172" y="24"/>
                  <a:pt x="172" y="24"/>
                  <a:pt x="172" y="24"/>
                </a:cubicBezTo>
                <a:cubicBezTo>
                  <a:pt x="161" y="36"/>
                  <a:pt x="161" y="36"/>
                  <a:pt x="161" y="36"/>
                </a:cubicBezTo>
                <a:cubicBezTo>
                  <a:pt x="160" y="37"/>
                  <a:pt x="160" y="37"/>
                  <a:pt x="160" y="37"/>
                </a:cubicBezTo>
                <a:cubicBezTo>
                  <a:pt x="159" y="37"/>
                  <a:pt x="159" y="37"/>
                  <a:pt x="159" y="37"/>
                </a:cubicBezTo>
                <a:cubicBezTo>
                  <a:pt x="142" y="38"/>
                  <a:pt x="142" y="38"/>
                  <a:pt x="142" y="38"/>
                </a:cubicBezTo>
                <a:lnTo>
                  <a:pt x="131" y="35"/>
                </a:lnTo>
                <a:close/>
              </a:path>
            </a:pathLst>
          </a:custGeom>
          <a:solidFill>
            <a:srgbClr val="D8D8D8"/>
          </a:solidFill>
          <a:ln w="9525">
            <a:solidFill>
              <a:srgbClr val="A5A5A5"/>
            </a:solidFill>
            <a:bevel/>
            <a:headEnd/>
            <a:tailEnd/>
          </a:ln>
        </p:spPr>
        <p:txBody>
          <a:bodyPr/>
          <a:lstStyle/>
          <a:p>
            <a:endParaRPr lang="zh-CN" altLang="en-US"/>
          </a:p>
        </p:txBody>
      </p:sp>
      <p:sp>
        <p:nvSpPr>
          <p:cNvPr id="34865" name="Freeform 30">
            <a:extLst>
              <a:ext uri="{FF2B5EF4-FFF2-40B4-BE49-F238E27FC236}">
                <a16:creationId xmlns:a16="http://schemas.microsoft.com/office/drawing/2014/main" id="{7BF4C0B3-5928-428C-869A-B025EECA73D6}"/>
              </a:ext>
            </a:extLst>
          </p:cNvPr>
          <p:cNvSpPr>
            <a:spLocks noChangeArrowheads="1"/>
          </p:cNvSpPr>
          <p:nvPr/>
        </p:nvSpPr>
        <p:spPr bwMode="auto">
          <a:xfrm>
            <a:off x="5532438" y="2124075"/>
            <a:ext cx="1012825" cy="687388"/>
          </a:xfrm>
          <a:custGeom>
            <a:avLst/>
            <a:gdLst>
              <a:gd name="T0" fmla="*/ 2147483647 w 407"/>
              <a:gd name="T1" fmla="*/ 2147483647 h 276"/>
              <a:gd name="T2" fmla="*/ 2147483647 w 407"/>
              <a:gd name="T3" fmla="*/ 2147483647 h 276"/>
              <a:gd name="T4" fmla="*/ 2147483647 w 407"/>
              <a:gd name="T5" fmla="*/ 2147483647 h 276"/>
              <a:gd name="T6" fmla="*/ 2147483647 w 407"/>
              <a:gd name="T7" fmla="*/ 2147483647 h 276"/>
              <a:gd name="T8" fmla="*/ 2147483647 w 407"/>
              <a:gd name="T9" fmla="*/ 2147483647 h 276"/>
              <a:gd name="T10" fmla="*/ 2147483647 w 407"/>
              <a:gd name="T11" fmla="*/ 2147483647 h 276"/>
              <a:gd name="T12" fmla="*/ 0 w 407"/>
              <a:gd name="T13" fmla="*/ 2147483647 h 276"/>
              <a:gd name="T14" fmla="*/ 2147483647 w 407"/>
              <a:gd name="T15" fmla="*/ 2147483647 h 276"/>
              <a:gd name="T16" fmla="*/ 2147483647 w 407"/>
              <a:gd name="T17" fmla="*/ 2147483647 h 276"/>
              <a:gd name="T18" fmla="*/ 2147483647 w 407"/>
              <a:gd name="T19" fmla="*/ 2147483647 h 276"/>
              <a:gd name="T20" fmla="*/ 2147483647 w 407"/>
              <a:gd name="T21" fmla="*/ 2147483647 h 276"/>
              <a:gd name="T22" fmla="*/ 2147483647 w 407"/>
              <a:gd name="T23" fmla="*/ 2147483647 h 276"/>
              <a:gd name="T24" fmla="*/ 2147483647 w 407"/>
              <a:gd name="T25" fmla="*/ 2147483647 h 276"/>
              <a:gd name="T26" fmla="*/ 2147483647 w 407"/>
              <a:gd name="T27" fmla="*/ 2147483647 h 276"/>
              <a:gd name="T28" fmla="*/ 2147483647 w 407"/>
              <a:gd name="T29" fmla="*/ 2147483647 h 276"/>
              <a:gd name="T30" fmla="*/ 2147483647 w 407"/>
              <a:gd name="T31" fmla="*/ 2147483647 h 276"/>
              <a:gd name="T32" fmla="*/ 2147483647 w 407"/>
              <a:gd name="T33" fmla="*/ 2147483647 h 276"/>
              <a:gd name="T34" fmla="*/ 2147483647 w 407"/>
              <a:gd name="T35" fmla="*/ 2147483647 h 276"/>
              <a:gd name="T36" fmla="*/ 2147483647 w 407"/>
              <a:gd name="T37" fmla="*/ 2147483647 h 276"/>
              <a:gd name="T38" fmla="*/ 2147483647 w 407"/>
              <a:gd name="T39" fmla="*/ 2147483647 h 276"/>
              <a:gd name="T40" fmla="*/ 2147483647 w 407"/>
              <a:gd name="T41" fmla="*/ 2147483647 h 276"/>
              <a:gd name="T42" fmla="*/ 2147483647 w 407"/>
              <a:gd name="T43" fmla="*/ 2147483647 h 276"/>
              <a:gd name="T44" fmla="*/ 2147483647 w 407"/>
              <a:gd name="T45" fmla="*/ 2147483647 h 276"/>
              <a:gd name="T46" fmla="*/ 2147483647 w 407"/>
              <a:gd name="T47" fmla="*/ 2147483647 h 276"/>
              <a:gd name="T48" fmla="*/ 2147483647 w 407"/>
              <a:gd name="T49" fmla="*/ 2147483647 h 276"/>
              <a:gd name="T50" fmla="*/ 2147483647 w 407"/>
              <a:gd name="T51" fmla="*/ 2147483647 h 276"/>
              <a:gd name="T52" fmla="*/ 2147483647 w 407"/>
              <a:gd name="T53" fmla="*/ 2147483647 h 276"/>
              <a:gd name="T54" fmla="*/ 2147483647 w 407"/>
              <a:gd name="T55" fmla="*/ 2147483647 h 276"/>
              <a:gd name="T56" fmla="*/ 2147483647 w 407"/>
              <a:gd name="T57" fmla="*/ 2147483647 h 276"/>
              <a:gd name="T58" fmla="*/ 2147483647 w 407"/>
              <a:gd name="T59" fmla="*/ 2147483647 h 276"/>
              <a:gd name="T60" fmla="*/ 2147483647 w 407"/>
              <a:gd name="T61" fmla="*/ 2147483647 h 276"/>
              <a:gd name="T62" fmla="*/ 2147483647 w 407"/>
              <a:gd name="T63" fmla="*/ 2147483647 h 276"/>
              <a:gd name="T64" fmla="*/ 2147483647 w 407"/>
              <a:gd name="T65" fmla="*/ 2147483647 h 276"/>
              <a:gd name="T66" fmla="*/ 2147483647 w 407"/>
              <a:gd name="T67" fmla="*/ 2147483647 h 276"/>
              <a:gd name="T68" fmla="*/ 2147483647 w 407"/>
              <a:gd name="T69" fmla="*/ 2147483647 h 276"/>
              <a:gd name="T70" fmla="*/ 2147483647 w 407"/>
              <a:gd name="T71" fmla="*/ 2147483647 h 276"/>
              <a:gd name="T72" fmla="*/ 2147483647 w 407"/>
              <a:gd name="T73" fmla="*/ 2147483647 h 276"/>
              <a:gd name="T74" fmla="*/ 2147483647 w 407"/>
              <a:gd name="T75" fmla="*/ 2147483647 h 276"/>
              <a:gd name="T76" fmla="*/ 2147483647 w 407"/>
              <a:gd name="T77" fmla="*/ 2147483647 h 276"/>
              <a:gd name="T78" fmla="*/ 2147483647 w 407"/>
              <a:gd name="T79" fmla="*/ 2147483647 h 276"/>
              <a:gd name="T80" fmla="*/ 2147483647 w 407"/>
              <a:gd name="T81" fmla="*/ 2147483647 h 276"/>
              <a:gd name="T82" fmla="*/ 2147483647 w 407"/>
              <a:gd name="T83" fmla="*/ 2147483647 h 276"/>
              <a:gd name="T84" fmla="*/ 2147483647 w 407"/>
              <a:gd name="T85" fmla="*/ 2147483647 h 276"/>
              <a:gd name="T86" fmla="*/ 2147483647 w 407"/>
              <a:gd name="T87" fmla="*/ 2147483647 h 276"/>
              <a:gd name="T88" fmla="*/ 2147483647 w 407"/>
              <a:gd name="T89" fmla="*/ 2147483647 h 276"/>
              <a:gd name="T90" fmla="*/ 2147483647 w 407"/>
              <a:gd name="T91" fmla="*/ 2147483647 h 276"/>
              <a:gd name="T92" fmla="*/ 2147483647 w 407"/>
              <a:gd name="T93" fmla="*/ 2147483647 h 276"/>
              <a:gd name="T94" fmla="*/ 2147483647 w 407"/>
              <a:gd name="T95" fmla="*/ 2147483647 h 276"/>
              <a:gd name="T96" fmla="*/ 2147483647 w 407"/>
              <a:gd name="T97" fmla="*/ 2147483647 h 276"/>
              <a:gd name="T98" fmla="*/ 2147483647 w 407"/>
              <a:gd name="T99" fmla="*/ 2147483647 h 276"/>
              <a:gd name="T100" fmla="*/ 2147483647 w 407"/>
              <a:gd name="T101" fmla="*/ 2147483647 h 276"/>
              <a:gd name="T102" fmla="*/ 2147483647 w 407"/>
              <a:gd name="T103" fmla="*/ 2147483647 h 276"/>
              <a:gd name="T104" fmla="*/ 2147483647 w 407"/>
              <a:gd name="T105" fmla="*/ 2147483647 h 276"/>
              <a:gd name="T106" fmla="*/ 2147483647 w 407"/>
              <a:gd name="T107" fmla="*/ 2147483647 h 276"/>
              <a:gd name="T108" fmla="*/ 2147483647 w 407"/>
              <a:gd name="T109" fmla="*/ 2147483647 h 276"/>
              <a:gd name="T110" fmla="*/ 2147483647 w 407"/>
              <a:gd name="T111" fmla="*/ 2147483647 h 276"/>
              <a:gd name="T112" fmla="*/ 2147483647 w 407"/>
              <a:gd name="T113" fmla="*/ 2147483647 h 276"/>
              <a:gd name="T114" fmla="*/ 2147483647 w 407"/>
              <a:gd name="T115" fmla="*/ 2147483647 h 2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7" h="276">
                <a:moveTo>
                  <a:pt x="79" y="13"/>
                </a:moveTo>
                <a:cubicBezTo>
                  <a:pt x="76" y="0"/>
                  <a:pt x="76" y="0"/>
                  <a:pt x="76" y="0"/>
                </a:cubicBezTo>
                <a:cubicBezTo>
                  <a:pt x="70" y="4"/>
                  <a:pt x="70" y="4"/>
                  <a:pt x="70" y="4"/>
                </a:cubicBezTo>
                <a:cubicBezTo>
                  <a:pt x="70" y="4"/>
                  <a:pt x="70" y="4"/>
                  <a:pt x="70" y="4"/>
                </a:cubicBezTo>
                <a:cubicBezTo>
                  <a:pt x="55" y="9"/>
                  <a:pt x="55" y="9"/>
                  <a:pt x="55" y="9"/>
                </a:cubicBezTo>
                <a:cubicBezTo>
                  <a:pt x="55" y="8"/>
                  <a:pt x="55" y="8"/>
                  <a:pt x="55" y="8"/>
                </a:cubicBezTo>
                <a:cubicBezTo>
                  <a:pt x="52" y="7"/>
                  <a:pt x="52" y="7"/>
                  <a:pt x="52" y="7"/>
                </a:cubicBezTo>
                <a:cubicBezTo>
                  <a:pt x="52" y="14"/>
                  <a:pt x="52" y="14"/>
                  <a:pt x="52" y="14"/>
                </a:cubicBezTo>
                <a:cubicBezTo>
                  <a:pt x="52" y="14"/>
                  <a:pt x="52" y="14"/>
                  <a:pt x="52" y="14"/>
                </a:cubicBezTo>
                <a:cubicBezTo>
                  <a:pt x="44" y="25"/>
                  <a:pt x="44" y="25"/>
                  <a:pt x="44" y="25"/>
                </a:cubicBezTo>
                <a:cubicBezTo>
                  <a:pt x="44" y="25"/>
                  <a:pt x="44" y="25"/>
                  <a:pt x="44" y="25"/>
                </a:cubicBezTo>
                <a:cubicBezTo>
                  <a:pt x="44" y="26"/>
                  <a:pt x="44" y="26"/>
                  <a:pt x="44" y="26"/>
                </a:cubicBezTo>
                <a:cubicBezTo>
                  <a:pt x="43" y="26"/>
                  <a:pt x="43" y="26"/>
                  <a:pt x="43" y="26"/>
                </a:cubicBezTo>
                <a:cubicBezTo>
                  <a:pt x="32" y="35"/>
                  <a:pt x="32" y="35"/>
                  <a:pt x="32" y="35"/>
                </a:cubicBezTo>
                <a:cubicBezTo>
                  <a:pt x="31" y="35"/>
                  <a:pt x="31" y="35"/>
                  <a:pt x="31" y="35"/>
                </a:cubicBezTo>
                <a:cubicBezTo>
                  <a:pt x="31" y="36"/>
                  <a:pt x="31" y="36"/>
                  <a:pt x="31" y="36"/>
                </a:cubicBezTo>
                <a:cubicBezTo>
                  <a:pt x="29" y="35"/>
                  <a:pt x="29" y="35"/>
                  <a:pt x="29" y="35"/>
                </a:cubicBezTo>
                <a:cubicBezTo>
                  <a:pt x="22" y="32"/>
                  <a:pt x="17" y="28"/>
                  <a:pt x="16" y="25"/>
                </a:cubicBezTo>
                <a:cubicBezTo>
                  <a:pt x="15" y="24"/>
                  <a:pt x="14" y="24"/>
                  <a:pt x="13" y="24"/>
                </a:cubicBezTo>
                <a:cubicBezTo>
                  <a:pt x="5" y="25"/>
                  <a:pt x="5" y="25"/>
                  <a:pt x="5" y="25"/>
                </a:cubicBezTo>
                <a:cubicBezTo>
                  <a:pt x="0" y="30"/>
                  <a:pt x="0" y="30"/>
                  <a:pt x="0" y="30"/>
                </a:cubicBezTo>
                <a:cubicBezTo>
                  <a:pt x="13" y="41"/>
                  <a:pt x="13" y="41"/>
                  <a:pt x="13" y="41"/>
                </a:cubicBezTo>
                <a:cubicBezTo>
                  <a:pt x="23" y="45"/>
                  <a:pt x="23" y="45"/>
                  <a:pt x="23" y="45"/>
                </a:cubicBezTo>
                <a:cubicBezTo>
                  <a:pt x="24" y="45"/>
                  <a:pt x="24" y="45"/>
                  <a:pt x="24" y="45"/>
                </a:cubicBezTo>
                <a:cubicBezTo>
                  <a:pt x="24" y="45"/>
                  <a:pt x="24" y="45"/>
                  <a:pt x="24" y="45"/>
                </a:cubicBezTo>
                <a:cubicBezTo>
                  <a:pt x="25" y="47"/>
                  <a:pt x="25" y="47"/>
                  <a:pt x="25" y="47"/>
                </a:cubicBezTo>
                <a:cubicBezTo>
                  <a:pt x="25" y="47"/>
                  <a:pt x="25" y="47"/>
                  <a:pt x="25" y="47"/>
                </a:cubicBezTo>
                <a:cubicBezTo>
                  <a:pt x="27" y="59"/>
                  <a:pt x="27" y="59"/>
                  <a:pt x="27" y="59"/>
                </a:cubicBezTo>
                <a:cubicBezTo>
                  <a:pt x="27" y="59"/>
                  <a:pt x="27" y="59"/>
                  <a:pt x="27" y="59"/>
                </a:cubicBezTo>
                <a:cubicBezTo>
                  <a:pt x="27" y="78"/>
                  <a:pt x="27" y="78"/>
                  <a:pt x="27" y="78"/>
                </a:cubicBezTo>
                <a:cubicBezTo>
                  <a:pt x="30" y="89"/>
                  <a:pt x="30" y="89"/>
                  <a:pt x="30" y="89"/>
                </a:cubicBezTo>
                <a:cubicBezTo>
                  <a:pt x="37" y="106"/>
                  <a:pt x="37" y="106"/>
                  <a:pt x="37" y="106"/>
                </a:cubicBezTo>
                <a:cubicBezTo>
                  <a:pt x="45" y="114"/>
                  <a:pt x="45" y="114"/>
                  <a:pt x="45" y="114"/>
                </a:cubicBezTo>
                <a:cubicBezTo>
                  <a:pt x="52" y="109"/>
                  <a:pt x="52" y="109"/>
                  <a:pt x="52" y="109"/>
                </a:cubicBezTo>
                <a:cubicBezTo>
                  <a:pt x="57" y="103"/>
                  <a:pt x="57" y="103"/>
                  <a:pt x="57" y="103"/>
                </a:cubicBezTo>
                <a:cubicBezTo>
                  <a:pt x="57" y="102"/>
                  <a:pt x="57" y="102"/>
                  <a:pt x="57" y="102"/>
                </a:cubicBezTo>
                <a:cubicBezTo>
                  <a:pt x="58" y="102"/>
                  <a:pt x="58" y="102"/>
                  <a:pt x="58" y="102"/>
                </a:cubicBezTo>
                <a:cubicBezTo>
                  <a:pt x="66" y="92"/>
                  <a:pt x="66" y="92"/>
                  <a:pt x="66" y="92"/>
                </a:cubicBezTo>
                <a:cubicBezTo>
                  <a:pt x="73" y="99"/>
                  <a:pt x="73" y="99"/>
                  <a:pt x="73" y="99"/>
                </a:cubicBezTo>
                <a:cubicBezTo>
                  <a:pt x="73" y="99"/>
                  <a:pt x="73" y="99"/>
                  <a:pt x="73" y="99"/>
                </a:cubicBezTo>
                <a:cubicBezTo>
                  <a:pt x="73" y="99"/>
                  <a:pt x="73" y="99"/>
                  <a:pt x="73" y="99"/>
                </a:cubicBezTo>
                <a:cubicBezTo>
                  <a:pt x="73" y="99"/>
                  <a:pt x="73" y="99"/>
                  <a:pt x="73" y="99"/>
                </a:cubicBezTo>
                <a:cubicBezTo>
                  <a:pt x="73" y="100"/>
                  <a:pt x="73" y="100"/>
                  <a:pt x="73" y="100"/>
                </a:cubicBezTo>
                <a:cubicBezTo>
                  <a:pt x="81" y="114"/>
                  <a:pt x="81" y="114"/>
                  <a:pt x="81" y="114"/>
                </a:cubicBezTo>
                <a:cubicBezTo>
                  <a:pt x="90" y="118"/>
                  <a:pt x="90" y="118"/>
                  <a:pt x="90" y="118"/>
                </a:cubicBezTo>
                <a:cubicBezTo>
                  <a:pt x="95" y="132"/>
                  <a:pt x="95" y="132"/>
                  <a:pt x="95" y="132"/>
                </a:cubicBezTo>
                <a:cubicBezTo>
                  <a:pt x="95" y="133"/>
                  <a:pt x="95" y="133"/>
                  <a:pt x="95" y="133"/>
                </a:cubicBezTo>
                <a:cubicBezTo>
                  <a:pt x="95" y="133"/>
                  <a:pt x="95" y="133"/>
                  <a:pt x="95" y="133"/>
                </a:cubicBezTo>
                <a:cubicBezTo>
                  <a:pt x="94" y="147"/>
                  <a:pt x="94" y="147"/>
                  <a:pt x="94" y="147"/>
                </a:cubicBezTo>
                <a:cubicBezTo>
                  <a:pt x="94" y="147"/>
                  <a:pt x="94" y="147"/>
                  <a:pt x="94" y="147"/>
                </a:cubicBezTo>
                <a:cubicBezTo>
                  <a:pt x="93" y="147"/>
                  <a:pt x="93" y="147"/>
                  <a:pt x="93" y="147"/>
                </a:cubicBezTo>
                <a:cubicBezTo>
                  <a:pt x="90" y="160"/>
                  <a:pt x="90" y="160"/>
                  <a:pt x="90" y="160"/>
                </a:cubicBezTo>
                <a:cubicBezTo>
                  <a:pt x="96" y="166"/>
                  <a:pt x="96" y="166"/>
                  <a:pt x="96" y="166"/>
                </a:cubicBezTo>
                <a:cubicBezTo>
                  <a:pt x="104" y="162"/>
                  <a:pt x="104" y="162"/>
                  <a:pt x="104" y="162"/>
                </a:cubicBezTo>
                <a:cubicBezTo>
                  <a:pt x="111" y="155"/>
                  <a:pt x="111" y="155"/>
                  <a:pt x="111" y="155"/>
                </a:cubicBezTo>
                <a:cubicBezTo>
                  <a:pt x="113" y="156"/>
                  <a:pt x="113" y="156"/>
                  <a:pt x="113" y="156"/>
                </a:cubicBezTo>
                <a:cubicBezTo>
                  <a:pt x="119" y="158"/>
                  <a:pt x="119" y="158"/>
                  <a:pt x="119" y="158"/>
                </a:cubicBezTo>
                <a:cubicBezTo>
                  <a:pt x="119" y="158"/>
                  <a:pt x="119" y="158"/>
                  <a:pt x="119" y="158"/>
                </a:cubicBezTo>
                <a:cubicBezTo>
                  <a:pt x="119" y="158"/>
                  <a:pt x="119" y="158"/>
                  <a:pt x="119" y="158"/>
                </a:cubicBezTo>
                <a:cubicBezTo>
                  <a:pt x="126" y="164"/>
                  <a:pt x="126" y="164"/>
                  <a:pt x="126" y="164"/>
                </a:cubicBezTo>
                <a:cubicBezTo>
                  <a:pt x="134" y="163"/>
                  <a:pt x="134" y="163"/>
                  <a:pt x="134" y="163"/>
                </a:cubicBezTo>
                <a:cubicBezTo>
                  <a:pt x="140" y="161"/>
                  <a:pt x="143" y="163"/>
                  <a:pt x="145" y="167"/>
                </a:cubicBezTo>
                <a:cubicBezTo>
                  <a:pt x="145" y="172"/>
                  <a:pt x="145" y="172"/>
                  <a:pt x="145" y="172"/>
                </a:cubicBezTo>
                <a:cubicBezTo>
                  <a:pt x="146" y="173"/>
                  <a:pt x="146" y="173"/>
                  <a:pt x="146" y="173"/>
                </a:cubicBezTo>
                <a:cubicBezTo>
                  <a:pt x="155" y="175"/>
                  <a:pt x="155" y="175"/>
                  <a:pt x="155" y="175"/>
                </a:cubicBezTo>
                <a:cubicBezTo>
                  <a:pt x="158" y="167"/>
                  <a:pt x="158" y="167"/>
                  <a:pt x="158" y="167"/>
                </a:cubicBezTo>
                <a:cubicBezTo>
                  <a:pt x="158" y="164"/>
                  <a:pt x="158" y="164"/>
                  <a:pt x="158" y="164"/>
                </a:cubicBezTo>
                <a:cubicBezTo>
                  <a:pt x="158" y="162"/>
                  <a:pt x="159" y="160"/>
                  <a:pt x="161" y="159"/>
                </a:cubicBezTo>
                <a:cubicBezTo>
                  <a:pt x="166" y="160"/>
                  <a:pt x="166" y="160"/>
                  <a:pt x="166" y="160"/>
                </a:cubicBezTo>
                <a:cubicBezTo>
                  <a:pt x="172" y="163"/>
                  <a:pt x="175" y="167"/>
                  <a:pt x="175" y="172"/>
                </a:cubicBezTo>
                <a:cubicBezTo>
                  <a:pt x="175" y="176"/>
                  <a:pt x="175" y="176"/>
                  <a:pt x="175" y="176"/>
                </a:cubicBezTo>
                <a:cubicBezTo>
                  <a:pt x="175" y="183"/>
                  <a:pt x="175" y="183"/>
                  <a:pt x="175" y="183"/>
                </a:cubicBezTo>
                <a:cubicBezTo>
                  <a:pt x="181" y="193"/>
                  <a:pt x="181" y="193"/>
                  <a:pt x="181" y="193"/>
                </a:cubicBezTo>
                <a:cubicBezTo>
                  <a:pt x="189" y="201"/>
                  <a:pt x="189" y="201"/>
                  <a:pt x="189" y="201"/>
                </a:cubicBezTo>
                <a:cubicBezTo>
                  <a:pt x="192" y="204"/>
                  <a:pt x="195" y="206"/>
                  <a:pt x="198" y="207"/>
                </a:cubicBezTo>
                <a:cubicBezTo>
                  <a:pt x="199" y="207"/>
                  <a:pt x="199" y="207"/>
                  <a:pt x="199" y="207"/>
                </a:cubicBezTo>
                <a:cubicBezTo>
                  <a:pt x="201" y="208"/>
                  <a:pt x="202" y="211"/>
                  <a:pt x="202" y="218"/>
                </a:cubicBezTo>
                <a:cubicBezTo>
                  <a:pt x="202" y="245"/>
                  <a:pt x="202" y="245"/>
                  <a:pt x="202" y="245"/>
                </a:cubicBezTo>
                <a:cubicBezTo>
                  <a:pt x="203" y="248"/>
                  <a:pt x="205" y="249"/>
                  <a:pt x="207" y="250"/>
                </a:cubicBezTo>
                <a:cubicBezTo>
                  <a:pt x="208" y="250"/>
                  <a:pt x="208" y="250"/>
                  <a:pt x="208" y="250"/>
                </a:cubicBezTo>
                <a:cubicBezTo>
                  <a:pt x="212" y="248"/>
                  <a:pt x="214" y="249"/>
                  <a:pt x="217" y="252"/>
                </a:cubicBezTo>
                <a:cubicBezTo>
                  <a:pt x="219" y="253"/>
                  <a:pt x="219" y="253"/>
                  <a:pt x="219" y="253"/>
                </a:cubicBezTo>
                <a:cubicBezTo>
                  <a:pt x="222" y="254"/>
                  <a:pt x="225" y="256"/>
                  <a:pt x="225" y="261"/>
                </a:cubicBezTo>
                <a:cubicBezTo>
                  <a:pt x="226" y="276"/>
                  <a:pt x="226" y="276"/>
                  <a:pt x="226" y="276"/>
                </a:cubicBezTo>
                <a:cubicBezTo>
                  <a:pt x="240" y="248"/>
                  <a:pt x="240" y="248"/>
                  <a:pt x="240" y="248"/>
                </a:cubicBezTo>
                <a:cubicBezTo>
                  <a:pt x="245" y="232"/>
                  <a:pt x="249" y="223"/>
                  <a:pt x="256" y="222"/>
                </a:cubicBezTo>
                <a:cubicBezTo>
                  <a:pt x="262" y="220"/>
                  <a:pt x="270" y="223"/>
                  <a:pt x="281" y="229"/>
                </a:cubicBezTo>
                <a:cubicBezTo>
                  <a:pt x="320" y="232"/>
                  <a:pt x="320" y="232"/>
                  <a:pt x="320" y="232"/>
                </a:cubicBezTo>
                <a:cubicBezTo>
                  <a:pt x="322" y="224"/>
                  <a:pt x="322" y="224"/>
                  <a:pt x="322" y="224"/>
                </a:cubicBezTo>
                <a:cubicBezTo>
                  <a:pt x="303" y="206"/>
                  <a:pt x="303" y="206"/>
                  <a:pt x="303" y="206"/>
                </a:cubicBezTo>
                <a:cubicBezTo>
                  <a:pt x="295" y="201"/>
                  <a:pt x="291" y="198"/>
                  <a:pt x="293" y="195"/>
                </a:cubicBezTo>
                <a:cubicBezTo>
                  <a:pt x="306" y="196"/>
                  <a:pt x="306" y="196"/>
                  <a:pt x="306" y="196"/>
                </a:cubicBezTo>
                <a:cubicBezTo>
                  <a:pt x="319" y="200"/>
                  <a:pt x="331" y="193"/>
                  <a:pt x="343" y="172"/>
                </a:cubicBezTo>
                <a:cubicBezTo>
                  <a:pt x="343" y="172"/>
                  <a:pt x="343" y="172"/>
                  <a:pt x="343" y="172"/>
                </a:cubicBezTo>
                <a:cubicBezTo>
                  <a:pt x="344" y="172"/>
                  <a:pt x="344" y="172"/>
                  <a:pt x="344" y="172"/>
                </a:cubicBezTo>
                <a:cubicBezTo>
                  <a:pt x="357" y="160"/>
                  <a:pt x="357" y="160"/>
                  <a:pt x="357" y="160"/>
                </a:cubicBezTo>
                <a:cubicBezTo>
                  <a:pt x="359" y="132"/>
                  <a:pt x="359" y="132"/>
                  <a:pt x="359" y="132"/>
                </a:cubicBezTo>
                <a:cubicBezTo>
                  <a:pt x="359" y="129"/>
                  <a:pt x="359" y="129"/>
                  <a:pt x="359" y="129"/>
                </a:cubicBezTo>
                <a:cubicBezTo>
                  <a:pt x="361" y="129"/>
                  <a:pt x="361" y="129"/>
                  <a:pt x="361" y="129"/>
                </a:cubicBezTo>
                <a:cubicBezTo>
                  <a:pt x="362" y="129"/>
                  <a:pt x="362" y="129"/>
                  <a:pt x="362" y="129"/>
                </a:cubicBezTo>
                <a:cubicBezTo>
                  <a:pt x="372" y="126"/>
                  <a:pt x="372" y="126"/>
                  <a:pt x="372" y="126"/>
                </a:cubicBezTo>
                <a:cubicBezTo>
                  <a:pt x="374" y="126"/>
                  <a:pt x="374" y="126"/>
                  <a:pt x="374" y="126"/>
                </a:cubicBezTo>
                <a:cubicBezTo>
                  <a:pt x="375" y="127"/>
                  <a:pt x="375" y="127"/>
                  <a:pt x="375" y="127"/>
                </a:cubicBezTo>
                <a:cubicBezTo>
                  <a:pt x="375" y="127"/>
                  <a:pt x="375" y="127"/>
                  <a:pt x="375" y="127"/>
                </a:cubicBezTo>
                <a:cubicBezTo>
                  <a:pt x="396" y="150"/>
                  <a:pt x="396" y="150"/>
                  <a:pt x="396" y="150"/>
                </a:cubicBezTo>
                <a:cubicBezTo>
                  <a:pt x="402" y="147"/>
                  <a:pt x="402" y="147"/>
                  <a:pt x="402" y="147"/>
                </a:cubicBezTo>
                <a:cubicBezTo>
                  <a:pt x="404" y="144"/>
                  <a:pt x="404" y="144"/>
                  <a:pt x="404" y="144"/>
                </a:cubicBezTo>
                <a:cubicBezTo>
                  <a:pt x="392" y="133"/>
                  <a:pt x="392" y="133"/>
                  <a:pt x="392" y="133"/>
                </a:cubicBezTo>
                <a:cubicBezTo>
                  <a:pt x="390" y="132"/>
                  <a:pt x="390" y="132"/>
                  <a:pt x="390" y="132"/>
                </a:cubicBezTo>
                <a:cubicBezTo>
                  <a:pt x="389" y="130"/>
                  <a:pt x="389" y="130"/>
                  <a:pt x="389" y="130"/>
                </a:cubicBezTo>
                <a:cubicBezTo>
                  <a:pt x="407" y="119"/>
                  <a:pt x="407" y="119"/>
                  <a:pt x="407" y="119"/>
                </a:cubicBezTo>
                <a:cubicBezTo>
                  <a:pt x="405" y="94"/>
                  <a:pt x="405" y="94"/>
                  <a:pt x="405" y="94"/>
                </a:cubicBezTo>
                <a:cubicBezTo>
                  <a:pt x="398" y="95"/>
                  <a:pt x="398" y="95"/>
                  <a:pt x="398" y="95"/>
                </a:cubicBezTo>
                <a:cubicBezTo>
                  <a:pt x="398" y="95"/>
                  <a:pt x="398" y="95"/>
                  <a:pt x="398" y="95"/>
                </a:cubicBezTo>
                <a:cubicBezTo>
                  <a:pt x="398" y="95"/>
                  <a:pt x="398" y="95"/>
                  <a:pt x="398" y="95"/>
                </a:cubicBezTo>
                <a:cubicBezTo>
                  <a:pt x="388" y="90"/>
                  <a:pt x="388" y="90"/>
                  <a:pt x="388" y="90"/>
                </a:cubicBezTo>
                <a:cubicBezTo>
                  <a:pt x="384" y="90"/>
                  <a:pt x="379" y="87"/>
                  <a:pt x="372" y="83"/>
                </a:cubicBezTo>
                <a:cubicBezTo>
                  <a:pt x="368" y="81"/>
                  <a:pt x="366" y="79"/>
                  <a:pt x="366" y="77"/>
                </a:cubicBezTo>
                <a:cubicBezTo>
                  <a:pt x="366" y="78"/>
                  <a:pt x="366" y="78"/>
                  <a:pt x="366" y="78"/>
                </a:cubicBezTo>
                <a:cubicBezTo>
                  <a:pt x="366" y="80"/>
                  <a:pt x="365" y="81"/>
                  <a:pt x="364" y="82"/>
                </a:cubicBezTo>
                <a:cubicBezTo>
                  <a:pt x="362" y="83"/>
                  <a:pt x="360" y="84"/>
                  <a:pt x="356" y="84"/>
                </a:cubicBezTo>
                <a:cubicBezTo>
                  <a:pt x="355" y="84"/>
                  <a:pt x="355" y="84"/>
                  <a:pt x="355" y="84"/>
                </a:cubicBezTo>
                <a:cubicBezTo>
                  <a:pt x="354" y="83"/>
                  <a:pt x="354" y="83"/>
                  <a:pt x="354" y="83"/>
                </a:cubicBezTo>
                <a:cubicBezTo>
                  <a:pt x="354" y="83"/>
                  <a:pt x="354" y="83"/>
                  <a:pt x="354" y="83"/>
                </a:cubicBezTo>
                <a:cubicBezTo>
                  <a:pt x="345" y="77"/>
                  <a:pt x="345" y="77"/>
                  <a:pt x="345" y="77"/>
                </a:cubicBezTo>
                <a:cubicBezTo>
                  <a:pt x="338" y="83"/>
                  <a:pt x="338" y="83"/>
                  <a:pt x="338" y="83"/>
                </a:cubicBezTo>
                <a:cubicBezTo>
                  <a:pt x="334" y="86"/>
                  <a:pt x="332" y="89"/>
                  <a:pt x="332" y="91"/>
                </a:cubicBezTo>
                <a:cubicBezTo>
                  <a:pt x="336" y="99"/>
                  <a:pt x="336" y="99"/>
                  <a:pt x="336" y="99"/>
                </a:cubicBezTo>
                <a:cubicBezTo>
                  <a:pt x="337" y="101"/>
                  <a:pt x="337" y="102"/>
                  <a:pt x="337" y="104"/>
                </a:cubicBezTo>
                <a:cubicBezTo>
                  <a:pt x="336" y="106"/>
                  <a:pt x="333" y="108"/>
                  <a:pt x="328" y="109"/>
                </a:cubicBezTo>
                <a:cubicBezTo>
                  <a:pt x="325" y="110"/>
                  <a:pt x="325" y="110"/>
                  <a:pt x="325" y="110"/>
                </a:cubicBezTo>
                <a:cubicBezTo>
                  <a:pt x="320" y="112"/>
                  <a:pt x="317" y="111"/>
                  <a:pt x="314" y="108"/>
                </a:cubicBezTo>
                <a:cubicBezTo>
                  <a:pt x="313" y="106"/>
                  <a:pt x="313" y="106"/>
                  <a:pt x="313" y="106"/>
                </a:cubicBezTo>
                <a:cubicBezTo>
                  <a:pt x="297" y="90"/>
                  <a:pt x="297" y="90"/>
                  <a:pt x="297" y="90"/>
                </a:cubicBezTo>
                <a:cubicBezTo>
                  <a:pt x="290" y="87"/>
                  <a:pt x="286" y="84"/>
                  <a:pt x="284" y="81"/>
                </a:cubicBezTo>
                <a:cubicBezTo>
                  <a:pt x="283" y="79"/>
                  <a:pt x="282" y="77"/>
                  <a:pt x="283" y="76"/>
                </a:cubicBezTo>
                <a:cubicBezTo>
                  <a:pt x="282" y="70"/>
                  <a:pt x="281" y="67"/>
                  <a:pt x="280" y="65"/>
                </a:cubicBezTo>
                <a:cubicBezTo>
                  <a:pt x="277" y="67"/>
                  <a:pt x="277" y="67"/>
                  <a:pt x="277" y="67"/>
                </a:cubicBezTo>
                <a:cubicBezTo>
                  <a:pt x="276" y="68"/>
                  <a:pt x="276" y="68"/>
                  <a:pt x="276" y="68"/>
                </a:cubicBezTo>
                <a:cubicBezTo>
                  <a:pt x="276" y="70"/>
                  <a:pt x="277" y="72"/>
                  <a:pt x="279" y="74"/>
                </a:cubicBezTo>
                <a:cubicBezTo>
                  <a:pt x="279" y="75"/>
                  <a:pt x="279" y="75"/>
                  <a:pt x="279" y="75"/>
                </a:cubicBezTo>
                <a:cubicBezTo>
                  <a:pt x="280" y="76"/>
                  <a:pt x="280" y="76"/>
                  <a:pt x="280" y="76"/>
                </a:cubicBezTo>
                <a:cubicBezTo>
                  <a:pt x="279" y="77"/>
                  <a:pt x="279" y="77"/>
                  <a:pt x="279" y="77"/>
                </a:cubicBezTo>
                <a:cubicBezTo>
                  <a:pt x="271" y="91"/>
                  <a:pt x="271" y="91"/>
                  <a:pt x="271" y="91"/>
                </a:cubicBezTo>
                <a:cubicBezTo>
                  <a:pt x="257" y="88"/>
                  <a:pt x="257" y="88"/>
                  <a:pt x="257" y="88"/>
                </a:cubicBezTo>
                <a:cubicBezTo>
                  <a:pt x="254" y="86"/>
                  <a:pt x="254" y="86"/>
                  <a:pt x="254" y="86"/>
                </a:cubicBezTo>
                <a:cubicBezTo>
                  <a:pt x="254" y="86"/>
                  <a:pt x="254" y="86"/>
                  <a:pt x="254" y="86"/>
                </a:cubicBezTo>
                <a:cubicBezTo>
                  <a:pt x="254" y="84"/>
                  <a:pt x="254" y="84"/>
                  <a:pt x="254" y="84"/>
                </a:cubicBezTo>
                <a:cubicBezTo>
                  <a:pt x="255" y="82"/>
                  <a:pt x="255" y="79"/>
                  <a:pt x="254" y="76"/>
                </a:cubicBezTo>
                <a:cubicBezTo>
                  <a:pt x="252" y="71"/>
                  <a:pt x="252" y="71"/>
                  <a:pt x="252" y="71"/>
                </a:cubicBezTo>
                <a:cubicBezTo>
                  <a:pt x="240" y="62"/>
                  <a:pt x="240" y="62"/>
                  <a:pt x="240" y="62"/>
                </a:cubicBezTo>
                <a:cubicBezTo>
                  <a:pt x="240" y="62"/>
                  <a:pt x="240" y="62"/>
                  <a:pt x="240" y="62"/>
                </a:cubicBezTo>
                <a:cubicBezTo>
                  <a:pt x="239" y="64"/>
                  <a:pt x="237" y="64"/>
                  <a:pt x="236" y="64"/>
                </a:cubicBezTo>
                <a:cubicBezTo>
                  <a:pt x="225" y="63"/>
                  <a:pt x="225" y="63"/>
                  <a:pt x="225" y="63"/>
                </a:cubicBezTo>
                <a:cubicBezTo>
                  <a:pt x="222" y="62"/>
                  <a:pt x="219" y="62"/>
                  <a:pt x="218" y="59"/>
                </a:cubicBezTo>
                <a:cubicBezTo>
                  <a:pt x="217" y="58"/>
                  <a:pt x="217" y="56"/>
                  <a:pt x="218" y="53"/>
                </a:cubicBezTo>
                <a:cubicBezTo>
                  <a:pt x="219" y="51"/>
                  <a:pt x="219" y="51"/>
                  <a:pt x="219" y="51"/>
                </a:cubicBezTo>
                <a:cubicBezTo>
                  <a:pt x="214" y="42"/>
                  <a:pt x="214" y="42"/>
                  <a:pt x="214" y="42"/>
                </a:cubicBezTo>
                <a:cubicBezTo>
                  <a:pt x="193" y="44"/>
                  <a:pt x="193" y="44"/>
                  <a:pt x="193" y="44"/>
                </a:cubicBezTo>
                <a:cubicBezTo>
                  <a:pt x="194" y="47"/>
                  <a:pt x="193" y="48"/>
                  <a:pt x="192" y="51"/>
                </a:cubicBezTo>
                <a:cubicBezTo>
                  <a:pt x="191" y="53"/>
                  <a:pt x="189" y="53"/>
                  <a:pt x="187" y="53"/>
                </a:cubicBezTo>
                <a:cubicBezTo>
                  <a:pt x="184" y="55"/>
                  <a:pt x="180" y="53"/>
                  <a:pt x="177" y="50"/>
                </a:cubicBezTo>
                <a:cubicBezTo>
                  <a:pt x="177" y="50"/>
                  <a:pt x="177" y="50"/>
                  <a:pt x="177" y="50"/>
                </a:cubicBezTo>
                <a:cubicBezTo>
                  <a:pt x="177" y="50"/>
                  <a:pt x="177" y="50"/>
                  <a:pt x="177" y="50"/>
                </a:cubicBezTo>
                <a:cubicBezTo>
                  <a:pt x="172" y="44"/>
                  <a:pt x="170" y="40"/>
                  <a:pt x="170" y="36"/>
                </a:cubicBezTo>
                <a:cubicBezTo>
                  <a:pt x="166" y="30"/>
                  <a:pt x="166" y="30"/>
                  <a:pt x="166" y="30"/>
                </a:cubicBezTo>
                <a:cubicBezTo>
                  <a:pt x="160" y="34"/>
                  <a:pt x="160" y="34"/>
                  <a:pt x="160" y="34"/>
                </a:cubicBezTo>
                <a:cubicBezTo>
                  <a:pt x="154" y="38"/>
                  <a:pt x="150" y="38"/>
                  <a:pt x="149" y="35"/>
                </a:cubicBezTo>
                <a:cubicBezTo>
                  <a:pt x="146" y="34"/>
                  <a:pt x="146" y="34"/>
                  <a:pt x="146" y="34"/>
                </a:cubicBezTo>
                <a:cubicBezTo>
                  <a:pt x="140" y="35"/>
                  <a:pt x="140" y="35"/>
                  <a:pt x="140" y="35"/>
                </a:cubicBezTo>
                <a:cubicBezTo>
                  <a:pt x="124" y="41"/>
                  <a:pt x="124" y="41"/>
                  <a:pt x="124" y="41"/>
                </a:cubicBezTo>
                <a:cubicBezTo>
                  <a:pt x="120" y="43"/>
                  <a:pt x="117" y="44"/>
                  <a:pt x="115" y="44"/>
                </a:cubicBezTo>
                <a:cubicBezTo>
                  <a:pt x="113" y="44"/>
                  <a:pt x="113" y="44"/>
                  <a:pt x="113" y="44"/>
                </a:cubicBezTo>
                <a:cubicBezTo>
                  <a:pt x="107" y="44"/>
                  <a:pt x="103" y="42"/>
                  <a:pt x="101" y="39"/>
                </a:cubicBezTo>
                <a:cubicBezTo>
                  <a:pt x="91" y="31"/>
                  <a:pt x="91" y="31"/>
                  <a:pt x="91" y="31"/>
                </a:cubicBezTo>
                <a:lnTo>
                  <a:pt x="79" y="13"/>
                </a:lnTo>
                <a:close/>
              </a:path>
            </a:pathLst>
          </a:custGeom>
          <a:solidFill>
            <a:srgbClr val="D8D8D8"/>
          </a:solidFill>
          <a:ln w="9525">
            <a:solidFill>
              <a:srgbClr val="A5A5A5"/>
            </a:solidFill>
            <a:bevel/>
            <a:headEnd/>
            <a:tailEnd/>
          </a:ln>
        </p:spPr>
        <p:txBody>
          <a:bodyPr/>
          <a:lstStyle/>
          <a:p>
            <a:endParaRPr lang="zh-CN" altLang="en-US"/>
          </a:p>
        </p:txBody>
      </p:sp>
      <p:sp>
        <p:nvSpPr>
          <p:cNvPr id="34866" name="Freeform 31">
            <a:extLst>
              <a:ext uri="{FF2B5EF4-FFF2-40B4-BE49-F238E27FC236}">
                <a16:creationId xmlns:a16="http://schemas.microsoft.com/office/drawing/2014/main" id="{064981BA-2FE4-451D-981F-22DF6B74903D}"/>
              </a:ext>
            </a:extLst>
          </p:cNvPr>
          <p:cNvSpPr>
            <a:spLocks noChangeArrowheads="1"/>
          </p:cNvSpPr>
          <p:nvPr/>
        </p:nvSpPr>
        <p:spPr bwMode="auto">
          <a:xfrm>
            <a:off x="5314950" y="1144588"/>
            <a:ext cx="1360488" cy="1238250"/>
          </a:xfrm>
          <a:custGeom>
            <a:avLst/>
            <a:gdLst>
              <a:gd name="T0" fmla="*/ 2147483647 w 546"/>
              <a:gd name="T1" fmla="*/ 2147483647 h 497"/>
              <a:gd name="T2" fmla="*/ 2147483647 w 546"/>
              <a:gd name="T3" fmla="*/ 2147483647 h 497"/>
              <a:gd name="T4" fmla="*/ 2147483647 w 546"/>
              <a:gd name="T5" fmla="*/ 2147483647 h 497"/>
              <a:gd name="T6" fmla="*/ 2147483647 w 546"/>
              <a:gd name="T7" fmla="*/ 2147483647 h 497"/>
              <a:gd name="T8" fmla="*/ 2147483647 w 546"/>
              <a:gd name="T9" fmla="*/ 2147483647 h 497"/>
              <a:gd name="T10" fmla="*/ 2147483647 w 546"/>
              <a:gd name="T11" fmla="*/ 2147483647 h 497"/>
              <a:gd name="T12" fmla="*/ 2147483647 w 546"/>
              <a:gd name="T13" fmla="*/ 2147483647 h 497"/>
              <a:gd name="T14" fmla="*/ 2147483647 w 546"/>
              <a:gd name="T15" fmla="*/ 2147483647 h 497"/>
              <a:gd name="T16" fmla="*/ 2147483647 w 546"/>
              <a:gd name="T17" fmla="*/ 2147483647 h 497"/>
              <a:gd name="T18" fmla="*/ 2147483647 w 546"/>
              <a:gd name="T19" fmla="*/ 2147483647 h 497"/>
              <a:gd name="T20" fmla="*/ 2147483647 w 546"/>
              <a:gd name="T21" fmla="*/ 2147483647 h 497"/>
              <a:gd name="T22" fmla="*/ 2147483647 w 546"/>
              <a:gd name="T23" fmla="*/ 2147483647 h 497"/>
              <a:gd name="T24" fmla="*/ 2147483647 w 546"/>
              <a:gd name="T25" fmla="*/ 2147483647 h 497"/>
              <a:gd name="T26" fmla="*/ 2147483647 w 546"/>
              <a:gd name="T27" fmla="*/ 2147483647 h 497"/>
              <a:gd name="T28" fmla="*/ 2147483647 w 546"/>
              <a:gd name="T29" fmla="*/ 2147483647 h 497"/>
              <a:gd name="T30" fmla="*/ 2147483647 w 546"/>
              <a:gd name="T31" fmla="*/ 2147483647 h 497"/>
              <a:gd name="T32" fmla="*/ 2147483647 w 546"/>
              <a:gd name="T33" fmla="*/ 2147483647 h 497"/>
              <a:gd name="T34" fmla="*/ 2147483647 w 546"/>
              <a:gd name="T35" fmla="*/ 2147483647 h 497"/>
              <a:gd name="T36" fmla="*/ 2147483647 w 546"/>
              <a:gd name="T37" fmla="*/ 2147483647 h 497"/>
              <a:gd name="T38" fmla="*/ 2147483647 w 546"/>
              <a:gd name="T39" fmla="*/ 2147483647 h 497"/>
              <a:gd name="T40" fmla="*/ 2147483647 w 546"/>
              <a:gd name="T41" fmla="*/ 2147483647 h 497"/>
              <a:gd name="T42" fmla="*/ 2147483647 w 546"/>
              <a:gd name="T43" fmla="*/ 2147483647 h 497"/>
              <a:gd name="T44" fmla="*/ 2147483647 w 546"/>
              <a:gd name="T45" fmla="*/ 2147483647 h 497"/>
              <a:gd name="T46" fmla="*/ 2147483647 w 546"/>
              <a:gd name="T47" fmla="*/ 2147483647 h 497"/>
              <a:gd name="T48" fmla="*/ 2147483647 w 546"/>
              <a:gd name="T49" fmla="*/ 2147483647 h 497"/>
              <a:gd name="T50" fmla="*/ 2147483647 w 546"/>
              <a:gd name="T51" fmla="*/ 2147483647 h 497"/>
              <a:gd name="T52" fmla="*/ 2147483647 w 546"/>
              <a:gd name="T53" fmla="*/ 2147483647 h 497"/>
              <a:gd name="T54" fmla="*/ 2147483647 w 546"/>
              <a:gd name="T55" fmla="*/ 2147483647 h 497"/>
              <a:gd name="T56" fmla="*/ 2147483647 w 546"/>
              <a:gd name="T57" fmla="*/ 2147483647 h 497"/>
              <a:gd name="T58" fmla="*/ 2147483647 w 546"/>
              <a:gd name="T59" fmla="*/ 2147483647 h 497"/>
              <a:gd name="T60" fmla="*/ 2147483647 w 546"/>
              <a:gd name="T61" fmla="*/ 2147483647 h 497"/>
              <a:gd name="T62" fmla="*/ 2147483647 w 546"/>
              <a:gd name="T63" fmla="*/ 2147483647 h 497"/>
              <a:gd name="T64" fmla="*/ 2147483647 w 546"/>
              <a:gd name="T65" fmla="*/ 2147483647 h 497"/>
              <a:gd name="T66" fmla="*/ 2147483647 w 546"/>
              <a:gd name="T67" fmla="*/ 2147483647 h 497"/>
              <a:gd name="T68" fmla="*/ 2147483647 w 546"/>
              <a:gd name="T69" fmla="*/ 2147483647 h 497"/>
              <a:gd name="T70" fmla="*/ 2147483647 w 546"/>
              <a:gd name="T71" fmla="*/ 2147483647 h 497"/>
              <a:gd name="T72" fmla="*/ 2147483647 w 546"/>
              <a:gd name="T73" fmla="*/ 2147483647 h 497"/>
              <a:gd name="T74" fmla="*/ 2147483647 w 546"/>
              <a:gd name="T75" fmla="*/ 2147483647 h 497"/>
              <a:gd name="T76" fmla="*/ 2147483647 w 546"/>
              <a:gd name="T77" fmla="*/ 2147483647 h 497"/>
              <a:gd name="T78" fmla="*/ 2147483647 w 546"/>
              <a:gd name="T79" fmla="*/ 2147483647 h 497"/>
              <a:gd name="T80" fmla="*/ 2147483647 w 546"/>
              <a:gd name="T81" fmla="*/ 2147483647 h 497"/>
              <a:gd name="T82" fmla="*/ 2147483647 w 546"/>
              <a:gd name="T83" fmla="*/ 2147483647 h 497"/>
              <a:gd name="T84" fmla="*/ 2147483647 w 546"/>
              <a:gd name="T85" fmla="*/ 2147483647 h 497"/>
              <a:gd name="T86" fmla="*/ 2147483647 w 546"/>
              <a:gd name="T87" fmla="*/ 2147483647 h 497"/>
              <a:gd name="T88" fmla="*/ 2147483647 w 546"/>
              <a:gd name="T89" fmla="*/ 2147483647 h 497"/>
              <a:gd name="T90" fmla="*/ 2147483647 w 546"/>
              <a:gd name="T91" fmla="*/ 2147483647 h 497"/>
              <a:gd name="T92" fmla="*/ 2147483647 w 546"/>
              <a:gd name="T93" fmla="*/ 2147483647 h 497"/>
              <a:gd name="T94" fmla="*/ 2147483647 w 546"/>
              <a:gd name="T95" fmla="*/ 2147483647 h 497"/>
              <a:gd name="T96" fmla="*/ 2147483647 w 546"/>
              <a:gd name="T97" fmla="*/ 2147483647 h 497"/>
              <a:gd name="T98" fmla="*/ 2147483647 w 546"/>
              <a:gd name="T99" fmla="*/ 2147483647 h 497"/>
              <a:gd name="T100" fmla="*/ 2147483647 w 546"/>
              <a:gd name="T101" fmla="*/ 2147483647 h 497"/>
              <a:gd name="T102" fmla="*/ 2147483647 w 546"/>
              <a:gd name="T103" fmla="*/ 2147483647 h 497"/>
              <a:gd name="T104" fmla="*/ 2147483647 w 546"/>
              <a:gd name="T105" fmla="*/ 2147483647 h 497"/>
              <a:gd name="T106" fmla="*/ 2147483647 w 546"/>
              <a:gd name="T107" fmla="*/ 2147483647 h 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6" h="497">
                <a:moveTo>
                  <a:pt x="543" y="292"/>
                </a:moveTo>
                <a:cubicBezTo>
                  <a:pt x="534" y="232"/>
                  <a:pt x="534" y="232"/>
                  <a:pt x="534" y="232"/>
                </a:cubicBezTo>
                <a:cubicBezTo>
                  <a:pt x="535" y="231"/>
                  <a:pt x="535" y="231"/>
                  <a:pt x="535" y="231"/>
                </a:cubicBezTo>
                <a:cubicBezTo>
                  <a:pt x="536" y="231"/>
                  <a:pt x="536" y="231"/>
                  <a:pt x="536" y="231"/>
                </a:cubicBezTo>
                <a:cubicBezTo>
                  <a:pt x="540" y="224"/>
                  <a:pt x="542" y="219"/>
                  <a:pt x="541" y="214"/>
                </a:cubicBezTo>
                <a:cubicBezTo>
                  <a:pt x="539" y="211"/>
                  <a:pt x="539" y="211"/>
                  <a:pt x="539" y="211"/>
                </a:cubicBezTo>
                <a:cubicBezTo>
                  <a:pt x="532" y="207"/>
                  <a:pt x="529" y="197"/>
                  <a:pt x="531" y="180"/>
                </a:cubicBezTo>
                <a:cubicBezTo>
                  <a:pt x="525" y="180"/>
                  <a:pt x="525" y="180"/>
                  <a:pt x="525" y="180"/>
                </a:cubicBezTo>
                <a:cubicBezTo>
                  <a:pt x="521" y="180"/>
                  <a:pt x="516" y="182"/>
                  <a:pt x="511" y="185"/>
                </a:cubicBezTo>
                <a:cubicBezTo>
                  <a:pt x="506" y="188"/>
                  <a:pt x="503" y="193"/>
                  <a:pt x="503" y="196"/>
                </a:cubicBezTo>
                <a:cubicBezTo>
                  <a:pt x="500" y="203"/>
                  <a:pt x="492" y="208"/>
                  <a:pt x="479" y="212"/>
                </a:cubicBezTo>
                <a:cubicBezTo>
                  <a:pt x="476" y="231"/>
                  <a:pt x="476" y="231"/>
                  <a:pt x="476" y="231"/>
                </a:cubicBezTo>
                <a:cubicBezTo>
                  <a:pt x="476" y="231"/>
                  <a:pt x="476" y="231"/>
                  <a:pt x="476" y="231"/>
                </a:cubicBezTo>
                <a:cubicBezTo>
                  <a:pt x="475" y="232"/>
                  <a:pt x="475" y="232"/>
                  <a:pt x="475" y="232"/>
                </a:cubicBezTo>
                <a:cubicBezTo>
                  <a:pt x="469" y="244"/>
                  <a:pt x="469" y="244"/>
                  <a:pt x="469" y="244"/>
                </a:cubicBezTo>
                <a:cubicBezTo>
                  <a:pt x="468" y="245"/>
                  <a:pt x="468" y="245"/>
                  <a:pt x="468" y="245"/>
                </a:cubicBezTo>
                <a:cubicBezTo>
                  <a:pt x="468" y="245"/>
                  <a:pt x="468" y="245"/>
                  <a:pt x="468" y="245"/>
                </a:cubicBezTo>
                <a:cubicBezTo>
                  <a:pt x="467" y="245"/>
                  <a:pt x="467" y="245"/>
                  <a:pt x="467" y="245"/>
                </a:cubicBezTo>
                <a:cubicBezTo>
                  <a:pt x="407" y="256"/>
                  <a:pt x="407" y="256"/>
                  <a:pt x="407" y="256"/>
                </a:cubicBezTo>
                <a:cubicBezTo>
                  <a:pt x="406" y="256"/>
                  <a:pt x="406" y="256"/>
                  <a:pt x="406" y="256"/>
                </a:cubicBezTo>
                <a:cubicBezTo>
                  <a:pt x="404" y="256"/>
                  <a:pt x="404" y="256"/>
                  <a:pt x="404" y="256"/>
                </a:cubicBezTo>
                <a:cubicBezTo>
                  <a:pt x="404" y="255"/>
                  <a:pt x="404" y="255"/>
                  <a:pt x="404" y="255"/>
                </a:cubicBezTo>
                <a:cubicBezTo>
                  <a:pt x="387" y="236"/>
                  <a:pt x="387" y="236"/>
                  <a:pt x="387" y="236"/>
                </a:cubicBezTo>
                <a:cubicBezTo>
                  <a:pt x="392" y="231"/>
                  <a:pt x="392" y="231"/>
                  <a:pt x="392" y="231"/>
                </a:cubicBezTo>
                <a:cubicBezTo>
                  <a:pt x="386" y="222"/>
                  <a:pt x="386" y="222"/>
                  <a:pt x="386" y="222"/>
                </a:cubicBezTo>
                <a:cubicBezTo>
                  <a:pt x="377" y="216"/>
                  <a:pt x="377" y="216"/>
                  <a:pt x="377" y="216"/>
                </a:cubicBezTo>
                <a:cubicBezTo>
                  <a:pt x="376" y="215"/>
                  <a:pt x="376" y="215"/>
                  <a:pt x="376" y="215"/>
                </a:cubicBezTo>
                <a:cubicBezTo>
                  <a:pt x="376" y="215"/>
                  <a:pt x="376" y="215"/>
                  <a:pt x="376" y="215"/>
                </a:cubicBezTo>
                <a:cubicBezTo>
                  <a:pt x="376" y="214"/>
                  <a:pt x="376" y="214"/>
                  <a:pt x="376" y="214"/>
                </a:cubicBezTo>
                <a:cubicBezTo>
                  <a:pt x="376" y="214"/>
                  <a:pt x="376" y="214"/>
                  <a:pt x="376" y="214"/>
                </a:cubicBezTo>
                <a:cubicBezTo>
                  <a:pt x="373" y="197"/>
                  <a:pt x="373" y="197"/>
                  <a:pt x="373" y="197"/>
                </a:cubicBezTo>
                <a:cubicBezTo>
                  <a:pt x="357" y="199"/>
                  <a:pt x="357" y="199"/>
                  <a:pt x="357" y="199"/>
                </a:cubicBezTo>
                <a:cubicBezTo>
                  <a:pt x="356" y="197"/>
                  <a:pt x="356" y="197"/>
                  <a:pt x="356" y="197"/>
                </a:cubicBezTo>
                <a:cubicBezTo>
                  <a:pt x="343" y="190"/>
                  <a:pt x="343" y="190"/>
                  <a:pt x="343" y="190"/>
                </a:cubicBezTo>
                <a:cubicBezTo>
                  <a:pt x="295" y="181"/>
                  <a:pt x="295" y="181"/>
                  <a:pt x="295" y="181"/>
                </a:cubicBezTo>
                <a:cubicBezTo>
                  <a:pt x="254" y="179"/>
                  <a:pt x="254" y="179"/>
                  <a:pt x="254" y="179"/>
                </a:cubicBezTo>
                <a:cubicBezTo>
                  <a:pt x="253" y="180"/>
                  <a:pt x="253" y="180"/>
                  <a:pt x="253" y="180"/>
                </a:cubicBezTo>
                <a:cubicBezTo>
                  <a:pt x="251" y="180"/>
                  <a:pt x="250" y="180"/>
                  <a:pt x="250" y="179"/>
                </a:cubicBezTo>
                <a:cubicBezTo>
                  <a:pt x="227" y="126"/>
                  <a:pt x="227" y="126"/>
                  <a:pt x="227" y="126"/>
                </a:cubicBezTo>
                <a:cubicBezTo>
                  <a:pt x="224" y="122"/>
                  <a:pt x="214" y="109"/>
                  <a:pt x="195" y="86"/>
                </a:cubicBezTo>
                <a:cubicBezTo>
                  <a:pt x="177" y="63"/>
                  <a:pt x="166" y="51"/>
                  <a:pt x="163" y="49"/>
                </a:cubicBezTo>
                <a:cubicBezTo>
                  <a:pt x="129" y="15"/>
                  <a:pt x="129" y="15"/>
                  <a:pt x="129" y="15"/>
                </a:cubicBezTo>
                <a:cubicBezTo>
                  <a:pt x="124" y="12"/>
                  <a:pt x="124" y="12"/>
                  <a:pt x="124" y="12"/>
                </a:cubicBezTo>
                <a:cubicBezTo>
                  <a:pt x="81" y="12"/>
                  <a:pt x="81" y="12"/>
                  <a:pt x="81" y="12"/>
                </a:cubicBezTo>
                <a:cubicBezTo>
                  <a:pt x="81" y="12"/>
                  <a:pt x="81" y="12"/>
                  <a:pt x="81" y="12"/>
                </a:cubicBezTo>
                <a:cubicBezTo>
                  <a:pt x="80" y="10"/>
                  <a:pt x="80" y="10"/>
                  <a:pt x="80" y="10"/>
                </a:cubicBezTo>
                <a:cubicBezTo>
                  <a:pt x="75" y="7"/>
                  <a:pt x="69" y="4"/>
                  <a:pt x="60" y="3"/>
                </a:cubicBezTo>
                <a:cubicBezTo>
                  <a:pt x="52" y="0"/>
                  <a:pt x="34" y="6"/>
                  <a:pt x="6" y="21"/>
                </a:cubicBezTo>
                <a:cubicBezTo>
                  <a:pt x="4" y="21"/>
                  <a:pt x="4" y="21"/>
                  <a:pt x="4" y="21"/>
                </a:cubicBezTo>
                <a:cubicBezTo>
                  <a:pt x="6" y="30"/>
                  <a:pt x="6" y="30"/>
                  <a:pt x="6" y="30"/>
                </a:cubicBezTo>
                <a:cubicBezTo>
                  <a:pt x="6" y="30"/>
                  <a:pt x="6" y="30"/>
                  <a:pt x="6" y="30"/>
                </a:cubicBezTo>
                <a:cubicBezTo>
                  <a:pt x="6" y="30"/>
                  <a:pt x="6" y="30"/>
                  <a:pt x="6" y="30"/>
                </a:cubicBezTo>
                <a:cubicBezTo>
                  <a:pt x="6" y="30"/>
                  <a:pt x="6" y="30"/>
                  <a:pt x="6" y="30"/>
                </a:cubicBezTo>
                <a:cubicBezTo>
                  <a:pt x="6" y="32"/>
                  <a:pt x="6" y="32"/>
                  <a:pt x="6" y="32"/>
                </a:cubicBezTo>
                <a:cubicBezTo>
                  <a:pt x="1" y="41"/>
                  <a:pt x="1" y="41"/>
                  <a:pt x="1" y="41"/>
                </a:cubicBezTo>
                <a:cubicBezTo>
                  <a:pt x="1" y="42"/>
                  <a:pt x="1" y="42"/>
                  <a:pt x="1" y="42"/>
                </a:cubicBezTo>
                <a:cubicBezTo>
                  <a:pt x="0" y="42"/>
                  <a:pt x="0" y="42"/>
                  <a:pt x="0" y="42"/>
                </a:cubicBezTo>
                <a:cubicBezTo>
                  <a:pt x="0" y="49"/>
                  <a:pt x="0" y="49"/>
                  <a:pt x="0" y="49"/>
                </a:cubicBezTo>
                <a:cubicBezTo>
                  <a:pt x="0" y="54"/>
                  <a:pt x="1" y="60"/>
                  <a:pt x="3" y="65"/>
                </a:cubicBezTo>
                <a:cubicBezTo>
                  <a:pt x="7" y="68"/>
                  <a:pt x="7" y="68"/>
                  <a:pt x="7" y="68"/>
                </a:cubicBezTo>
                <a:cubicBezTo>
                  <a:pt x="16" y="68"/>
                  <a:pt x="16" y="68"/>
                  <a:pt x="16" y="68"/>
                </a:cubicBezTo>
                <a:cubicBezTo>
                  <a:pt x="24" y="69"/>
                  <a:pt x="24" y="69"/>
                  <a:pt x="24" y="69"/>
                </a:cubicBezTo>
                <a:cubicBezTo>
                  <a:pt x="27" y="67"/>
                  <a:pt x="27" y="67"/>
                  <a:pt x="27" y="67"/>
                </a:cubicBezTo>
                <a:cubicBezTo>
                  <a:pt x="27" y="61"/>
                  <a:pt x="29" y="57"/>
                  <a:pt x="31" y="56"/>
                </a:cubicBezTo>
                <a:cubicBezTo>
                  <a:pt x="37" y="56"/>
                  <a:pt x="37" y="56"/>
                  <a:pt x="37" y="56"/>
                </a:cubicBezTo>
                <a:cubicBezTo>
                  <a:pt x="58" y="62"/>
                  <a:pt x="58" y="62"/>
                  <a:pt x="58" y="62"/>
                </a:cubicBezTo>
                <a:cubicBezTo>
                  <a:pt x="63" y="63"/>
                  <a:pt x="63" y="63"/>
                  <a:pt x="63" y="63"/>
                </a:cubicBezTo>
                <a:cubicBezTo>
                  <a:pt x="57" y="74"/>
                  <a:pt x="57" y="74"/>
                  <a:pt x="57" y="74"/>
                </a:cubicBezTo>
                <a:cubicBezTo>
                  <a:pt x="57" y="88"/>
                  <a:pt x="57" y="88"/>
                  <a:pt x="57" y="88"/>
                </a:cubicBezTo>
                <a:cubicBezTo>
                  <a:pt x="57" y="91"/>
                  <a:pt x="62" y="98"/>
                  <a:pt x="73" y="109"/>
                </a:cubicBezTo>
                <a:cubicBezTo>
                  <a:pt x="80" y="114"/>
                  <a:pt x="84" y="116"/>
                  <a:pt x="88" y="117"/>
                </a:cubicBezTo>
                <a:cubicBezTo>
                  <a:pt x="91" y="116"/>
                  <a:pt x="91" y="116"/>
                  <a:pt x="91" y="116"/>
                </a:cubicBezTo>
                <a:cubicBezTo>
                  <a:pt x="94" y="115"/>
                  <a:pt x="94" y="115"/>
                  <a:pt x="94" y="115"/>
                </a:cubicBezTo>
                <a:cubicBezTo>
                  <a:pt x="104" y="105"/>
                  <a:pt x="104" y="105"/>
                  <a:pt x="104" y="105"/>
                </a:cubicBezTo>
                <a:cubicBezTo>
                  <a:pt x="112" y="100"/>
                  <a:pt x="112" y="100"/>
                  <a:pt x="112" y="100"/>
                </a:cubicBezTo>
                <a:cubicBezTo>
                  <a:pt x="112" y="99"/>
                  <a:pt x="112" y="99"/>
                  <a:pt x="112" y="99"/>
                </a:cubicBezTo>
                <a:cubicBezTo>
                  <a:pt x="112" y="99"/>
                  <a:pt x="112" y="99"/>
                  <a:pt x="112" y="99"/>
                </a:cubicBezTo>
                <a:cubicBezTo>
                  <a:pt x="128" y="97"/>
                  <a:pt x="128" y="97"/>
                  <a:pt x="128" y="97"/>
                </a:cubicBezTo>
                <a:cubicBezTo>
                  <a:pt x="133" y="86"/>
                  <a:pt x="133" y="86"/>
                  <a:pt x="133" y="86"/>
                </a:cubicBezTo>
                <a:cubicBezTo>
                  <a:pt x="148" y="78"/>
                  <a:pt x="148" y="78"/>
                  <a:pt x="148" y="78"/>
                </a:cubicBezTo>
                <a:cubicBezTo>
                  <a:pt x="160" y="85"/>
                  <a:pt x="160" y="85"/>
                  <a:pt x="160" y="85"/>
                </a:cubicBezTo>
                <a:cubicBezTo>
                  <a:pt x="160" y="86"/>
                  <a:pt x="160" y="86"/>
                  <a:pt x="160" y="86"/>
                </a:cubicBezTo>
                <a:cubicBezTo>
                  <a:pt x="162" y="86"/>
                  <a:pt x="162" y="86"/>
                  <a:pt x="162" y="86"/>
                </a:cubicBezTo>
                <a:cubicBezTo>
                  <a:pt x="174" y="107"/>
                  <a:pt x="174" y="107"/>
                  <a:pt x="174" y="107"/>
                </a:cubicBezTo>
                <a:cubicBezTo>
                  <a:pt x="179" y="121"/>
                  <a:pt x="179" y="121"/>
                  <a:pt x="179" y="121"/>
                </a:cubicBezTo>
                <a:cubicBezTo>
                  <a:pt x="179" y="123"/>
                  <a:pt x="179" y="123"/>
                  <a:pt x="179" y="123"/>
                </a:cubicBezTo>
                <a:cubicBezTo>
                  <a:pt x="176" y="140"/>
                  <a:pt x="176" y="140"/>
                  <a:pt x="176" y="140"/>
                </a:cubicBezTo>
                <a:cubicBezTo>
                  <a:pt x="181" y="151"/>
                  <a:pt x="181" y="151"/>
                  <a:pt x="181" y="151"/>
                </a:cubicBezTo>
                <a:cubicBezTo>
                  <a:pt x="181" y="153"/>
                  <a:pt x="181" y="153"/>
                  <a:pt x="181" y="153"/>
                </a:cubicBezTo>
                <a:cubicBezTo>
                  <a:pt x="177" y="166"/>
                  <a:pt x="177" y="166"/>
                  <a:pt x="177" y="166"/>
                </a:cubicBezTo>
                <a:cubicBezTo>
                  <a:pt x="177" y="179"/>
                  <a:pt x="177" y="179"/>
                  <a:pt x="177" y="179"/>
                </a:cubicBezTo>
                <a:cubicBezTo>
                  <a:pt x="181" y="190"/>
                  <a:pt x="183" y="197"/>
                  <a:pt x="183" y="199"/>
                </a:cubicBezTo>
                <a:cubicBezTo>
                  <a:pt x="182" y="209"/>
                  <a:pt x="182" y="209"/>
                  <a:pt x="182" y="209"/>
                </a:cubicBezTo>
                <a:cubicBezTo>
                  <a:pt x="182" y="209"/>
                  <a:pt x="182" y="209"/>
                  <a:pt x="182" y="209"/>
                </a:cubicBezTo>
                <a:cubicBezTo>
                  <a:pt x="182" y="210"/>
                  <a:pt x="182" y="210"/>
                  <a:pt x="182" y="210"/>
                </a:cubicBezTo>
                <a:cubicBezTo>
                  <a:pt x="176" y="218"/>
                  <a:pt x="176" y="218"/>
                  <a:pt x="176" y="218"/>
                </a:cubicBezTo>
                <a:cubicBezTo>
                  <a:pt x="176" y="219"/>
                  <a:pt x="176" y="219"/>
                  <a:pt x="176" y="219"/>
                </a:cubicBezTo>
                <a:cubicBezTo>
                  <a:pt x="176" y="219"/>
                  <a:pt x="176" y="219"/>
                  <a:pt x="176" y="219"/>
                </a:cubicBezTo>
                <a:cubicBezTo>
                  <a:pt x="176" y="219"/>
                  <a:pt x="176" y="219"/>
                  <a:pt x="176" y="219"/>
                </a:cubicBezTo>
                <a:cubicBezTo>
                  <a:pt x="170" y="226"/>
                  <a:pt x="170" y="226"/>
                  <a:pt x="170" y="226"/>
                </a:cubicBezTo>
                <a:cubicBezTo>
                  <a:pt x="169" y="239"/>
                  <a:pt x="169" y="239"/>
                  <a:pt x="169" y="239"/>
                </a:cubicBezTo>
                <a:cubicBezTo>
                  <a:pt x="173" y="253"/>
                  <a:pt x="173" y="253"/>
                  <a:pt x="173" y="253"/>
                </a:cubicBezTo>
                <a:cubicBezTo>
                  <a:pt x="173" y="253"/>
                  <a:pt x="173" y="253"/>
                  <a:pt x="173" y="253"/>
                </a:cubicBezTo>
                <a:cubicBezTo>
                  <a:pt x="173" y="254"/>
                  <a:pt x="173" y="254"/>
                  <a:pt x="173" y="254"/>
                </a:cubicBezTo>
                <a:cubicBezTo>
                  <a:pt x="173" y="254"/>
                  <a:pt x="173" y="254"/>
                  <a:pt x="173" y="254"/>
                </a:cubicBezTo>
                <a:cubicBezTo>
                  <a:pt x="173" y="254"/>
                  <a:pt x="173" y="254"/>
                  <a:pt x="173" y="254"/>
                </a:cubicBezTo>
                <a:cubicBezTo>
                  <a:pt x="169" y="276"/>
                  <a:pt x="169" y="276"/>
                  <a:pt x="169" y="276"/>
                </a:cubicBezTo>
                <a:cubicBezTo>
                  <a:pt x="166" y="279"/>
                  <a:pt x="166" y="279"/>
                  <a:pt x="166" y="279"/>
                </a:cubicBezTo>
                <a:cubicBezTo>
                  <a:pt x="163" y="281"/>
                  <a:pt x="160" y="281"/>
                  <a:pt x="157" y="279"/>
                </a:cubicBezTo>
                <a:cubicBezTo>
                  <a:pt x="156" y="279"/>
                  <a:pt x="156" y="279"/>
                  <a:pt x="156" y="279"/>
                </a:cubicBezTo>
                <a:cubicBezTo>
                  <a:pt x="150" y="273"/>
                  <a:pt x="150" y="273"/>
                  <a:pt x="150" y="273"/>
                </a:cubicBezTo>
                <a:cubicBezTo>
                  <a:pt x="144" y="275"/>
                  <a:pt x="144" y="275"/>
                  <a:pt x="144" y="275"/>
                </a:cubicBezTo>
                <a:cubicBezTo>
                  <a:pt x="136" y="283"/>
                  <a:pt x="136" y="283"/>
                  <a:pt x="136" y="283"/>
                </a:cubicBezTo>
                <a:cubicBezTo>
                  <a:pt x="128" y="308"/>
                  <a:pt x="128" y="308"/>
                  <a:pt x="128" y="308"/>
                </a:cubicBezTo>
                <a:cubicBezTo>
                  <a:pt x="128" y="309"/>
                  <a:pt x="128" y="309"/>
                  <a:pt x="128" y="309"/>
                </a:cubicBezTo>
                <a:cubicBezTo>
                  <a:pt x="127" y="309"/>
                  <a:pt x="127" y="309"/>
                  <a:pt x="127" y="309"/>
                </a:cubicBezTo>
                <a:cubicBezTo>
                  <a:pt x="119" y="316"/>
                  <a:pt x="119" y="316"/>
                  <a:pt x="119" y="316"/>
                </a:cubicBezTo>
                <a:cubicBezTo>
                  <a:pt x="117" y="316"/>
                  <a:pt x="117" y="316"/>
                  <a:pt x="117" y="316"/>
                </a:cubicBezTo>
                <a:cubicBezTo>
                  <a:pt x="112" y="317"/>
                  <a:pt x="112" y="317"/>
                  <a:pt x="112" y="317"/>
                </a:cubicBezTo>
                <a:cubicBezTo>
                  <a:pt x="103" y="331"/>
                  <a:pt x="103" y="331"/>
                  <a:pt x="103" y="331"/>
                </a:cubicBezTo>
                <a:cubicBezTo>
                  <a:pt x="108" y="340"/>
                  <a:pt x="108" y="340"/>
                  <a:pt x="108" y="340"/>
                </a:cubicBezTo>
                <a:cubicBezTo>
                  <a:pt x="109" y="341"/>
                  <a:pt x="109" y="341"/>
                  <a:pt x="109" y="341"/>
                </a:cubicBezTo>
                <a:cubicBezTo>
                  <a:pt x="121" y="356"/>
                  <a:pt x="121" y="356"/>
                  <a:pt x="121" y="356"/>
                </a:cubicBezTo>
                <a:cubicBezTo>
                  <a:pt x="121" y="357"/>
                  <a:pt x="121" y="357"/>
                  <a:pt x="121" y="357"/>
                </a:cubicBezTo>
                <a:cubicBezTo>
                  <a:pt x="121" y="362"/>
                  <a:pt x="121" y="362"/>
                  <a:pt x="121" y="362"/>
                </a:cubicBezTo>
                <a:cubicBezTo>
                  <a:pt x="134" y="364"/>
                  <a:pt x="134" y="364"/>
                  <a:pt x="134" y="364"/>
                </a:cubicBezTo>
                <a:cubicBezTo>
                  <a:pt x="137" y="376"/>
                  <a:pt x="137" y="376"/>
                  <a:pt x="137" y="376"/>
                </a:cubicBezTo>
                <a:cubicBezTo>
                  <a:pt x="137" y="376"/>
                  <a:pt x="137" y="376"/>
                  <a:pt x="137" y="376"/>
                </a:cubicBezTo>
                <a:cubicBezTo>
                  <a:pt x="139" y="391"/>
                  <a:pt x="139" y="391"/>
                  <a:pt x="139" y="391"/>
                </a:cubicBezTo>
                <a:cubicBezTo>
                  <a:pt x="142" y="394"/>
                  <a:pt x="142" y="394"/>
                  <a:pt x="142" y="394"/>
                </a:cubicBezTo>
                <a:cubicBezTo>
                  <a:pt x="154" y="390"/>
                  <a:pt x="154" y="390"/>
                  <a:pt x="154" y="390"/>
                </a:cubicBezTo>
                <a:cubicBezTo>
                  <a:pt x="166" y="384"/>
                  <a:pt x="166" y="384"/>
                  <a:pt x="166" y="384"/>
                </a:cubicBezTo>
                <a:cubicBezTo>
                  <a:pt x="168" y="383"/>
                  <a:pt x="168" y="383"/>
                  <a:pt x="168" y="383"/>
                </a:cubicBezTo>
                <a:cubicBezTo>
                  <a:pt x="172" y="403"/>
                  <a:pt x="172" y="403"/>
                  <a:pt x="172" y="403"/>
                </a:cubicBezTo>
                <a:cubicBezTo>
                  <a:pt x="177" y="411"/>
                  <a:pt x="177" y="411"/>
                  <a:pt x="177" y="411"/>
                </a:cubicBezTo>
                <a:cubicBezTo>
                  <a:pt x="179" y="412"/>
                  <a:pt x="179" y="412"/>
                  <a:pt x="179" y="412"/>
                </a:cubicBezTo>
                <a:cubicBezTo>
                  <a:pt x="183" y="420"/>
                  <a:pt x="183" y="420"/>
                  <a:pt x="183" y="420"/>
                </a:cubicBezTo>
                <a:cubicBezTo>
                  <a:pt x="192" y="427"/>
                  <a:pt x="192" y="427"/>
                  <a:pt x="192" y="427"/>
                </a:cubicBezTo>
                <a:cubicBezTo>
                  <a:pt x="193" y="429"/>
                  <a:pt x="196" y="429"/>
                  <a:pt x="199" y="429"/>
                </a:cubicBezTo>
                <a:cubicBezTo>
                  <a:pt x="202" y="430"/>
                  <a:pt x="202" y="430"/>
                  <a:pt x="202" y="430"/>
                </a:cubicBezTo>
                <a:cubicBezTo>
                  <a:pt x="208" y="427"/>
                  <a:pt x="208" y="427"/>
                  <a:pt x="208" y="427"/>
                </a:cubicBezTo>
                <a:cubicBezTo>
                  <a:pt x="212" y="426"/>
                  <a:pt x="216" y="424"/>
                  <a:pt x="221" y="423"/>
                </a:cubicBezTo>
                <a:cubicBezTo>
                  <a:pt x="225" y="421"/>
                  <a:pt x="225" y="421"/>
                  <a:pt x="225" y="421"/>
                </a:cubicBezTo>
                <a:cubicBezTo>
                  <a:pt x="233" y="421"/>
                  <a:pt x="233" y="421"/>
                  <a:pt x="233" y="421"/>
                </a:cubicBezTo>
                <a:cubicBezTo>
                  <a:pt x="236" y="421"/>
                  <a:pt x="237" y="421"/>
                  <a:pt x="239" y="423"/>
                </a:cubicBezTo>
                <a:cubicBezTo>
                  <a:pt x="251" y="415"/>
                  <a:pt x="251" y="415"/>
                  <a:pt x="251" y="415"/>
                </a:cubicBezTo>
                <a:cubicBezTo>
                  <a:pt x="253" y="415"/>
                  <a:pt x="253" y="415"/>
                  <a:pt x="253" y="415"/>
                </a:cubicBezTo>
                <a:cubicBezTo>
                  <a:pt x="254" y="416"/>
                  <a:pt x="254" y="416"/>
                  <a:pt x="254" y="416"/>
                </a:cubicBezTo>
                <a:cubicBezTo>
                  <a:pt x="254" y="415"/>
                  <a:pt x="254" y="415"/>
                  <a:pt x="254" y="415"/>
                </a:cubicBezTo>
                <a:cubicBezTo>
                  <a:pt x="256" y="417"/>
                  <a:pt x="256" y="417"/>
                  <a:pt x="256" y="417"/>
                </a:cubicBezTo>
                <a:cubicBezTo>
                  <a:pt x="261" y="422"/>
                  <a:pt x="263" y="427"/>
                  <a:pt x="263" y="429"/>
                </a:cubicBezTo>
                <a:cubicBezTo>
                  <a:pt x="268" y="438"/>
                  <a:pt x="268" y="438"/>
                  <a:pt x="268" y="438"/>
                </a:cubicBezTo>
                <a:cubicBezTo>
                  <a:pt x="273" y="440"/>
                  <a:pt x="273" y="440"/>
                  <a:pt x="273" y="440"/>
                </a:cubicBezTo>
                <a:cubicBezTo>
                  <a:pt x="273" y="440"/>
                  <a:pt x="273" y="440"/>
                  <a:pt x="273" y="440"/>
                </a:cubicBezTo>
                <a:cubicBezTo>
                  <a:pt x="274" y="440"/>
                  <a:pt x="274" y="440"/>
                  <a:pt x="274" y="440"/>
                </a:cubicBezTo>
                <a:cubicBezTo>
                  <a:pt x="273" y="438"/>
                  <a:pt x="273" y="438"/>
                  <a:pt x="273" y="438"/>
                </a:cubicBezTo>
                <a:cubicBezTo>
                  <a:pt x="272" y="435"/>
                  <a:pt x="272" y="434"/>
                  <a:pt x="273" y="432"/>
                </a:cubicBezTo>
                <a:cubicBezTo>
                  <a:pt x="274" y="431"/>
                  <a:pt x="276" y="429"/>
                  <a:pt x="280" y="429"/>
                </a:cubicBezTo>
                <a:cubicBezTo>
                  <a:pt x="302" y="429"/>
                  <a:pt x="302" y="429"/>
                  <a:pt x="302" y="429"/>
                </a:cubicBezTo>
                <a:cubicBezTo>
                  <a:pt x="303" y="428"/>
                  <a:pt x="303" y="428"/>
                  <a:pt x="303" y="428"/>
                </a:cubicBezTo>
                <a:cubicBezTo>
                  <a:pt x="304" y="428"/>
                  <a:pt x="304" y="428"/>
                  <a:pt x="304" y="428"/>
                </a:cubicBezTo>
                <a:cubicBezTo>
                  <a:pt x="304" y="429"/>
                  <a:pt x="304" y="429"/>
                  <a:pt x="304" y="429"/>
                </a:cubicBezTo>
                <a:cubicBezTo>
                  <a:pt x="305" y="429"/>
                  <a:pt x="305" y="429"/>
                  <a:pt x="305" y="429"/>
                </a:cubicBezTo>
                <a:cubicBezTo>
                  <a:pt x="312" y="442"/>
                  <a:pt x="312" y="442"/>
                  <a:pt x="312" y="442"/>
                </a:cubicBezTo>
                <a:cubicBezTo>
                  <a:pt x="312" y="449"/>
                  <a:pt x="312" y="449"/>
                  <a:pt x="312" y="449"/>
                </a:cubicBezTo>
                <a:cubicBezTo>
                  <a:pt x="311" y="449"/>
                  <a:pt x="311" y="449"/>
                  <a:pt x="311" y="449"/>
                </a:cubicBezTo>
                <a:cubicBezTo>
                  <a:pt x="319" y="451"/>
                  <a:pt x="319" y="451"/>
                  <a:pt x="319" y="451"/>
                </a:cubicBezTo>
                <a:cubicBezTo>
                  <a:pt x="320" y="451"/>
                  <a:pt x="320" y="451"/>
                  <a:pt x="320" y="451"/>
                </a:cubicBezTo>
                <a:cubicBezTo>
                  <a:pt x="319" y="449"/>
                  <a:pt x="319" y="448"/>
                  <a:pt x="321" y="446"/>
                </a:cubicBezTo>
                <a:cubicBezTo>
                  <a:pt x="324" y="446"/>
                  <a:pt x="324" y="446"/>
                  <a:pt x="324" y="446"/>
                </a:cubicBezTo>
                <a:cubicBezTo>
                  <a:pt x="344" y="460"/>
                  <a:pt x="344" y="460"/>
                  <a:pt x="344" y="460"/>
                </a:cubicBezTo>
                <a:cubicBezTo>
                  <a:pt x="346" y="461"/>
                  <a:pt x="347" y="464"/>
                  <a:pt x="347" y="467"/>
                </a:cubicBezTo>
                <a:cubicBezTo>
                  <a:pt x="348" y="475"/>
                  <a:pt x="348" y="475"/>
                  <a:pt x="348" y="475"/>
                </a:cubicBezTo>
                <a:cubicBezTo>
                  <a:pt x="355" y="477"/>
                  <a:pt x="355" y="477"/>
                  <a:pt x="355" y="477"/>
                </a:cubicBezTo>
                <a:cubicBezTo>
                  <a:pt x="359" y="469"/>
                  <a:pt x="359" y="469"/>
                  <a:pt x="359" y="469"/>
                </a:cubicBezTo>
                <a:cubicBezTo>
                  <a:pt x="357" y="466"/>
                  <a:pt x="356" y="462"/>
                  <a:pt x="356" y="460"/>
                </a:cubicBezTo>
                <a:cubicBezTo>
                  <a:pt x="357" y="457"/>
                  <a:pt x="358" y="455"/>
                  <a:pt x="360" y="454"/>
                </a:cubicBezTo>
                <a:cubicBezTo>
                  <a:pt x="362" y="452"/>
                  <a:pt x="362" y="452"/>
                  <a:pt x="362" y="452"/>
                </a:cubicBezTo>
                <a:cubicBezTo>
                  <a:pt x="362" y="451"/>
                  <a:pt x="363" y="451"/>
                  <a:pt x="364" y="450"/>
                </a:cubicBezTo>
                <a:cubicBezTo>
                  <a:pt x="369" y="451"/>
                  <a:pt x="369" y="451"/>
                  <a:pt x="369" y="451"/>
                </a:cubicBezTo>
                <a:cubicBezTo>
                  <a:pt x="372" y="452"/>
                  <a:pt x="375" y="458"/>
                  <a:pt x="376" y="469"/>
                </a:cubicBezTo>
                <a:cubicBezTo>
                  <a:pt x="376" y="470"/>
                  <a:pt x="376" y="470"/>
                  <a:pt x="376" y="470"/>
                </a:cubicBezTo>
                <a:cubicBezTo>
                  <a:pt x="377" y="471"/>
                  <a:pt x="377" y="471"/>
                  <a:pt x="377" y="471"/>
                </a:cubicBezTo>
                <a:cubicBezTo>
                  <a:pt x="378" y="473"/>
                  <a:pt x="381" y="475"/>
                  <a:pt x="387" y="477"/>
                </a:cubicBezTo>
                <a:cubicBezTo>
                  <a:pt x="387" y="477"/>
                  <a:pt x="387" y="477"/>
                  <a:pt x="387" y="477"/>
                </a:cubicBezTo>
                <a:cubicBezTo>
                  <a:pt x="388" y="477"/>
                  <a:pt x="388" y="477"/>
                  <a:pt x="388" y="477"/>
                </a:cubicBezTo>
                <a:cubicBezTo>
                  <a:pt x="407" y="497"/>
                  <a:pt x="407" y="497"/>
                  <a:pt x="407" y="497"/>
                </a:cubicBezTo>
                <a:cubicBezTo>
                  <a:pt x="407" y="497"/>
                  <a:pt x="407" y="497"/>
                  <a:pt x="407" y="497"/>
                </a:cubicBezTo>
                <a:cubicBezTo>
                  <a:pt x="417" y="494"/>
                  <a:pt x="417" y="494"/>
                  <a:pt x="417" y="494"/>
                </a:cubicBezTo>
                <a:cubicBezTo>
                  <a:pt x="415" y="491"/>
                  <a:pt x="415" y="491"/>
                  <a:pt x="415" y="491"/>
                </a:cubicBezTo>
                <a:cubicBezTo>
                  <a:pt x="413" y="488"/>
                  <a:pt x="412" y="485"/>
                  <a:pt x="412" y="483"/>
                </a:cubicBezTo>
                <a:cubicBezTo>
                  <a:pt x="412" y="479"/>
                  <a:pt x="415" y="475"/>
                  <a:pt x="421" y="471"/>
                </a:cubicBezTo>
                <a:cubicBezTo>
                  <a:pt x="432" y="461"/>
                  <a:pt x="432" y="461"/>
                  <a:pt x="432" y="461"/>
                </a:cubicBezTo>
                <a:cubicBezTo>
                  <a:pt x="444" y="470"/>
                  <a:pt x="444" y="470"/>
                  <a:pt x="444" y="470"/>
                </a:cubicBezTo>
                <a:cubicBezTo>
                  <a:pt x="446" y="470"/>
                  <a:pt x="446" y="470"/>
                  <a:pt x="446" y="470"/>
                </a:cubicBezTo>
                <a:cubicBezTo>
                  <a:pt x="449" y="457"/>
                  <a:pt x="449" y="457"/>
                  <a:pt x="449" y="457"/>
                </a:cubicBezTo>
                <a:cubicBezTo>
                  <a:pt x="449" y="454"/>
                  <a:pt x="449" y="454"/>
                  <a:pt x="449" y="454"/>
                </a:cubicBezTo>
                <a:cubicBezTo>
                  <a:pt x="451" y="454"/>
                  <a:pt x="451" y="454"/>
                  <a:pt x="451" y="454"/>
                </a:cubicBezTo>
                <a:cubicBezTo>
                  <a:pt x="461" y="455"/>
                  <a:pt x="461" y="455"/>
                  <a:pt x="461" y="455"/>
                </a:cubicBezTo>
                <a:cubicBezTo>
                  <a:pt x="463" y="457"/>
                  <a:pt x="464" y="458"/>
                  <a:pt x="464" y="461"/>
                </a:cubicBezTo>
                <a:cubicBezTo>
                  <a:pt x="464" y="464"/>
                  <a:pt x="462" y="467"/>
                  <a:pt x="460" y="469"/>
                </a:cubicBezTo>
                <a:cubicBezTo>
                  <a:pt x="462" y="471"/>
                  <a:pt x="462" y="471"/>
                  <a:pt x="462" y="471"/>
                </a:cubicBezTo>
                <a:cubicBezTo>
                  <a:pt x="468" y="474"/>
                  <a:pt x="473" y="476"/>
                  <a:pt x="477" y="477"/>
                </a:cubicBezTo>
                <a:cubicBezTo>
                  <a:pt x="477" y="477"/>
                  <a:pt x="477" y="477"/>
                  <a:pt x="477" y="477"/>
                </a:cubicBezTo>
                <a:cubicBezTo>
                  <a:pt x="477" y="477"/>
                  <a:pt x="477" y="477"/>
                  <a:pt x="477" y="477"/>
                </a:cubicBezTo>
                <a:cubicBezTo>
                  <a:pt x="485" y="481"/>
                  <a:pt x="485" y="481"/>
                  <a:pt x="485" y="481"/>
                </a:cubicBezTo>
                <a:cubicBezTo>
                  <a:pt x="491" y="480"/>
                  <a:pt x="491" y="480"/>
                  <a:pt x="491" y="480"/>
                </a:cubicBezTo>
                <a:cubicBezTo>
                  <a:pt x="482" y="436"/>
                  <a:pt x="482" y="436"/>
                  <a:pt x="482" y="436"/>
                </a:cubicBezTo>
                <a:cubicBezTo>
                  <a:pt x="476" y="432"/>
                  <a:pt x="471" y="425"/>
                  <a:pt x="465" y="417"/>
                </a:cubicBezTo>
                <a:cubicBezTo>
                  <a:pt x="461" y="409"/>
                  <a:pt x="463" y="399"/>
                  <a:pt x="473" y="387"/>
                </a:cubicBezTo>
                <a:cubicBezTo>
                  <a:pt x="478" y="381"/>
                  <a:pt x="485" y="375"/>
                  <a:pt x="492" y="369"/>
                </a:cubicBezTo>
                <a:cubicBezTo>
                  <a:pt x="492" y="369"/>
                  <a:pt x="492" y="369"/>
                  <a:pt x="492" y="369"/>
                </a:cubicBezTo>
                <a:cubicBezTo>
                  <a:pt x="493" y="367"/>
                  <a:pt x="493" y="367"/>
                  <a:pt x="493" y="367"/>
                </a:cubicBezTo>
                <a:cubicBezTo>
                  <a:pt x="502" y="367"/>
                  <a:pt x="502" y="367"/>
                  <a:pt x="502" y="367"/>
                </a:cubicBezTo>
                <a:cubicBezTo>
                  <a:pt x="502" y="369"/>
                  <a:pt x="502" y="369"/>
                  <a:pt x="502" y="369"/>
                </a:cubicBezTo>
                <a:cubicBezTo>
                  <a:pt x="509" y="372"/>
                  <a:pt x="509" y="372"/>
                  <a:pt x="509" y="372"/>
                </a:cubicBezTo>
                <a:cubicBezTo>
                  <a:pt x="525" y="372"/>
                  <a:pt x="525" y="372"/>
                  <a:pt x="525" y="372"/>
                </a:cubicBezTo>
                <a:cubicBezTo>
                  <a:pt x="531" y="369"/>
                  <a:pt x="536" y="359"/>
                  <a:pt x="542" y="345"/>
                </a:cubicBezTo>
                <a:cubicBezTo>
                  <a:pt x="546" y="336"/>
                  <a:pt x="546" y="319"/>
                  <a:pt x="543" y="292"/>
                </a:cubicBezTo>
                <a:close/>
              </a:path>
            </a:pathLst>
          </a:custGeom>
          <a:solidFill>
            <a:srgbClr val="D8D8D8"/>
          </a:solidFill>
          <a:ln w="9525">
            <a:solidFill>
              <a:srgbClr val="A5A5A5"/>
            </a:solidFill>
            <a:bevel/>
            <a:headEnd/>
            <a:tailEnd/>
          </a:ln>
        </p:spPr>
        <p:txBody>
          <a:bodyPr/>
          <a:lstStyle/>
          <a:p>
            <a:endParaRPr lang="zh-CN" altLang="en-US"/>
          </a:p>
        </p:txBody>
      </p:sp>
      <p:sp>
        <p:nvSpPr>
          <p:cNvPr id="34867" name="Freeform 32">
            <a:extLst>
              <a:ext uri="{FF2B5EF4-FFF2-40B4-BE49-F238E27FC236}">
                <a16:creationId xmlns:a16="http://schemas.microsoft.com/office/drawing/2014/main" id="{4B118C1A-5475-4FD0-A03F-5D099ED31F58}"/>
              </a:ext>
            </a:extLst>
          </p:cNvPr>
          <p:cNvSpPr>
            <a:spLocks noChangeArrowheads="1"/>
          </p:cNvSpPr>
          <p:nvPr/>
        </p:nvSpPr>
        <p:spPr bwMode="auto">
          <a:xfrm>
            <a:off x="5043488" y="3359150"/>
            <a:ext cx="822325" cy="515938"/>
          </a:xfrm>
          <a:custGeom>
            <a:avLst/>
            <a:gdLst>
              <a:gd name="T0" fmla="*/ 2147483647 w 330"/>
              <a:gd name="T1" fmla="*/ 2147483647 h 207"/>
              <a:gd name="T2" fmla="*/ 2147483647 w 330"/>
              <a:gd name="T3" fmla="*/ 2147483647 h 207"/>
              <a:gd name="T4" fmla="*/ 2147483647 w 330"/>
              <a:gd name="T5" fmla="*/ 2147483647 h 207"/>
              <a:gd name="T6" fmla="*/ 2147483647 w 330"/>
              <a:gd name="T7" fmla="*/ 2147483647 h 207"/>
              <a:gd name="T8" fmla="*/ 2147483647 w 330"/>
              <a:gd name="T9" fmla="*/ 2147483647 h 207"/>
              <a:gd name="T10" fmla="*/ 2147483647 w 330"/>
              <a:gd name="T11" fmla="*/ 2147483647 h 207"/>
              <a:gd name="T12" fmla="*/ 2147483647 w 330"/>
              <a:gd name="T13" fmla="*/ 2147483647 h 207"/>
              <a:gd name="T14" fmla="*/ 2147483647 w 330"/>
              <a:gd name="T15" fmla="*/ 2147483647 h 207"/>
              <a:gd name="T16" fmla="*/ 2147483647 w 330"/>
              <a:gd name="T17" fmla="*/ 2147483647 h 207"/>
              <a:gd name="T18" fmla="*/ 2147483647 w 330"/>
              <a:gd name="T19" fmla="*/ 2147483647 h 207"/>
              <a:gd name="T20" fmla="*/ 2147483647 w 330"/>
              <a:gd name="T21" fmla="*/ 2147483647 h 207"/>
              <a:gd name="T22" fmla="*/ 2147483647 w 330"/>
              <a:gd name="T23" fmla="*/ 2147483647 h 207"/>
              <a:gd name="T24" fmla="*/ 2147483647 w 330"/>
              <a:gd name="T25" fmla="*/ 2147483647 h 207"/>
              <a:gd name="T26" fmla="*/ 2147483647 w 330"/>
              <a:gd name="T27" fmla="*/ 2147483647 h 207"/>
              <a:gd name="T28" fmla="*/ 0 w 330"/>
              <a:gd name="T29" fmla="*/ 2147483647 h 207"/>
              <a:gd name="T30" fmla="*/ 2147483647 w 330"/>
              <a:gd name="T31" fmla="*/ 2147483647 h 207"/>
              <a:gd name="T32" fmla="*/ 2147483647 w 330"/>
              <a:gd name="T33" fmla="*/ 2147483647 h 207"/>
              <a:gd name="T34" fmla="*/ 2147483647 w 330"/>
              <a:gd name="T35" fmla="*/ 2147483647 h 207"/>
              <a:gd name="T36" fmla="*/ 2147483647 w 330"/>
              <a:gd name="T37" fmla="*/ 2147483647 h 207"/>
              <a:gd name="T38" fmla="*/ 2147483647 w 330"/>
              <a:gd name="T39" fmla="*/ 2147483647 h 207"/>
              <a:gd name="T40" fmla="*/ 2147483647 w 330"/>
              <a:gd name="T41" fmla="*/ 2147483647 h 207"/>
              <a:gd name="T42" fmla="*/ 2147483647 w 330"/>
              <a:gd name="T43" fmla="*/ 2147483647 h 207"/>
              <a:gd name="T44" fmla="*/ 2147483647 w 330"/>
              <a:gd name="T45" fmla="*/ 2147483647 h 207"/>
              <a:gd name="T46" fmla="*/ 2147483647 w 330"/>
              <a:gd name="T47" fmla="*/ 2147483647 h 207"/>
              <a:gd name="T48" fmla="*/ 2147483647 w 330"/>
              <a:gd name="T49" fmla="*/ 2147483647 h 207"/>
              <a:gd name="T50" fmla="*/ 2147483647 w 330"/>
              <a:gd name="T51" fmla="*/ 2147483647 h 207"/>
              <a:gd name="T52" fmla="*/ 2147483647 w 330"/>
              <a:gd name="T53" fmla="*/ 2147483647 h 207"/>
              <a:gd name="T54" fmla="*/ 2147483647 w 330"/>
              <a:gd name="T55" fmla="*/ 2147483647 h 207"/>
              <a:gd name="T56" fmla="*/ 2147483647 w 330"/>
              <a:gd name="T57" fmla="*/ 2147483647 h 207"/>
              <a:gd name="T58" fmla="*/ 2147483647 w 330"/>
              <a:gd name="T59" fmla="*/ 2147483647 h 207"/>
              <a:gd name="T60" fmla="*/ 2147483647 w 330"/>
              <a:gd name="T61" fmla="*/ 2147483647 h 207"/>
              <a:gd name="T62" fmla="*/ 2147483647 w 330"/>
              <a:gd name="T63" fmla="*/ 2147483647 h 207"/>
              <a:gd name="T64" fmla="*/ 2147483647 w 330"/>
              <a:gd name="T65" fmla="*/ 2147483647 h 207"/>
              <a:gd name="T66" fmla="*/ 2147483647 w 330"/>
              <a:gd name="T67" fmla="*/ 2147483647 h 207"/>
              <a:gd name="T68" fmla="*/ 2147483647 w 330"/>
              <a:gd name="T69" fmla="*/ 2147483647 h 207"/>
              <a:gd name="T70" fmla="*/ 2147483647 w 330"/>
              <a:gd name="T71" fmla="*/ 2147483647 h 207"/>
              <a:gd name="T72" fmla="*/ 2147483647 w 330"/>
              <a:gd name="T73" fmla="*/ 2147483647 h 207"/>
              <a:gd name="T74" fmla="*/ 2147483647 w 330"/>
              <a:gd name="T75" fmla="*/ 2147483647 h 207"/>
              <a:gd name="T76" fmla="*/ 2147483647 w 330"/>
              <a:gd name="T77" fmla="*/ 2147483647 h 207"/>
              <a:gd name="T78" fmla="*/ 2147483647 w 330"/>
              <a:gd name="T79" fmla="*/ 2147483647 h 207"/>
              <a:gd name="T80" fmla="*/ 2147483647 w 330"/>
              <a:gd name="T81" fmla="*/ 2147483647 h 207"/>
              <a:gd name="T82" fmla="*/ 2147483647 w 330"/>
              <a:gd name="T83" fmla="*/ 2147483647 h 207"/>
              <a:gd name="T84" fmla="*/ 2147483647 w 330"/>
              <a:gd name="T85" fmla="*/ 2147483647 h 207"/>
              <a:gd name="T86" fmla="*/ 2147483647 w 330"/>
              <a:gd name="T87" fmla="*/ 2147483647 h 207"/>
              <a:gd name="T88" fmla="*/ 2147483647 w 330"/>
              <a:gd name="T89" fmla="*/ 2147483647 h 207"/>
              <a:gd name="T90" fmla="*/ 2147483647 w 330"/>
              <a:gd name="T91" fmla="*/ 2147483647 h 207"/>
              <a:gd name="T92" fmla="*/ 2147483647 w 330"/>
              <a:gd name="T93" fmla="*/ 2147483647 h 207"/>
              <a:gd name="T94" fmla="*/ 2147483647 w 330"/>
              <a:gd name="T95" fmla="*/ 2147483647 h 207"/>
              <a:gd name="T96" fmla="*/ 2147483647 w 330"/>
              <a:gd name="T97" fmla="*/ 2147483647 h 207"/>
              <a:gd name="T98" fmla="*/ 2147483647 w 330"/>
              <a:gd name="T99" fmla="*/ 2147483647 h 207"/>
              <a:gd name="T100" fmla="*/ 2147483647 w 330"/>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0" h="207">
                <a:moveTo>
                  <a:pt x="302" y="6"/>
                </a:moveTo>
                <a:cubicBezTo>
                  <a:pt x="301" y="7"/>
                  <a:pt x="301" y="7"/>
                  <a:pt x="301" y="7"/>
                </a:cubicBezTo>
                <a:cubicBezTo>
                  <a:pt x="301" y="10"/>
                  <a:pt x="299" y="12"/>
                  <a:pt x="296" y="12"/>
                </a:cubicBezTo>
                <a:cubicBezTo>
                  <a:pt x="272" y="10"/>
                  <a:pt x="272" y="10"/>
                  <a:pt x="272" y="10"/>
                </a:cubicBezTo>
                <a:cubicBezTo>
                  <a:pt x="256" y="6"/>
                  <a:pt x="245" y="4"/>
                  <a:pt x="240" y="1"/>
                </a:cubicBezTo>
                <a:cubicBezTo>
                  <a:pt x="206" y="33"/>
                  <a:pt x="206" y="33"/>
                  <a:pt x="206" y="33"/>
                </a:cubicBezTo>
                <a:cubicBezTo>
                  <a:pt x="207" y="46"/>
                  <a:pt x="207" y="46"/>
                  <a:pt x="207" y="46"/>
                </a:cubicBezTo>
                <a:cubicBezTo>
                  <a:pt x="207" y="47"/>
                  <a:pt x="207" y="47"/>
                  <a:pt x="207" y="47"/>
                </a:cubicBezTo>
                <a:cubicBezTo>
                  <a:pt x="204" y="48"/>
                  <a:pt x="204" y="48"/>
                  <a:pt x="204" y="48"/>
                </a:cubicBezTo>
                <a:cubicBezTo>
                  <a:pt x="178" y="51"/>
                  <a:pt x="164" y="49"/>
                  <a:pt x="163" y="40"/>
                </a:cubicBezTo>
                <a:cubicBezTo>
                  <a:pt x="160" y="3"/>
                  <a:pt x="160" y="3"/>
                  <a:pt x="160" y="3"/>
                </a:cubicBezTo>
                <a:cubicBezTo>
                  <a:pt x="129" y="1"/>
                  <a:pt x="129" y="1"/>
                  <a:pt x="129" y="1"/>
                </a:cubicBezTo>
                <a:cubicBezTo>
                  <a:pt x="116" y="28"/>
                  <a:pt x="116" y="28"/>
                  <a:pt x="116" y="28"/>
                </a:cubicBezTo>
                <a:cubicBezTo>
                  <a:pt x="115" y="16"/>
                  <a:pt x="115" y="16"/>
                  <a:pt x="115" y="16"/>
                </a:cubicBezTo>
                <a:cubicBezTo>
                  <a:pt x="115" y="7"/>
                  <a:pt x="113" y="2"/>
                  <a:pt x="111" y="0"/>
                </a:cubicBezTo>
                <a:cubicBezTo>
                  <a:pt x="98" y="7"/>
                  <a:pt x="98" y="7"/>
                  <a:pt x="98" y="7"/>
                </a:cubicBezTo>
                <a:cubicBezTo>
                  <a:pt x="92" y="15"/>
                  <a:pt x="92" y="15"/>
                  <a:pt x="92" y="15"/>
                </a:cubicBezTo>
                <a:cubicBezTo>
                  <a:pt x="91" y="16"/>
                  <a:pt x="91" y="16"/>
                  <a:pt x="91" y="16"/>
                </a:cubicBezTo>
                <a:cubicBezTo>
                  <a:pt x="90" y="16"/>
                  <a:pt x="90" y="16"/>
                  <a:pt x="90" y="16"/>
                </a:cubicBezTo>
                <a:cubicBezTo>
                  <a:pt x="78" y="20"/>
                  <a:pt x="78" y="20"/>
                  <a:pt x="78" y="20"/>
                </a:cubicBezTo>
                <a:cubicBezTo>
                  <a:pt x="65" y="31"/>
                  <a:pt x="53" y="42"/>
                  <a:pt x="43" y="54"/>
                </a:cubicBezTo>
                <a:cubicBezTo>
                  <a:pt x="11" y="98"/>
                  <a:pt x="11" y="98"/>
                  <a:pt x="11" y="98"/>
                </a:cubicBezTo>
                <a:cubicBezTo>
                  <a:pt x="17" y="113"/>
                  <a:pt x="17" y="113"/>
                  <a:pt x="17" y="113"/>
                </a:cubicBezTo>
                <a:cubicBezTo>
                  <a:pt x="17" y="116"/>
                  <a:pt x="17" y="116"/>
                  <a:pt x="17" y="116"/>
                </a:cubicBezTo>
                <a:cubicBezTo>
                  <a:pt x="17" y="116"/>
                  <a:pt x="17" y="116"/>
                  <a:pt x="17" y="116"/>
                </a:cubicBezTo>
                <a:cubicBezTo>
                  <a:pt x="17" y="116"/>
                  <a:pt x="17" y="116"/>
                  <a:pt x="17" y="116"/>
                </a:cubicBezTo>
                <a:cubicBezTo>
                  <a:pt x="14" y="120"/>
                  <a:pt x="16" y="125"/>
                  <a:pt x="19" y="132"/>
                </a:cubicBezTo>
                <a:cubicBezTo>
                  <a:pt x="24" y="139"/>
                  <a:pt x="27" y="148"/>
                  <a:pt x="27" y="158"/>
                </a:cubicBezTo>
                <a:cubicBezTo>
                  <a:pt x="27" y="159"/>
                  <a:pt x="27" y="159"/>
                  <a:pt x="27" y="159"/>
                </a:cubicBezTo>
                <a:cubicBezTo>
                  <a:pt x="0" y="175"/>
                  <a:pt x="0" y="175"/>
                  <a:pt x="0" y="175"/>
                </a:cubicBezTo>
                <a:cubicBezTo>
                  <a:pt x="0" y="181"/>
                  <a:pt x="0" y="181"/>
                  <a:pt x="0" y="181"/>
                </a:cubicBezTo>
                <a:cubicBezTo>
                  <a:pt x="13" y="186"/>
                  <a:pt x="13" y="186"/>
                  <a:pt x="13" y="186"/>
                </a:cubicBezTo>
                <a:cubicBezTo>
                  <a:pt x="14" y="187"/>
                  <a:pt x="14" y="188"/>
                  <a:pt x="14" y="189"/>
                </a:cubicBezTo>
                <a:cubicBezTo>
                  <a:pt x="14" y="190"/>
                  <a:pt x="14" y="190"/>
                  <a:pt x="14" y="190"/>
                </a:cubicBezTo>
                <a:cubicBezTo>
                  <a:pt x="14" y="193"/>
                  <a:pt x="19" y="197"/>
                  <a:pt x="28" y="201"/>
                </a:cubicBezTo>
                <a:cubicBezTo>
                  <a:pt x="50" y="207"/>
                  <a:pt x="50" y="207"/>
                  <a:pt x="50" y="207"/>
                </a:cubicBezTo>
                <a:cubicBezTo>
                  <a:pt x="57" y="203"/>
                  <a:pt x="57" y="203"/>
                  <a:pt x="57" y="203"/>
                </a:cubicBezTo>
                <a:cubicBezTo>
                  <a:pt x="64" y="193"/>
                  <a:pt x="64" y="193"/>
                  <a:pt x="64" y="193"/>
                </a:cubicBezTo>
                <a:cubicBezTo>
                  <a:pt x="70" y="175"/>
                  <a:pt x="70" y="175"/>
                  <a:pt x="70" y="175"/>
                </a:cubicBezTo>
                <a:cubicBezTo>
                  <a:pt x="88" y="182"/>
                  <a:pt x="88" y="182"/>
                  <a:pt x="88" y="182"/>
                </a:cubicBezTo>
                <a:cubicBezTo>
                  <a:pt x="90" y="184"/>
                  <a:pt x="90" y="184"/>
                  <a:pt x="90" y="184"/>
                </a:cubicBezTo>
                <a:cubicBezTo>
                  <a:pt x="90" y="185"/>
                  <a:pt x="90" y="185"/>
                  <a:pt x="90" y="185"/>
                </a:cubicBezTo>
                <a:cubicBezTo>
                  <a:pt x="90" y="185"/>
                  <a:pt x="90" y="185"/>
                  <a:pt x="90" y="185"/>
                </a:cubicBezTo>
                <a:cubicBezTo>
                  <a:pt x="90" y="186"/>
                  <a:pt x="90" y="186"/>
                  <a:pt x="90" y="186"/>
                </a:cubicBezTo>
                <a:cubicBezTo>
                  <a:pt x="87" y="193"/>
                  <a:pt x="89" y="198"/>
                  <a:pt x="95" y="201"/>
                </a:cubicBezTo>
                <a:cubicBezTo>
                  <a:pt x="114" y="201"/>
                  <a:pt x="114" y="201"/>
                  <a:pt x="114" y="201"/>
                </a:cubicBezTo>
                <a:cubicBezTo>
                  <a:pt x="121" y="200"/>
                  <a:pt x="126" y="198"/>
                  <a:pt x="130" y="195"/>
                </a:cubicBezTo>
                <a:cubicBezTo>
                  <a:pt x="132" y="192"/>
                  <a:pt x="136" y="191"/>
                  <a:pt x="141" y="192"/>
                </a:cubicBezTo>
                <a:cubicBezTo>
                  <a:pt x="148" y="193"/>
                  <a:pt x="154" y="195"/>
                  <a:pt x="158" y="201"/>
                </a:cubicBezTo>
                <a:cubicBezTo>
                  <a:pt x="163" y="190"/>
                  <a:pt x="163" y="190"/>
                  <a:pt x="163" y="190"/>
                </a:cubicBezTo>
                <a:cubicBezTo>
                  <a:pt x="164" y="189"/>
                  <a:pt x="164" y="189"/>
                  <a:pt x="164" y="189"/>
                </a:cubicBezTo>
                <a:cubicBezTo>
                  <a:pt x="164" y="189"/>
                  <a:pt x="164" y="189"/>
                  <a:pt x="164" y="189"/>
                </a:cubicBezTo>
                <a:cubicBezTo>
                  <a:pt x="167" y="187"/>
                  <a:pt x="169" y="184"/>
                  <a:pt x="172" y="179"/>
                </a:cubicBezTo>
                <a:cubicBezTo>
                  <a:pt x="173" y="175"/>
                  <a:pt x="177" y="171"/>
                  <a:pt x="181" y="168"/>
                </a:cubicBezTo>
                <a:cubicBezTo>
                  <a:pt x="190" y="163"/>
                  <a:pt x="190" y="163"/>
                  <a:pt x="190" y="163"/>
                </a:cubicBezTo>
                <a:cubicBezTo>
                  <a:pt x="190" y="162"/>
                  <a:pt x="190" y="162"/>
                  <a:pt x="190" y="162"/>
                </a:cubicBezTo>
                <a:cubicBezTo>
                  <a:pt x="191" y="163"/>
                  <a:pt x="191" y="163"/>
                  <a:pt x="191" y="163"/>
                </a:cubicBezTo>
                <a:cubicBezTo>
                  <a:pt x="192" y="163"/>
                  <a:pt x="192" y="163"/>
                  <a:pt x="192" y="163"/>
                </a:cubicBezTo>
                <a:cubicBezTo>
                  <a:pt x="197" y="164"/>
                  <a:pt x="197" y="164"/>
                  <a:pt x="197" y="164"/>
                </a:cubicBezTo>
                <a:cubicBezTo>
                  <a:pt x="197" y="164"/>
                  <a:pt x="197" y="164"/>
                  <a:pt x="197" y="164"/>
                </a:cubicBezTo>
                <a:cubicBezTo>
                  <a:pt x="198" y="165"/>
                  <a:pt x="198" y="165"/>
                  <a:pt x="198" y="165"/>
                </a:cubicBezTo>
                <a:cubicBezTo>
                  <a:pt x="204" y="135"/>
                  <a:pt x="204" y="135"/>
                  <a:pt x="204" y="135"/>
                </a:cubicBezTo>
                <a:cubicBezTo>
                  <a:pt x="204" y="134"/>
                  <a:pt x="204" y="134"/>
                  <a:pt x="204" y="134"/>
                </a:cubicBezTo>
                <a:cubicBezTo>
                  <a:pt x="214" y="132"/>
                  <a:pt x="214" y="132"/>
                  <a:pt x="214" y="132"/>
                </a:cubicBezTo>
                <a:cubicBezTo>
                  <a:pt x="224" y="125"/>
                  <a:pt x="229" y="120"/>
                  <a:pt x="228" y="115"/>
                </a:cubicBezTo>
                <a:cubicBezTo>
                  <a:pt x="226" y="106"/>
                  <a:pt x="226" y="106"/>
                  <a:pt x="226" y="106"/>
                </a:cubicBezTo>
                <a:cubicBezTo>
                  <a:pt x="224" y="100"/>
                  <a:pt x="224" y="96"/>
                  <a:pt x="225" y="94"/>
                </a:cubicBezTo>
                <a:cubicBezTo>
                  <a:pt x="227" y="92"/>
                  <a:pt x="228" y="91"/>
                  <a:pt x="230" y="91"/>
                </a:cubicBezTo>
                <a:cubicBezTo>
                  <a:pt x="234" y="91"/>
                  <a:pt x="239" y="93"/>
                  <a:pt x="244" y="95"/>
                </a:cubicBezTo>
                <a:cubicBezTo>
                  <a:pt x="245" y="85"/>
                  <a:pt x="245" y="85"/>
                  <a:pt x="245" y="85"/>
                </a:cubicBezTo>
                <a:cubicBezTo>
                  <a:pt x="245" y="84"/>
                  <a:pt x="245" y="84"/>
                  <a:pt x="245" y="84"/>
                </a:cubicBezTo>
                <a:cubicBezTo>
                  <a:pt x="246" y="84"/>
                  <a:pt x="246" y="84"/>
                  <a:pt x="246" y="84"/>
                </a:cubicBezTo>
                <a:cubicBezTo>
                  <a:pt x="256" y="79"/>
                  <a:pt x="256" y="79"/>
                  <a:pt x="256" y="79"/>
                </a:cubicBezTo>
                <a:cubicBezTo>
                  <a:pt x="257" y="73"/>
                  <a:pt x="257" y="73"/>
                  <a:pt x="257" y="73"/>
                </a:cubicBezTo>
                <a:cubicBezTo>
                  <a:pt x="251" y="73"/>
                  <a:pt x="251" y="73"/>
                  <a:pt x="251" y="73"/>
                </a:cubicBezTo>
                <a:cubicBezTo>
                  <a:pt x="250" y="73"/>
                  <a:pt x="250" y="73"/>
                  <a:pt x="250" y="73"/>
                </a:cubicBezTo>
                <a:cubicBezTo>
                  <a:pt x="251" y="70"/>
                  <a:pt x="251" y="70"/>
                  <a:pt x="251" y="70"/>
                </a:cubicBezTo>
                <a:cubicBezTo>
                  <a:pt x="251" y="68"/>
                  <a:pt x="251" y="68"/>
                  <a:pt x="251" y="68"/>
                </a:cubicBezTo>
                <a:cubicBezTo>
                  <a:pt x="251" y="67"/>
                  <a:pt x="251" y="67"/>
                  <a:pt x="251" y="67"/>
                </a:cubicBezTo>
                <a:cubicBezTo>
                  <a:pt x="253" y="67"/>
                  <a:pt x="253" y="67"/>
                  <a:pt x="253" y="67"/>
                </a:cubicBezTo>
                <a:cubicBezTo>
                  <a:pt x="254" y="67"/>
                  <a:pt x="254" y="67"/>
                  <a:pt x="254" y="67"/>
                </a:cubicBezTo>
                <a:cubicBezTo>
                  <a:pt x="258" y="67"/>
                  <a:pt x="263" y="64"/>
                  <a:pt x="269" y="59"/>
                </a:cubicBezTo>
                <a:cubicBezTo>
                  <a:pt x="307" y="32"/>
                  <a:pt x="307" y="32"/>
                  <a:pt x="307" y="32"/>
                </a:cubicBezTo>
                <a:cubicBezTo>
                  <a:pt x="308" y="32"/>
                  <a:pt x="308" y="32"/>
                  <a:pt x="308" y="32"/>
                </a:cubicBezTo>
                <a:cubicBezTo>
                  <a:pt x="320" y="37"/>
                  <a:pt x="320" y="37"/>
                  <a:pt x="320" y="37"/>
                </a:cubicBezTo>
                <a:cubicBezTo>
                  <a:pt x="325" y="37"/>
                  <a:pt x="325" y="37"/>
                  <a:pt x="325" y="37"/>
                </a:cubicBezTo>
                <a:cubicBezTo>
                  <a:pt x="322" y="24"/>
                  <a:pt x="322" y="24"/>
                  <a:pt x="322" y="24"/>
                </a:cubicBezTo>
                <a:cubicBezTo>
                  <a:pt x="322" y="23"/>
                  <a:pt x="322" y="23"/>
                  <a:pt x="322" y="23"/>
                </a:cubicBezTo>
                <a:cubicBezTo>
                  <a:pt x="323" y="22"/>
                  <a:pt x="323" y="22"/>
                  <a:pt x="323" y="22"/>
                </a:cubicBezTo>
                <a:cubicBezTo>
                  <a:pt x="323" y="22"/>
                  <a:pt x="323" y="22"/>
                  <a:pt x="323" y="22"/>
                </a:cubicBezTo>
                <a:cubicBezTo>
                  <a:pt x="330" y="11"/>
                  <a:pt x="330" y="11"/>
                  <a:pt x="330" y="11"/>
                </a:cubicBezTo>
                <a:cubicBezTo>
                  <a:pt x="328" y="10"/>
                  <a:pt x="328" y="10"/>
                  <a:pt x="328" y="10"/>
                </a:cubicBezTo>
                <a:cubicBezTo>
                  <a:pt x="324" y="11"/>
                  <a:pt x="324" y="11"/>
                  <a:pt x="324" y="11"/>
                </a:cubicBezTo>
                <a:cubicBezTo>
                  <a:pt x="324" y="11"/>
                  <a:pt x="324" y="11"/>
                  <a:pt x="324" y="11"/>
                </a:cubicBezTo>
                <a:cubicBezTo>
                  <a:pt x="323" y="11"/>
                  <a:pt x="323" y="11"/>
                  <a:pt x="323" y="11"/>
                </a:cubicBezTo>
                <a:cubicBezTo>
                  <a:pt x="311" y="13"/>
                  <a:pt x="311" y="13"/>
                  <a:pt x="311" y="13"/>
                </a:cubicBezTo>
                <a:cubicBezTo>
                  <a:pt x="308" y="13"/>
                  <a:pt x="308" y="13"/>
                  <a:pt x="308" y="13"/>
                </a:cubicBezTo>
                <a:cubicBezTo>
                  <a:pt x="308" y="13"/>
                  <a:pt x="308" y="13"/>
                  <a:pt x="308" y="13"/>
                </a:cubicBezTo>
                <a:cubicBezTo>
                  <a:pt x="308" y="13"/>
                  <a:pt x="308" y="13"/>
                  <a:pt x="308" y="13"/>
                </a:cubicBezTo>
                <a:cubicBezTo>
                  <a:pt x="307" y="11"/>
                  <a:pt x="307" y="11"/>
                  <a:pt x="307" y="11"/>
                </a:cubicBezTo>
                <a:cubicBezTo>
                  <a:pt x="305" y="6"/>
                  <a:pt x="305" y="6"/>
                  <a:pt x="305" y="6"/>
                </a:cubicBezTo>
                <a:lnTo>
                  <a:pt x="302" y="6"/>
                </a:lnTo>
                <a:close/>
              </a:path>
            </a:pathLst>
          </a:custGeom>
          <a:solidFill>
            <a:srgbClr val="D8D8D8"/>
          </a:solidFill>
          <a:ln w="9525">
            <a:solidFill>
              <a:srgbClr val="A5A5A5"/>
            </a:solidFill>
            <a:bevel/>
            <a:headEnd/>
            <a:tailEnd/>
          </a:ln>
        </p:spPr>
        <p:txBody>
          <a:bodyPr/>
          <a:lstStyle/>
          <a:p>
            <a:endParaRPr lang="zh-CN" altLang="en-US"/>
          </a:p>
        </p:txBody>
      </p:sp>
      <p:sp>
        <p:nvSpPr>
          <p:cNvPr id="34868" name="Freeform 33">
            <a:extLst>
              <a:ext uri="{FF2B5EF4-FFF2-40B4-BE49-F238E27FC236}">
                <a16:creationId xmlns:a16="http://schemas.microsoft.com/office/drawing/2014/main" id="{52D2DF3B-00B3-414E-ADDA-63F6D82B058F}"/>
              </a:ext>
            </a:extLst>
          </p:cNvPr>
          <p:cNvSpPr>
            <a:spLocks noChangeArrowheads="1"/>
          </p:cNvSpPr>
          <p:nvPr/>
        </p:nvSpPr>
        <p:spPr bwMode="auto">
          <a:xfrm>
            <a:off x="5213350" y="3783013"/>
            <a:ext cx="711200" cy="550862"/>
          </a:xfrm>
          <a:custGeom>
            <a:avLst/>
            <a:gdLst>
              <a:gd name="T0" fmla="*/ 2147483647 w 286"/>
              <a:gd name="T1" fmla="*/ 2147483647 h 221"/>
              <a:gd name="T2" fmla="*/ 2147483647 w 286"/>
              <a:gd name="T3" fmla="*/ 2147483647 h 221"/>
              <a:gd name="T4" fmla="*/ 2147483647 w 286"/>
              <a:gd name="T5" fmla="*/ 2147483647 h 221"/>
              <a:gd name="T6" fmla="*/ 2147483647 w 286"/>
              <a:gd name="T7" fmla="*/ 0 h 221"/>
              <a:gd name="T8" fmla="*/ 2147483647 w 286"/>
              <a:gd name="T9" fmla="*/ 2147483647 h 221"/>
              <a:gd name="T10" fmla="*/ 2147483647 w 286"/>
              <a:gd name="T11" fmla="*/ 2147483647 h 221"/>
              <a:gd name="T12" fmla="*/ 2147483647 w 286"/>
              <a:gd name="T13" fmla="*/ 2147483647 h 221"/>
              <a:gd name="T14" fmla="*/ 2147483647 w 286"/>
              <a:gd name="T15" fmla="*/ 2147483647 h 221"/>
              <a:gd name="T16" fmla="*/ 2147483647 w 286"/>
              <a:gd name="T17" fmla="*/ 2147483647 h 221"/>
              <a:gd name="T18" fmla="*/ 2147483647 w 286"/>
              <a:gd name="T19" fmla="*/ 2147483647 h 221"/>
              <a:gd name="T20" fmla="*/ 2147483647 w 286"/>
              <a:gd name="T21" fmla="*/ 2147483647 h 221"/>
              <a:gd name="T22" fmla="*/ 0 w 286"/>
              <a:gd name="T23" fmla="*/ 2147483647 h 221"/>
              <a:gd name="T24" fmla="*/ 2147483647 w 286"/>
              <a:gd name="T25" fmla="*/ 2147483647 h 221"/>
              <a:gd name="T26" fmla="*/ 2147483647 w 286"/>
              <a:gd name="T27" fmla="*/ 2147483647 h 221"/>
              <a:gd name="T28" fmla="*/ 2147483647 w 286"/>
              <a:gd name="T29" fmla="*/ 2147483647 h 221"/>
              <a:gd name="T30" fmla="*/ 2147483647 w 286"/>
              <a:gd name="T31" fmla="*/ 2147483647 h 221"/>
              <a:gd name="T32" fmla="*/ 2147483647 w 286"/>
              <a:gd name="T33" fmla="*/ 2147483647 h 221"/>
              <a:gd name="T34" fmla="*/ 2147483647 w 286"/>
              <a:gd name="T35" fmla="*/ 2147483647 h 221"/>
              <a:gd name="T36" fmla="*/ 2147483647 w 286"/>
              <a:gd name="T37" fmla="*/ 2147483647 h 221"/>
              <a:gd name="T38" fmla="*/ 2147483647 w 286"/>
              <a:gd name="T39" fmla="*/ 2147483647 h 221"/>
              <a:gd name="T40" fmla="*/ 2147483647 w 286"/>
              <a:gd name="T41" fmla="*/ 2147483647 h 221"/>
              <a:gd name="T42" fmla="*/ 2147483647 w 286"/>
              <a:gd name="T43" fmla="*/ 2147483647 h 221"/>
              <a:gd name="T44" fmla="*/ 2147483647 w 286"/>
              <a:gd name="T45" fmla="*/ 2147483647 h 221"/>
              <a:gd name="T46" fmla="*/ 2147483647 w 286"/>
              <a:gd name="T47" fmla="*/ 2147483647 h 221"/>
              <a:gd name="T48" fmla="*/ 2147483647 w 286"/>
              <a:gd name="T49" fmla="*/ 2147483647 h 221"/>
              <a:gd name="T50" fmla="*/ 2147483647 w 286"/>
              <a:gd name="T51" fmla="*/ 2147483647 h 221"/>
              <a:gd name="T52" fmla="*/ 2147483647 w 286"/>
              <a:gd name="T53" fmla="*/ 2147483647 h 221"/>
              <a:gd name="T54" fmla="*/ 2147483647 w 286"/>
              <a:gd name="T55" fmla="*/ 2147483647 h 221"/>
              <a:gd name="T56" fmla="*/ 2147483647 w 286"/>
              <a:gd name="T57" fmla="*/ 2147483647 h 221"/>
              <a:gd name="T58" fmla="*/ 2147483647 w 286"/>
              <a:gd name="T59" fmla="*/ 2147483647 h 221"/>
              <a:gd name="T60" fmla="*/ 2147483647 w 286"/>
              <a:gd name="T61" fmla="*/ 2147483647 h 221"/>
              <a:gd name="T62" fmla="*/ 2147483647 w 286"/>
              <a:gd name="T63" fmla="*/ 2147483647 h 221"/>
              <a:gd name="T64" fmla="*/ 2147483647 w 286"/>
              <a:gd name="T65" fmla="*/ 2147483647 h 221"/>
              <a:gd name="T66" fmla="*/ 2147483647 w 286"/>
              <a:gd name="T67" fmla="*/ 2147483647 h 221"/>
              <a:gd name="T68" fmla="*/ 2147483647 w 286"/>
              <a:gd name="T69" fmla="*/ 2147483647 h 221"/>
              <a:gd name="T70" fmla="*/ 2147483647 w 286"/>
              <a:gd name="T71" fmla="*/ 2147483647 h 221"/>
              <a:gd name="T72" fmla="*/ 2147483647 w 286"/>
              <a:gd name="T73" fmla="*/ 2147483647 h 221"/>
              <a:gd name="T74" fmla="*/ 2147483647 w 286"/>
              <a:gd name="T75" fmla="*/ 2147483647 h 221"/>
              <a:gd name="T76" fmla="*/ 2147483647 w 286"/>
              <a:gd name="T77" fmla="*/ 2147483647 h 221"/>
              <a:gd name="T78" fmla="*/ 2147483647 w 286"/>
              <a:gd name="T79" fmla="*/ 2147483647 h 221"/>
              <a:gd name="T80" fmla="*/ 2147483647 w 286"/>
              <a:gd name="T81" fmla="*/ 2147483647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6" h="221">
                <a:moveTo>
                  <a:pt x="200" y="64"/>
                </a:moveTo>
                <a:cubicBezTo>
                  <a:pt x="194" y="59"/>
                  <a:pt x="188" y="49"/>
                  <a:pt x="183" y="34"/>
                </a:cubicBezTo>
                <a:cubicBezTo>
                  <a:pt x="165" y="34"/>
                  <a:pt x="155" y="31"/>
                  <a:pt x="150" y="25"/>
                </a:cubicBezTo>
                <a:cubicBezTo>
                  <a:pt x="146" y="19"/>
                  <a:pt x="139" y="16"/>
                  <a:pt x="129" y="13"/>
                </a:cubicBezTo>
                <a:cubicBezTo>
                  <a:pt x="126" y="12"/>
                  <a:pt x="126" y="12"/>
                  <a:pt x="126" y="12"/>
                </a:cubicBezTo>
                <a:cubicBezTo>
                  <a:pt x="129" y="2"/>
                  <a:pt x="129" y="2"/>
                  <a:pt x="129" y="2"/>
                </a:cubicBezTo>
                <a:cubicBezTo>
                  <a:pt x="127" y="0"/>
                  <a:pt x="127" y="0"/>
                  <a:pt x="127" y="0"/>
                </a:cubicBezTo>
                <a:cubicBezTo>
                  <a:pt x="124" y="0"/>
                  <a:pt x="124" y="0"/>
                  <a:pt x="124" y="0"/>
                </a:cubicBezTo>
                <a:cubicBezTo>
                  <a:pt x="116" y="3"/>
                  <a:pt x="112" y="7"/>
                  <a:pt x="110" y="12"/>
                </a:cubicBezTo>
                <a:cubicBezTo>
                  <a:pt x="107" y="17"/>
                  <a:pt x="104" y="21"/>
                  <a:pt x="101" y="24"/>
                </a:cubicBezTo>
                <a:cubicBezTo>
                  <a:pt x="98" y="34"/>
                  <a:pt x="95" y="39"/>
                  <a:pt x="92" y="39"/>
                </a:cubicBezTo>
                <a:cubicBezTo>
                  <a:pt x="90" y="39"/>
                  <a:pt x="88" y="38"/>
                  <a:pt x="87" y="36"/>
                </a:cubicBezTo>
                <a:cubicBezTo>
                  <a:pt x="82" y="32"/>
                  <a:pt x="82" y="32"/>
                  <a:pt x="82" y="32"/>
                </a:cubicBezTo>
                <a:cubicBezTo>
                  <a:pt x="79" y="30"/>
                  <a:pt x="75" y="28"/>
                  <a:pt x="72" y="28"/>
                </a:cubicBezTo>
                <a:cubicBezTo>
                  <a:pt x="66" y="30"/>
                  <a:pt x="66" y="30"/>
                  <a:pt x="66" y="30"/>
                </a:cubicBezTo>
                <a:cubicBezTo>
                  <a:pt x="62" y="34"/>
                  <a:pt x="56" y="37"/>
                  <a:pt x="47" y="38"/>
                </a:cubicBezTo>
                <a:cubicBezTo>
                  <a:pt x="24" y="37"/>
                  <a:pt x="24" y="37"/>
                  <a:pt x="24" y="37"/>
                </a:cubicBezTo>
                <a:cubicBezTo>
                  <a:pt x="16" y="33"/>
                  <a:pt x="13" y="26"/>
                  <a:pt x="15" y="17"/>
                </a:cubicBezTo>
                <a:cubicBezTo>
                  <a:pt x="7" y="14"/>
                  <a:pt x="7" y="14"/>
                  <a:pt x="7" y="14"/>
                </a:cubicBezTo>
                <a:cubicBezTo>
                  <a:pt x="2" y="26"/>
                  <a:pt x="2" y="26"/>
                  <a:pt x="2" y="26"/>
                </a:cubicBezTo>
                <a:cubicBezTo>
                  <a:pt x="2" y="26"/>
                  <a:pt x="2" y="26"/>
                  <a:pt x="2" y="26"/>
                </a:cubicBezTo>
                <a:cubicBezTo>
                  <a:pt x="2" y="26"/>
                  <a:pt x="2" y="26"/>
                  <a:pt x="2" y="26"/>
                </a:cubicBezTo>
                <a:cubicBezTo>
                  <a:pt x="2" y="27"/>
                  <a:pt x="2" y="27"/>
                  <a:pt x="2" y="27"/>
                </a:cubicBezTo>
                <a:cubicBezTo>
                  <a:pt x="0" y="30"/>
                  <a:pt x="0" y="30"/>
                  <a:pt x="0" y="30"/>
                </a:cubicBezTo>
                <a:cubicBezTo>
                  <a:pt x="5" y="31"/>
                  <a:pt x="5" y="31"/>
                  <a:pt x="5" y="31"/>
                </a:cubicBezTo>
                <a:cubicBezTo>
                  <a:pt x="7" y="31"/>
                  <a:pt x="7" y="31"/>
                  <a:pt x="7" y="31"/>
                </a:cubicBezTo>
                <a:cubicBezTo>
                  <a:pt x="7" y="31"/>
                  <a:pt x="7" y="31"/>
                  <a:pt x="7" y="31"/>
                </a:cubicBezTo>
                <a:cubicBezTo>
                  <a:pt x="7" y="32"/>
                  <a:pt x="7" y="32"/>
                  <a:pt x="7" y="32"/>
                </a:cubicBezTo>
                <a:cubicBezTo>
                  <a:pt x="17" y="46"/>
                  <a:pt x="25" y="55"/>
                  <a:pt x="30" y="57"/>
                </a:cubicBezTo>
                <a:cubicBezTo>
                  <a:pt x="32" y="59"/>
                  <a:pt x="39" y="61"/>
                  <a:pt x="52" y="65"/>
                </a:cubicBezTo>
                <a:cubicBezTo>
                  <a:pt x="74" y="73"/>
                  <a:pt x="74" y="73"/>
                  <a:pt x="74" y="73"/>
                </a:cubicBezTo>
                <a:cubicBezTo>
                  <a:pt x="81" y="76"/>
                  <a:pt x="87" y="89"/>
                  <a:pt x="95" y="113"/>
                </a:cubicBezTo>
                <a:cubicBezTo>
                  <a:pt x="104" y="119"/>
                  <a:pt x="110" y="122"/>
                  <a:pt x="115" y="122"/>
                </a:cubicBezTo>
                <a:cubicBezTo>
                  <a:pt x="119" y="120"/>
                  <a:pt x="126" y="116"/>
                  <a:pt x="136" y="109"/>
                </a:cubicBezTo>
                <a:cubicBezTo>
                  <a:pt x="137" y="108"/>
                  <a:pt x="137" y="108"/>
                  <a:pt x="137" y="108"/>
                </a:cubicBezTo>
                <a:cubicBezTo>
                  <a:pt x="138" y="108"/>
                  <a:pt x="138" y="108"/>
                  <a:pt x="138" y="108"/>
                </a:cubicBezTo>
                <a:cubicBezTo>
                  <a:pt x="139" y="108"/>
                  <a:pt x="139" y="108"/>
                  <a:pt x="139" y="108"/>
                </a:cubicBezTo>
                <a:cubicBezTo>
                  <a:pt x="150" y="111"/>
                  <a:pt x="150" y="111"/>
                  <a:pt x="150" y="111"/>
                </a:cubicBezTo>
                <a:cubicBezTo>
                  <a:pt x="151" y="111"/>
                  <a:pt x="151" y="111"/>
                  <a:pt x="151" y="111"/>
                </a:cubicBezTo>
                <a:cubicBezTo>
                  <a:pt x="151" y="113"/>
                  <a:pt x="151" y="113"/>
                  <a:pt x="151" y="113"/>
                </a:cubicBezTo>
                <a:cubicBezTo>
                  <a:pt x="150" y="115"/>
                  <a:pt x="150" y="115"/>
                  <a:pt x="150" y="115"/>
                </a:cubicBezTo>
                <a:cubicBezTo>
                  <a:pt x="147" y="129"/>
                  <a:pt x="144" y="138"/>
                  <a:pt x="141" y="140"/>
                </a:cubicBezTo>
                <a:cubicBezTo>
                  <a:pt x="127" y="141"/>
                  <a:pt x="127" y="141"/>
                  <a:pt x="127" y="141"/>
                </a:cubicBezTo>
                <a:cubicBezTo>
                  <a:pt x="127" y="141"/>
                  <a:pt x="127" y="141"/>
                  <a:pt x="127" y="141"/>
                </a:cubicBezTo>
                <a:cubicBezTo>
                  <a:pt x="127" y="147"/>
                  <a:pt x="122" y="156"/>
                  <a:pt x="115" y="168"/>
                </a:cubicBezTo>
                <a:cubicBezTo>
                  <a:pt x="112" y="172"/>
                  <a:pt x="112" y="175"/>
                  <a:pt x="112" y="176"/>
                </a:cubicBezTo>
                <a:cubicBezTo>
                  <a:pt x="126" y="186"/>
                  <a:pt x="126" y="186"/>
                  <a:pt x="126" y="186"/>
                </a:cubicBezTo>
                <a:cubicBezTo>
                  <a:pt x="129" y="190"/>
                  <a:pt x="132" y="192"/>
                  <a:pt x="135" y="192"/>
                </a:cubicBezTo>
                <a:cubicBezTo>
                  <a:pt x="138" y="192"/>
                  <a:pt x="138" y="192"/>
                  <a:pt x="138" y="192"/>
                </a:cubicBezTo>
                <a:cubicBezTo>
                  <a:pt x="141" y="202"/>
                  <a:pt x="141" y="202"/>
                  <a:pt x="141" y="202"/>
                </a:cubicBezTo>
                <a:cubicBezTo>
                  <a:pt x="147" y="204"/>
                  <a:pt x="147" y="204"/>
                  <a:pt x="147" y="204"/>
                </a:cubicBezTo>
                <a:cubicBezTo>
                  <a:pt x="151" y="201"/>
                  <a:pt x="151" y="201"/>
                  <a:pt x="151" y="201"/>
                </a:cubicBezTo>
                <a:cubicBezTo>
                  <a:pt x="153" y="199"/>
                  <a:pt x="155" y="198"/>
                  <a:pt x="157" y="198"/>
                </a:cubicBezTo>
                <a:cubicBezTo>
                  <a:pt x="163" y="198"/>
                  <a:pt x="168" y="202"/>
                  <a:pt x="174" y="210"/>
                </a:cubicBezTo>
                <a:cubicBezTo>
                  <a:pt x="174" y="210"/>
                  <a:pt x="174" y="210"/>
                  <a:pt x="174" y="210"/>
                </a:cubicBezTo>
                <a:cubicBezTo>
                  <a:pt x="180" y="217"/>
                  <a:pt x="180" y="217"/>
                  <a:pt x="180" y="217"/>
                </a:cubicBezTo>
                <a:cubicBezTo>
                  <a:pt x="180" y="216"/>
                  <a:pt x="180" y="216"/>
                  <a:pt x="180" y="216"/>
                </a:cubicBezTo>
                <a:cubicBezTo>
                  <a:pt x="184" y="214"/>
                  <a:pt x="190" y="215"/>
                  <a:pt x="200" y="218"/>
                </a:cubicBezTo>
                <a:cubicBezTo>
                  <a:pt x="216" y="221"/>
                  <a:pt x="216" y="221"/>
                  <a:pt x="216" y="221"/>
                </a:cubicBezTo>
                <a:cubicBezTo>
                  <a:pt x="231" y="216"/>
                  <a:pt x="231" y="216"/>
                  <a:pt x="231" y="216"/>
                </a:cubicBezTo>
                <a:cubicBezTo>
                  <a:pt x="237" y="213"/>
                  <a:pt x="237" y="213"/>
                  <a:pt x="237" y="213"/>
                </a:cubicBezTo>
                <a:cubicBezTo>
                  <a:pt x="241" y="210"/>
                  <a:pt x="241" y="210"/>
                  <a:pt x="241" y="210"/>
                </a:cubicBezTo>
                <a:cubicBezTo>
                  <a:pt x="237" y="206"/>
                  <a:pt x="237" y="206"/>
                  <a:pt x="237" y="206"/>
                </a:cubicBezTo>
                <a:cubicBezTo>
                  <a:pt x="236" y="204"/>
                  <a:pt x="237" y="201"/>
                  <a:pt x="240" y="198"/>
                </a:cubicBezTo>
                <a:cubicBezTo>
                  <a:pt x="244" y="195"/>
                  <a:pt x="246" y="192"/>
                  <a:pt x="246" y="188"/>
                </a:cubicBezTo>
                <a:cubicBezTo>
                  <a:pt x="246" y="181"/>
                  <a:pt x="246" y="181"/>
                  <a:pt x="246" y="181"/>
                </a:cubicBezTo>
                <a:cubicBezTo>
                  <a:pt x="245" y="177"/>
                  <a:pt x="246" y="175"/>
                  <a:pt x="247" y="173"/>
                </a:cubicBezTo>
                <a:cubicBezTo>
                  <a:pt x="248" y="171"/>
                  <a:pt x="252" y="170"/>
                  <a:pt x="257" y="169"/>
                </a:cubicBezTo>
                <a:cubicBezTo>
                  <a:pt x="265" y="167"/>
                  <a:pt x="275" y="171"/>
                  <a:pt x="286" y="181"/>
                </a:cubicBezTo>
                <a:cubicBezTo>
                  <a:pt x="282" y="169"/>
                  <a:pt x="282" y="169"/>
                  <a:pt x="282" y="169"/>
                </a:cubicBezTo>
                <a:cubicBezTo>
                  <a:pt x="275" y="159"/>
                  <a:pt x="275" y="159"/>
                  <a:pt x="275" y="159"/>
                </a:cubicBezTo>
                <a:cubicBezTo>
                  <a:pt x="274" y="148"/>
                  <a:pt x="274" y="148"/>
                  <a:pt x="274" y="148"/>
                </a:cubicBezTo>
                <a:cubicBezTo>
                  <a:pt x="264" y="147"/>
                  <a:pt x="264" y="147"/>
                  <a:pt x="264" y="147"/>
                </a:cubicBezTo>
                <a:cubicBezTo>
                  <a:pt x="263" y="147"/>
                  <a:pt x="263" y="147"/>
                  <a:pt x="263" y="147"/>
                </a:cubicBezTo>
                <a:cubicBezTo>
                  <a:pt x="263" y="146"/>
                  <a:pt x="263" y="146"/>
                  <a:pt x="263" y="146"/>
                </a:cubicBezTo>
                <a:cubicBezTo>
                  <a:pt x="263" y="146"/>
                  <a:pt x="263" y="146"/>
                  <a:pt x="263" y="146"/>
                </a:cubicBezTo>
                <a:cubicBezTo>
                  <a:pt x="263" y="146"/>
                  <a:pt x="263" y="146"/>
                  <a:pt x="263" y="146"/>
                </a:cubicBezTo>
                <a:cubicBezTo>
                  <a:pt x="236" y="130"/>
                  <a:pt x="236" y="130"/>
                  <a:pt x="236" y="130"/>
                </a:cubicBezTo>
                <a:cubicBezTo>
                  <a:pt x="223" y="128"/>
                  <a:pt x="223" y="128"/>
                  <a:pt x="223" y="128"/>
                </a:cubicBezTo>
                <a:cubicBezTo>
                  <a:pt x="223" y="125"/>
                  <a:pt x="223" y="125"/>
                  <a:pt x="223" y="125"/>
                </a:cubicBezTo>
                <a:cubicBezTo>
                  <a:pt x="222" y="111"/>
                  <a:pt x="222" y="111"/>
                  <a:pt x="222" y="111"/>
                </a:cubicBezTo>
                <a:cubicBezTo>
                  <a:pt x="213" y="85"/>
                  <a:pt x="206" y="70"/>
                  <a:pt x="200" y="64"/>
                </a:cubicBezTo>
                <a:close/>
              </a:path>
            </a:pathLst>
          </a:custGeom>
          <a:solidFill>
            <a:srgbClr val="D8D8D8"/>
          </a:solidFill>
          <a:ln w="9525">
            <a:solidFill>
              <a:srgbClr val="A5A5A5"/>
            </a:solidFill>
            <a:bevel/>
            <a:headEnd/>
            <a:tailEnd/>
          </a:ln>
        </p:spPr>
        <p:txBody>
          <a:bodyPr/>
          <a:lstStyle/>
          <a:p>
            <a:endParaRPr lang="zh-CN" altLang="en-US"/>
          </a:p>
        </p:txBody>
      </p:sp>
      <p:sp>
        <p:nvSpPr>
          <p:cNvPr id="34869" name="Freeform 34">
            <a:extLst>
              <a:ext uri="{FF2B5EF4-FFF2-40B4-BE49-F238E27FC236}">
                <a16:creationId xmlns:a16="http://schemas.microsoft.com/office/drawing/2014/main" id="{A83364DE-9BA1-45D9-B602-5D7796C9661F}"/>
              </a:ext>
            </a:extLst>
          </p:cNvPr>
          <p:cNvSpPr>
            <a:spLocks noChangeArrowheads="1"/>
          </p:cNvSpPr>
          <p:nvPr/>
        </p:nvSpPr>
        <p:spPr bwMode="auto">
          <a:xfrm>
            <a:off x="4840288" y="2727325"/>
            <a:ext cx="661987" cy="949325"/>
          </a:xfrm>
          <a:custGeom>
            <a:avLst/>
            <a:gdLst>
              <a:gd name="T0" fmla="*/ 2147483647 w 266"/>
              <a:gd name="T1" fmla="*/ 2147483647 h 381"/>
              <a:gd name="T2" fmla="*/ 2147483647 w 266"/>
              <a:gd name="T3" fmla="*/ 2147483647 h 381"/>
              <a:gd name="T4" fmla="*/ 2147483647 w 266"/>
              <a:gd name="T5" fmla="*/ 2147483647 h 381"/>
              <a:gd name="T6" fmla="*/ 2147483647 w 266"/>
              <a:gd name="T7" fmla="*/ 2147483647 h 381"/>
              <a:gd name="T8" fmla="*/ 2147483647 w 266"/>
              <a:gd name="T9" fmla="*/ 2147483647 h 381"/>
              <a:gd name="T10" fmla="*/ 2147483647 w 266"/>
              <a:gd name="T11" fmla="*/ 2147483647 h 381"/>
              <a:gd name="T12" fmla="*/ 2147483647 w 266"/>
              <a:gd name="T13" fmla="*/ 2147483647 h 381"/>
              <a:gd name="T14" fmla="*/ 2147483647 w 266"/>
              <a:gd name="T15" fmla="*/ 2147483647 h 381"/>
              <a:gd name="T16" fmla="*/ 2147483647 w 266"/>
              <a:gd name="T17" fmla="*/ 0 h 381"/>
              <a:gd name="T18" fmla="*/ 2147483647 w 266"/>
              <a:gd name="T19" fmla="*/ 2147483647 h 381"/>
              <a:gd name="T20" fmla="*/ 2147483647 w 266"/>
              <a:gd name="T21" fmla="*/ 2147483647 h 381"/>
              <a:gd name="T22" fmla="*/ 2147483647 w 266"/>
              <a:gd name="T23" fmla="*/ 2147483647 h 381"/>
              <a:gd name="T24" fmla="*/ 2147483647 w 266"/>
              <a:gd name="T25" fmla="*/ 2147483647 h 381"/>
              <a:gd name="T26" fmla="*/ 2147483647 w 266"/>
              <a:gd name="T27" fmla="*/ 2147483647 h 381"/>
              <a:gd name="T28" fmla="*/ 2147483647 w 266"/>
              <a:gd name="T29" fmla="*/ 2147483647 h 381"/>
              <a:gd name="T30" fmla="*/ 2147483647 w 266"/>
              <a:gd name="T31" fmla="*/ 2147483647 h 381"/>
              <a:gd name="T32" fmla="*/ 2147483647 w 266"/>
              <a:gd name="T33" fmla="*/ 2147483647 h 381"/>
              <a:gd name="T34" fmla="*/ 2147483647 w 266"/>
              <a:gd name="T35" fmla="*/ 2147483647 h 381"/>
              <a:gd name="T36" fmla="*/ 2147483647 w 266"/>
              <a:gd name="T37" fmla="*/ 2147483647 h 381"/>
              <a:gd name="T38" fmla="*/ 2147483647 w 266"/>
              <a:gd name="T39" fmla="*/ 2147483647 h 381"/>
              <a:gd name="T40" fmla="*/ 2147483647 w 266"/>
              <a:gd name="T41" fmla="*/ 2147483647 h 381"/>
              <a:gd name="T42" fmla="*/ 2147483647 w 266"/>
              <a:gd name="T43" fmla="*/ 2147483647 h 381"/>
              <a:gd name="T44" fmla="*/ 2147483647 w 266"/>
              <a:gd name="T45" fmla="*/ 2147483647 h 381"/>
              <a:gd name="T46" fmla="*/ 2147483647 w 266"/>
              <a:gd name="T47" fmla="*/ 2147483647 h 381"/>
              <a:gd name="T48" fmla="*/ 2147483647 w 266"/>
              <a:gd name="T49" fmla="*/ 2147483647 h 381"/>
              <a:gd name="T50" fmla="*/ 2147483647 w 266"/>
              <a:gd name="T51" fmla="*/ 2147483647 h 381"/>
              <a:gd name="T52" fmla="*/ 2147483647 w 266"/>
              <a:gd name="T53" fmla="*/ 2147483647 h 381"/>
              <a:gd name="T54" fmla="*/ 2147483647 w 266"/>
              <a:gd name="T55" fmla="*/ 2147483647 h 381"/>
              <a:gd name="T56" fmla="*/ 2147483647 w 266"/>
              <a:gd name="T57" fmla="*/ 2147483647 h 381"/>
              <a:gd name="T58" fmla="*/ 2147483647 w 266"/>
              <a:gd name="T59" fmla="*/ 2147483647 h 381"/>
              <a:gd name="T60" fmla="*/ 2147483647 w 266"/>
              <a:gd name="T61" fmla="*/ 2147483647 h 381"/>
              <a:gd name="T62" fmla="*/ 2147483647 w 266"/>
              <a:gd name="T63" fmla="*/ 2147483647 h 381"/>
              <a:gd name="T64" fmla="*/ 2147483647 w 266"/>
              <a:gd name="T65" fmla="*/ 2147483647 h 381"/>
              <a:gd name="T66" fmla="*/ 2147483647 w 266"/>
              <a:gd name="T67" fmla="*/ 2147483647 h 381"/>
              <a:gd name="T68" fmla="*/ 2147483647 w 266"/>
              <a:gd name="T69" fmla="*/ 2147483647 h 381"/>
              <a:gd name="T70" fmla="*/ 2147483647 w 266"/>
              <a:gd name="T71" fmla="*/ 2147483647 h 381"/>
              <a:gd name="T72" fmla="*/ 2147483647 w 266"/>
              <a:gd name="T73" fmla="*/ 2147483647 h 381"/>
              <a:gd name="T74" fmla="*/ 2147483647 w 266"/>
              <a:gd name="T75" fmla="*/ 2147483647 h 381"/>
              <a:gd name="T76" fmla="*/ 2147483647 w 266"/>
              <a:gd name="T77" fmla="*/ 2147483647 h 381"/>
              <a:gd name="T78" fmla="*/ 2147483647 w 266"/>
              <a:gd name="T79" fmla="*/ 2147483647 h 381"/>
              <a:gd name="T80" fmla="*/ 2147483647 w 266"/>
              <a:gd name="T81" fmla="*/ 2147483647 h 381"/>
              <a:gd name="T82" fmla="*/ 2147483647 w 266"/>
              <a:gd name="T83" fmla="*/ 2147483647 h 381"/>
              <a:gd name="T84" fmla="*/ 2147483647 w 266"/>
              <a:gd name="T85" fmla="*/ 2147483647 h 381"/>
              <a:gd name="T86" fmla="*/ 2147483647 w 266"/>
              <a:gd name="T87" fmla="*/ 2147483647 h 381"/>
              <a:gd name="T88" fmla="*/ 2147483647 w 266"/>
              <a:gd name="T89" fmla="*/ 2147483647 h 381"/>
              <a:gd name="T90" fmla="*/ 2147483647 w 266"/>
              <a:gd name="T91" fmla="*/ 2147483647 h 381"/>
              <a:gd name="T92" fmla="*/ 2147483647 w 266"/>
              <a:gd name="T93" fmla="*/ 2147483647 h 381"/>
              <a:gd name="T94" fmla="*/ 2147483647 w 266"/>
              <a:gd name="T95" fmla="*/ 2147483647 h 381"/>
              <a:gd name="T96" fmla="*/ 2147483647 w 266"/>
              <a:gd name="T97" fmla="*/ 2147483647 h 381"/>
              <a:gd name="T98" fmla="*/ 2147483647 w 266"/>
              <a:gd name="T99" fmla="*/ 2147483647 h 381"/>
              <a:gd name="T100" fmla="*/ 2147483647 w 266"/>
              <a:gd name="T101" fmla="*/ 2147483647 h 381"/>
              <a:gd name="T102" fmla="*/ 2147483647 w 266"/>
              <a:gd name="T103" fmla="*/ 2147483647 h 381"/>
              <a:gd name="T104" fmla="*/ 2147483647 w 266"/>
              <a:gd name="T105" fmla="*/ 214748364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6" h="381">
                <a:moveTo>
                  <a:pt x="245" y="115"/>
                </a:moveTo>
                <a:cubicBezTo>
                  <a:pt x="240" y="112"/>
                  <a:pt x="240" y="112"/>
                  <a:pt x="240" y="112"/>
                </a:cubicBezTo>
                <a:cubicBezTo>
                  <a:pt x="240" y="112"/>
                  <a:pt x="240" y="112"/>
                  <a:pt x="240" y="112"/>
                </a:cubicBezTo>
                <a:cubicBezTo>
                  <a:pt x="240" y="112"/>
                  <a:pt x="240" y="112"/>
                  <a:pt x="240" y="112"/>
                </a:cubicBezTo>
                <a:cubicBezTo>
                  <a:pt x="236" y="109"/>
                  <a:pt x="236" y="109"/>
                  <a:pt x="236" y="109"/>
                </a:cubicBezTo>
                <a:cubicBezTo>
                  <a:pt x="219" y="104"/>
                  <a:pt x="219" y="104"/>
                  <a:pt x="219" y="104"/>
                </a:cubicBezTo>
                <a:cubicBezTo>
                  <a:pt x="215" y="104"/>
                  <a:pt x="215" y="104"/>
                  <a:pt x="215" y="104"/>
                </a:cubicBezTo>
                <a:cubicBezTo>
                  <a:pt x="212" y="105"/>
                  <a:pt x="212" y="105"/>
                  <a:pt x="212" y="105"/>
                </a:cubicBezTo>
                <a:cubicBezTo>
                  <a:pt x="205" y="92"/>
                  <a:pt x="205" y="92"/>
                  <a:pt x="205" y="92"/>
                </a:cubicBezTo>
                <a:cubicBezTo>
                  <a:pt x="206" y="92"/>
                  <a:pt x="206" y="92"/>
                  <a:pt x="206" y="92"/>
                </a:cubicBezTo>
                <a:cubicBezTo>
                  <a:pt x="211" y="86"/>
                  <a:pt x="211" y="86"/>
                  <a:pt x="211" y="86"/>
                </a:cubicBezTo>
                <a:cubicBezTo>
                  <a:pt x="211" y="78"/>
                  <a:pt x="211" y="78"/>
                  <a:pt x="211" y="78"/>
                </a:cubicBezTo>
                <a:cubicBezTo>
                  <a:pt x="211" y="77"/>
                  <a:pt x="211" y="77"/>
                  <a:pt x="211" y="77"/>
                </a:cubicBezTo>
                <a:cubicBezTo>
                  <a:pt x="214" y="72"/>
                  <a:pt x="214" y="72"/>
                  <a:pt x="214" y="72"/>
                </a:cubicBezTo>
                <a:cubicBezTo>
                  <a:pt x="212" y="71"/>
                  <a:pt x="212" y="71"/>
                  <a:pt x="212" y="71"/>
                </a:cubicBezTo>
                <a:cubicBezTo>
                  <a:pt x="203" y="69"/>
                  <a:pt x="203" y="69"/>
                  <a:pt x="203" y="69"/>
                </a:cubicBezTo>
                <a:cubicBezTo>
                  <a:pt x="203" y="69"/>
                  <a:pt x="203" y="69"/>
                  <a:pt x="203" y="69"/>
                </a:cubicBezTo>
                <a:cubicBezTo>
                  <a:pt x="187" y="67"/>
                  <a:pt x="187" y="67"/>
                  <a:pt x="187" y="67"/>
                </a:cubicBezTo>
                <a:cubicBezTo>
                  <a:pt x="186" y="67"/>
                  <a:pt x="186" y="67"/>
                  <a:pt x="186" y="67"/>
                </a:cubicBezTo>
                <a:cubicBezTo>
                  <a:pt x="177" y="58"/>
                  <a:pt x="177" y="58"/>
                  <a:pt x="177" y="58"/>
                </a:cubicBezTo>
                <a:cubicBezTo>
                  <a:pt x="177" y="57"/>
                  <a:pt x="177" y="57"/>
                  <a:pt x="177" y="57"/>
                </a:cubicBezTo>
                <a:cubicBezTo>
                  <a:pt x="174" y="51"/>
                  <a:pt x="174" y="51"/>
                  <a:pt x="174" y="51"/>
                </a:cubicBezTo>
                <a:cubicBezTo>
                  <a:pt x="173" y="49"/>
                  <a:pt x="173" y="49"/>
                  <a:pt x="173" y="49"/>
                </a:cubicBezTo>
                <a:cubicBezTo>
                  <a:pt x="178" y="36"/>
                  <a:pt x="178" y="36"/>
                  <a:pt x="178" y="36"/>
                </a:cubicBezTo>
                <a:cubicBezTo>
                  <a:pt x="178" y="27"/>
                  <a:pt x="178" y="27"/>
                  <a:pt x="178" y="27"/>
                </a:cubicBezTo>
                <a:cubicBezTo>
                  <a:pt x="177" y="25"/>
                  <a:pt x="177" y="25"/>
                  <a:pt x="177" y="25"/>
                </a:cubicBezTo>
                <a:cubicBezTo>
                  <a:pt x="172" y="30"/>
                  <a:pt x="172" y="30"/>
                  <a:pt x="172" y="30"/>
                </a:cubicBezTo>
                <a:cubicBezTo>
                  <a:pt x="172" y="30"/>
                  <a:pt x="172" y="30"/>
                  <a:pt x="172" y="30"/>
                </a:cubicBezTo>
                <a:cubicBezTo>
                  <a:pt x="171" y="32"/>
                  <a:pt x="171" y="32"/>
                  <a:pt x="171" y="32"/>
                </a:cubicBezTo>
                <a:cubicBezTo>
                  <a:pt x="169" y="30"/>
                  <a:pt x="169" y="30"/>
                  <a:pt x="169" y="30"/>
                </a:cubicBezTo>
                <a:cubicBezTo>
                  <a:pt x="167" y="30"/>
                  <a:pt x="167" y="30"/>
                  <a:pt x="167" y="30"/>
                </a:cubicBezTo>
                <a:cubicBezTo>
                  <a:pt x="158" y="23"/>
                  <a:pt x="158" y="23"/>
                  <a:pt x="158" y="23"/>
                </a:cubicBezTo>
                <a:cubicBezTo>
                  <a:pt x="157" y="21"/>
                  <a:pt x="157" y="21"/>
                  <a:pt x="157" y="21"/>
                </a:cubicBezTo>
                <a:cubicBezTo>
                  <a:pt x="157" y="20"/>
                  <a:pt x="157" y="20"/>
                  <a:pt x="157" y="20"/>
                </a:cubicBezTo>
                <a:cubicBezTo>
                  <a:pt x="155" y="7"/>
                  <a:pt x="155" y="7"/>
                  <a:pt x="155" y="7"/>
                </a:cubicBezTo>
                <a:cubicBezTo>
                  <a:pt x="151" y="0"/>
                  <a:pt x="151" y="0"/>
                  <a:pt x="151" y="0"/>
                </a:cubicBezTo>
                <a:cubicBezTo>
                  <a:pt x="142" y="1"/>
                  <a:pt x="142" y="1"/>
                  <a:pt x="142" y="1"/>
                </a:cubicBezTo>
                <a:cubicBezTo>
                  <a:pt x="137" y="10"/>
                  <a:pt x="137" y="10"/>
                  <a:pt x="137" y="10"/>
                </a:cubicBezTo>
                <a:cubicBezTo>
                  <a:pt x="136" y="12"/>
                  <a:pt x="136" y="12"/>
                  <a:pt x="136" y="12"/>
                </a:cubicBezTo>
                <a:cubicBezTo>
                  <a:pt x="135" y="12"/>
                  <a:pt x="135" y="12"/>
                  <a:pt x="135" y="12"/>
                </a:cubicBezTo>
                <a:cubicBezTo>
                  <a:pt x="121" y="9"/>
                  <a:pt x="121" y="9"/>
                  <a:pt x="121" y="9"/>
                </a:cubicBezTo>
                <a:cubicBezTo>
                  <a:pt x="118" y="23"/>
                  <a:pt x="118" y="23"/>
                  <a:pt x="118" y="23"/>
                </a:cubicBezTo>
                <a:cubicBezTo>
                  <a:pt x="118" y="36"/>
                  <a:pt x="118" y="36"/>
                  <a:pt x="118" y="36"/>
                </a:cubicBezTo>
                <a:cubicBezTo>
                  <a:pt x="118" y="36"/>
                  <a:pt x="118" y="36"/>
                  <a:pt x="118" y="36"/>
                </a:cubicBezTo>
                <a:cubicBezTo>
                  <a:pt x="110" y="49"/>
                  <a:pt x="110" y="49"/>
                  <a:pt x="110" y="49"/>
                </a:cubicBezTo>
                <a:cubicBezTo>
                  <a:pt x="110" y="50"/>
                  <a:pt x="110" y="50"/>
                  <a:pt x="110" y="50"/>
                </a:cubicBezTo>
                <a:cubicBezTo>
                  <a:pt x="109" y="50"/>
                  <a:pt x="109" y="50"/>
                  <a:pt x="109" y="50"/>
                </a:cubicBezTo>
                <a:cubicBezTo>
                  <a:pt x="108" y="50"/>
                  <a:pt x="108" y="50"/>
                  <a:pt x="108" y="50"/>
                </a:cubicBezTo>
                <a:cubicBezTo>
                  <a:pt x="99" y="51"/>
                  <a:pt x="99" y="51"/>
                  <a:pt x="99" y="51"/>
                </a:cubicBezTo>
                <a:cubicBezTo>
                  <a:pt x="90" y="58"/>
                  <a:pt x="90" y="58"/>
                  <a:pt x="90" y="58"/>
                </a:cubicBezTo>
                <a:cubicBezTo>
                  <a:pt x="89" y="60"/>
                  <a:pt x="89" y="60"/>
                  <a:pt x="89" y="60"/>
                </a:cubicBezTo>
                <a:cubicBezTo>
                  <a:pt x="89" y="60"/>
                  <a:pt x="89" y="60"/>
                  <a:pt x="89" y="60"/>
                </a:cubicBezTo>
                <a:cubicBezTo>
                  <a:pt x="87" y="60"/>
                  <a:pt x="87" y="60"/>
                  <a:pt x="87" y="60"/>
                </a:cubicBezTo>
                <a:cubicBezTo>
                  <a:pt x="87" y="59"/>
                  <a:pt x="87" y="59"/>
                  <a:pt x="87" y="59"/>
                </a:cubicBezTo>
                <a:cubicBezTo>
                  <a:pt x="70" y="53"/>
                  <a:pt x="70" y="53"/>
                  <a:pt x="70" y="53"/>
                </a:cubicBezTo>
                <a:cubicBezTo>
                  <a:pt x="67" y="60"/>
                  <a:pt x="67" y="60"/>
                  <a:pt x="67" y="60"/>
                </a:cubicBezTo>
                <a:cubicBezTo>
                  <a:pt x="67" y="60"/>
                  <a:pt x="67" y="60"/>
                  <a:pt x="67" y="60"/>
                </a:cubicBezTo>
                <a:cubicBezTo>
                  <a:pt x="60" y="72"/>
                  <a:pt x="60" y="72"/>
                  <a:pt x="60" y="72"/>
                </a:cubicBezTo>
                <a:cubicBezTo>
                  <a:pt x="59" y="75"/>
                  <a:pt x="57" y="76"/>
                  <a:pt x="55" y="77"/>
                </a:cubicBezTo>
                <a:cubicBezTo>
                  <a:pt x="48" y="75"/>
                  <a:pt x="48" y="75"/>
                  <a:pt x="48" y="75"/>
                </a:cubicBezTo>
                <a:cubicBezTo>
                  <a:pt x="38" y="71"/>
                  <a:pt x="38" y="71"/>
                  <a:pt x="38" y="71"/>
                </a:cubicBezTo>
                <a:cubicBezTo>
                  <a:pt x="36" y="70"/>
                  <a:pt x="36" y="70"/>
                  <a:pt x="36" y="70"/>
                </a:cubicBezTo>
                <a:cubicBezTo>
                  <a:pt x="36" y="69"/>
                  <a:pt x="36" y="69"/>
                  <a:pt x="36" y="69"/>
                </a:cubicBezTo>
                <a:cubicBezTo>
                  <a:pt x="36" y="69"/>
                  <a:pt x="36" y="69"/>
                  <a:pt x="36" y="69"/>
                </a:cubicBezTo>
                <a:cubicBezTo>
                  <a:pt x="34" y="54"/>
                  <a:pt x="34" y="54"/>
                  <a:pt x="34" y="54"/>
                </a:cubicBezTo>
                <a:cubicBezTo>
                  <a:pt x="31" y="43"/>
                  <a:pt x="31" y="43"/>
                  <a:pt x="31" y="43"/>
                </a:cubicBezTo>
                <a:cubicBezTo>
                  <a:pt x="29" y="40"/>
                  <a:pt x="29" y="40"/>
                  <a:pt x="29" y="40"/>
                </a:cubicBezTo>
                <a:cubicBezTo>
                  <a:pt x="25" y="49"/>
                  <a:pt x="25" y="49"/>
                  <a:pt x="25" y="49"/>
                </a:cubicBezTo>
                <a:cubicBezTo>
                  <a:pt x="25" y="49"/>
                  <a:pt x="25" y="49"/>
                  <a:pt x="25" y="49"/>
                </a:cubicBezTo>
                <a:cubicBezTo>
                  <a:pt x="25" y="49"/>
                  <a:pt x="25" y="49"/>
                  <a:pt x="25" y="49"/>
                </a:cubicBezTo>
                <a:cubicBezTo>
                  <a:pt x="18" y="58"/>
                  <a:pt x="18" y="58"/>
                  <a:pt x="18" y="58"/>
                </a:cubicBezTo>
                <a:cubicBezTo>
                  <a:pt x="11" y="72"/>
                  <a:pt x="11" y="72"/>
                  <a:pt x="11" y="72"/>
                </a:cubicBezTo>
                <a:cubicBezTo>
                  <a:pt x="11" y="73"/>
                  <a:pt x="11" y="73"/>
                  <a:pt x="11" y="73"/>
                </a:cubicBezTo>
                <a:cubicBezTo>
                  <a:pt x="11" y="73"/>
                  <a:pt x="11" y="73"/>
                  <a:pt x="11" y="73"/>
                </a:cubicBezTo>
                <a:cubicBezTo>
                  <a:pt x="11" y="74"/>
                  <a:pt x="11" y="74"/>
                  <a:pt x="11" y="74"/>
                </a:cubicBezTo>
                <a:cubicBezTo>
                  <a:pt x="11" y="74"/>
                  <a:pt x="11" y="74"/>
                  <a:pt x="11" y="74"/>
                </a:cubicBezTo>
                <a:cubicBezTo>
                  <a:pt x="5" y="81"/>
                  <a:pt x="5" y="81"/>
                  <a:pt x="5" y="81"/>
                </a:cubicBezTo>
                <a:cubicBezTo>
                  <a:pt x="5" y="84"/>
                  <a:pt x="4" y="87"/>
                  <a:pt x="0" y="93"/>
                </a:cubicBezTo>
                <a:cubicBezTo>
                  <a:pt x="4" y="107"/>
                  <a:pt x="4" y="107"/>
                  <a:pt x="4" y="107"/>
                </a:cubicBezTo>
                <a:cubicBezTo>
                  <a:pt x="22" y="127"/>
                  <a:pt x="22" y="127"/>
                  <a:pt x="22" y="127"/>
                </a:cubicBezTo>
                <a:cubicBezTo>
                  <a:pt x="22" y="127"/>
                  <a:pt x="22" y="127"/>
                  <a:pt x="22" y="127"/>
                </a:cubicBezTo>
                <a:cubicBezTo>
                  <a:pt x="28" y="140"/>
                  <a:pt x="28" y="140"/>
                  <a:pt x="28" y="140"/>
                </a:cubicBezTo>
                <a:cubicBezTo>
                  <a:pt x="28" y="141"/>
                  <a:pt x="28" y="141"/>
                  <a:pt x="28" y="141"/>
                </a:cubicBezTo>
                <a:cubicBezTo>
                  <a:pt x="27" y="142"/>
                  <a:pt x="27" y="142"/>
                  <a:pt x="27" y="142"/>
                </a:cubicBezTo>
                <a:cubicBezTo>
                  <a:pt x="27" y="142"/>
                  <a:pt x="27" y="142"/>
                  <a:pt x="27" y="142"/>
                </a:cubicBezTo>
                <a:cubicBezTo>
                  <a:pt x="22" y="148"/>
                  <a:pt x="22" y="148"/>
                  <a:pt x="22" y="148"/>
                </a:cubicBezTo>
                <a:cubicBezTo>
                  <a:pt x="21" y="149"/>
                  <a:pt x="21" y="149"/>
                  <a:pt x="21" y="149"/>
                </a:cubicBezTo>
                <a:cubicBezTo>
                  <a:pt x="8" y="152"/>
                  <a:pt x="8" y="152"/>
                  <a:pt x="8" y="152"/>
                </a:cubicBezTo>
                <a:cubicBezTo>
                  <a:pt x="10" y="162"/>
                  <a:pt x="10" y="162"/>
                  <a:pt x="10" y="162"/>
                </a:cubicBezTo>
                <a:cubicBezTo>
                  <a:pt x="19" y="166"/>
                  <a:pt x="19" y="166"/>
                  <a:pt x="19" y="166"/>
                </a:cubicBezTo>
                <a:cubicBezTo>
                  <a:pt x="32" y="169"/>
                  <a:pt x="32" y="169"/>
                  <a:pt x="32" y="169"/>
                </a:cubicBezTo>
                <a:cubicBezTo>
                  <a:pt x="36" y="182"/>
                  <a:pt x="36" y="182"/>
                  <a:pt x="36" y="182"/>
                </a:cubicBezTo>
                <a:cubicBezTo>
                  <a:pt x="36" y="182"/>
                  <a:pt x="36" y="182"/>
                  <a:pt x="36" y="182"/>
                </a:cubicBezTo>
                <a:cubicBezTo>
                  <a:pt x="36" y="182"/>
                  <a:pt x="36" y="182"/>
                  <a:pt x="36" y="182"/>
                </a:cubicBezTo>
                <a:cubicBezTo>
                  <a:pt x="36" y="182"/>
                  <a:pt x="36" y="182"/>
                  <a:pt x="36" y="182"/>
                </a:cubicBezTo>
                <a:cubicBezTo>
                  <a:pt x="36" y="183"/>
                  <a:pt x="36" y="183"/>
                  <a:pt x="36" y="183"/>
                </a:cubicBezTo>
                <a:cubicBezTo>
                  <a:pt x="33" y="203"/>
                  <a:pt x="33" y="203"/>
                  <a:pt x="33" y="203"/>
                </a:cubicBezTo>
                <a:cubicBezTo>
                  <a:pt x="33" y="203"/>
                  <a:pt x="33" y="203"/>
                  <a:pt x="33" y="203"/>
                </a:cubicBezTo>
                <a:cubicBezTo>
                  <a:pt x="33" y="204"/>
                  <a:pt x="33" y="204"/>
                  <a:pt x="33" y="204"/>
                </a:cubicBezTo>
                <a:cubicBezTo>
                  <a:pt x="28" y="213"/>
                  <a:pt x="28" y="213"/>
                  <a:pt x="28" y="213"/>
                </a:cubicBezTo>
                <a:cubicBezTo>
                  <a:pt x="28" y="215"/>
                  <a:pt x="28" y="215"/>
                  <a:pt x="28" y="215"/>
                </a:cubicBezTo>
                <a:cubicBezTo>
                  <a:pt x="27" y="215"/>
                  <a:pt x="27" y="215"/>
                  <a:pt x="27" y="215"/>
                </a:cubicBezTo>
                <a:cubicBezTo>
                  <a:pt x="11" y="217"/>
                  <a:pt x="11" y="217"/>
                  <a:pt x="11" y="217"/>
                </a:cubicBezTo>
                <a:cubicBezTo>
                  <a:pt x="11" y="223"/>
                  <a:pt x="11" y="223"/>
                  <a:pt x="11" y="223"/>
                </a:cubicBezTo>
                <a:cubicBezTo>
                  <a:pt x="7" y="237"/>
                  <a:pt x="7" y="237"/>
                  <a:pt x="7" y="237"/>
                </a:cubicBezTo>
                <a:cubicBezTo>
                  <a:pt x="5" y="252"/>
                  <a:pt x="5" y="252"/>
                  <a:pt x="5" y="252"/>
                </a:cubicBezTo>
                <a:cubicBezTo>
                  <a:pt x="8" y="260"/>
                  <a:pt x="8" y="260"/>
                  <a:pt x="8" y="260"/>
                </a:cubicBezTo>
                <a:cubicBezTo>
                  <a:pt x="27" y="272"/>
                  <a:pt x="27" y="272"/>
                  <a:pt x="27" y="272"/>
                </a:cubicBezTo>
                <a:cubicBezTo>
                  <a:pt x="28" y="273"/>
                  <a:pt x="28" y="273"/>
                  <a:pt x="28" y="273"/>
                </a:cubicBezTo>
                <a:cubicBezTo>
                  <a:pt x="36" y="286"/>
                  <a:pt x="36" y="286"/>
                  <a:pt x="36" y="286"/>
                </a:cubicBezTo>
                <a:cubicBezTo>
                  <a:pt x="36" y="287"/>
                  <a:pt x="36" y="287"/>
                  <a:pt x="36" y="287"/>
                </a:cubicBezTo>
                <a:cubicBezTo>
                  <a:pt x="36" y="287"/>
                  <a:pt x="36" y="287"/>
                  <a:pt x="36" y="287"/>
                </a:cubicBezTo>
                <a:cubicBezTo>
                  <a:pt x="36" y="288"/>
                  <a:pt x="36" y="288"/>
                  <a:pt x="36" y="288"/>
                </a:cubicBezTo>
                <a:cubicBezTo>
                  <a:pt x="26" y="309"/>
                  <a:pt x="26" y="309"/>
                  <a:pt x="26" y="309"/>
                </a:cubicBezTo>
                <a:cubicBezTo>
                  <a:pt x="24" y="315"/>
                  <a:pt x="24" y="315"/>
                  <a:pt x="24" y="315"/>
                </a:cubicBezTo>
                <a:cubicBezTo>
                  <a:pt x="24" y="315"/>
                  <a:pt x="24" y="315"/>
                  <a:pt x="24" y="315"/>
                </a:cubicBezTo>
                <a:cubicBezTo>
                  <a:pt x="18" y="329"/>
                  <a:pt x="18" y="329"/>
                  <a:pt x="18" y="329"/>
                </a:cubicBezTo>
                <a:cubicBezTo>
                  <a:pt x="15" y="340"/>
                  <a:pt x="15" y="340"/>
                  <a:pt x="15" y="340"/>
                </a:cubicBezTo>
                <a:cubicBezTo>
                  <a:pt x="15" y="341"/>
                  <a:pt x="15" y="341"/>
                  <a:pt x="15" y="341"/>
                </a:cubicBezTo>
                <a:cubicBezTo>
                  <a:pt x="15" y="342"/>
                  <a:pt x="15" y="342"/>
                  <a:pt x="15" y="342"/>
                </a:cubicBezTo>
                <a:cubicBezTo>
                  <a:pt x="11" y="344"/>
                  <a:pt x="10" y="347"/>
                  <a:pt x="8" y="350"/>
                </a:cubicBezTo>
                <a:cubicBezTo>
                  <a:pt x="8" y="352"/>
                  <a:pt x="8" y="353"/>
                  <a:pt x="9" y="354"/>
                </a:cubicBezTo>
                <a:cubicBezTo>
                  <a:pt x="10" y="355"/>
                  <a:pt x="10" y="355"/>
                  <a:pt x="10" y="355"/>
                </a:cubicBezTo>
                <a:cubicBezTo>
                  <a:pt x="16" y="361"/>
                  <a:pt x="16" y="361"/>
                  <a:pt x="16" y="361"/>
                </a:cubicBezTo>
                <a:cubicBezTo>
                  <a:pt x="16" y="361"/>
                  <a:pt x="16" y="361"/>
                  <a:pt x="16" y="361"/>
                </a:cubicBezTo>
                <a:cubicBezTo>
                  <a:pt x="16" y="361"/>
                  <a:pt x="16" y="361"/>
                  <a:pt x="16" y="361"/>
                </a:cubicBezTo>
                <a:cubicBezTo>
                  <a:pt x="19" y="366"/>
                  <a:pt x="19" y="366"/>
                  <a:pt x="19" y="366"/>
                </a:cubicBezTo>
                <a:cubicBezTo>
                  <a:pt x="20" y="365"/>
                  <a:pt x="20" y="365"/>
                  <a:pt x="20" y="365"/>
                </a:cubicBezTo>
                <a:cubicBezTo>
                  <a:pt x="20" y="365"/>
                  <a:pt x="20" y="365"/>
                  <a:pt x="20" y="365"/>
                </a:cubicBezTo>
                <a:cubicBezTo>
                  <a:pt x="21" y="367"/>
                  <a:pt x="21" y="367"/>
                  <a:pt x="21" y="367"/>
                </a:cubicBezTo>
                <a:cubicBezTo>
                  <a:pt x="21" y="368"/>
                  <a:pt x="21" y="368"/>
                  <a:pt x="21" y="368"/>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2" y="374"/>
                  <a:pt x="22" y="374"/>
                  <a:pt x="22" y="374"/>
                </a:cubicBezTo>
                <a:cubicBezTo>
                  <a:pt x="27" y="376"/>
                  <a:pt x="27" y="376"/>
                  <a:pt x="27" y="376"/>
                </a:cubicBezTo>
                <a:cubicBezTo>
                  <a:pt x="49" y="381"/>
                  <a:pt x="49" y="381"/>
                  <a:pt x="49" y="381"/>
                </a:cubicBezTo>
                <a:cubicBezTo>
                  <a:pt x="56" y="381"/>
                  <a:pt x="63" y="379"/>
                  <a:pt x="70" y="376"/>
                </a:cubicBezTo>
                <a:cubicBezTo>
                  <a:pt x="78" y="373"/>
                  <a:pt x="84" y="372"/>
                  <a:pt x="92" y="373"/>
                </a:cubicBezTo>
                <a:cubicBezTo>
                  <a:pt x="93" y="369"/>
                  <a:pt x="93" y="369"/>
                  <a:pt x="93" y="369"/>
                </a:cubicBezTo>
                <a:cubicBezTo>
                  <a:pt x="86" y="353"/>
                  <a:pt x="86" y="353"/>
                  <a:pt x="86" y="353"/>
                </a:cubicBezTo>
                <a:cubicBezTo>
                  <a:pt x="85" y="352"/>
                  <a:pt x="85" y="352"/>
                  <a:pt x="85" y="352"/>
                </a:cubicBezTo>
                <a:cubicBezTo>
                  <a:pt x="86" y="352"/>
                  <a:pt x="86" y="352"/>
                  <a:pt x="86" y="352"/>
                </a:cubicBezTo>
                <a:cubicBezTo>
                  <a:pt x="120" y="304"/>
                  <a:pt x="120" y="304"/>
                  <a:pt x="120" y="304"/>
                </a:cubicBezTo>
                <a:cubicBezTo>
                  <a:pt x="157" y="268"/>
                  <a:pt x="157" y="268"/>
                  <a:pt x="157" y="268"/>
                </a:cubicBezTo>
                <a:cubicBezTo>
                  <a:pt x="158" y="268"/>
                  <a:pt x="158" y="268"/>
                  <a:pt x="158" y="268"/>
                </a:cubicBezTo>
                <a:cubicBezTo>
                  <a:pt x="169" y="264"/>
                  <a:pt x="169" y="264"/>
                  <a:pt x="169" y="264"/>
                </a:cubicBezTo>
                <a:cubicBezTo>
                  <a:pt x="175" y="257"/>
                  <a:pt x="175" y="257"/>
                  <a:pt x="175" y="257"/>
                </a:cubicBezTo>
                <a:cubicBezTo>
                  <a:pt x="175" y="256"/>
                  <a:pt x="175" y="256"/>
                  <a:pt x="175" y="256"/>
                </a:cubicBezTo>
                <a:cubicBezTo>
                  <a:pt x="180" y="253"/>
                  <a:pt x="184" y="250"/>
                  <a:pt x="189" y="248"/>
                </a:cubicBezTo>
                <a:cubicBezTo>
                  <a:pt x="186" y="245"/>
                  <a:pt x="186" y="245"/>
                  <a:pt x="186" y="245"/>
                </a:cubicBezTo>
                <a:cubicBezTo>
                  <a:pt x="178" y="237"/>
                  <a:pt x="178" y="237"/>
                  <a:pt x="178" y="237"/>
                </a:cubicBezTo>
                <a:cubicBezTo>
                  <a:pt x="178" y="237"/>
                  <a:pt x="178" y="237"/>
                  <a:pt x="178" y="237"/>
                </a:cubicBezTo>
                <a:cubicBezTo>
                  <a:pt x="177" y="237"/>
                  <a:pt x="177" y="237"/>
                  <a:pt x="177" y="237"/>
                </a:cubicBezTo>
                <a:cubicBezTo>
                  <a:pt x="171" y="230"/>
                  <a:pt x="171" y="230"/>
                  <a:pt x="171" y="230"/>
                </a:cubicBezTo>
                <a:cubicBezTo>
                  <a:pt x="171" y="228"/>
                  <a:pt x="171" y="228"/>
                  <a:pt x="171" y="228"/>
                </a:cubicBezTo>
                <a:cubicBezTo>
                  <a:pt x="171" y="227"/>
                  <a:pt x="171" y="227"/>
                  <a:pt x="171" y="227"/>
                </a:cubicBezTo>
                <a:cubicBezTo>
                  <a:pt x="174" y="223"/>
                  <a:pt x="174" y="223"/>
                  <a:pt x="174" y="223"/>
                </a:cubicBezTo>
                <a:cubicBezTo>
                  <a:pt x="166" y="225"/>
                  <a:pt x="166" y="225"/>
                  <a:pt x="166" y="225"/>
                </a:cubicBezTo>
                <a:cubicBezTo>
                  <a:pt x="149" y="221"/>
                  <a:pt x="149" y="221"/>
                  <a:pt x="149" y="221"/>
                </a:cubicBezTo>
                <a:cubicBezTo>
                  <a:pt x="142" y="218"/>
                  <a:pt x="138" y="214"/>
                  <a:pt x="137" y="210"/>
                </a:cubicBezTo>
                <a:cubicBezTo>
                  <a:pt x="133" y="199"/>
                  <a:pt x="132" y="189"/>
                  <a:pt x="132" y="181"/>
                </a:cubicBezTo>
                <a:cubicBezTo>
                  <a:pt x="130" y="184"/>
                  <a:pt x="127" y="185"/>
                  <a:pt x="124" y="185"/>
                </a:cubicBezTo>
                <a:cubicBezTo>
                  <a:pt x="111" y="182"/>
                  <a:pt x="111" y="182"/>
                  <a:pt x="111" y="182"/>
                </a:cubicBezTo>
                <a:cubicBezTo>
                  <a:pt x="103" y="176"/>
                  <a:pt x="103" y="176"/>
                  <a:pt x="103" y="176"/>
                </a:cubicBezTo>
                <a:cubicBezTo>
                  <a:pt x="92" y="173"/>
                  <a:pt x="92" y="173"/>
                  <a:pt x="92" y="173"/>
                </a:cubicBezTo>
                <a:cubicBezTo>
                  <a:pt x="87" y="173"/>
                  <a:pt x="87" y="173"/>
                  <a:pt x="87" y="173"/>
                </a:cubicBezTo>
                <a:cubicBezTo>
                  <a:pt x="84" y="173"/>
                  <a:pt x="81" y="172"/>
                  <a:pt x="78" y="169"/>
                </a:cubicBezTo>
                <a:cubicBezTo>
                  <a:pt x="75" y="167"/>
                  <a:pt x="73" y="165"/>
                  <a:pt x="72" y="162"/>
                </a:cubicBezTo>
                <a:cubicBezTo>
                  <a:pt x="71" y="157"/>
                  <a:pt x="72" y="154"/>
                  <a:pt x="76" y="151"/>
                </a:cubicBezTo>
                <a:cubicBezTo>
                  <a:pt x="81" y="148"/>
                  <a:pt x="86" y="143"/>
                  <a:pt x="90" y="137"/>
                </a:cubicBezTo>
                <a:cubicBezTo>
                  <a:pt x="86" y="132"/>
                  <a:pt x="84" y="126"/>
                  <a:pt x="86" y="121"/>
                </a:cubicBezTo>
                <a:cubicBezTo>
                  <a:pt x="86" y="120"/>
                  <a:pt x="86" y="120"/>
                  <a:pt x="86" y="120"/>
                </a:cubicBezTo>
                <a:cubicBezTo>
                  <a:pt x="87" y="117"/>
                  <a:pt x="92" y="115"/>
                  <a:pt x="101" y="112"/>
                </a:cubicBezTo>
                <a:cubicBezTo>
                  <a:pt x="101" y="109"/>
                  <a:pt x="103" y="107"/>
                  <a:pt x="104" y="106"/>
                </a:cubicBezTo>
                <a:cubicBezTo>
                  <a:pt x="113" y="107"/>
                  <a:pt x="113" y="107"/>
                  <a:pt x="113" y="107"/>
                </a:cubicBezTo>
                <a:cubicBezTo>
                  <a:pt x="112" y="106"/>
                  <a:pt x="112" y="106"/>
                  <a:pt x="112" y="106"/>
                </a:cubicBezTo>
                <a:cubicBezTo>
                  <a:pt x="106" y="102"/>
                  <a:pt x="104" y="98"/>
                  <a:pt x="107" y="93"/>
                </a:cubicBezTo>
                <a:cubicBezTo>
                  <a:pt x="112" y="89"/>
                  <a:pt x="112" y="89"/>
                  <a:pt x="112" y="89"/>
                </a:cubicBezTo>
                <a:cubicBezTo>
                  <a:pt x="117" y="87"/>
                  <a:pt x="124" y="88"/>
                  <a:pt x="130" y="92"/>
                </a:cubicBezTo>
                <a:cubicBezTo>
                  <a:pt x="144" y="101"/>
                  <a:pt x="144" y="101"/>
                  <a:pt x="144" y="101"/>
                </a:cubicBezTo>
                <a:cubicBezTo>
                  <a:pt x="157" y="101"/>
                  <a:pt x="157" y="101"/>
                  <a:pt x="157" y="101"/>
                </a:cubicBezTo>
                <a:cubicBezTo>
                  <a:pt x="161" y="105"/>
                  <a:pt x="161" y="105"/>
                  <a:pt x="161" y="105"/>
                </a:cubicBezTo>
                <a:cubicBezTo>
                  <a:pt x="163" y="110"/>
                  <a:pt x="163" y="110"/>
                  <a:pt x="163" y="110"/>
                </a:cubicBezTo>
                <a:cubicBezTo>
                  <a:pt x="163" y="113"/>
                  <a:pt x="161" y="115"/>
                  <a:pt x="158" y="115"/>
                </a:cubicBezTo>
                <a:cubicBezTo>
                  <a:pt x="155" y="115"/>
                  <a:pt x="154" y="118"/>
                  <a:pt x="154" y="121"/>
                </a:cubicBezTo>
                <a:cubicBezTo>
                  <a:pt x="160" y="136"/>
                  <a:pt x="160" y="136"/>
                  <a:pt x="160" y="136"/>
                </a:cubicBezTo>
                <a:cubicBezTo>
                  <a:pt x="163" y="131"/>
                  <a:pt x="167" y="128"/>
                  <a:pt x="171" y="127"/>
                </a:cubicBezTo>
                <a:cubicBezTo>
                  <a:pt x="172" y="127"/>
                  <a:pt x="175" y="128"/>
                  <a:pt x="177" y="131"/>
                </a:cubicBezTo>
                <a:cubicBezTo>
                  <a:pt x="178" y="134"/>
                  <a:pt x="180" y="139"/>
                  <a:pt x="181" y="145"/>
                </a:cubicBezTo>
                <a:cubicBezTo>
                  <a:pt x="182" y="151"/>
                  <a:pt x="184" y="157"/>
                  <a:pt x="186" y="160"/>
                </a:cubicBezTo>
                <a:cubicBezTo>
                  <a:pt x="191" y="166"/>
                  <a:pt x="191" y="166"/>
                  <a:pt x="191" y="166"/>
                </a:cubicBezTo>
                <a:cubicBezTo>
                  <a:pt x="198" y="176"/>
                  <a:pt x="202" y="182"/>
                  <a:pt x="203" y="188"/>
                </a:cubicBezTo>
                <a:cubicBezTo>
                  <a:pt x="227" y="185"/>
                  <a:pt x="227" y="185"/>
                  <a:pt x="227" y="185"/>
                </a:cubicBezTo>
                <a:cubicBezTo>
                  <a:pt x="237" y="179"/>
                  <a:pt x="237" y="179"/>
                  <a:pt x="237" y="179"/>
                </a:cubicBezTo>
                <a:cubicBezTo>
                  <a:pt x="247" y="167"/>
                  <a:pt x="247" y="167"/>
                  <a:pt x="247" y="167"/>
                </a:cubicBezTo>
                <a:cubicBezTo>
                  <a:pt x="251" y="155"/>
                  <a:pt x="251" y="155"/>
                  <a:pt x="251" y="155"/>
                </a:cubicBezTo>
                <a:cubicBezTo>
                  <a:pt x="251" y="155"/>
                  <a:pt x="251" y="155"/>
                  <a:pt x="251" y="155"/>
                </a:cubicBezTo>
                <a:cubicBezTo>
                  <a:pt x="251" y="154"/>
                  <a:pt x="251" y="154"/>
                  <a:pt x="251" y="154"/>
                </a:cubicBezTo>
                <a:cubicBezTo>
                  <a:pt x="254" y="142"/>
                  <a:pt x="254" y="142"/>
                  <a:pt x="254" y="142"/>
                </a:cubicBezTo>
                <a:cubicBezTo>
                  <a:pt x="254" y="142"/>
                  <a:pt x="254" y="142"/>
                  <a:pt x="254" y="142"/>
                </a:cubicBezTo>
                <a:cubicBezTo>
                  <a:pt x="255" y="140"/>
                  <a:pt x="255" y="140"/>
                  <a:pt x="255" y="140"/>
                </a:cubicBezTo>
                <a:cubicBezTo>
                  <a:pt x="255" y="140"/>
                  <a:pt x="255" y="140"/>
                  <a:pt x="255" y="140"/>
                </a:cubicBezTo>
                <a:cubicBezTo>
                  <a:pt x="265" y="134"/>
                  <a:pt x="265" y="134"/>
                  <a:pt x="265" y="134"/>
                </a:cubicBezTo>
                <a:cubicBezTo>
                  <a:pt x="266" y="133"/>
                  <a:pt x="266" y="133"/>
                  <a:pt x="266" y="133"/>
                </a:cubicBezTo>
                <a:cubicBezTo>
                  <a:pt x="266" y="132"/>
                  <a:pt x="266" y="132"/>
                  <a:pt x="266" y="132"/>
                </a:cubicBezTo>
                <a:cubicBezTo>
                  <a:pt x="251" y="128"/>
                  <a:pt x="251" y="128"/>
                  <a:pt x="251" y="128"/>
                </a:cubicBezTo>
                <a:cubicBezTo>
                  <a:pt x="249" y="128"/>
                  <a:pt x="249" y="128"/>
                  <a:pt x="249" y="128"/>
                </a:cubicBezTo>
                <a:cubicBezTo>
                  <a:pt x="249" y="127"/>
                  <a:pt x="249" y="127"/>
                  <a:pt x="249" y="127"/>
                </a:cubicBezTo>
                <a:cubicBezTo>
                  <a:pt x="246" y="118"/>
                  <a:pt x="246" y="118"/>
                  <a:pt x="246" y="118"/>
                </a:cubicBezTo>
                <a:lnTo>
                  <a:pt x="245" y="115"/>
                </a:lnTo>
                <a:close/>
              </a:path>
            </a:pathLst>
          </a:custGeom>
          <a:solidFill>
            <a:srgbClr val="D8D8D8"/>
          </a:solidFill>
          <a:ln w="9525">
            <a:solidFill>
              <a:srgbClr val="A5A5A5"/>
            </a:solidFill>
            <a:bevel/>
            <a:headEnd/>
            <a:tailEnd/>
          </a:ln>
        </p:spPr>
        <p:txBody>
          <a:bodyPr/>
          <a:lstStyle/>
          <a:p>
            <a:endParaRPr lang="zh-CN" altLang="en-US"/>
          </a:p>
        </p:txBody>
      </p:sp>
      <p:sp>
        <p:nvSpPr>
          <p:cNvPr id="34870" name="Freeform 35">
            <a:extLst>
              <a:ext uri="{FF2B5EF4-FFF2-40B4-BE49-F238E27FC236}">
                <a16:creationId xmlns:a16="http://schemas.microsoft.com/office/drawing/2014/main" id="{6CF8559B-D929-477C-A25F-B8416D5C0712}"/>
              </a:ext>
            </a:extLst>
          </p:cNvPr>
          <p:cNvSpPr>
            <a:spLocks noChangeArrowheads="1"/>
          </p:cNvSpPr>
          <p:nvPr/>
        </p:nvSpPr>
        <p:spPr bwMode="auto">
          <a:xfrm>
            <a:off x="5849938" y="5116513"/>
            <a:ext cx="200025" cy="482600"/>
          </a:xfrm>
          <a:custGeom>
            <a:avLst/>
            <a:gdLst>
              <a:gd name="T0" fmla="*/ 2147483647 w 80"/>
              <a:gd name="T1" fmla="*/ 0 h 194"/>
              <a:gd name="T2" fmla="*/ 2147483647 w 80"/>
              <a:gd name="T3" fmla="*/ 2147483647 h 194"/>
              <a:gd name="T4" fmla="*/ 0 w 80"/>
              <a:gd name="T5" fmla="*/ 2147483647 h 194"/>
              <a:gd name="T6" fmla="*/ 2147483647 w 80"/>
              <a:gd name="T7" fmla="*/ 2147483647 h 194"/>
              <a:gd name="T8" fmla="*/ 2147483647 w 80"/>
              <a:gd name="T9" fmla="*/ 2147483647 h 194"/>
              <a:gd name="T10" fmla="*/ 2147483647 w 80"/>
              <a:gd name="T11" fmla="*/ 2147483647 h 194"/>
              <a:gd name="T12" fmla="*/ 2147483647 w 80"/>
              <a:gd name="T13" fmla="*/ 2147483647 h 194"/>
              <a:gd name="T14" fmla="*/ 2147483647 w 80"/>
              <a:gd name="T15" fmla="*/ 2147483647 h 194"/>
              <a:gd name="T16" fmla="*/ 2147483647 w 80"/>
              <a:gd name="T17" fmla="*/ 2147483647 h 194"/>
              <a:gd name="T18" fmla="*/ 2147483647 w 80"/>
              <a:gd name="T19" fmla="*/ 2147483647 h 194"/>
              <a:gd name="T20" fmla="*/ 2147483647 w 80"/>
              <a:gd name="T21" fmla="*/ 2147483647 h 194"/>
              <a:gd name="T22" fmla="*/ 2147483647 w 80"/>
              <a:gd name="T23" fmla="*/ 2147483647 h 194"/>
              <a:gd name="T24" fmla="*/ 2147483647 w 80"/>
              <a:gd name="T25" fmla="*/ 2147483647 h 194"/>
              <a:gd name="T26" fmla="*/ 2147483647 w 80"/>
              <a:gd name="T27" fmla="*/ 2147483647 h 194"/>
              <a:gd name="T28" fmla="*/ 2147483647 w 80"/>
              <a:gd name="T29" fmla="*/ 2147483647 h 194"/>
              <a:gd name="T30" fmla="*/ 2147483647 w 80"/>
              <a:gd name="T31" fmla="*/ 2147483647 h 194"/>
              <a:gd name="T32" fmla="*/ 2147483647 w 80"/>
              <a:gd name="T33" fmla="*/ 2147483647 h 194"/>
              <a:gd name="T34" fmla="*/ 2147483647 w 80"/>
              <a:gd name="T35" fmla="*/ 2147483647 h 194"/>
              <a:gd name="T36" fmla="*/ 2147483647 w 80"/>
              <a:gd name="T37" fmla="*/ 2147483647 h 194"/>
              <a:gd name="T38" fmla="*/ 2147483647 w 80"/>
              <a:gd name="T39" fmla="*/ 2147483647 h 194"/>
              <a:gd name="T40" fmla="*/ 2147483647 w 80"/>
              <a:gd name="T41" fmla="*/ 2147483647 h 194"/>
              <a:gd name="T42" fmla="*/ 2147483647 w 80"/>
              <a:gd name="T43" fmla="*/ 2147483647 h 194"/>
              <a:gd name="T44" fmla="*/ 2147483647 w 80"/>
              <a:gd name="T45" fmla="*/ 2147483647 h 194"/>
              <a:gd name="T46" fmla="*/ 2147483647 w 80"/>
              <a:gd name="T47" fmla="*/ 2147483647 h 194"/>
              <a:gd name="T48" fmla="*/ 2147483647 w 80"/>
              <a:gd name="T49" fmla="*/ 2147483647 h 194"/>
              <a:gd name="T50" fmla="*/ 2147483647 w 80"/>
              <a:gd name="T51" fmla="*/ 2147483647 h 194"/>
              <a:gd name="T52" fmla="*/ 2147483647 w 80"/>
              <a:gd name="T53" fmla="*/ 2147483647 h 194"/>
              <a:gd name="T54" fmla="*/ 2147483647 w 80"/>
              <a:gd name="T55" fmla="*/ 2147483647 h 194"/>
              <a:gd name="T56" fmla="*/ 2147483647 w 80"/>
              <a:gd name="T57" fmla="*/ 2147483647 h 194"/>
              <a:gd name="T58" fmla="*/ 2147483647 w 80"/>
              <a:gd name="T59" fmla="*/ 2147483647 h 194"/>
              <a:gd name="T60" fmla="*/ 2147483647 w 80"/>
              <a:gd name="T61" fmla="*/ 0 h 1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94">
                <a:moveTo>
                  <a:pt x="61" y="0"/>
                </a:moveTo>
                <a:cubicBezTo>
                  <a:pt x="41" y="14"/>
                  <a:pt x="27" y="32"/>
                  <a:pt x="18" y="53"/>
                </a:cubicBezTo>
                <a:cubicBezTo>
                  <a:pt x="10" y="71"/>
                  <a:pt x="4" y="80"/>
                  <a:pt x="0" y="83"/>
                </a:cubicBezTo>
                <a:cubicBezTo>
                  <a:pt x="4" y="116"/>
                  <a:pt x="4" y="116"/>
                  <a:pt x="4" y="116"/>
                </a:cubicBezTo>
                <a:cubicBezTo>
                  <a:pt x="4" y="117"/>
                  <a:pt x="4" y="117"/>
                  <a:pt x="4" y="117"/>
                </a:cubicBezTo>
                <a:cubicBezTo>
                  <a:pt x="4" y="117"/>
                  <a:pt x="4" y="117"/>
                  <a:pt x="4" y="117"/>
                </a:cubicBezTo>
                <a:cubicBezTo>
                  <a:pt x="1" y="140"/>
                  <a:pt x="1" y="140"/>
                  <a:pt x="1" y="140"/>
                </a:cubicBezTo>
                <a:cubicBezTo>
                  <a:pt x="0" y="147"/>
                  <a:pt x="1" y="152"/>
                  <a:pt x="3" y="153"/>
                </a:cubicBezTo>
                <a:cubicBezTo>
                  <a:pt x="28" y="170"/>
                  <a:pt x="28" y="170"/>
                  <a:pt x="28" y="170"/>
                </a:cubicBezTo>
                <a:cubicBezTo>
                  <a:pt x="28" y="170"/>
                  <a:pt x="28" y="170"/>
                  <a:pt x="28" y="170"/>
                </a:cubicBezTo>
                <a:cubicBezTo>
                  <a:pt x="29" y="170"/>
                  <a:pt x="29" y="170"/>
                  <a:pt x="29" y="170"/>
                </a:cubicBezTo>
                <a:cubicBezTo>
                  <a:pt x="29" y="171"/>
                  <a:pt x="29" y="171"/>
                  <a:pt x="29" y="171"/>
                </a:cubicBezTo>
                <a:cubicBezTo>
                  <a:pt x="29" y="171"/>
                  <a:pt x="29" y="171"/>
                  <a:pt x="29" y="171"/>
                </a:cubicBezTo>
                <a:cubicBezTo>
                  <a:pt x="30" y="177"/>
                  <a:pt x="34" y="182"/>
                  <a:pt x="39" y="188"/>
                </a:cubicBezTo>
                <a:cubicBezTo>
                  <a:pt x="41" y="191"/>
                  <a:pt x="44" y="193"/>
                  <a:pt x="47" y="194"/>
                </a:cubicBezTo>
                <a:cubicBezTo>
                  <a:pt x="50" y="154"/>
                  <a:pt x="50" y="154"/>
                  <a:pt x="50" y="154"/>
                </a:cubicBezTo>
                <a:cubicBezTo>
                  <a:pt x="50" y="153"/>
                  <a:pt x="50" y="153"/>
                  <a:pt x="50" y="153"/>
                </a:cubicBezTo>
                <a:cubicBezTo>
                  <a:pt x="68" y="111"/>
                  <a:pt x="68" y="111"/>
                  <a:pt x="68" y="111"/>
                </a:cubicBezTo>
                <a:cubicBezTo>
                  <a:pt x="74" y="60"/>
                  <a:pt x="74" y="60"/>
                  <a:pt x="74" y="60"/>
                </a:cubicBezTo>
                <a:cubicBezTo>
                  <a:pt x="74" y="60"/>
                  <a:pt x="74" y="60"/>
                  <a:pt x="74" y="60"/>
                </a:cubicBezTo>
                <a:cubicBezTo>
                  <a:pt x="75" y="59"/>
                  <a:pt x="75" y="59"/>
                  <a:pt x="75" y="59"/>
                </a:cubicBezTo>
                <a:cubicBezTo>
                  <a:pt x="80" y="46"/>
                  <a:pt x="80" y="46"/>
                  <a:pt x="80" y="46"/>
                </a:cubicBezTo>
                <a:cubicBezTo>
                  <a:pt x="76" y="34"/>
                  <a:pt x="76" y="34"/>
                  <a:pt x="76" y="34"/>
                </a:cubicBezTo>
                <a:cubicBezTo>
                  <a:pt x="76" y="34"/>
                  <a:pt x="76" y="34"/>
                  <a:pt x="76" y="34"/>
                </a:cubicBezTo>
                <a:cubicBezTo>
                  <a:pt x="75" y="34"/>
                  <a:pt x="75" y="34"/>
                  <a:pt x="75" y="34"/>
                </a:cubicBezTo>
                <a:cubicBezTo>
                  <a:pt x="74" y="18"/>
                  <a:pt x="74" y="18"/>
                  <a:pt x="74" y="18"/>
                </a:cubicBezTo>
                <a:cubicBezTo>
                  <a:pt x="75" y="17"/>
                  <a:pt x="75" y="17"/>
                  <a:pt x="75" y="17"/>
                </a:cubicBezTo>
                <a:cubicBezTo>
                  <a:pt x="75" y="17"/>
                  <a:pt x="75" y="17"/>
                  <a:pt x="75" y="17"/>
                </a:cubicBezTo>
                <a:cubicBezTo>
                  <a:pt x="78" y="13"/>
                  <a:pt x="78" y="13"/>
                  <a:pt x="78" y="13"/>
                </a:cubicBezTo>
                <a:cubicBezTo>
                  <a:pt x="80" y="9"/>
                  <a:pt x="80" y="9"/>
                  <a:pt x="80" y="9"/>
                </a:cubicBezTo>
                <a:lnTo>
                  <a:pt x="61" y="0"/>
                </a:lnTo>
                <a:close/>
              </a:path>
            </a:pathLst>
          </a:custGeom>
          <a:solidFill>
            <a:srgbClr val="D8D8D8"/>
          </a:solidFill>
          <a:ln w="9525">
            <a:solidFill>
              <a:srgbClr val="A5A5A5"/>
            </a:solidFill>
            <a:bevel/>
            <a:headEnd/>
            <a:tailEnd/>
          </a:ln>
        </p:spPr>
        <p:txBody>
          <a:bodyPr/>
          <a:lstStyle/>
          <a:p>
            <a:endParaRPr lang="zh-CN" altLang="en-US"/>
          </a:p>
        </p:txBody>
      </p:sp>
      <p:sp>
        <p:nvSpPr>
          <p:cNvPr id="34871" name="Freeform 36">
            <a:extLst>
              <a:ext uri="{FF2B5EF4-FFF2-40B4-BE49-F238E27FC236}">
                <a16:creationId xmlns:a16="http://schemas.microsoft.com/office/drawing/2014/main" id="{D4215E3B-2BCF-4E27-97F8-C0B3889FFCCA}"/>
              </a:ext>
            </a:extLst>
          </p:cNvPr>
          <p:cNvSpPr>
            <a:spLocks noChangeArrowheads="1"/>
          </p:cNvSpPr>
          <p:nvPr/>
        </p:nvSpPr>
        <p:spPr bwMode="auto">
          <a:xfrm>
            <a:off x="4370388" y="5973763"/>
            <a:ext cx="312737" cy="265112"/>
          </a:xfrm>
          <a:custGeom>
            <a:avLst/>
            <a:gdLst>
              <a:gd name="T0" fmla="*/ 2147483647 w 125"/>
              <a:gd name="T1" fmla="*/ 2147483647 h 106"/>
              <a:gd name="T2" fmla="*/ 2147483647 w 125"/>
              <a:gd name="T3" fmla="*/ 2147483647 h 106"/>
              <a:gd name="T4" fmla="*/ 2147483647 w 125"/>
              <a:gd name="T5" fmla="*/ 2147483647 h 106"/>
              <a:gd name="T6" fmla="*/ 2147483647 w 125"/>
              <a:gd name="T7" fmla="*/ 2147483647 h 106"/>
              <a:gd name="T8" fmla="*/ 2147483647 w 125"/>
              <a:gd name="T9" fmla="*/ 2147483647 h 106"/>
              <a:gd name="T10" fmla="*/ 2147483647 w 125"/>
              <a:gd name="T11" fmla="*/ 2147483647 h 106"/>
              <a:gd name="T12" fmla="*/ 2147483647 w 125"/>
              <a:gd name="T13" fmla="*/ 2147483647 h 106"/>
              <a:gd name="T14" fmla="*/ 2147483647 w 125"/>
              <a:gd name="T15" fmla="*/ 2147483647 h 106"/>
              <a:gd name="T16" fmla="*/ 2147483647 w 125"/>
              <a:gd name="T17" fmla="*/ 2147483647 h 106"/>
              <a:gd name="T18" fmla="*/ 2147483647 w 125"/>
              <a:gd name="T19" fmla="*/ 2147483647 h 106"/>
              <a:gd name="T20" fmla="*/ 2147483647 w 125"/>
              <a:gd name="T21" fmla="*/ 2147483647 h 106"/>
              <a:gd name="T22" fmla="*/ 2147483647 w 125"/>
              <a:gd name="T23" fmla="*/ 2147483647 h 106"/>
              <a:gd name="T24" fmla="*/ 2147483647 w 125"/>
              <a:gd name="T25" fmla="*/ 2147483647 h 106"/>
              <a:gd name="T26" fmla="*/ 2147483647 w 125"/>
              <a:gd name="T27" fmla="*/ 2147483647 h 106"/>
              <a:gd name="T28" fmla="*/ 2147483647 w 125"/>
              <a:gd name="T29" fmla="*/ 2147483647 h 106"/>
              <a:gd name="T30" fmla="*/ 2147483647 w 125"/>
              <a:gd name="T31" fmla="*/ 2147483647 h 106"/>
              <a:gd name="T32" fmla="*/ 2147483647 w 125"/>
              <a:gd name="T33" fmla="*/ 2147483647 h 106"/>
              <a:gd name="T34" fmla="*/ 2147483647 w 125"/>
              <a:gd name="T35" fmla="*/ 2147483647 h 106"/>
              <a:gd name="T36" fmla="*/ 2147483647 w 125"/>
              <a:gd name="T37" fmla="*/ 2147483647 h 106"/>
              <a:gd name="T38" fmla="*/ 2147483647 w 125"/>
              <a:gd name="T39" fmla="*/ 2147483647 h 106"/>
              <a:gd name="T40" fmla="*/ 2147483647 w 125"/>
              <a:gd name="T41" fmla="*/ 2147483647 h 106"/>
              <a:gd name="T42" fmla="*/ 2147483647 w 125"/>
              <a:gd name="T43" fmla="*/ 2147483647 h 106"/>
              <a:gd name="T44" fmla="*/ 2147483647 w 125"/>
              <a:gd name="T45" fmla="*/ 2147483647 h 106"/>
              <a:gd name="T46" fmla="*/ 2147483647 w 125"/>
              <a:gd name="T47" fmla="*/ 2147483647 h 106"/>
              <a:gd name="T48" fmla="*/ 2147483647 w 125"/>
              <a:gd name="T49" fmla="*/ 2147483647 h 106"/>
              <a:gd name="T50" fmla="*/ 2147483647 w 125"/>
              <a:gd name="T51" fmla="*/ 2147483647 h 106"/>
              <a:gd name="T52" fmla="*/ 2147483647 w 125"/>
              <a:gd name="T53" fmla="*/ 2147483647 h 106"/>
              <a:gd name="T54" fmla="*/ 2147483647 w 125"/>
              <a:gd name="T55" fmla="*/ 0 h 106"/>
              <a:gd name="T56" fmla="*/ 2147483647 w 125"/>
              <a:gd name="T57" fmla="*/ 2147483647 h 106"/>
              <a:gd name="T58" fmla="*/ 2147483647 w 125"/>
              <a:gd name="T59" fmla="*/ 2147483647 h 106"/>
              <a:gd name="T60" fmla="*/ 2147483647 w 125"/>
              <a:gd name="T61" fmla="*/ 2147483647 h 106"/>
              <a:gd name="T62" fmla="*/ 2147483647 w 125"/>
              <a:gd name="T63" fmla="*/ 2147483647 h 106"/>
              <a:gd name="T64" fmla="*/ 2147483647 w 125"/>
              <a:gd name="T65" fmla="*/ 2147483647 h 106"/>
              <a:gd name="T66" fmla="*/ 2147483647 w 125"/>
              <a:gd name="T67" fmla="*/ 2147483647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106">
                <a:moveTo>
                  <a:pt x="57" y="10"/>
                </a:moveTo>
                <a:cubicBezTo>
                  <a:pt x="55" y="13"/>
                  <a:pt x="55" y="13"/>
                  <a:pt x="55" y="13"/>
                </a:cubicBezTo>
                <a:cubicBezTo>
                  <a:pt x="55" y="14"/>
                  <a:pt x="55" y="14"/>
                  <a:pt x="55" y="14"/>
                </a:cubicBezTo>
                <a:cubicBezTo>
                  <a:pt x="54" y="15"/>
                  <a:pt x="54" y="15"/>
                  <a:pt x="54" y="15"/>
                </a:cubicBezTo>
                <a:cubicBezTo>
                  <a:pt x="30" y="21"/>
                  <a:pt x="30" y="21"/>
                  <a:pt x="30" y="21"/>
                </a:cubicBezTo>
                <a:cubicBezTo>
                  <a:pt x="31" y="24"/>
                  <a:pt x="31" y="24"/>
                  <a:pt x="31" y="24"/>
                </a:cubicBezTo>
                <a:cubicBezTo>
                  <a:pt x="39" y="33"/>
                  <a:pt x="39" y="33"/>
                  <a:pt x="39" y="33"/>
                </a:cubicBezTo>
                <a:cubicBezTo>
                  <a:pt x="38" y="33"/>
                  <a:pt x="37" y="34"/>
                  <a:pt x="36" y="34"/>
                </a:cubicBezTo>
                <a:cubicBezTo>
                  <a:pt x="25" y="40"/>
                  <a:pt x="25" y="40"/>
                  <a:pt x="25" y="40"/>
                </a:cubicBezTo>
                <a:cubicBezTo>
                  <a:pt x="6" y="54"/>
                  <a:pt x="6" y="54"/>
                  <a:pt x="6" y="54"/>
                </a:cubicBezTo>
                <a:cubicBezTo>
                  <a:pt x="0" y="61"/>
                  <a:pt x="2" y="75"/>
                  <a:pt x="11" y="95"/>
                </a:cubicBezTo>
                <a:cubicBezTo>
                  <a:pt x="29" y="96"/>
                  <a:pt x="29" y="96"/>
                  <a:pt x="29" y="96"/>
                </a:cubicBezTo>
                <a:cubicBezTo>
                  <a:pt x="30" y="96"/>
                  <a:pt x="30" y="96"/>
                  <a:pt x="30" y="96"/>
                </a:cubicBezTo>
                <a:cubicBezTo>
                  <a:pt x="30" y="97"/>
                  <a:pt x="30" y="97"/>
                  <a:pt x="30" y="97"/>
                </a:cubicBezTo>
                <a:cubicBezTo>
                  <a:pt x="48" y="106"/>
                  <a:pt x="48" y="106"/>
                  <a:pt x="48" y="106"/>
                </a:cubicBezTo>
                <a:cubicBezTo>
                  <a:pt x="67" y="103"/>
                  <a:pt x="67" y="103"/>
                  <a:pt x="67" y="103"/>
                </a:cubicBezTo>
                <a:cubicBezTo>
                  <a:pt x="75" y="101"/>
                  <a:pt x="84" y="93"/>
                  <a:pt x="96" y="79"/>
                </a:cubicBezTo>
                <a:cubicBezTo>
                  <a:pt x="96" y="79"/>
                  <a:pt x="96" y="79"/>
                  <a:pt x="96" y="79"/>
                </a:cubicBezTo>
                <a:cubicBezTo>
                  <a:pt x="97" y="78"/>
                  <a:pt x="97" y="78"/>
                  <a:pt x="97" y="78"/>
                </a:cubicBezTo>
                <a:cubicBezTo>
                  <a:pt x="106" y="76"/>
                  <a:pt x="106" y="76"/>
                  <a:pt x="106" y="76"/>
                </a:cubicBezTo>
                <a:cubicBezTo>
                  <a:pt x="104" y="50"/>
                  <a:pt x="104" y="50"/>
                  <a:pt x="104" y="50"/>
                </a:cubicBezTo>
                <a:cubicBezTo>
                  <a:pt x="104" y="49"/>
                  <a:pt x="104" y="49"/>
                  <a:pt x="104" y="49"/>
                </a:cubicBezTo>
                <a:cubicBezTo>
                  <a:pt x="114" y="33"/>
                  <a:pt x="114" y="33"/>
                  <a:pt x="114" y="33"/>
                </a:cubicBezTo>
                <a:cubicBezTo>
                  <a:pt x="114" y="33"/>
                  <a:pt x="114" y="33"/>
                  <a:pt x="114" y="33"/>
                </a:cubicBezTo>
                <a:cubicBezTo>
                  <a:pt x="115" y="33"/>
                  <a:pt x="115" y="33"/>
                  <a:pt x="115" y="33"/>
                </a:cubicBezTo>
                <a:cubicBezTo>
                  <a:pt x="124" y="26"/>
                  <a:pt x="124" y="26"/>
                  <a:pt x="124" y="26"/>
                </a:cubicBezTo>
                <a:cubicBezTo>
                  <a:pt x="125" y="19"/>
                  <a:pt x="124" y="12"/>
                  <a:pt x="121" y="7"/>
                </a:cubicBezTo>
                <a:cubicBezTo>
                  <a:pt x="119" y="2"/>
                  <a:pt x="116" y="0"/>
                  <a:pt x="113" y="0"/>
                </a:cubicBezTo>
                <a:cubicBezTo>
                  <a:pt x="114" y="9"/>
                  <a:pt x="114" y="9"/>
                  <a:pt x="114" y="9"/>
                </a:cubicBezTo>
                <a:cubicBezTo>
                  <a:pt x="97" y="6"/>
                  <a:pt x="97" y="6"/>
                  <a:pt x="97" y="6"/>
                </a:cubicBezTo>
                <a:cubicBezTo>
                  <a:pt x="90" y="10"/>
                  <a:pt x="90" y="10"/>
                  <a:pt x="90" y="10"/>
                </a:cubicBezTo>
                <a:cubicBezTo>
                  <a:pt x="90" y="10"/>
                  <a:pt x="90" y="10"/>
                  <a:pt x="90" y="10"/>
                </a:cubicBezTo>
                <a:cubicBezTo>
                  <a:pt x="90" y="10"/>
                  <a:pt x="90" y="10"/>
                  <a:pt x="90" y="10"/>
                </a:cubicBezTo>
                <a:lnTo>
                  <a:pt x="57" y="10"/>
                </a:lnTo>
                <a:close/>
              </a:path>
            </a:pathLst>
          </a:custGeom>
          <a:solidFill>
            <a:srgbClr val="D8D8D8"/>
          </a:solidFill>
          <a:ln w="9525">
            <a:solidFill>
              <a:srgbClr val="A5A5A5"/>
            </a:solidFill>
            <a:bevel/>
            <a:headEnd/>
            <a:tailEnd/>
          </a:ln>
        </p:spPr>
        <p:txBody>
          <a:bodyPr/>
          <a:lstStyle/>
          <a:p>
            <a:endParaRPr lang="zh-CN" altLang="en-US"/>
          </a:p>
        </p:txBody>
      </p:sp>
      <p:sp>
        <p:nvSpPr>
          <p:cNvPr id="34872" name="文本框 65">
            <a:extLst>
              <a:ext uri="{FF2B5EF4-FFF2-40B4-BE49-F238E27FC236}">
                <a16:creationId xmlns:a16="http://schemas.microsoft.com/office/drawing/2014/main" id="{428E1EF6-7EAE-4FB9-90BC-AE4D80EC5E91}"/>
              </a:ext>
            </a:extLst>
          </p:cNvPr>
          <p:cNvSpPr>
            <a:spLocks noChangeArrowheads="1"/>
          </p:cNvSpPr>
          <p:nvPr/>
        </p:nvSpPr>
        <p:spPr bwMode="auto">
          <a:xfrm>
            <a:off x="8843963" y="2868613"/>
            <a:ext cx="300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spcBef>
                <a:spcPts val="100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sym typeface="微软雅黑" panose="020B0503020204020204" pitchFamily="34" charset="-122"/>
              </a:rPr>
              <a:t>Click on input to enter content</a:t>
            </a:r>
          </a:p>
          <a:p>
            <a:pPr eaLnBrk="1" hangingPunct="1">
              <a:spcBef>
                <a:spcPts val="100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73" name="文本框 1">
            <a:extLst>
              <a:ext uri="{FF2B5EF4-FFF2-40B4-BE49-F238E27FC236}">
                <a16:creationId xmlns:a16="http://schemas.microsoft.com/office/drawing/2014/main" id="{E9C74F0B-2DD5-463E-9FD3-2F163C96E9A1}"/>
              </a:ext>
            </a:extLst>
          </p:cNvPr>
          <p:cNvSpPr>
            <a:spLocks noChangeArrowheads="1"/>
          </p:cNvSpPr>
          <p:nvPr/>
        </p:nvSpPr>
        <p:spPr bwMode="auto">
          <a:xfrm>
            <a:off x="8843963" y="1203325"/>
            <a:ext cx="1817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spcBef>
                <a:spcPts val="1000"/>
              </a:spcBef>
              <a:buFont typeface="Arial" panose="020B0604020202020204" pitchFamily="34" charset="0"/>
              <a:buNone/>
            </a:pPr>
            <a:r>
              <a:rPr lang="en-US" altLang="zh-CN" sz="2800">
                <a:solidFill>
                  <a:srgbClr val="009999"/>
                </a:solidFill>
                <a:latin typeface="MStiffHeiHK-UltraBold" pitchFamily="50" charset="-120"/>
                <a:ea typeface="MStiffHeiHK-UltraBold" pitchFamily="50" charset="-120"/>
                <a:sym typeface="MStiffHeiHK-UltraBold" pitchFamily="50" charset="-120"/>
              </a:rPr>
              <a:t>$34,444</a:t>
            </a:r>
            <a:endParaRPr lang="zh-CN" altLang="en-US" sz="2800">
              <a:solidFill>
                <a:srgbClr val="009999"/>
              </a:solidFill>
              <a:latin typeface="MStiffHeiHK-UltraBold" pitchFamily="50" charset="-120"/>
              <a:ea typeface="MStiffHeiHK-UltraBold" pitchFamily="50" charset="-120"/>
              <a:sym typeface="MStiffHeiHK-UltraBold" pitchFamily="50" charset="-120"/>
            </a:endParaRPr>
          </a:p>
        </p:txBody>
      </p:sp>
      <p:sp>
        <p:nvSpPr>
          <p:cNvPr id="34874" name="文本框 67">
            <a:extLst>
              <a:ext uri="{FF2B5EF4-FFF2-40B4-BE49-F238E27FC236}">
                <a16:creationId xmlns:a16="http://schemas.microsoft.com/office/drawing/2014/main" id="{19A9A04E-1CB9-42B6-A0B8-F52E981B6A1B}"/>
              </a:ext>
            </a:extLst>
          </p:cNvPr>
          <p:cNvSpPr>
            <a:spLocks noChangeArrowheads="1"/>
          </p:cNvSpPr>
          <p:nvPr/>
        </p:nvSpPr>
        <p:spPr bwMode="auto">
          <a:xfrm>
            <a:off x="8843963" y="2349500"/>
            <a:ext cx="1817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spcBef>
                <a:spcPts val="1000"/>
              </a:spcBef>
              <a:buFont typeface="Arial" panose="020B0604020202020204" pitchFamily="34" charset="0"/>
              <a:buNone/>
            </a:pPr>
            <a:r>
              <a:rPr lang="en-US" altLang="zh-CN" sz="2800">
                <a:solidFill>
                  <a:srgbClr val="009999"/>
                </a:solidFill>
                <a:latin typeface="MStiffHeiHK-UltraBold" pitchFamily="50" charset="-120"/>
                <a:ea typeface="MStiffHeiHK-UltraBold" pitchFamily="50" charset="-120"/>
                <a:sym typeface="MStiffHeiHK-UltraBold" pitchFamily="50" charset="-120"/>
              </a:rPr>
              <a:t>$24,444</a:t>
            </a:r>
            <a:endParaRPr lang="zh-CN" altLang="en-US" sz="2800">
              <a:solidFill>
                <a:srgbClr val="009999"/>
              </a:solidFill>
              <a:latin typeface="MStiffHeiHK-UltraBold" pitchFamily="50" charset="-120"/>
              <a:ea typeface="MStiffHeiHK-UltraBold" pitchFamily="50" charset="-120"/>
              <a:sym typeface="MStiffHeiHK-UltraBold" pitchFamily="50" charset="-120"/>
            </a:endParaRPr>
          </a:p>
        </p:txBody>
      </p:sp>
      <p:sp>
        <p:nvSpPr>
          <p:cNvPr id="34875" name="文本框 68">
            <a:extLst>
              <a:ext uri="{FF2B5EF4-FFF2-40B4-BE49-F238E27FC236}">
                <a16:creationId xmlns:a16="http://schemas.microsoft.com/office/drawing/2014/main" id="{2DFC9CF8-AEE0-4685-AD55-98A2D80E8398}"/>
              </a:ext>
            </a:extLst>
          </p:cNvPr>
          <p:cNvSpPr>
            <a:spLocks noChangeArrowheads="1"/>
          </p:cNvSpPr>
          <p:nvPr/>
        </p:nvSpPr>
        <p:spPr bwMode="auto">
          <a:xfrm>
            <a:off x="8843963" y="3502025"/>
            <a:ext cx="1817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spcBef>
                <a:spcPts val="1000"/>
              </a:spcBef>
              <a:buFont typeface="Arial" panose="020B0604020202020204" pitchFamily="34" charset="0"/>
              <a:buNone/>
            </a:pPr>
            <a:r>
              <a:rPr lang="en-US" altLang="zh-CN" sz="2800">
                <a:solidFill>
                  <a:srgbClr val="009999"/>
                </a:solidFill>
                <a:latin typeface="MStiffHeiHK-UltraBold" pitchFamily="50" charset="-120"/>
                <a:ea typeface="MStiffHeiHK-UltraBold" pitchFamily="50" charset="-120"/>
                <a:sym typeface="MStiffHeiHK-UltraBold" pitchFamily="50" charset="-120"/>
              </a:rPr>
              <a:t>$14,444</a:t>
            </a:r>
            <a:endParaRPr lang="zh-CN" altLang="en-US" sz="2800">
              <a:solidFill>
                <a:srgbClr val="009999"/>
              </a:solidFill>
              <a:latin typeface="MStiffHeiHK-UltraBold" pitchFamily="50" charset="-120"/>
              <a:ea typeface="MStiffHeiHK-UltraBold" pitchFamily="50" charset="-120"/>
              <a:sym typeface="MStiffHeiHK-UltraBold" pitchFamily="50" charset="-120"/>
            </a:endParaRPr>
          </a:p>
        </p:txBody>
      </p:sp>
      <p:sp>
        <p:nvSpPr>
          <p:cNvPr id="34876" name="文本框 69">
            <a:extLst>
              <a:ext uri="{FF2B5EF4-FFF2-40B4-BE49-F238E27FC236}">
                <a16:creationId xmlns:a16="http://schemas.microsoft.com/office/drawing/2014/main" id="{B41F303D-BB42-472F-8218-42ED79B15399}"/>
              </a:ext>
            </a:extLst>
          </p:cNvPr>
          <p:cNvSpPr>
            <a:spLocks noChangeArrowheads="1"/>
          </p:cNvSpPr>
          <p:nvPr/>
        </p:nvSpPr>
        <p:spPr bwMode="auto">
          <a:xfrm>
            <a:off x="8843963" y="3962400"/>
            <a:ext cx="300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spcBef>
                <a:spcPts val="100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sym typeface="微软雅黑" panose="020B0503020204020204" pitchFamily="34" charset="-122"/>
              </a:rPr>
              <a:t>Click on input to enter content</a:t>
            </a:r>
          </a:p>
          <a:p>
            <a:pPr eaLnBrk="1" hangingPunct="1">
              <a:spcBef>
                <a:spcPts val="100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77" name="文本框 70">
            <a:extLst>
              <a:ext uri="{FF2B5EF4-FFF2-40B4-BE49-F238E27FC236}">
                <a16:creationId xmlns:a16="http://schemas.microsoft.com/office/drawing/2014/main" id="{42699274-0D66-4D69-97D9-180650E9E25A}"/>
              </a:ext>
            </a:extLst>
          </p:cNvPr>
          <p:cNvSpPr>
            <a:spLocks noChangeArrowheads="1"/>
          </p:cNvSpPr>
          <p:nvPr/>
        </p:nvSpPr>
        <p:spPr bwMode="auto">
          <a:xfrm>
            <a:off x="8843963" y="1589088"/>
            <a:ext cx="300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spcBef>
                <a:spcPts val="100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sym typeface="微软雅黑" panose="020B0503020204020204" pitchFamily="34" charset="-122"/>
              </a:rPr>
              <a:t>Click on input to enter content</a:t>
            </a:r>
          </a:p>
          <a:p>
            <a:pPr eaLnBrk="1" hangingPunct="1">
              <a:spcBef>
                <a:spcPts val="100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78" name="文本框 68">
            <a:extLst>
              <a:ext uri="{FF2B5EF4-FFF2-40B4-BE49-F238E27FC236}">
                <a16:creationId xmlns:a16="http://schemas.microsoft.com/office/drawing/2014/main" id="{E6F683BC-5904-49FA-973C-668D4B781F9F}"/>
              </a:ext>
            </a:extLst>
          </p:cNvPr>
          <p:cNvSpPr>
            <a:spLocks noChangeArrowheads="1"/>
          </p:cNvSpPr>
          <p:nvPr/>
        </p:nvSpPr>
        <p:spPr bwMode="auto">
          <a:xfrm>
            <a:off x="8843963" y="4633913"/>
            <a:ext cx="1817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spcBef>
                <a:spcPts val="1000"/>
              </a:spcBef>
              <a:buFont typeface="Arial" panose="020B0604020202020204" pitchFamily="34" charset="0"/>
              <a:buNone/>
            </a:pPr>
            <a:r>
              <a:rPr lang="en-US" altLang="zh-CN" sz="2800">
                <a:solidFill>
                  <a:srgbClr val="009999"/>
                </a:solidFill>
                <a:latin typeface="MStiffHeiHK-UltraBold" pitchFamily="50" charset="-120"/>
                <a:ea typeface="MStiffHeiHK-UltraBold" pitchFamily="50" charset="-120"/>
                <a:sym typeface="MStiffHeiHK-UltraBold" pitchFamily="50" charset="-120"/>
              </a:rPr>
              <a:t>$14,444</a:t>
            </a:r>
            <a:endParaRPr lang="zh-CN" altLang="en-US" sz="2800">
              <a:solidFill>
                <a:srgbClr val="009999"/>
              </a:solidFill>
              <a:latin typeface="MStiffHeiHK-UltraBold" pitchFamily="50" charset="-120"/>
              <a:ea typeface="MStiffHeiHK-UltraBold" pitchFamily="50" charset="-120"/>
              <a:sym typeface="MStiffHeiHK-UltraBold" pitchFamily="50" charset="-120"/>
            </a:endParaRPr>
          </a:p>
        </p:txBody>
      </p:sp>
      <p:sp>
        <p:nvSpPr>
          <p:cNvPr id="34879" name="文本框 69">
            <a:extLst>
              <a:ext uri="{FF2B5EF4-FFF2-40B4-BE49-F238E27FC236}">
                <a16:creationId xmlns:a16="http://schemas.microsoft.com/office/drawing/2014/main" id="{BCEDDFF5-9E1B-4CA9-8683-C49AED999CE5}"/>
              </a:ext>
            </a:extLst>
          </p:cNvPr>
          <p:cNvSpPr>
            <a:spLocks noChangeArrowheads="1"/>
          </p:cNvSpPr>
          <p:nvPr/>
        </p:nvSpPr>
        <p:spPr bwMode="auto">
          <a:xfrm>
            <a:off x="8843963" y="5094288"/>
            <a:ext cx="300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spcBef>
                <a:spcPts val="100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sym typeface="微软雅黑" panose="020B0503020204020204" pitchFamily="34" charset="-122"/>
              </a:rPr>
              <a:t>Click on input to enter content</a:t>
            </a:r>
          </a:p>
          <a:p>
            <a:pPr eaLnBrk="1" hangingPunct="1">
              <a:spcBef>
                <a:spcPts val="100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advTm="6828">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41"/>
                                        </p:tgtEl>
                                        <p:attrNameLst>
                                          <p:attrName>style.visibility</p:attrName>
                                        </p:attrNameLst>
                                      </p:cBhvr>
                                      <p:to>
                                        <p:strVal val="visible"/>
                                      </p:to>
                                    </p:set>
                                    <p:anim calcmode="lin" valueType="num">
                                      <p:cBhvr>
                                        <p:cTn id="7" dur="500" fill="hold"/>
                                        <p:tgtEl>
                                          <p:spTgt spid="34841"/>
                                        </p:tgtEl>
                                        <p:attrNameLst>
                                          <p:attrName>ppt_x</p:attrName>
                                        </p:attrNameLst>
                                      </p:cBhvr>
                                      <p:tavLst>
                                        <p:tav tm="0">
                                          <p:val>
                                            <p:strVal val="0-#ppt_w/2"/>
                                          </p:val>
                                        </p:tav>
                                        <p:tav tm="100000">
                                          <p:val>
                                            <p:strVal val="#ppt_x"/>
                                          </p:val>
                                        </p:tav>
                                      </p:tavLst>
                                    </p:anim>
                                    <p:anim calcmode="lin" valueType="num">
                                      <p:cBhvr>
                                        <p:cTn id="8" dur="500" fill="hold"/>
                                        <p:tgtEl>
                                          <p:spTgt spid="348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4842"/>
                                        </p:tgtEl>
                                        <p:attrNameLst>
                                          <p:attrName>style.visibility</p:attrName>
                                        </p:attrNameLst>
                                      </p:cBhvr>
                                      <p:to>
                                        <p:strVal val="visible"/>
                                      </p:to>
                                    </p:set>
                                    <p:anim calcmode="lin" valueType="num">
                                      <p:cBhvr>
                                        <p:cTn id="11" dur="500" fill="hold"/>
                                        <p:tgtEl>
                                          <p:spTgt spid="34842"/>
                                        </p:tgtEl>
                                        <p:attrNameLst>
                                          <p:attrName>ppt_x</p:attrName>
                                        </p:attrNameLst>
                                      </p:cBhvr>
                                      <p:tavLst>
                                        <p:tav tm="0">
                                          <p:val>
                                            <p:strVal val="0-#ppt_w/2"/>
                                          </p:val>
                                        </p:tav>
                                        <p:tav tm="100000">
                                          <p:val>
                                            <p:strVal val="#ppt_x"/>
                                          </p:val>
                                        </p:tav>
                                      </p:tavLst>
                                    </p:anim>
                                    <p:anim calcmode="lin" valueType="num">
                                      <p:cBhvr>
                                        <p:cTn id="12" dur="500" fill="hold"/>
                                        <p:tgtEl>
                                          <p:spTgt spid="3484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4840"/>
                                        </p:tgtEl>
                                        <p:attrNameLst>
                                          <p:attrName>style.visibility</p:attrName>
                                        </p:attrNameLst>
                                      </p:cBhvr>
                                      <p:to>
                                        <p:strVal val="visible"/>
                                      </p:to>
                                    </p:set>
                                    <p:anim calcmode="lin" valueType="num">
                                      <p:cBhvr>
                                        <p:cTn id="17" dur="500" fill="hold"/>
                                        <p:tgtEl>
                                          <p:spTgt spid="3484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4840"/>
                                        </p:tgtEl>
                                        <p:attrNameLst>
                                          <p:attrName>ppt_y</p:attrName>
                                        </p:attrNameLst>
                                      </p:cBhvr>
                                      <p:tavLst>
                                        <p:tav tm="0">
                                          <p:val>
                                            <p:strVal val="#ppt_y"/>
                                          </p:val>
                                        </p:tav>
                                        <p:tav tm="100000">
                                          <p:val>
                                            <p:strVal val="#ppt_y"/>
                                          </p:val>
                                        </p:tav>
                                      </p:tavLst>
                                    </p:anim>
                                    <p:anim calcmode="lin" valueType="num">
                                      <p:cBhvr>
                                        <p:cTn id="19" dur="500" fill="hold"/>
                                        <p:tgtEl>
                                          <p:spTgt spid="3484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4840"/>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348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4843"/>
                                        </p:tgtEl>
                                        <p:attrNameLst>
                                          <p:attrName>style.visibility</p:attrName>
                                        </p:attrNameLst>
                                      </p:cBhvr>
                                      <p:to>
                                        <p:strVal val="visible"/>
                                      </p:to>
                                    </p:set>
                                    <p:anim calcmode="lin" valueType="num">
                                      <p:cBhvr>
                                        <p:cTn id="26" dur="1000" fill="hold"/>
                                        <p:tgtEl>
                                          <p:spTgt spid="34843"/>
                                        </p:tgtEl>
                                        <p:attrNameLst>
                                          <p:attrName>ppt_w</p:attrName>
                                        </p:attrNameLst>
                                      </p:cBhvr>
                                      <p:tavLst>
                                        <p:tav tm="0">
                                          <p:val>
                                            <p:fltVal val="0"/>
                                          </p:val>
                                        </p:tav>
                                        <p:tav tm="100000">
                                          <p:val>
                                            <p:strVal val="#ppt_w"/>
                                          </p:val>
                                        </p:tav>
                                      </p:tavLst>
                                    </p:anim>
                                    <p:anim calcmode="lin" valueType="num">
                                      <p:cBhvr>
                                        <p:cTn id="27" dur="1000" fill="hold"/>
                                        <p:tgtEl>
                                          <p:spTgt spid="34843"/>
                                        </p:tgtEl>
                                        <p:attrNameLst>
                                          <p:attrName>ppt_h</p:attrName>
                                        </p:attrNameLst>
                                      </p:cBhvr>
                                      <p:tavLst>
                                        <p:tav tm="0">
                                          <p:val>
                                            <p:fltVal val="0"/>
                                          </p:val>
                                        </p:tav>
                                        <p:tav tm="100000">
                                          <p:val>
                                            <p:strVal val="#ppt_h"/>
                                          </p:val>
                                        </p:tav>
                                      </p:tavLst>
                                    </p:anim>
                                    <p:animEffect filter="fade">
                                      <p:cBhvr>
                                        <p:cTn id="28" dur="1000"/>
                                        <p:tgtEl>
                                          <p:spTgt spid="34843"/>
                                        </p:tgtEl>
                                      </p:cBhvr>
                                    </p:animEffect>
                                  </p:childTnLst>
                                </p:cTn>
                              </p:par>
                              <p:par>
                                <p:cTn id="29" presetID="10" presetClass="entr" presetSubtype="0" fill="hold" nodeType="withEffect">
                                  <p:stCondLst>
                                    <p:cond delay="0"/>
                                  </p:stCondLst>
                                  <p:childTnLst>
                                    <p:set>
                                      <p:cBhvr>
                                        <p:cTn id="30" dur="1" fill="hold">
                                          <p:stCondLst>
                                            <p:cond delay="0"/>
                                          </p:stCondLst>
                                        </p:cTn>
                                        <p:tgtEl>
                                          <p:spTgt spid="34844"/>
                                        </p:tgtEl>
                                        <p:attrNameLst>
                                          <p:attrName>style.visibility</p:attrName>
                                        </p:attrNameLst>
                                      </p:cBhvr>
                                      <p:to>
                                        <p:strVal val="visible"/>
                                      </p:to>
                                    </p:set>
                                    <p:anim calcmode="lin" valueType="num">
                                      <p:cBhvr>
                                        <p:cTn id="31" dur="1000" fill="hold"/>
                                        <p:tgtEl>
                                          <p:spTgt spid="34844"/>
                                        </p:tgtEl>
                                        <p:attrNameLst>
                                          <p:attrName>ppt_w</p:attrName>
                                        </p:attrNameLst>
                                      </p:cBhvr>
                                      <p:tavLst>
                                        <p:tav tm="0">
                                          <p:val>
                                            <p:fltVal val="0"/>
                                          </p:val>
                                        </p:tav>
                                        <p:tav tm="100000">
                                          <p:val>
                                            <p:strVal val="#ppt_w"/>
                                          </p:val>
                                        </p:tav>
                                      </p:tavLst>
                                    </p:anim>
                                    <p:anim calcmode="lin" valueType="num">
                                      <p:cBhvr>
                                        <p:cTn id="32" dur="1000" fill="hold"/>
                                        <p:tgtEl>
                                          <p:spTgt spid="34844"/>
                                        </p:tgtEl>
                                        <p:attrNameLst>
                                          <p:attrName>ppt_h</p:attrName>
                                        </p:attrNameLst>
                                      </p:cBhvr>
                                      <p:tavLst>
                                        <p:tav tm="0">
                                          <p:val>
                                            <p:fltVal val="0"/>
                                          </p:val>
                                        </p:tav>
                                        <p:tav tm="100000">
                                          <p:val>
                                            <p:strVal val="#ppt_h"/>
                                          </p:val>
                                        </p:tav>
                                      </p:tavLst>
                                    </p:anim>
                                    <p:animEffect filter="fade">
                                      <p:cBhvr>
                                        <p:cTn id="33" dur="1000"/>
                                        <p:tgtEl>
                                          <p:spTgt spid="34844"/>
                                        </p:tgtEl>
                                      </p:cBhvr>
                                    </p:animEffect>
                                  </p:childTnLst>
                                </p:cTn>
                              </p:par>
                              <p:par>
                                <p:cTn id="34" presetID="10" presetClass="entr" presetSubtype="0" fill="hold" nodeType="withEffect">
                                  <p:stCondLst>
                                    <p:cond delay="0"/>
                                  </p:stCondLst>
                                  <p:childTnLst>
                                    <p:set>
                                      <p:cBhvr>
                                        <p:cTn id="35" dur="1" fill="hold">
                                          <p:stCondLst>
                                            <p:cond delay="0"/>
                                          </p:stCondLst>
                                        </p:cTn>
                                        <p:tgtEl>
                                          <p:spTgt spid="34845"/>
                                        </p:tgtEl>
                                        <p:attrNameLst>
                                          <p:attrName>style.visibility</p:attrName>
                                        </p:attrNameLst>
                                      </p:cBhvr>
                                      <p:to>
                                        <p:strVal val="visible"/>
                                      </p:to>
                                    </p:set>
                                    <p:anim calcmode="lin" valueType="num">
                                      <p:cBhvr>
                                        <p:cTn id="36" dur="1000" fill="hold"/>
                                        <p:tgtEl>
                                          <p:spTgt spid="34845"/>
                                        </p:tgtEl>
                                        <p:attrNameLst>
                                          <p:attrName>ppt_w</p:attrName>
                                        </p:attrNameLst>
                                      </p:cBhvr>
                                      <p:tavLst>
                                        <p:tav tm="0">
                                          <p:val>
                                            <p:fltVal val="0"/>
                                          </p:val>
                                        </p:tav>
                                        <p:tav tm="100000">
                                          <p:val>
                                            <p:strVal val="#ppt_w"/>
                                          </p:val>
                                        </p:tav>
                                      </p:tavLst>
                                    </p:anim>
                                    <p:anim calcmode="lin" valueType="num">
                                      <p:cBhvr>
                                        <p:cTn id="37" dur="1000" fill="hold"/>
                                        <p:tgtEl>
                                          <p:spTgt spid="34845"/>
                                        </p:tgtEl>
                                        <p:attrNameLst>
                                          <p:attrName>ppt_h</p:attrName>
                                        </p:attrNameLst>
                                      </p:cBhvr>
                                      <p:tavLst>
                                        <p:tav tm="0">
                                          <p:val>
                                            <p:fltVal val="0"/>
                                          </p:val>
                                        </p:tav>
                                        <p:tav tm="100000">
                                          <p:val>
                                            <p:strVal val="#ppt_h"/>
                                          </p:val>
                                        </p:tav>
                                      </p:tavLst>
                                    </p:anim>
                                    <p:animEffect filter="fade">
                                      <p:cBhvr>
                                        <p:cTn id="38" dur="1000"/>
                                        <p:tgtEl>
                                          <p:spTgt spid="34845"/>
                                        </p:tgtEl>
                                      </p:cBhvr>
                                    </p:animEffect>
                                  </p:childTnLst>
                                </p:cTn>
                              </p:par>
                              <p:par>
                                <p:cTn id="39" presetID="10" presetClass="entr" presetSubtype="0" fill="hold" nodeType="withEffect">
                                  <p:stCondLst>
                                    <p:cond delay="0"/>
                                  </p:stCondLst>
                                  <p:childTnLst>
                                    <p:set>
                                      <p:cBhvr>
                                        <p:cTn id="40" dur="1" fill="hold">
                                          <p:stCondLst>
                                            <p:cond delay="0"/>
                                          </p:stCondLst>
                                        </p:cTn>
                                        <p:tgtEl>
                                          <p:spTgt spid="34846"/>
                                        </p:tgtEl>
                                        <p:attrNameLst>
                                          <p:attrName>style.visibility</p:attrName>
                                        </p:attrNameLst>
                                      </p:cBhvr>
                                      <p:to>
                                        <p:strVal val="visible"/>
                                      </p:to>
                                    </p:set>
                                    <p:anim calcmode="lin" valueType="num">
                                      <p:cBhvr>
                                        <p:cTn id="41" dur="1000" fill="hold"/>
                                        <p:tgtEl>
                                          <p:spTgt spid="34846"/>
                                        </p:tgtEl>
                                        <p:attrNameLst>
                                          <p:attrName>ppt_w</p:attrName>
                                        </p:attrNameLst>
                                      </p:cBhvr>
                                      <p:tavLst>
                                        <p:tav tm="0">
                                          <p:val>
                                            <p:fltVal val="0"/>
                                          </p:val>
                                        </p:tav>
                                        <p:tav tm="100000">
                                          <p:val>
                                            <p:strVal val="#ppt_w"/>
                                          </p:val>
                                        </p:tav>
                                      </p:tavLst>
                                    </p:anim>
                                    <p:anim calcmode="lin" valueType="num">
                                      <p:cBhvr>
                                        <p:cTn id="42" dur="1000" fill="hold"/>
                                        <p:tgtEl>
                                          <p:spTgt spid="34846"/>
                                        </p:tgtEl>
                                        <p:attrNameLst>
                                          <p:attrName>ppt_h</p:attrName>
                                        </p:attrNameLst>
                                      </p:cBhvr>
                                      <p:tavLst>
                                        <p:tav tm="0">
                                          <p:val>
                                            <p:fltVal val="0"/>
                                          </p:val>
                                        </p:tav>
                                        <p:tav tm="100000">
                                          <p:val>
                                            <p:strVal val="#ppt_h"/>
                                          </p:val>
                                        </p:tav>
                                      </p:tavLst>
                                    </p:anim>
                                    <p:animEffect filter="fade">
                                      <p:cBhvr>
                                        <p:cTn id="43" dur="1000"/>
                                        <p:tgtEl>
                                          <p:spTgt spid="34846"/>
                                        </p:tgtEl>
                                      </p:cBhvr>
                                    </p:animEffect>
                                  </p:childTnLst>
                                </p:cTn>
                              </p:par>
                              <p:par>
                                <p:cTn id="44" presetID="10" presetClass="entr" presetSubtype="0" fill="hold" nodeType="withEffect">
                                  <p:stCondLst>
                                    <p:cond delay="0"/>
                                  </p:stCondLst>
                                  <p:childTnLst>
                                    <p:set>
                                      <p:cBhvr>
                                        <p:cTn id="45" dur="1" fill="hold">
                                          <p:stCondLst>
                                            <p:cond delay="0"/>
                                          </p:stCondLst>
                                        </p:cTn>
                                        <p:tgtEl>
                                          <p:spTgt spid="34847"/>
                                        </p:tgtEl>
                                        <p:attrNameLst>
                                          <p:attrName>style.visibility</p:attrName>
                                        </p:attrNameLst>
                                      </p:cBhvr>
                                      <p:to>
                                        <p:strVal val="visible"/>
                                      </p:to>
                                    </p:set>
                                    <p:anim calcmode="lin" valueType="num">
                                      <p:cBhvr>
                                        <p:cTn id="46" dur="1000" fill="hold"/>
                                        <p:tgtEl>
                                          <p:spTgt spid="34847"/>
                                        </p:tgtEl>
                                        <p:attrNameLst>
                                          <p:attrName>ppt_w</p:attrName>
                                        </p:attrNameLst>
                                      </p:cBhvr>
                                      <p:tavLst>
                                        <p:tav tm="0">
                                          <p:val>
                                            <p:fltVal val="0"/>
                                          </p:val>
                                        </p:tav>
                                        <p:tav tm="100000">
                                          <p:val>
                                            <p:strVal val="#ppt_w"/>
                                          </p:val>
                                        </p:tav>
                                      </p:tavLst>
                                    </p:anim>
                                    <p:anim calcmode="lin" valueType="num">
                                      <p:cBhvr>
                                        <p:cTn id="47" dur="1000" fill="hold"/>
                                        <p:tgtEl>
                                          <p:spTgt spid="34847"/>
                                        </p:tgtEl>
                                        <p:attrNameLst>
                                          <p:attrName>ppt_h</p:attrName>
                                        </p:attrNameLst>
                                      </p:cBhvr>
                                      <p:tavLst>
                                        <p:tav tm="0">
                                          <p:val>
                                            <p:fltVal val="0"/>
                                          </p:val>
                                        </p:tav>
                                        <p:tav tm="100000">
                                          <p:val>
                                            <p:strVal val="#ppt_h"/>
                                          </p:val>
                                        </p:tav>
                                      </p:tavLst>
                                    </p:anim>
                                    <p:animEffect filter="fade">
                                      <p:cBhvr>
                                        <p:cTn id="48" dur="1000"/>
                                        <p:tgtEl>
                                          <p:spTgt spid="34847"/>
                                        </p:tgtEl>
                                      </p:cBhvr>
                                    </p:animEffect>
                                  </p:childTnLst>
                                </p:cTn>
                              </p:par>
                              <p:par>
                                <p:cTn id="49" presetID="10" presetClass="entr" presetSubtype="0" fill="hold" nodeType="withEffect">
                                  <p:stCondLst>
                                    <p:cond delay="0"/>
                                  </p:stCondLst>
                                  <p:childTnLst>
                                    <p:set>
                                      <p:cBhvr>
                                        <p:cTn id="50" dur="1" fill="hold">
                                          <p:stCondLst>
                                            <p:cond delay="0"/>
                                          </p:stCondLst>
                                        </p:cTn>
                                        <p:tgtEl>
                                          <p:spTgt spid="34848"/>
                                        </p:tgtEl>
                                        <p:attrNameLst>
                                          <p:attrName>style.visibility</p:attrName>
                                        </p:attrNameLst>
                                      </p:cBhvr>
                                      <p:to>
                                        <p:strVal val="visible"/>
                                      </p:to>
                                    </p:set>
                                    <p:anim calcmode="lin" valueType="num">
                                      <p:cBhvr>
                                        <p:cTn id="51" dur="1000" fill="hold"/>
                                        <p:tgtEl>
                                          <p:spTgt spid="34848"/>
                                        </p:tgtEl>
                                        <p:attrNameLst>
                                          <p:attrName>ppt_w</p:attrName>
                                        </p:attrNameLst>
                                      </p:cBhvr>
                                      <p:tavLst>
                                        <p:tav tm="0">
                                          <p:val>
                                            <p:fltVal val="0"/>
                                          </p:val>
                                        </p:tav>
                                        <p:tav tm="100000">
                                          <p:val>
                                            <p:strVal val="#ppt_w"/>
                                          </p:val>
                                        </p:tav>
                                      </p:tavLst>
                                    </p:anim>
                                    <p:anim calcmode="lin" valueType="num">
                                      <p:cBhvr>
                                        <p:cTn id="52" dur="1000" fill="hold"/>
                                        <p:tgtEl>
                                          <p:spTgt spid="34848"/>
                                        </p:tgtEl>
                                        <p:attrNameLst>
                                          <p:attrName>ppt_h</p:attrName>
                                        </p:attrNameLst>
                                      </p:cBhvr>
                                      <p:tavLst>
                                        <p:tav tm="0">
                                          <p:val>
                                            <p:fltVal val="0"/>
                                          </p:val>
                                        </p:tav>
                                        <p:tav tm="100000">
                                          <p:val>
                                            <p:strVal val="#ppt_h"/>
                                          </p:val>
                                        </p:tav>
                                      </p:tavLst>
                                    </p:anim>
                                    <p:animEffect filter="fade">
                                      <p:cBhvr>
                                        <p:cTn id="53" dur="1000"/>
                                        <p:tgtEl>
                                          <p:spTgt spid="34848"/>
                                        </p:tgtEl>
                                      </p:cBhvr>
                                    </p:animEffect>
                                  </p:childTnLst>
                                </p:cTn>
                              </p:par>
                              <p:par>
                                <p:cTn id="54" presetID="10" presetClass="entr" presetSubtype="0" fill="hold" nodeType="withEffect">
                                  <p:stCondLst>
                                    <p:cond delay="0"/>
                                  </p:stCondLst>
                                  <p:childTnLst>
                                    <p:set>
                                      <p:cBhvr>
                                        <p:cTn id="55" dur="1" fill="hold">
                                          <p:stCondLst>
                                            <p:cond delay="0"/>
                                          </p:stCondLst>
                                        </p:cTn>
                                        <p:tgtEl>
                                          <p:spTgt spid="34849"/>
                                        </p:tgtEl>
                                        <p:attrNameLst>
                                          <p:attrName>style.visibility</p:attrName>
                                        </p:attrNameLst>
                                      </p:cBhvr>
                                      <p:to>
                                        <p:strVal val="visible"/>
                                      </p:to>
                                    </p:set>
                                    <p:anim calcmode="lin" valueType="num">
                                      <p:cBhvr>
                                        <p:cTn id="56" dur="1000" fill="hold"/>
                                        <p:tgtEl>
                                          <p:spTgt spid="34849"/>
                                        </p:tgtEl>
                                        <p:attrNameLst>
                                          <p:attrName>ppt_w</p:attrName>
                                        </p:attrNameLst>
                                      </p:cBhvr>
                                      <p:tavLst>
                                        <p:tav tm="0">
                                          <p:val>
                                            <p:fltVal val="0"/>
                                          </p:val>
                                        </p:tav>
                                        <p:tav tm="100000">
                                          <p:val>
                                            <p:strVal val="#ppt_w"/>
                                          </p:val>
                                        </p:tav>
                                      </p:tavLst>
                                    </p:anim>
                                    <p:anim calcmode="lin" valueType="num">
                                      <p:cBhvr>
                                        <p:cTn id="57" dur="1000" fill="hold"/>
                                        <p:tgtEl>
                                          <p:spTgt spid="34849"/>
                                        </p:tgtEl>
                                        <p:attrNameLst>
                                          <p:attrName>ppt_h</p:attrName>
                                        </p:attrNameLst>
                                      </p:cBhvr>
                                      <p:tavLst>
                                        <p:tav tm="0">
                                          <p:val>
                                            <p:fltVal val="0"/>
                                          </p:val>
                                        </p:tav>
                                        <p:tav tm="100000">
                                          <p:val>
                                            <p:strVal val="#ppt_h"/>
                                          </p:val>
                                        </p:tav>
                                      </p:tavLst>
                                    </p:anim>
                                    <p:animEffect filter="fade">
                                      <p:cBhvr>
                                        <p:cTn id="58" dur="1000"/>
                                        <p:tgtEl>
                                          <p:spTgt spid="34849"/>
                                        </p:tgtEl>
                                      </p:cBhvr>
                                    </p:animEffect>
                                  </p:childTnLst>
                                </p:cTn>
                              </p:par>
                              <p:par>
                                <p:cTn id="59" presetID="10" presetClass="entr" presetSubtype="0" fill="hold" nodeType="withEffect">
                                  <p:stCondLst>
                                    <p:cond delay="0"/>
                                  </p:stCondLst>
                                  <p:childTnLst>
                                    <p:set>
                                      <p:cBhvr>
                                        <p:cTn id="60" dur="1" fill="hold">
                                          <p:stCondLst>
                                            <p:cond delay="0"/>
                                          </p:stCondLst>
                                        </p:cTn>
                                        <p:tgtEl>
                                          <p:spTgt spid="34850"/>
                                        </p:tgtEl>
                                        <p:attrNameLst>
                                          <p:attrName>style.visibility</p:attrName>
                                        </p:attrNameLst>
                                      </p:cBhvr>
                                      <p:to>
                                        <p:strVal val="visible"/>
                                      </p:to>
                                    </p:set>
                                    <p:anim calcmode="lin" valueType="num">
                                      <p:cBhvr>
                                        <p:cTn id="61" dur="1000" fill="hold"/>
                                        <p:tgtEl>
                                          <p:spTgt spid="34850"/>
                                        </p:tgtEl>
                                        <p:attrNameLst>
                                          <p:attrName>ppt_w</p:attrName>
                                        </p:attrNameLst>
                                      </p:cBhvr>
                                      <p:tavLst>
                                        <p:tav tm="0">
                                          <p:val>
                                            <p:fltVal val="0"/>
                                          </p:val>
                                        </p:tav>
                                        <p:tav tm="100000">
                                          <p:val>
                                            <p:strVal val="#ppt_w"/>
                                          </p:val>
                                        </p:tav>
                                      </p:tavLst>
                                    </p:anim>
                                    <p:anim calcmode="lin" valueType="num">
                                      <p:cBhvr>
                                        <p:cTn id="62" dur="1000" fill="hold"/>
                                        <p:tgtEl>
                                          <p:spTgt spid="34850"/>
                                        </p:tgtEl>
                                        <p:attrNameLst>
                                          <p:attrName>ppt_h</p:attrName>
                                        </p:attrNameLst>
                                      </p:cBhvr>
                                      <p:tavLst>
                                        <p:tav tm="0">
                                          <p:val>
                                            <p:fltVal val="0"/>
                                          </p:val>
                                        </p:tav>
                                        <p:tav tm="100000">
                                          <p:val>
                                            <p:strVal val="#ppt_h"/>
                                          </p:val>
                                        </p:tav>
                                      </p:tavLst>
                                    </p:anim>
                                    <p:animEffect filter="fade">
                                      <p:cBhvr>
                                        <p:cTn id="63" dur="1000"/>
                                        <p:tgtEl>
                                          <p:spTgt spid="34850"/>
                                        </p:tgtEl>
                                      </p:cBhvr>
                                    </p:animEffect>
                                  </p:childTnLst>
                                </p:cTn>
                              </p:par>
                              <p:par>
                                <p:cTn id="64" presetID="10" presetClass="entr" presetSubtype="0" fill="hold" nodeType="withEffect">
                                  <p:stCondLst>
                                    <p:cond delay="0"/>
                                  </p:stCondLst>
                                  <p:childTnLst>
                                    <p:set>
                                      <p:cBhvr>
                                        <p:cTn id="65" dur="1" fill="hold">
                                          <p:stCondLst>
                                            <p:cond delay="0"/>
                                          </p:stCondLst>
                                        </p:cTn>
                                        <p:tgtEl>
                                          <p:spTgt spid="34851"/>
                                        </p:tgtEl>
                                        <p:attrNameLst>
                                          <p:attrName>style.visibility</p:attrName>
                                        </p:attrNameLst>
                                      </p:cBhvr>
                                      <p:to>
                                        <p:strVal val="visible"/>
                                      </p:to>
                                    </p:set>
                                    <p:anim calcmode="lin" valueType="num">
                                      <p:cBhvr>
                                        <p:cTn id="66" dur="1000" fill="hold"/>
                                        <p:tgtEl>
                                          <p:spTgt spid="34851"/>
                                        </p:tgtEl>
                                        <p:attrNameLst>
                                          <p:attrName>ppt_w</p:attrName>
                                        </p:attrNameLst>
                                      </p:cBhvr>
                                      <p:tavLst>
                                        <p:tav tm="0">
                                          <p:val>
                                            <p:fltVal val="0"/>
                                          </p:val>
                                        </p:tav>
                                        <p:tav tm="100000">
                                          <p:val>
                                            <p:strVal val="#ppt_w"/>
                                          </p:val>
                                        </p:tav>
                                      </p:tavLst>
                                    </p:anim>
                                    <p:anim calcmode="lin" valueType="num">
                                      <p:cBhvr>
                                        <p:cTn id="67" dur="1000" fill="hold"/>
                                        <p:tgtEl>
                                          <p:spTgt spid="34851"/>
                                        </p:tgtEl>
                                        <p:attrNameLst>
                                          <p:attrName>ppt_h</p:attrName>
                                        </p:attrNameLst>
                                      </p:cBhvr>
                                      <p:tavLst>
                                        <p:tav tm="0">
                                          <p:val>
                                            <p:fltVal val="0"/>
                                          </p:val>
                                        </p:tav>
                                        <p:tav tm="100000">
                                          <p:val>
                                            <p:strVal val="#ppt_h"/>
                                          </p:val>
                                        </p:tav>
                                      </p:tavLst>
                                    </p:anim>
                                    <p:animEffect filter="fade">
                                      <p:cBhvr>
                                        <p:cTn id="68" dur="1000"/>
                                        <p:tgtEl>
                                          <p:spTgt spid="34851"/>
                                        </p:tgtEl>
                                      </p:cBhvr>
                                    </p:animEffect>
                                  </p:childTnLst>
                                </p:cTn>
                              </p:par>
                              <p:par>
                                <p:cTn id="69" presetID="10" presetClass="entr" presetSubtype="0" fill="hold" nodeType="withEffect">
                                  <p:stCondLst>
                                    <p:cond delay="0"/>
                                  </p:stCondLst>
                                  <p:childTnLst>
                                    <p:set>
                                      <p:cBhvr>
                                        <p:cTn id="70" dur="1" fill="hold">
                                          <p:stCondLst>
                                            <p:cond delay="0"/>
                                          </p:stCondLst>
                                        </p:cTn>
                                        <p:tgtEl>
                                          <p:spTgt spid="34852"/>
                                        </p:tgtEl>
                                        <p:attrNameLst>
                                          <p:attrName>style.visibility</p:attrName>
                                        </p:attrNameLst>
                                      </p:cBhvr>
                                      <p:to>
                                        <p:strVal val="visible"/>
                                      </p:to>
                                    </p:set>
                                    <p:anim calcmode="lin" valueType="num">
                                      <p:cBhvr>
                                        <p:cTn id="71" dur="1000" fill="hold"/>
                                        <p:tgtEl>
                                          <p:spTgt spid="34852"/>
                                        </p:tgtEl>
                                        <p:attrNameLst>
                                          <p:attrName>ppt_w</p:attrName>
                                        </p:attrNameLst>
                                      </p:cBhvr>
                                      <p:tavLst>
                                        <p:tav tm="0">
                                          <p:val>
                                            <p:fltVal val="0"/>
                                          </p:val>
                                        </p:tav>
                                        <p:tav tm="100000">
                                          <p:val>
                                            <p:strVal val="#ppt_w"/>
                                          </p:val>
                                        </p:tav>
                                      </p:tavLst>
                                    </p:anim>
                                    <p:anim calcmode="lin" valueType="num">
                                      <p:cBhvr>
                                        <p:cTn id="72" dur="1000" fill="hold"/>
                                        <p:tgtEl>
                                          <p:spTgt spid="34852"/>
                                        </p:tgtEl>
                                        <p:attrNameLst>
                                          <p:attrName>ppt_h</p:attrName>
                                        </p:attrNameLst>
                                      </p:cBhvr>
                                      <p:tavLst>
                                        <p:tav tm="0">
                                          <p:val>
                                            <p:fltVal val="0"/>
                                          </p:val>
                                        </p:tav>
                                        <p:tav tm="100000">
                                          <p:val>
                                            <p:strVal val="#ppt_h"/>
                                          </p:val>
                                        </p:tav>
                                      </p:tavLst>
                                    </p:anim>
                                    <p:animEffect filter="fade">
                                      <p:cBhvr>
                                        <p:cTn id="73" dur="1000"/>
                                        <p:tgtEl>
                                          <p:spTgt spid="34852"/>
                                        </p:tgtEl>
                                      </p:cBhvr>
                                    </p:animEffect>
                                  </p:childTnLst>
                                </p:cTn>
                              </p:par>
                              <p:par>
                                <p:cTn id="74" presetID="10" presetClass="entr" presetSubtype="0" fill="hold" nodeType="withEffect">
                                  <p:stCondLst>
                                    <p:cond delay="0"/>
                                  </p:stCondLst>
                                  <p:childTnLst>
                                    <p:set>
                                      <p:cBhvr>
                                        <p:cTn id="75" dur="1" fill="hold">
                                          <p:stCondLst>
                                            <p:cond delay="0"/>
                                          </p:stCondLst>
                                        </p:cTn>
                                        <p:tgtEl>
                                          <p:spTgt spid="34853"/>
                                        </p:tgtEl>
                                        <p:attrNameLst>
                                          <p:attrName>style.visibility</p:attrName>
                                        </p:attrNameLst>
                                      </p:cBhvr>
                                      <p:to>
                                        <p:strVal val="visible"/>
                                      </p:to>
                                    </p:set>
                                    <p:anim calcmode="lin" valueType="num">
                                      <p:cBhvr>
                                        <p:cTn id="76" dur="1000" fill="hold"/>
                                        <p:tgtEl>
                                          <p:spTgt spid="34853"/>
                                        </p:tgtEl>
                                        <p:attrNameLst>
                                          <p:attrName>ppt_w</p:attrName>
                                        </p:attrNameLst>
                                      </p:cBhvr>
                                      <p:tavLst>
                                        <p:tav tm="0">
                                          <p:val>
                                            <p:fltVal val="0"/>
                                          </p:val>
                                        </p:tav>
                                        <p:tav tm="100000">
                                          <p:val>
                                            <p:strVal val="#ppt_w"/>
                                          </p:val>
                                        </p:tav>
                                      </p:tavLst>
                                    </p:anim>
                                    <p:anim calcmode="lin" valueType="num">
                                      <p:cBhvr>
                                        <p:cTn id="77" dur="1000" fill="hold"/>
                                        <p:tgtEl>
                                          <p:spTgt spid="34853"/>
                                        </p:tgtEl>
                                        <p:attrNameLst>
                                          <p:attrName>ppt_h</p:attrName>
                                        </p:attrNameLst>
                                      </p:cBhvr>
                                      <p:tavLst>
                                        <p:tav tm="0">
                                          <p:val>
                                            <p:fltVal val="0"/>
                                          </p:val>
                                        </p:tav>
                                        <p:tav tm="100000">
                                          <p:val>
                                            <p:strVal val="#ppt_h"/>
                                          </p:val>
                                        </p:tav>
                                      </p:tavLst>
                                    </p:anim>
                                    <p:animEffect filter="fade">
                                      <p:cBhvr>
                                        <p:cTn id="78" dur="1000"/>
                                        <p:tgtEl>
                                          <p:spTgt spid="34853"/>
                                        </p:tgtEl>
                                      </p:cBhvr>
                                    </p:animEffect>
                                  </p:childTnLst>
                                </p:cTn>
                              </p:par>
                              <p:par>
                                <p:cTn id="79" presetID="10" presetClass="entr" presetSubtype="0" fill="hold" nodeType="withEffect">
                                  <p:stCondLst>
                                    <p:cond delay="0"/>
                                  </p:stCondLst>
                                  <p:childTnLst>
                                    <p:set>
                                      <p:cBhvr>
                                        <p:cTn id="80" dur="1" fill="hold">
                                          <p:stCondLst>
                                            <p:cond delay="0"/>
                                          </p:stCondLst>
                                        </p:cTn>
                                        <p:tgtEl>
                                          <p:spTgt spid="34854"/>
                                        </p:tgtEl>
                                        <p:attrNameLst>
                                          <p:attrName>style.visibility</p:attrName>
                                        </p:attrNameLst>
                                      </p:cBhvr>
                                      <p:to>
                                        <p:strVal val="visible"/>
                                      </p:to>
                                    </p:set>
                                    <p:anim calcmode="lin" valueType="num">
                                      <p:cBhvr>
                                        <p:cTn id="81" dur="1000" fill="hold"/>
                                        <p:tgtEl>
                                          <p:spTgt spid="34854"/>
                                        </p:tgtEl>
                                        <p:attrNameLst>
                                          <p:attrName>ppt_w</p:attrName>
                                        </p:attrNameLst>
                                      </p:cBhvr>
                                      <p:tavLst>
                                        <p:tav tm="0">
                                          <p:val>
                                            <p:fltVal val="0"/>
                                          </p:val>
                                        </p:tav>
                                        <p:tav tm="100000">
                                          <p:val>
                                            <p:strVal val="#ppt_w"/>
                                          </p:val>
                                        </p:tav>
                                      </p:tavLst>
                                    </p:anim>
                                    <p:anim calcmode="lin" valueType="num">
                                      <p:cBhvr>
                                        <p:cTn id="82" dur="1000" fill="hold"/>
                                        <p:tgtEl>
                                          <p:spTgt spid="34854"/>
                                        </p:tgtEl>
                                        <p:attrNameLst>
                                          <p:attrName>ppt_h</p:attrName>
                                        </p:attrNameLst>
                                      </p:cBhvr>
                                      <p:tavLst>
                                        <p:tav tm="0">
                                          <p:val>
                                            <p:fltVal val="0"/>
                                          </p:val>
                                        </p:tav>
                                        <p:tav tm="100000">
                                          <p:val>
                                            <p:strVal val="#ppt_h"/>
                                          </p:val>
                                        </p:tav>
                                      </p:tavLst>
                                    </p:anim>
                                    <p:animEffect filter="fade">
                                      <p:cBhvr>
                                        <p:cTn id="83" dur="1000"/>
                                        <p:tgtEl>
                                          <p:spTgt spid="34854"/>
                                        </p:tgtEl>
                                      </p:cBhvr>
                                    </p:animEffect>
                                  </p:childTnLst>
                                </p:cTn>
                              </p:par>
                              <p:par>
                                <p:cTn id="84" presetID="10" presetClass="entr" presetSubtype="0" fill="hold" nodeType="withEffect">
                                  <p:stCondLst>
                                    <p:cond delay="0"/>
                                  </p:stCondLst>
                                  <p:childTnLst>
                                    <p:set>
                                      <p:cBhvr>
                                        <p:cTn id="85" dur="1" fill="hold">
                                          <p:stCondLst>
                                            <p:cond delay="0"/>
                                          </p:stCondLst>
                                        </p:cTn>
                                        <p:tgtEl>
                                          <p:spTgt spid="34855"/>
                                        </p:tgtEl>
                                        <p:attrNameLst>
                                          <p:attrName>style.visibility</p:attrName>
                                        </p:attrNameLst>
                                      </p:cBhvr>
                                      <p:to>
                                        <p:strVal val="visible"/>
                                      </p:to>
                                    </p:set>
                                    <p:anim calcmode="lin" valueType="num">
                                      <p:cBhvr>
                                        <p:cTn id="86" dur="1000" fill="hold"/>
                                        <p:tgtEl>
                                          <p:spTgt spid="34855"/>
                                        </p:tgtEl>
                                        <p:attrNameLst>
                                          <p:attrName>ppt_w</p:attrName>
                                        </p:attrNameLst>
                                      </p:cBhvr>
                                      <p:tavLst>
                                        <p:tav tm="0">
                                          <p:val>
                                            <p:fltVal val="0"/>
                                          </p:val>
                                        </p:tav>
                                        <p:tav tm="100000">
                                          <p:val>
                                            <p:strVal val="#ppt_w"/>
                                          </p:val>
                                        </p:tav>
                                      </p:tavLst>
                                    </p:anim>
                                    <p:anim calcmode="lin" valueType="num">
                                      <p:cBhvr>
                                        <p:cTn id="87" dur="1000" fill="hold"/>
                                        <p:tgtEl>
                                          <p:spTgt spid="34855"/>
                                        </p:tgtEl>
                                        <p:attrNameLst>
                                          <p:attrName>ppt_h</p:attrName>
                                        </p:attrNameLst>
                                      </p:cBhvr>
                                      <p:tavLst>
                                        <p:tav tm="0">
                                          <p:val>
                                            <p:fltVal val="0"/>
                                          </p:val>
                                        </p:tav>
                                        <p:tav tm="100000">
                                          <p:val>
                                            <p:strVal val="#ppt_h"/>
                                          </p:val>
                                        </p:tav>
                                      </p:tavLst>
                                    </p:anim>
                                    <p:animEffect filter="fade">
                                      <p:cBhvr>
                                        <p:cTn id="88" dur="1000"/>
                                        <p:tgtEl>
                                          <p:spTgt spid="34855"/>
                                        </p:tgtEl>
                                      </p:cBhvr>
                                    </p:animEffect>
                                  </p:childTnLst>
                                </p:cTn>
                              </p:par>
                              <p:par>
                                <p:cTn id="89" presetID="10" presetClass="entr" presetSubtype="0" fill="hold" nodeType="withEffect">
                                  <p:stCondLst>
                                    <p:cond delay="0"/>
                                  </p:stCondLst>
                                  <p:childTnLst>
                                    <p:set>
                                      <p:cBhvr>
                                        <p:cTn id="90" dur="1" fill="hold">
                                          <p:stCondLst>
                                            <p:cond delay="0"/>
                                          </p:stCondLst>
                                        </p:cTn>
                                        <p:tgtEl>
                                          <p:spTgt spid="34856"/>
                                        </p:tgtEl>
                                        <p:attrNameLst>
                                          <p:attrName>style.visibility</p:attrName>
                                        </p:attrNameLst>
                                      </p:cBhvr>
                                      <p:to>
                                        <p:strVal val="visible"/>
                                      </p:to>
                                    </p:set>
                                    <p:anim calcmode="lin" valueType="num">
                                      <p:cBhvr>
                                        <p:cTn id="91" dur="1000" fill="hold"/>
                                        <p:tgtEl>
                                          <p:spTgt spid="34856"/>
                                        </p:tgtEl>
                                        <p:attrNameLst>
                                          <p:attrName>ppt_w</p:attrName>
                                        </p:attrNameLst>
                                      </p:cBhvr>
                                      <p:tavLst>
                                        <p:tav tm="0">
                                          <p:val>
                                            <p:fltVal val="0"/>
                                          </p:val>
                                        </p:tav>
                                        <p:tav tm="100000">
                                          <p:val>
                                            <p:strVal val="#ppt_w"/>
                                          </p:val>
                                        </p:tav>
                                      </p:tavLst>
                                    </p:anim>
                                    <p:anim calcmode="lin" valueType="num">
                                      <p:cBhvr>
                                        <p:cTn id="92" dur="1000" fill="hold"/>
                                        <p:tgtEl>
                                          <p:spTgt spid="34856"/>
                                        </p:tgtEl>
                                        <p:attrNameLst>
                                          <p:attrName>ppt_h</p:attrName>
                                        </p:attrNameLst>
                                      </p:cBhvr>
                                      <p:tavLst>
                                        <p:tav tm="0">
                                          <p:val>
                                            <p:fltVal val="0"/>
                                          </p:val>
                                        </p:tav>
                                        <p:tav tm="100000">
                                          <p:val>
                                            <p:strVal val="#ppt_h"/>
                                          </p:val>
                                        </p:tav>
                                      </p:tavLst>
                                    </p:anim>
                                    <p:animEffect filter="fade">
                                      <p:cBhvr>
                                        <p:cTn id="93" dur="1000"/>
                                        <p:tgtEl>
                                          <p:spTgt spid="34856"/>
                                        </p:tgtEl>
                                      </p:cBhvr>
                                    </p:animEffect>
                                  </p:childTnLst>
                                </p:cTn>
                              </p:par>
                              <p:par>
                                <p:cTn id="94" presetID="10" presetClass="entr" presetSubtype="0" fill="hold" nodeType="withEffect">
                                  <p:stCondLst>
                                    <p:cond delay="0"/>
                                  </p:stCondLst>
                                  <p:childTnLst>
                                    <p:set>
                                      <p:cBhvr>
                                        <p:cTn id="95" dur="1" fill="hold">
                                          <p:stCondLst>
                                            <p:cond delay="0"/>
                                          </p:stCondLst>
                                        </p:cTn>
                                        <p:tgtEl>
                                          <p:spTgt spid="34857"/>
                                        </p:tgtEl>
                                        <p:attrNameLst>
                                          <p:attrName>style.visibility</p:attrName>
                                        </p:attrNameLst>
                                      </p:cBhvr>
                                      <p:to>
                                        <p:strVal val="visible"/>
                                      </p:to>
                                    </p:set>
                                    <p:anim calcmode="lin" valueType="num">
                                      <p:cBhvr>
                                        <p:cTn id="96" dur="1000" fill="hold"/>
                                        <p:tgtEl>
                                          <p:spTgt spid="34857"/>
                                        </p:tgtEl>
                                        <p:attrNameLst>
                                          <p:attrName>ppt_w</p:attrName>
                                        </p:attrNameLst>
                                      </p:cBhvr>
                                      <p:tavLst>
                                        <p:tav tm="0">
                                          <p:val>
                                            <p:fltVal val="0"/>
                                          </p:val>
                                        </p:tav>
                                        <p:tav tm="100000">
                                          <p:val>
                                            <p:strVal val="#ppt_w"/>
                                          </p:val>
                                        </p:tav>
                                      </p:tavLst>
                                    </p:anim>
                                    <p:anim calcmode="lin" valueType="num">
                                      <p:cBhvr>
                                        <p:cTn id="97" dur="1000" fill="hold"/>
                                        <p:tgtEl>
                                          <p:spTgt spid="34857"/>
                                        </p:tgtEl>
                                        <p:attrNameLst>
                                          <p:attrName>ppt_h</p:attrName>
                                        </p:attrNameLst>
                                      </p:cBhvr>
                                      <p:tavLst>
                                        <p:tav tm="0">
                                          <p:val>
                                            <p:fltVal val="0"/>
                                          </p:val>
                                        </p:tav>
                                        <p:tav tm="100000">
                                          <p:val>
                                            <p:strVal val="#ppt_h"/>
                                          </p:val>
                                        </p:tav>
                                      </p:tavLst>
                                    </p:anim>
                                    <p:animEffect filter="fade">
                                      <p:cBhvr>
                                        <p:cTn id="98" dur="1000"/>
                                        <p:tgtEl>
                                          <p:spTgt spid="34857"/>
                                        </p:tgtEl>
                                      </p:cBhvr>
                                    </p:animEffect>
                                  </p:childTnLst>
                                </p:cTn>
                              </p:par>
                              <p:par>
                                <p:cTn id="99" presetID="10" presetClass="entr" presetSubtype="0" fill="hold" nodeType="withEffect">
                                  <p:stCondLst>
                                    <p:cond delay="0"/>
                                  </p:stCondLst>
                                  <p:childTnLst>
                                    <p:set>
                                      <p:cBhvr>
                                        <p:cTn id="100" dur="1" fill="hold">
                                          <p:stCondLst>
                                            <p:cond delay="0"/>
                                          </p:stCondLst>
                                        </p:cTn>
                                        <p:tgtEl>
                                          <p:spTgt spid="34858"/>
                                        </p:tgtEl>
                                        <p:attrNameLst>
                                          <p:attrName>style.visibility</p:attrName>
                                        </p:attrNameLst>
                                      </p:cBhvr>
                                      <p:to>
                                        <p:strVal val="visible"/>
                                      </p:to>
                                    </p:set>
                                    <p:anim calcmode="lin" valueType="num">
                                      <p:cBhvr>
                                        <p:cTn id="101" dur="1000" fill="hold"/>
                                        <p:tgtEl>
                                          <p:spTgt spid="34858"/>
                                        </p:tgtEl>
                                        <p:attrNameLst>
                                          <p:attrName>ppt_w</p:attrName>
                                        </p:attrNameLst>
                                      </p:cBhvr>
                                      <p:tavLst>
                                        <p:tav tm="0">
                                          <p:val>
                                            <p:fltVal val="0"/>
                                          </p:val>
                                        </p:tav>
                                        <p:tav tm="100000">
                                          <p:val>
                                            <p:strVal val="#ppt_w"/>
                                          </p:val>
                                        </p:tav>
                                      </p:tavLst>
                                    </p:anim>
                                    <p:anim calcmode="lin" valueType="num">
                                      <p:cBhvr>
                                        <p:cTn id="102" dur="1000" fill="hold"/>
                                        <p:tgtEl>
                                          <p:spTgt spid="34858"/>
                                        </p:tgtEl>
                                        <p:attrNameLst>
                                          <p:attrName>ppt_h</p:attrName>
                                        </p:attrNameLst>
                                      </p:cBhvr>
                                      <p:tavLst>
                                        <p:tav tm="0">
                                          <p:val>
                                            <p:fltVal val="0"/>
                                          </p:val>
                                        </p:tav>
                                        <p:tav tm="100000">
                                          <p:val>
                                            <p:strVal val="#ppt_h"/>
                                          </p:val>
                                        </p:tav>
                                      </p:tavLst>
                                    </p:anim>
                                    <p:animEffect filter="fade">
                                      <p:cBhvr>
                                        <p:cTn id="103" dur="1000"/>
                                        <p:tgtEl>
                                          <p:spTgt spid="34858"/>
                                        </p:tgtEl>
                                      </p:cBhvr>
                                    </p:animEffect>
                                  </p:childTnLst>
                                </p:cTn>
                              </p:par>
                              <p:par>
                                <p:cTn id="104" presetID="10" presetClass="entr" presetSubtype="0" fill="hold" nodeType="withEffect">
                                  <p:stCondLst>
                                    <p:cond delay="0"/>
                                  </p:stCondLst>
                                  <p:childTnLst>
                                    <p:set>
                                      <p:cBhvr>
                                        <p:cTn id="105" dur="1" fill="hold">
                                          <p:stCondLst>
                                            <p:cond delay="0"/>
                                          </p:stCondLst>
                                        </p:cTn>
                                        <p:tgtEl>
                                          <p:spTgt spid="34859"/>
                                        </p:tgtEl>
                                        <p:attrNameLst>
                                          <p:attrName>style.visibility</p:attrName>
                                        </p:attrNameLst>
                                      </p:cBhvr>
                                      <p:to>
                                        <p:strVal val="visible"/>
                                      </p:to>
                                    </p:set>
                                    <p:anim calcmode="lin" valueType="num">
                                      <p:cBhvr>
                                        <p:cTn id="106" dur="1000" fill="hold"/>
                                        <p:tgtEl>
                                          <p:spTgt spid="34859"/>
                                        </p:tgtEl>
                                        <p:attrNameLst>
                                          <p:attrName>ppt_w</p:attrName>
                                        </p:attrNameLst>
                                      </p:cBhvr>
                                      <p:tavLst>
                                        <p:tav tm="0">
                                          <p:val>
                                            <p:fltVal val="0"/>
                                          </p:val>
                                        </p:tav>
                                        <p:tav tm="100000">
                                          <p:val>
                                            <p:strVal val="#ppt_w"/>
                                          </p:val>
                                        </p:tav>
                                      </p:tavLst>
                                    </p:anim>
                                    <p:anim calcmode="lin" valueType="num">
                                      <p:cBhvr>
                                        <p:cTn id="107" dur="1000" fill="hold"/>
                                        <p:tgtEl>
                                          <p:spTgt spid="34859"/>
                                        </p:tgtEl>
                                        <p:attrNameLst>
                                          <p:attrName>ppt_h</p:attrName>
                                        </p:attrNameLst>
                                      </p:cBhvr>
                                      <p:tavLst>
                                        <p:tav tm="0">
                                          <p:val>
                                            <p:fltVal val="0"/>
                                          </p:val>
                                        </p:tav>
                                        <p:tav tm="100000">
                                          <p:val>
                                            <p:strVal val="#ppt_h"/>
                                          </p:val>
                                        </p:tav>
                                      </p:tavLst>
                                    </p:anim>
                                    <p:animEffect filter="fade">
                                      <p:cBhvr>
                                        <p:cTn id="108" dur="1000"/>
                                        <p:tgtEl>
                                          <p:spTgt spid="34859"/>
                                        </p:tgtEl>
                                      </p:cBhvr>
                                    </p:animEffect>
                                  </p:childTnLst>
                                </p:cTn>
                              </p:par>
                              <p:par>
                                <p:cTn id="109" presetID="10" presetClass="entr" presetSubtype="0" fill="hold" nodeType="withEffect">
                                  <p:stCondLst>
                                    <p:cond delay="0"/>
                                  </p:stCondLst>
                                  <p:childTnLst>
                                    <p:set>
                                      <p:cBhvr>
                                        <p:cTn id="110" dur="1" fill="hold">
                                          <p:stCondLst>
                                            <p:cond delay="0"/>
                                          </p:stCondLst>
                                        </p:cTn>
                                        <p:tgtEl>
                                          <p:spTgt spid="34860"/>
                                        </p:tgtEl>
                                        <p:attrNameLst>
                                          <p:attrName>style.visibility</p:attrName>
                                        </p:attrNameLst>
                                      </p:cBhvr>
                                      <p:to>
                                        <p:strVal val="visible"/>
                                      </p:to>
                                    </p:set>
                                    <p:anim calcmode="lin" valueType="num">
                                      <p:cBhvr>
                                        <p:cTn id="111" dur="1000" fill="hold"/>
                                        <p:tgtEl>
                                          <p:spTgt spid="34860"/>
                                        </p:tgtEl>
                                        <p:attrNameLst>
                                          <p:attrName>ppt_w</p:attrName>
                                        </p:attrNameLst>
                                      </p:cBhvr>
                                      <p:tavLst>
                                        <p:tav tm="0">
                                          <p:val>
                                            <p:fltVal val="0"/>
                                          </p:val>
                                        </p:tav>
                                        <p:tav tm="100000">
                                          <p:val>
                                            <p:strVal val="#ppt_w"/>
                                          </p:val>
                                        </p:tav>
                                      </p:tavLst>
                                    </p:anim>
                                    <p:anim calcmode="lin" valueType="num">
                                      <p:cBhvr>
                                        <p:cTn id="112" dur="1000" fill="hold"/>
                                        <p:tgtEl>
                                          <p:spTgt spid="34860"/>
                                        </p:tgtEl>
                                        <p:attrNameLst>
                                          <p:attrName>ppt_h</p:attrName>
                                        </p:attrNameLst>
                                      </p:cBhvr>
                                      <p:tavLst>
                                        <p:tav tm="0">
                                          <p:val>
                                            <p:fltVal val="0"/>
                                          </p:val>
                                        </p:tav>
                                        <p:tav tm="100000">
                                          <p:val>
                                            <p:strVal val="#ppt_h"/>
                                          </p:val>
                                        </p:tav>
                                      </p:tavLst>
                                    </p:anim>
                                    <p:animEffect filter="fade">
                                      <p:cBhvr>
                                        <p:cTn id="113" dur="1000"/>
                                        <p:tgtEl>
                                          <p:spTgt spid="34860"/>
                                        </p:tgtEl>
                                      </p:cBhvr>
                                    </p:animEffect>
                                  </p:childTnLst>
                                </p:cTn>
                              </p:par>
                              <p:par>
                                <p:cTn id="114" presetID="10" presetClass="entr" presetSubtype="0" fill="hold" nodeType="withEffect">
                                  <p:stCondLst>
                                    <p:cond delay="0"/>
                                  </p:stCondLst>
                                  <p:childTnLst>
                                    <p:set>
                                      <p:cBhvr>
                                        <p:cTn id="115" dur="1" fill="hold">
                                          <p:stCondLst>
                                            <p:cond delay="0"/>
                                          </p:stCondLst>
                                        </p:cTn>
                                        <p:tgtEl>
                                          <p:spTgt spid="34861"/>
                                        </p:tgtEl>
                                        <p:attrNameLst>
                                          <p:attrName>style.visibility</p:attrName>
                                        </p:attrNameLst>
                                      </p:cBhvr>
                                      <p:to>
                                        <p:strVal val="visible"/>
                                      </p:to>
                                    </p:set>
                                    <p:anim calcmode="lin" valueType="num">
                                      <p:cBhvr>
                                        <p:cTn id="116" dur="1000" fill="hold"/>
                                        <p:tgtEl>
                                          <p:spTgt spid="34861"/>
                                        </p:tgtEl>
                                        <p:attrNameLst>
                                          <p:attrName>ppt_w</p:attrName>
                                        </p:attrNameLst>
                                      </p:cBhvr>
                                      <p:tavLst>
                                        <p:tav tm="0">
                                          <p:val>
                                            <p:fltVal val="0"/>
                                          </p:val>
                                        </p:tav>
                                        <p:tav tm="100000">
                                          <p:val>
                                            <p:strVal val="#ppt_w"/>
                                          </p:val>
                                        </p:tav>
                                      </p:tavLst>
                                    </p:anim>
                                    <p:anim calcmode="lin" valueType="num">
                                      <p:cBhvr>
                                        <p:cTn id="117" dur="1000" fill="hold"/>
                                        <p:tgtEl>
                                          <p:spTgt spid="34861"/>
                                        </p:tgtEl>
                                        <p:attrNameLst>
                                          <p:attrName>ppt_h</p:attrName>
                                        </p:attrNameLst>
                                      </p:cBhvr>
                                      <p:tavLst>
                                        <p:tav tm="0">
                                          <p:val>
                                            <p:fltVal val="0"/>
                                          </p:val>
                                        </p:tav>
                                        <p:tav tm="100000">
                                          <p:val>
                                            <p:strVal val="#ppt_h"/>
                                          </p:val>
                                        </p:tav>
                                      </p:tavLst>
                                    </p:anim>
                                    <p:animEffect filter="fade">
                                      <p:cBhvr>
                                        <p:cTn id="118" dur="1000"/>
                                        <p:tgtEl>
                                          <p:spTgt spid="34861"/>
                                        </p:tgtEl>
                                      </p:cBhvr>
                                    </p:animEffect>
                                  </p:childTnLst>
                                </p:cTn>
                              </p:par>
                              <p:par>
                                <p:cTn id="119" presetID="10" presetClass="entr" presetSubtype="0" fill="hold" nodeType="withEffect">
                                  <p:stCondLst>
                                    <p:cond delay="0"/>
                                  </p:stCondLst>
                                  <p:childTnLst>
                                    <p:set>
                                      <p:cBhvr>
                                        <p:cTn id="120" dur="1" fill="hold">
                                          <p:stCondLst>
                                            <p:cond delay="0"/>
                                          </p:stCondLst>
                                        </p:cTn>
                                        <p:tgtEl>
                                          <p:spTgt spid="34862"/>
                                        </p:tgtEl>
                                        <p:attrNameLst>
                                          <p:attrName>style.visibility</p:attrName>
                                        </p:attrNameLst>
                                      </p:cBhvr>
                                      <p:to>
                                        <p:strVal val="visible"/>
                                      </p:to>
                                    </p:set>
                                    <p:anim calcmode="lin" valueType="num">
                                      <p:cBhvr>
                                        <p:cTn id="121" dur="1000" fill="hold"/>
                                        <p:tgtEl>
                                          <p:spTgt spid="34862"/>
                                        </p:tgtEl>
                                        <p:attrNameLst>
                                          <p:attrName>ppt_w</p:attrName>
                                        </p:attrNameLst>
                                      </p:cBhvr>
                                      <p:tavLst>
                                        <p:tav tm="0">
                                          <p:val>
                                            <p:fltVal val="0"/>
                                          </p:val>
                                        </p:tav>
                                        <p:tav tm="100000">
                                          <p:val>
                                            <p:strVal val="#ppt_w"/>
                                          </p:val>
                                        </p:tav>
                                      </p:tavLst>
                                    </p:anim>
                                    <p:anim calcmode="lin" valueType="num">
                                      <p:cBhvr>
                                        <p:cTn id="122" dur="1000" fill="hold"/>
                                        <p:tgtEl>
                                          <p:spTgt spid="34862"/>
                                        </p:tgtEl>
                                        <p:attrNameLst>
                                          <p:attrName>ppt_h</p:attrName>
                                        </p:attrNameLst>
                                      </p:cBhvr>
                                      <p:tavLst>
                                        <p:tav tm="0">
                                          <p:val>
                                            <p:fltVal val="0"/>
                                          </p:val>
                                        </p:tav>
                                        <p:tav tm="100000">
                                          <p:val>
                                            <p:strVal val="#ppt_h"/>
                                          </p:val>
                                        </p:tav>
                                      </p:tavLst>
                                    </p:anim>
                                    <p:animEffect filter="fade">
                                      <p:cBhvr>
                                        <p:cTn id="123" dur="1000"/>
                                        <p:tgtEl>
                                          <p:spTgt spid="34862"/>
                                        </p:tgtEl>
                                      </p:cBhvr>
                                    </p:animEffect>
                                  </p:childTnLst>
                                </p:cTn>
                              </p:par>
                              <p:par>
                                <p:cTn id="124" presetID="10" presetClass="entr" presetSubtype="0" fill="hold" nodeType="withEffect">
                                  <p:stCondLst>
                                    <p:cond delay="0"/>
                                  </p:stCondLst>
                                  <p:childTnLst>
                                    <p:set>
                                      <p:cBhvr>
                                        <p:cTn id="125" dur="1" fill="hold">
                                          <p:stCondLst>
                                            <p:cond delay="0"/>
                                          </p:stCondLst>
                                        </p:cTn>
                                        <p:tgtEl>
                                          <p:spTgt spid="34863"/>
                                        </p:tgtEl>
                                        <p:attrNameLst>
                                          <p:attrName>style.visibility</p:attrName>
                                        </p:attrNameLst>
                                      </p:cBhvr>
                                      <p:to>
                                        <p:strVal val="visible"/>
                                      </p:to>
                                    </p:set>
                                    <p:anim calcmode="lin" valueType="num">
                                      <p:cBhvr>
                                        <p:cTn id="126" dur="1000" fill="hold"/>
                                        <p:tgtEl>
                                          <p:spTgt spid="34863"/>
                                        </p:tgtEl>
                                        <p:attrNameLst>
                                          <p:attrName>ppt_w</p:attrName>
                                        </p:attrNameLst>
                                      </p:cBhvr>
                                      <p:tavLst>
                                        <p:tav tm="0">
                                          <p:val>
                                            <p:fltVal val="0"/>
                                          </p:val>
                                        </p:tav>
                                        <p:tav tm="100000">
                                          <p:val>
                                            <p:strVal val="#ppt_w"/>
                                          </p:val>
                                        </p:tav>
                                      </p:tavLst>
                                    </p:anim>
                                    <p:anim calcmode="lin" valueType="num">
                                      <p:cBhvr>
                                        <p:cTn id="127" dur="1000" fill="hold"/>
                                        <p:tgtEl>
                                          <p:spTgt spid="34863"/>
                                        </p:tgtEl>
                                        <p:attrNameLst>
                                          <p:attrName>ppt_h</p:attrName>
                                        </p:attrNameLst>
                                      </p:cBhvr>
                                      <p:tavLst>
                                        <p:tav tm="0">
                                          <p:val>
                                            <p:fltVal val="0"/>
                                          </p:val>
                                        </p:tav>
                                        <p:tav tm="100000">
                                          <p:val>
                                            <p:strVal val="#ppt_h"/>
                                          </p:val>
                                        </p:tav>
                                      </p:tavLst>
                                    </p:anim>
                                    <p:animEffect filter="fade">
                                      <p:cBhvr>
                                        <p:cTn id="128" dur="1000"/>
                                        <p:tgtEl>
                                          <p:spTgt spid="34863"/>
                                        </p:tgtEl>
                                      </p:cBhvr>
                                    </p:animEffect>
                                  </p:childTnLst>
                                </p:cTn>
                              </p:par>
                              <p:par>
                                <p:cTn id="129" presetID="10" presetClass="entr" presetSubtype="0" fill="hold" nodeType="withEffect">
                                  <p:stCondLst>
                                    <p:cond delay="0"/>
                                  </p:stCondLst>
                                  <p:childTnLst>
                                    <p:set>
                                      <p:cBhvr>
                                        <p:cTn id="130" dur="1" fill="hold">
                                          <p:stCondLst>
                                            <p:cond delay="0"/>
                                          </p:stCondLst>
                                        </p:cTn>
                                        <p:tgtEl>
                                          <p:spTgt spid="34864"/>
                                        </p:tgtEl>
                                        <p:attrNameLst>
                                          <p:attrName>style.visibility</p:attrName>
                                        </p:attrNameLst>
                                      </p:cBhvr>
                                      <p:to>
                                        <p:strVal val="visible"/>
                                      </p:to>
                                    </p:set>
                                    <p:anim calcmode="lin" valueType="num">
                                      <p:cBhvr>
                                        <p:cTn id="131" dur="1000" fill="hold"/>
                                        <p:tgtEl>
                                          <p:spTgt spid="34864"/>
                                        </p:tgtEl>
                                        <p:attrNameLst>
                                          <p:attrName>ppt_w</p:attrName>
                                        </p:attrNameLst>
                                      </p:cBhvr>
                                      <p:tavLst>
                                        <p:tav tm="0">
                                          <p:val>
                                            <p:fltVal val="0"/>
                                          </p:val>
                                        </p:tav>
                                        <p:tav tm="100000">
                                          <p:val>
                                            <p:strVal val="#ppt_w"/>
                                          </p:val>
                                        </p:tav>
                                      </p:tavLst>
                                    </p:anim>
                                    <p:anim calcmode="lin" valueType="num">
                                      <p:cBhvr>
                                        <p:cTn id="132" dur="1000" fill="hold"/>
                                        <p:tgtEl>
                                          <p:spTgt spid="34864"/>
                                        </p:tgtEl>
                                        <p:attrNameLst>
                                          <p:attrName>ppt_h</p:attrName>
                                        </p:attrNameLst>
                                      </p:cBhvr>
                                      <p:tavLst>
                                        <p:tav tm="0">
                                          <p:val>
                                            <p:fltVal val="0"/>
                                          </p:val>
                                        </p:tav>
                                        <p:tav tm="100000">
                                          <p:val>
                                            <p:strVal val="#ppt_h"/>
                                          </p:val>
                                        </p:tav>
                                      </p:tavLst>
                                    </p:anim>
                                    <p:animEffect filter="fade">
                                      <p:cBhvr>
                                        <p:cTn id="133" dur="1000"/>
                                        <p:tgtEl>
                                          <p:spTgt spid="34864"/>
                                        </p:tgtEl>
                                      </p:cBhvr>
                                    </p:animEffect>
                                  </p:childTnLst>
                                </p:cTn>
                              </p:par>
                              <p:par>
                                <p:cTn id="134" presetID="10" presetClass="entr" presetSubtype="0" fill="hold" nodeType="withEffect">
                                  <p:stCondLst>
                                    <p:cond delay="0"/>
                                  </p:stCondLst>
                                  <p:childTnLst>
                                    <p:set>
                                      <p:cBhvr>
                                        <p:cTn id="135" dur="1" fill="hold">
                                          <p:stCondLst>
                                            <p:cond delay="0"/>
                                          </p:stCondLst>
                                        </p:cTn>
                                        <p:tgtEl>
                                          <p:spTgt spid="34865"/>
                                        </p:tgtEl>
                                        <p:attrNameLst>
                                          <p:attrName>style.visibility</p:attrName>
                                        </p:attrNameLst>
                                      </p:cBhvr>
                                      <p:to>
                                        <p:strVal val="visible"/>
                                      </p:to>
                                    </p:set>
                                    <p:anim calcmode="lin" valueType="num">
                                      <p:cBhvr>
                                        <p:cTn id="136" dur="1000" fill="hold"/>
                                        <p:tgtEl>
                                          <p:spTgt spid="34865"/>
                                        </p:tgtEl>
                                        <p:attrNameLst>
                                          <p:attrName>ppt_w</p:attrName>
                                        </p:attrNameLst>
                                      </p:cBhvr>
                                      <p:tavLst>
                                        <p:tav tm="0">
                                          <p:val>
                                            <p:fltVal val="0"/>
                                          </p:val>
                                        </p:tav>
                                        <p:tav tm="100000">
                                          <p:val>
                                            <p:strVal val="#ppt_w"/>
                                          </p:val>
                                        </p:tav>
                                      </p:tavLst>
                                    </p:anim>
                                    <p:anim calcmode="lin" valueType="num">
                                      <p:cBhvr>
                                        <p:cTn id="137" dur="1000" fill="hold"/>
                                        <p:tgtEl>
                                          <p:spTgt spid="34865"/>
                                        </p:tgtEl>
                                        <p:attrNameLst>
                                          <p:attrName>ppt_h</p:attrName>
                                        </p:attrNameLst>
                                      </p:cBhvr>
                                      <p:tavLst>
                                        <p:tav tm="0">
                                          <p:val>
                                            <p:fltVal val="0"/>
                                          </p:val>
                                        </p:tav>
                                        <p:tav tm="100000">
                                          <p:val>
                                            <p:strVal val="#ppt_h"/>
                                          </p:val>
                                        </p:tav>
                                      </p:tavLst>
                                    </p:anim>
                                    <p:animEffect filter="fade">
                                      <p:cBhvr>
                                        <p:cTn id="138" dur="1000"/>
                                        <p:tgtEl>
                                          <p:spTgt spid="34865"/>
                                        </p:tgtEl>
                                      </p:cBhvr>
                                    </p:animEffect>
                                  </p:childTnLst>
                                </p:cTn>
                              </p:par>
                              <p:par>
                                <p:cTn id="139" presetID="10" presetClass="entr" presetSubtype="0" fill="hold" nodeType="withEffect">
                                  <p:stCondLst>
                                    <p:cond delay="0"/>
                                  </p:stCondLst>
                                  <p:childTnLst>
                                    <p:set>
                                      <p:cBhvr>
                                        <p:cTn id="140" dur="1" fill="hold">
                                          <p:stCondLst>
                                            <p:cond delay="0"/>
                                          </p:stCondLst>
                                        </p:cTn>
                                        <p:tgtEl>
                                          <p:spTgt spid="34866"/>
                                        </p:tgtEl>
                                        <p:attrNameLst>
                                          <p:attrName>style.visibility</p:attrName>
                                        </p:attrNameLst>
                                      </p:cBhvr>
                                      <p:to>
                                        <p:strVal val="visible"/>
                                      </p:to>
                                    </p:set>
                                    <p:anim calcmode="lin" valueType="num">
                                      <p:cBhvr>
                                        <p:cTn id="141" dur="1000" fill="hold"/>
                                        <p:tgtEl>
                                          <p:spTgt spid="34866"/>
                                        </p:tgtEl>
                                        <p:attrNameLst>
                                          <p:attrName>ppt_w</p:attrName>
                                        </p:attrNameLst>
                                      </p:cBhvr>
                                      <p:tavLst>
                                        <p:tav tm="0">
                                          <p:val>
                                            <p:fltVal val="0"/>
                                          </p:val>
                                        </p:tav>
                                        <p:tav tm="100000">
                                          <p:val>
                                            <p:strVal val="#ppt_w"/>
                                          </p:val>
                                        </p:tav>
                                      </p:tavLst>
                                    </p:anim>
                                    <p:anim calcmode="lin" valueType="num">
                                      <p:cBhvr>
                                        <p:cTn id="142" dur="1000" fill="hold"/>
                                        <p:tgtEl>
                                          <p:spTgt spid="34866"/>
                                        </p:tgtEl>
                                        <p:attrNameLst>
                                          <p:attrName>ppt_h</p:attrName>
                                        </p:attrNameLst>
                                      </p:cBhvr>
                                      <p:tavLst>
                                        <p:tav tm="0">
                                          <p:val>
                                            <p:fltVal val="0"/>
                                          </p:val>
                                        </p:tav>
                                        <p:tav tm="100000">
                                          <p:val>
                                            <p:strVal val="#ppt_h"/>
                                          </p:val>
                                        </p:tav>
                                      </p:tavLst>
                                    </p:anim>
                                    <p:animEffect filter="fade">
                                      <p:cBhvr>
                                        <p:cTn id="143" dur="1000"/>
                                        <p:tgtEl>
                                          <p:spTgt spid="34866"/>
                                        </p:tgtEl>
                                      </p:cBhvr>
                                    </p:animEffect>
                                  </p:childTnLst>
                                </p:cTn>
                              </p:par>
                              <p:par>
                                <p:cTn id="144" presetID="10" presetClass="entr" presetSubtype="0" fill="hold" nodeType="withEffect">
                                  <p:stCondLst>
                                    <p:cond delay="0"/>
                                  </p:stCondLst>
                                  <p:childTnLst>
                                    <p:set>
                                      <p:cBhvr>
                                        <p:cTn id="145" dur="1" fill="hold">
                                          <p:stCondLst>
                                            <p:cond delay="0"/>
                                          </p:stCondLst>
                                        </p:cTn>
                                        <p:tgtEl>
                                          <p:spTgt spid="34867"/>
                                        </p:tgtEl>
                                        <p:attrNameLst>
                                          <p:attrName>style.visibility</p:attrName>
                                        </p:attrNameLst>
                                      </p:cBhvr>
                                      <p:to>
                                        <p:strVal val="visible"/>
                                      </p:to>
                                    </p:set>
                                    <p:anim calcmode="lin" valueType="num">
                                      <p:cBhvr>
                                        <p:cTn id="146" dur="1000" fill="hold"/>
                                        <p:tgtEl>
                                          <p:spTgt spid="34867"/>
                                        </p:tgtEl>
                                        <p:attrNameLst>
                                          <p:attrName>ppt_w</p:attrName>
                                        </p:attrNameLst>
                                      </p:cBhvr>
                                      <p:tavLst>
                                        <p:tav tm="0">
                                          <p:val>
                                            <p:fltVal val="0"/>
                                          </p:val>
                                        </p:tav>
                                        <p:tav tm="100000">
                                          <p:val>
                                            <p:strVal val="#ppt_w"/>
                                          </p:val>
                                        </p:tav>
                                      </p:tavLst>
                                    </p:anim>
                                    <p:anim calcmode="lin" valueType="num">
                                      <p:cBhvr>
                                        <p:cTn id="147" dur="1000" fill="hold"/>
                                        <p:tgtEl>
                                          <p:spTgt spid="34867"/>
                                        </p:tgtEl>
                                        <p:attrNameLst>
                                          <p:attrName>ppt_h</p:attrName>
                                        </p:attrNameLst>
                                      </p:cBhvr>
                                      <p:tavLst>
                                        <p:tav tm="0">
                                          <p:val>
                                            <p:fltVal val="0"/>
                                          </p:val>
                                        </p:tav>
                                        <p:tav tm="100000">
                                          <p:val>
                                            <p:strVal val="#ppt_h"/>
                                          </p:val>
                                        </p:tav>
                                      </p:tavLst>
                                    </p:anim>
                                    <p:animEffect filter="fade">
                                      <p:cBhvr>
                                        <p:cTn id="148" dur="1000"/>
                                        <p:tgtEl>
                                          <p:spTgt spid="34867"/>
                                        </p:tgtEl>
                                      </p:cBhvr>
                                    </p:animEffect>
                                  </p:childTnLst>
                                </p:cTn>
                              </p:par>
                              <p:par>
                                <p:cTn id="149" presetID="10" presetClass="entr" presetSubtype="0" fill="hold" nodeType="withEffect">
                                  <p:stCondLst>
                                    <p:cond delay="0"/>
                                  </p:stCondLst>
                                  <p:childTnLst>
                                    <p:set>
                                      <p:cBhvr>
                                        <p:cTn id="150" dur="1" fill="hold">
                                          <p:stCondLst>
                                            <p:cond delay="0"/>
                                          </p:stCondLst>
                                        </p:cTn>
                                        <p:tgtEl>
                                          <p:spTgt spid="34868"/>
                                        </p:tgtEl>
                                        <p:attrNameLst>
                                          <p:attrName>style.visibility</p:attrName>
                                        </p:attrNameLst>
                                      </p:cBhvr>
                                      <p:to>
                                        <p:strVal val="visible"/>
                                      </p:to>
                                    </p:set>
                                    <p:anim calcmode="lin" valueType="num">
                                      <p:cBhvr>
                                        <p:cTn id="151" dur="1000" fill="hold"/>
                                        <p:tgtEl>
                                          <p:spTgt spid="34868"/>
                                        </p:tgtEl>
                                        <p:attrNameLst>
                                          <p:attrName>ppt_w</p:attrName>
                                        </p:attrNameLst>
                                      </p:cBhvr>
                                      <p:tavLst>
                                        <p:tav tm="0">
                                          <p:val>
                                            <p:fltVal val="0"/>
                                          </p:val>
                                        </p:tav>
                                        <p:tav tm="100000">
                                          <p:val>
                                            <p:strVal val="#ppt_w"/>
                                          </p:val>
                                        </p:tav>
                                      </p:tavLst>
                                    </p:anim>
                                    <p:anim calcmode="lin" valueType="num">
                                      <p:cBhvr>
                                        <p:cTn id="152" dur="1000" fill="hold"/>
                                        <p:tgtEl>
                                          <p:spTgt spid="34868"/>
                                        </p:tgtEl>
                                        <p:attrNameLst>
                                          <p:attrName>ppt_h</p:attrName>
                                        </p:attrNameLst>
                                      </p:cBhvr>
                                      <p:tavLst>
                                        <p:tav tm="0">
                                          <p:val>
                                            <p:fltVal val="0"/>
                                          </p:val>
                                        </p:tav>
                                        <p:tav tm="100000">
                                          <p:val>
                                            <p:strVal val="#ppt_h"/>
                                          </p:val>
                                        </p:tav>
                                      </p:tavLst>
                                    </p:anim>
                                    <p:animEffect filter="fade">
                                      <p:cBhvr>
                                        <p:cTn id="153" dur="1000"/>
                                        <p:tgtEl>
                                          <p:spTgt spid="34868"/>
                                        </p:tgtEl>
                                      </p:cBhvr>
                                    </p:animEffect>
                                  </p:childTnLst>
                                </p:cTn>
                              </p:par>
                              <p:par>
                                <p:cTn id="154" presetID="10" presetClass="entr" presetSubtype="0" fill="hold" nodeType="withEffect">
                                  <p:stCondLst>
                                    <p:cond delay="0"/>
                                  </p:stCondLst>
                                  <p:childTnLst>
                                    <p:set>
                                      <p:cBhvr>
                                        <p:cTn id="155" dur="1" fill="hold">
                                          <p:stCondLst>
                                            <p:cond delay="0"/>
                                          </p:stCondLst>
                                        </p:cTn>
                                        <p:tgtEl>
                                          <p:spTgt spid="34869"/>
                                        </p:tgtEl>
                                        <p:attrNameLst>
                                          <p:attrName>style.visibility</p:attrName>
                                        </p:attrNameLst>
                                      </p:cBhvr>
                                      <p:to>
                                        <p:strVal val="visible"/>
                                      </p:to>
                                    </p:set>
                                    <p:anim calcmode="lin" valueType="num">
                                      <p:cBhvr>
                                        <p:cTn id="156" dur="1000" fill="hold"/>
                                        <p:tgtEl>
                                          <p:spTgt spid="34869"/>
                                        </p:tgtEl>
                                        <p:attrNameLst>
                                          <p:attrName>ppt_w</p:attrName>
                                        </p:attrNameLst>
                                      </p:cBhvr>
                                      <p:tavLst>
                                        <p:tav tm="0">
                                          <p:val>
                                            <p:fltVal val="0"/>
                                          </p:val>
                                        </p:tav>
                                        <p:tav tm="100000">
                                          <p:val>
                                            <p:strVal val="#ppt_w"/>
                                          </p:val>
                                        </p:tav>
                                      </p:tavLst>
                                    </p:anim>
                                    <p:anim calcmode="lin" valueType="num">
                                      <p:cBhvr>
                                        <p:cTn id="157" dur="1000" fill="hold"/>
                                        <p:tgtEl>
                                          <p:spTgt spid="34869"/>
                                        </p:tgtEl>
                                        <p:attrNameLst>
                                          <p:attrName>ppt_h</p:attrName>
                                        </p:attrNameLst>
                                      </p:cBhvr>
                                      <p:tavLst>
                                        <p:tav tm="0">
                                          <p:val>
                                            <p:fltVal val="0"/>
                                          </p:val>
                                        </p:tav>
                                        <p:tav tm="100000">
                                          <p:val>
                                            <p:strVal val="#ppt_h"/>
                                          </p:val>
                                        </p:tav>
                                      </p:tavLst>
                                    </p:anim>
                                    <p:animEffect filter="fade">
                                      <p:cBhvr>
                                        <p:cTn id="158" dur="1000"/>
                                        <p:tgtEl>
                                          <p:spTgt spid="34869"/>
                                        </p:tgtEl>
                                      </p:cBhvr>
                                    </p:animEffect>
                                  </p:childTnLst>
                                </p:cTn>
                              </p:par>
                              <p:par>
                                <p:cTn id="159" presetID="10" presetClass="entr" presetSubtype="0" fill="hold" nodeType="withEffect">
                                  <p:stCondLst>
                                    <p:cond delay="0"/>
                                  </p:stCondLst>
                                  <p:childTnLst>
                                    <p:set>
                                      <p:cBhvr>
                                        <p:cTn id="160" dur="1" fill="hold">
                                          <p:stCondLst>
                                            <p:cond delay="0"/>
                                          </p:stCondLst>
                                        </p:cTn>
                                        <p:tgtEl>
                                          <p:spTgt spid="34870"/>
                                        </p:tgtEl>
                                        <p:attrNameLst>
                                          <p:attrName>style.visibility</p:attrName>
                                        </p:attrNameLst>
                                      </p:cBhvr>
                                      <p:to>
                                        <p:strVal val="visible"/>
                                      </p:to>
                                    </p:set>
                                    <p:anim calcmode="lin" valueType="num">
                                      <p:cBhvr>
                                        <p:cTn id="161" dur="1000" fill="hold"/>
                                        <p:tgtEl>
                                          <p:spTgt spid="34870"/>
                                        </p:tgtEl>
                                        <p:attrNameLst>
                                          <p:attrName>ppt_w</p:attrName>
                                        </p:attrNameLst>
                                      </p:cBhvr>
                                      <p:tavLst>
                                        <p:tav tm="0">
                                          <p:val>
                                            <p:fltVal val="0"/>
                                          </p:val>
                                        </p:tav>
                                        <p:tav tm="100000">
                                          <p:val>
                                            <p:strVal val="#ppt_w"/>
                                          </p:val>
                                        </p:tav>
                                      </p:tavLst>
                                    </p:anim>
                                    <p:anim calcmode="lin" valueType="num">
                                      <p:cBhvr>
                                        <p:cTn id="162" dur="1000" fill="hold"/>
                                        <p:tgtEl>
                                          <p:spTgt spid="34870"/>
                                        </p:tgtEl>
                                        <p:attrNameLst>
                                          <p:attrName>ppt_h</p:attrName>
                                        </p:attrNameLst>
                                      </p:cBhvr>
                                      <p:tavLst>
                                        <p:tav tm="0">
                                          <p:val>
                                            <p:fltVal val="0"/>
                                          </p:val>
                                        </p:tav>
                                        <p:tav tm="100000">
                                          <p:val>
                                            <p:strVal val="#ppt_h"/>
                                          </p:val>
                                        </p:tav>
                                      </p:tavLst>
                                    </p:anim>
                                    <p:animEffect filter="fade">
                                      <p:cBhvr>
                                        <p:cTn id="163" dur="1000"/>
                                        <p:tgtEl>
                                          <p:spTgt spid="34870"/>
                                        </p:tgtEl>
                                      </p:cBhvr>
                                    </p:animEffect>
                                  </p:childTnLst>
                                </p:cTn>
                              </p:par>
                              <p:par>
                                <p:cTn id="164" presetID="10" presetClass="entr" presetSubtype="0" fill="hold" nodeType="withEffect">
                                  <p:stCondLst>
                                    <p:cond delay="0"/>
                                  </p:stCondLst>
                                  <p:childTnLst>
                                    <p:set>
                                      <p:cBhvr>
                                        <p:cTn id="165" dur="1" fill="hold">
                                          <p:stCondLst>
                                            <p:cond delay="0"/>
                                          </p:stCondLst>
                                        </p:cTn>
                                        <p:tgtEl>
                                          <p:spTgt spid="34871"/>
                                        </p:tgtEl>
                                        <p:attrNameLst>
                                          <p:attrName>style.visibility</p:attrName>
                                        </p:attrNameLst>
                                      </p:cBhvr>
                                      <p:to>
                                        <p:strVal val="visible"/>
                                      </p:to>
                                    </p:set>
                                    <p:anim calcmode="lin" valueType="num">
                                      <p:cBhvr>
                                        <p:cTn id="166" dur="1000" fill="hold"/>
                                        <p:tgtEl>
                                          <p:spTgt spid="34871"/>
                                        </p:tgtEl>
                                        <p:attrNameLst>
                                          <p:attrName>ppt_w</p:attrName>
                                        </p:attrNameLst>
                                      </p:cBhvr>
                                      <p:tavLst>
                                        <p:tav tm="0">
                                          <p:val>
                                            <p:fltVal val="0"/>
                                          </p:val>
                                        </p:tav>
                                        <p:tav tm="100000">
                                          <p:val>
                                            <p:strVal val="#ppt_w"/>
                                          </p:val>
                                        </p:tav>
                                      </p:tavLst>
                                    </p:anim>
                                    <p:anim calcmode="lin" valueType="num">
                                      <p:cBhvr>
                                        <p:cTn id="167" dur="1000" fill="hold"/>
                                        <p:tgtEl>
                                          <p:spTgt spid="34871"/>
                                        </p:tgtEl>
                                        <p:attrNameLst>
                                          <p:attrName>ppt_h</p:attrName>
                                        </p:attrNameLst>
                                      </p:cBhvr>
                                      <p:tavLst>
                                        <p:tav tm="0">
                                          <p:val>
                                            <p:fltVal val="0"/>
                                          </p:val>
                                        </p:tav>
                                        <p:tav tm="100000">
                                          <p:val>
                                            <p:strVal val="#ppt_h"/>
                                          </p:val>
                                        </p:tav>
                                      </p:tavLst>
                                    </p:anim>
                                    <p:animEffect filter="fade">
                                      <p:cBhvr>
                                        <p:cTn id="168" dur="1000"/>
                                        <p:tgtEl>
                                          <p:spTgt spid="34871"/>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42" presetClass="path" presetSubtype="0" accel="50000" decel="50000" fill="hold" nodeType="clickEffect">
                                  <p:stCondLst>
                                    <p:cond delay="0"/>
                                  </p:stCondLst>
                                  <p:childTnLst>
                                    <p:animMotion origin="layout" path="M 3.44006E-6 -1.11111E-6 L 0.34231 -0.49421 " pathEditMode="relative" rAng="0" ptsTypes="AA">
                                      <p:cBhvr>
                                        <p:cTn id="172" dur="2000" fill="hold"/>
                                        <p:tgtEl>
                                          <p:spTgt spid="34855"/>
                                        </p:tgtEl>
                                        <p:attrNameLst>
                                          <p:attrName>ppt_x,ppt_y</p:attrName>
                                        </p:attrNameLst>
                                      </p:cBhvr>
                                      <p:rCtr x="1711600" y="-2472200"/>
                                    </p:animMotion>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 presetClass="entr" presetSubtype="0" fill="hold" grpId="0" nodeType="clickEffect">
                                  <p:stCondLst>
                                    <p:cond delay="0"/>
                                  </p:stCondLst>
                                  <p:iterate type="lt">
                                    <p:tmAbs val="200"/>
                                  </p:iterate>
                                  <p:childTnLst>
                                    <p:set>
                                      <p:cBhvr>
                                        <p:cTn id="176" dur="1" fill="hold">
                                          <p:stCondLst>
                                            <p:cond delay="9"/>
                                          </p:stCondLst>
                                        </p:cTn>
                                        <p:tgtEl>
                                          <p:spTgt spid="3487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4877"/>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42" presetClass="path" presetSubtype="0" accel="50000" decel="50000" fill="hold" nodeType="clickEffect">
                                  <p:stCondLst>
                                    <p:cond delay="0"/>
                                  </p:stCondLst>
                                  <p:childTnLst>
                                    <p:animMotion origin="layout" path="M 2.00443E-7 4.07407E-6 L 0.22283 -0.32223 " pathEditMode="relative" rAng="0" ptsTypes="AA">
                                      <p:cBhvr>
                                        <p:cTn id="182" dur="2000" fill="hold"/>
                                        <p:tgtEl>
                                          <p:spTgt spid="34861"/>
                                        </p:tgtEl>
                                        <p:attrNameLst>
                                          <p:attrName>ppt_x,ppt_y</p:attrName>
                                        </p:attrNameLst>
                                      </p:cBhvr>
                                      <p:rCtr x="1114100" y="-1611100"/>
                                    </p:animMotion>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grpId="0" nodeType="clickEffect">
                                  <p:stCondLst>
                                    <p:cond delay="0"/>
                                  </p:stCondLst>
                                  <p:iterate type="lt">
                                    <p:tmAbs val="200"/>
                                  </p:iterate>
                                  <p:childTnLst>
                                    <p:set>
                                      <p:cBhvr>
                                        <p:cTn id="186" dur="1" fill="hold">
                                          <p:stCondLst>
                                            <p:cond delay="0"/>
                                          </p:stCondLst>
                                        </p:cTn>
                                        <p:tgtEl>
                                          <p:spTgt spid="3487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34872"/>
                                        </p:tgtEl>
                                        <p:attrNameLst>
                                          <p:attrName>style.visibility</p:attrName>
                                        </p:attrNameLst>
                                      </p:cBhvr>
                                      <p:to>
                                        <p:strVal val="visible"/>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42" presetClass="path" presetSubtype="0" accel="50000" decel="50000" fill="hold" nodeType="clickEffect">
                                  <p:stCondLst>
                                    <p:cond delay="0"/>
                                  </p:stCondLst>
                                  <p:childTnLst>
                                    <p:animMotion origin="layout" path="M -1.53065E-6 -3.7037E-6 L 0.23194 -0.04259 " pathEditMode="relative" rAng="0" ptsTypes="AA">
                                      <p:cBhvr>
                                        <p:cTn id="192" dur="2000" fill="hold"/>
                                        <p:tgtEl>
                                          <p:spTgt spid="34863"/>
                                        </p:tgtEl>
                                        <p:attrNameLst>
                                          <p:attrName>ppt_x,ppt_y</p:attrName>
                                        </p:attrNameLst>
                                      </p:cBhvr>
                                      <p:rCtr x="1159700" y="-213000"/>
                                    </p:animMotion>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ntr" presetSubtype="0" fill="hold" grpId="0" nodeType="clickEffect">
                                  <p:stCondLst>
                                    <p:cond delay="0"/>
                                  </p:stCondLst>
                                  <p:iterate type="lt">
                                    <p:tmAbs val="200"/>
                                  </p:iterate>
                                  <p:childTnLst>
                                    <p:set>
                                      <p:cBhvr>
                                        <p:cTn id="196" dur="1" fill="hold">
                                          <p:stCondLst>
                                            <p:cond delay="0"/>
                                          </p:stCondLst>
                                        </p:cTn>
                                        <p:tgtEl>
                                          <p:spTgt spid="34875"/>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4876"/>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42" presetClass="path" presetSubtype="0" accel="50000" decel="50000" fill="hold" nodeType="clickEffect">
                                  <p:stCondLst>
                                    <p:cond delay="0"/>
                                  </p:stCondLst>
                                  <p:childTnLst>
                                    <p:animMotion origin="layout" path="M 2.08903E-6 4.44444E-6 L 0.20786 0.33402 " pathEditMode="relative" rAng="0" ptsTypes="AA">
                                      <p:cBhvr>
                                        <p:cTn id="202" dur="2000" fill="hold"/>
                                        <p:tgtEl>
                                          <p:spTgt spid="34864"/>
                                        </p:tgtEl>
                                        <p:attrNameLst>
                                          <p:attrName>ppt_x,ppt_y</p:attrName>
                                        </p:attrNameLst>
                                      </p:cBhvr>
                                      <p:rCtr x="1038700" y="1669000"/>
                                    </p:animMotion>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grpId="0" nodeType="clickEffect">
                                  <p:stCondLst>
                                    <p:cond delay="0"/>
                                  </p:stCondLst>
                                  <p:iterate type="lt">
                                    <p:tmAbs val="200"/>
                                  </p:iterate>
                                  <p:childTnLst>
                                    <p:set>
                                      <p:cBhvr>
                                        <p:cTn id="206" dur="1" fill="hold">
                                          <p:stCondLst>
                                            <p:cond delay="0"/>
                                          </p:stCondLst>
                                        </p:cTn>
                                        <p:tgtEl>
                                          <p:spTgt spid="34878"/>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34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0" grpId="0" bldLvl="0"/>
      <p:bldP spid="34841" grpId="0" bldLvl="0" animBg="1"/>
      <p:bldP spid="34872" grpId="0" bldLvl="0"/>
      <p:bldP spid="34873" grpId="0" bldLvl="0"/>
      <p:bldP spid="34874" grpId="0" bldLvl="0"/>
      <p:bldP spid="34875" grpId="0" bldLvl="0"/>
      <p:bldP spid="34876" grpId="0" bldLvl="0"/>
      <p:bldP spid="34877" grpId="0" bldLvl="0"/>
      <p:bldP spid="34878" grpId="0" bldLvl="0"/>
      <p:bldP spid="34879" grpId="0" bldLvl="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4">
            <a:extLst>
              <a:ext uri="{FF2B5EF4-FFF2-40B4-BE49-F238E27FC236}">
                <a16:creationId xmlns:a16="http://schemas.microsoft.com/office/drawing/2014/main" id="{917A8156-AB16-429A-9B91-4B31E9DEE2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FEB17EB4-290E-4DCF-9F7A-5481C105C48D}" type="slidenum">
              <a:rPr altLang="en-US" sz="1400">
                <a:solidFill>
                  <a:srgbClr val="898989"/>
                </a:solidFill>
                <a:ea typeface="宋体" panose="02010600030101010101" pitchFamily="2" charset="-122"/>
              </a:rPr>
              <a:pPr/>
              <a:t>33</a:t>
            </a:fld>
            <a:endParaRPr lang="zh-CN" altLang="en-US" sz="1400">
              <a:solidFill>
                <a:srgbClr val="898989"/>
              </a:solidFill>
              <a:ea typeface="宋体" panose="02010600030101010101" pitchFamily="2" charset="-122"/>
            </a:endParaRPr>
          </a:p>
        </p:txBody>
      </p:sp>
      <p:sp>
        <p:nvSpPr>
          <p:cNvPr id="46083" name="矩形 6">
            <a:extLst>
              <a:ext uri="{FF2B5EF4-FFF2-40B4-BE49-F238E27FC236}">
                <a16:creationId xmlns:a16="http://schemas.microsoft.com/office/drawing/2014/main" id="{17C24B1D-5C61-47BB-9416-5ABDE64B0590}"/>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084" name="矩形 8">
            <a:extLst>
              <a:ext uri="{FF2B5EF4-FFF2-40B4-BE49-F238E27FC236}">
                <a16:creationId xmlns:a16="http://schemas.microsoft.com/office/drawing/2014/main" id="{0832F413-383B-406C-B49B-991355CB1627}"/>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46085" name="矩形 14">
            <a:extLst>
              <a:ext uri="{FF2B5EF4-FFF2-40B4-BE49-F238E27FC236}">
                <a16:creationId xmlns:a16="http://schemas.microsoft.com/office/drawing/2014/main" id="{1F7F683F-7364-48B1-BC59-2043777F3D15}"/>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6086" name="矩形 15">
            <a:extLst>
              <a:ext uri="{FF2B5EF4-FFF2-40B4-BE49-F238E27FC236}">
                <a16:creationId xmlns:a16="http://schemas.microsoft.com/office/drawing/2014/main" id="{A78EBDC8-C0FC-4162-8192-140515774976}"/>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6087" name="矩形 16">
            <a:extLst>
              <a:ext uri="{FF2B5EF4-FFF2-40B4-BE49-F238E27FC236}">
                <a16:creationId xmlns:a16="http://schemas.microsoft.com/office/drawing/2014/main" id="{F722C0E5-1D18-42FA-A761-AC2430A92A36}"/>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6088" name="矩形 1">
            <a:extLst>
              <a:ext uri="{FF2B5EF4-FFF2-40B4-BE49-F238E27FC236}">
                <a16:creationId xmlns:a16="http://schemas.microsoft.com/office/drawing/2014/main" id="{AB0CC68B-FC7B-493C-AEED-A19E087D31EC}"/>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089" name="矩形 3">
            <a:extLst>
              <a:ext uri="{FF2B5EF4-FFF2-40B4-BE49-F238E27FC236}">
                <a16:creationId xmlns:a16="http://schemas.microsoft.com/office/drawing/2014/main" id="{46232C23-5F55-40DA-8C29-7183E4BA9CB5}"/>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46090" name="矩形 6">
            <a:extLst>
              <a:ext uri="{FF2B5EF4-FFF2-40B4-BE49-F238E27FC236}">
                <a16:creationId xmlns:a16="http://schemas.microsoft.com/office/drawing/2014/main" id="{99986BED-8F41-459E-90F6-1FB6BCA696EF}"/>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091" name="矩形 8">
            <a:extLst>
              <a:ext uri="{FF2B5EF4-FFF2-40B4-BE49-F238E27FC236}">
                <a16:creationId xmlns:a16="http://schemas.microsoft.com/office/drawing/2014/main" id="{C4B69575-F864-48CC-B43B-8B558A9D9B96}"/>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Figure</a:t>
            </a:r>
            <a:endParaRPr lang="zh-CN" altLang="en-US" sz="1200">
              <a:ea typeface="宋体" panose="02010600030101010101" pitchFamily="2" charset="-122"/>
            </a:endParaRPr>
          </a:p>
        </p:txBody>
      </p:sp>
      <p:sp>
        <p:nvSpPr>
          <p:cNvPr id="46092" name="矩形 24">
            <a:extLst>
              <a:ext uri="{FF2B5EF4-FFF2-40B4-BE49-F238E27FC236}">
                <a16:creationId xmlns:a16="http://schemas.microsoft.com/office/drawing/2014/main" id="{28D58ECB-C3AF-427A-8201-8D1D97183613}"/>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6093" name="矩形 25">
            <a:extLst>
              <a:ext uri="{FF2B5EF4-FFF2-40B4-BE49-F238E27FC236}">
                <a16:creationId xmlns:a16="http://schemas.microsoft.com/office/drawing/2014/main" id="{4043A07F-E89D-43B5-88AF-516383F91E85}"/>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6094" name="矩形 26">
            <a:extLst>
              <a:ext uri="{FF2B5EF4-FFF2-40B4-BE49-F238E27FC236}">
                <a16:creationId xmlns:a16="http://schemas.microsoft.com/office/drawing/2014/main" id="{29E2FC19-6653-45F5-ADA3-86078F22A0DE}"/>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6095" name="矩形 1">
            <a:extLst>
              <a:ext uri="{FF2B5EF4-FFF2-40B4-BE49-F238E27FC236}">
                <a16:creationId xmlns:a16="http://schemas.microsoft.com/office/drawing/2014/main" id="{5E5CF084-ECAF-45B4-99EC-FFE1E4DC2C4D}"/>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096" name="矩形 3">
            <a:extLst>
              <a:ext uri="{FF2B5EF4-FFF2-40B4-BE49-F238E27FC236}">
                <a16:creationId xmlns:a16="http://schemas.microsoft.com/office/drawing/2014/main" id="{593B6E7C-6D1B-4DBB-B10A-7738CBBE17F9}"/>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46097" name="组合 5">
            <a:extLst>
              <a:ext uri="{FF2B5EF4-FFF2-40B4-BE49-F238E27FC236}">
                <a16:creationId xmlns:a16="http://schemas.microsoft.com/office/drawing/2014/main" id="{A3E01BD0-63DF-4FB5-85A2-A7B7BE867C61}"/>
              </a:ext>
            </a:extLst>
          </p:cNvPr>
          <p:cNvGrpSpPr>
            <a:grpSpLocks/>
          </p:cNvGrpSpPr>
          <p:nvPr/>
        </p:nvGrpSpPr>
        <p:grpSpPr bwMode="auto">
          <a:xfrm>
            <a:off x="10944225" y="368300"/>
            <a:ext cx="360363" cy="361950"/>
            <a:chOff x="0" y="0"/>
            <a:chExt cx="360000" cy="360000"/>
          </a:xfrm>
        </p:grpSpPr>
        <p:sp>
          <p:nvSpPr>
            <p:cNvPr id="46145" name="椭圆 15">
              <a:extLst>
                <a:ext uri="{FF2B5EF4-FFF2-40B4-BE49-F238E27FC236}">
                  <a16:creationId xmlns:a16="http://schemas.microsoft.com/office/drawing/2014/main" id="{6A75ADFA-2919-4D1A-ADF3-A9A3739EA03B}"/>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146" name="燕尾形 16">
              <a:hlinkClick r:id="" action="ppaction://hlinkshowjump?jump=previousslide"/>
              <a:extLst>
                <a:ext uri="{FF2B5EF4-FFF2-40B4-BE49-F238E27FC236}">
                  <a16:creationId xmlns:a16="http://schemas.microsoft.com/office/drawing/2014/main" id="{50FAE75F-AC07-4EDE-B0A1-AC619C0BCB66}"/>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46098" name="组合 4">
            <a:extLst>
              <a:ext uri="{FF2B5EF4-FFF2-40B4-BE49-F238E27FC236}">
                <a16:creationId xmlns:a16="http://schemas.microsoft.com/office/drawing/2014/main" id="{FDA0539F-552D-4299-8235-DA8AC1D9321C}"/>
              </a:ext>
            </a:extLst>
          </p:cNvPr>
          <p:cNvGrpSpPr>
            <a:grpSpLocks/>
          </p:cNvGrpSpPr>
          <p:nvPr/>
        </p:nvGrpSpPr>
        <p:grpSpPr bwMode="auto">
          <a:xfrm>
            <a:off x="11449050" y="368300"/>
            <a:ext cx="360363" cy="361950"/>
            <a:chOff x="0" y="0"/>
            <a:chExt cx="360000" cy="360000"/>
          </a:xfrm>
        </p:grpSpPr>
        <p:sp>
          <p:nvSpPr>
            <p:cNvPr id="46143" name="椭圆 2">
              <a:extLst>
                <a:ext uri="{FF2B5EF4-FFF2-40B4-BE49-F238E27FC236}">
                  <a16:creationId xmlns:a16="http://schemas.microsoft.com/office/drawing/2014/main" id="{35742965-DD08-4C05-8EA8-A98D34577180}"/>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144" name="燕尾形 3">
              <a:hlinkClick r:id="" action="ppaction://hlinkshowjump?jump=nextslide"/>
              <a:extLst>
                <a:ext uri="{FF2B5EF4-FFF2-40B4-BE49-F238E27FC236}">
                  <a16:creationId xmlns:a16="http://schemas.microsoft.com/office/drawing/2014/main" id="{31C6CDCD-18C4-46C5-BF29-144A36F07575}"/>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46099" name="矩形 6">
            <a:extLst>
              <a:ext uri="{FF2B5EF4-FFF2-40B4-BE49-F238E27FC236}">
                <a16:creationId xmlns:a16="http://schemas.microsoft.com/office/drawing/2014/main" id="{6177B448-F66A-4EFB-A642-0AC4A7AB5097}"/>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100" name="矩形 1">
            <a:extLst>
              <a:ext uri="{FF2B5EF4-FFF2-40B4-BE49-F238E27FC236}">
                <a16:creationId xmlns:a16="http://schemas.microsoft.com/office/drawing/2014/main" id="{C7FCF3B9-1381-4476-9C9D-E65822A0F746}"/>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64" name="TextBox 1">
            <a:extLst>
              <a:ext uri="{FF2B5EF4-FFF2-40B4-BE49-F238E27FC236}">
                <a16:creationId xmlns:a16="http://schemas.microsoft.com/office/drawing/2014/main" id="{1DBCA0D3-7244-4761-BA0B-E515C1389B15}"/>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35865" name="矩形 2">
            <a:extLst>
              <a:ext uri="{FF2B5EF4-FFF2-40B4-BE49-F238E27FC236}">
                <a16:creationId xmlns:a16="http://schemas.microsoft.com/office/drawing/2014/main" id="{A0AFAA29-0143-4B63-8D1A-FA40C2F6980F}"/>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66" name="KSO_Shape">
            <a:extLst>
              <a:ext uri="{FF2B5EF4-FFF2-40B4-BE49-F238E27FC236}">
                <a16:creationId xmlns:a16="http://schemas.microsoft.com/office/drawing/2014/main" id="{C1F78055-CFB7-4446-82BB-9E8A49F0302E}"/>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aphicFrame>
        <p:nvGraphicFramePr>
          <p:cNvPr id="35867" name="Group 8">
            <a:extLst>
              <a:ext uri="{FF2B5EF4-FFF2-40B4-BE49-F238E27FC236}">
                <a16:creationId xmlns:a16="http://schemas.microsoft.com/office/drawing/2014/main" id="{43174BDC-2BE8-4FAE-825B-B6001A57BDFB}"/>
              </a:ext>
            </a:extLst>
          </p:cNvPr>
          <p:cNvGraphicFramePr>
            <a:graphicFrameLocks noGrp="1"/>
          </p:cNvGraphicFramePr>
          <p:nvPr/>
        </p:nvGraphicFramePr>
        <p:xfrm>
          <a:off x="665163" y="2816225"/>
          <a:ext cx="10906125" cy="3871242"/>
        </p:xfrm>
        <a:graphic>
          <a:graphicData uri="http://schemas.openxmlformats.org/drawingml/2006/table">
            <a:tbl>
              <a:tblPr/>
              <a:tblGrid>
                <a:gridCol w="2373312">
                  <a:extLst>
                    <a:ext uri="{9D8B030D-6E8A-4147-A177-3AD203B41FA5}">
                      <a16:colId xmlns:a16="http://schemas.microsoft.com/office/drawing/2014/main" val="20000"/>
                    </a:ext>
                  </a:extLst>
                </a:gridCol>
                <a:gridCol w="1989138">
                  <a:extLst>
                    <a:ext uri="{9D8B030D-6E8A-4147-A177-3AD203B41FA5}">
                      <a16:colId xmlns:a16="http://schemas.microsoft.com/office/drawing/2014/main" val="20001"/>
                    </a:ext>
                  </a:extLst>
                </a:gridCol>
                <a:gridCol w="2181225">
                  <a:extLst>
                    <a:ext uri="{9D8B030D-6E8A-4147-A177-3AD203B41FA5}">
                      <a16:colId xmlns:a16="http://schemas.microsoft.com/office/drawing/2014/main" val="20002"/>
                    </a:ext>
                  </a:extLst>
                </a:gridCol>
                <a:gridCol w="2181225">
                  <a:extLst>
                    <a:ext uri="{9D8B030D-6E8A-4147-A177-3AD203B41FA5}">
                      <a16:colId xmlns:a16="http://schemas.microsoft.com/office/drawing/2014/main" val="20003"/>
                    </a:ext>
                  </a:extLst>
                </a:gridCol>
                <a:gridCol w="2181225">
                  <a:extLst>
                    <a:ext uri="{9D8B030D-6E8A-4147-A177-3AD203B41FA5}">
                      <a16:colId xmlns:a16="http://schemas.microsoft.com/office/drawing/2014/main" val="20004"/>
                    </a:ext>
                  </a:extLst>
                </a:gridCol>
              </a:tblGrid>
              <a:tr h="554038">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1600" b="1" i="1" u="none" strike="noStrike" cap="none" normalizeH="0" baseline="0">
                        <a:ln>
                          <a:noFill/>
                        </a:ln>
                        <a:solidFill>
                          <a:srgbClr val="FFFFFF"/>
                        </a:solidFill>
                        <a:effectLst/>
                        <a:latin typeface="微软雅黑" pitchFamily="34" charset="-122"/>
                        <a:ea typeface="微软雅黑" pitchFamily="34" charset="-122"/>
                        <a:sym typeface="微软雅黑" pitchFamily="34" charset="-122"/>
                      </a:endParaRPr>
                    </a:p>
                  </a:txBody>
                  <a:tcPr marL="136725" marR="136725" marT="68385" marB="68385" horzOverflow="overflow">
                    <a:lnL cap="flat">
                      <a:noFill/>
                    </a:lnL>
                    <a:lnR cap="flat">
                      <a:noFill/>
                    </a:lnR>
                    <a:lnT cap="flat">
                      <a:noFill/>
                    </a:lnT>
                    <a:lnB cap="flat">
                      <a:noFill/>
                    </a:lnB>
                    <a:lnTlToBr>
                      <a:noFill/>
                    </a:lnTlToBr>
                    <a:lnBlToTr>
                      <a:noFill/>
                    </a:lnBlToTr>
                    <a:solidFill>
                      <a:srgbClr val="2F7F97"/>
                    </a:solidFill>
                  </a:tcPr>
                </a:tc>
                <a:tc>
                  <a:txBody>
                    <a:bodyPr/>
                    <a:lstStyle/>
                    <a:p>
                      <a:pPr marL="0" marR="0" lvl="0" indent="0" algn="ctr" defTabSz="1089025" rtl="0" eaLnBrk="1" fontAlgn="base" latinLnBrk="0" hangingPunct="1">
                        <a:lnSpc>
                          <a:spcPct val="150000"/>
                        </a:lnSpc>
                        <a:spcBef>
                          <a:spcPts val="1000"/>
                        </a:spcBef>
                        <a:spcAft>
                          <a:spcPct val="0"/>
                        </a:spcAft>
                        <a:buClrTx/>
                        <a:buSzTx/>
                        <a:buFontTx/>
                        <a:buNone/>
                      </a:pPr>
                      <a:r>
                        <a:rPr kumimoji="0" lang="zh-CN" sz="1600" b="1" i="1" u="none" strike="noStrike" cap="none" normalizeH="0" baseline="0">
                          <a:ln>
                            <a:noFill/>
                          </a:ln>
                          <a:solidFill>
                            <a:srgbClr val="FFFFFF"/>
                          </a:solidFill>
                          <a:effectLst/>
                          <a:latin typeface="微软雅黑" pitchFamily="34" charset="-122"/>
                          <a:ea typeface="微软雅黑" pitchFamily="34" charset="-122"/>
                          <a:sym typeface="微软雅黑" pitchFamily="34" charset="-122"/>
                        </a:rPr>
                        <a:t>First quarter</a:t>
                      </a:r>
                      <a:endParaRPr kumimoji="0" lang="zh-CN" sz="3400" b="0" i="0" u="none" strike="noStrike" cap="none" normalizeH="0" baseline="0">
                        <a:ln>
                          <a:noFill/>
                        </a:ln>
                        <a:solidFill>
                          <a:schemeClr val="tx1"/>
                        </a:solidFill>
                        <a:effectLst/>
                        <a:latin typeface="Calibri" pitchFamily="34" charset="0"/>
                        <a:ea typeface="宋体" pitchFamily="2" charset="-122"/>
                        <a:sym typeface="Calibri" pitchFamily="34" charset="0"/>
                      </a:endParaRPr>
                    </a:p>
                  </a:txBody>
                  <a:tcPr marL="136725" marR="136725" marT="68385" marB="68385" horzOverflow="overflow">
                    <a:lnL cap="flat">
                      <a:noFill/>
                    </a:lnL>
                    <a:lnR cap="flat">
                      <a:noFill/>
                    </a:lnR>
                    <a:lnT cap="flat">
                      <a:noFill/>
                    </a:lnT>
                    <a:lnB cap="flat">
                      <a:noFill/>
                    </a:lnB>
                    <a:lnTlToBr>
                      <a:noFill/>
                    </a:lnTlToBr>
                    <a:lnBlToTr>
                      <a:noFill/>
                    </a:lnBlToTr>
                    <a:solidFill>
                      <a:srgbClr val="2F7F97"/>
                    </a:solidFill>
                  </a:tcPr>
                </a:tc>
                <a:tc>
                  <a:txBody>
                    <a:bodyPr/>
                    <a:lstStyle/>
                    <a:p>
                      <a:pPr marL="0" marR="0" lvl="0" indent="0" algn="ctr" defTabSz="1089025" rtl="0" eaLnBrk="1" fontAlgn="base" latinLnBrk="0" hangingPunct="1">
                        <a:lnSpc>
                          <a:spcPct val="150000"/>
                        </a:lnSpc>
                        <a:spcBef>
                          <a:spcPts val="1000"/>
                        </a:spcBef>
                        <a:spcAft>
                          <a:spcPct val="0"/>
                        </a:spcAft>
                        <a:buClrTx/>
                        <a:buSzTx/>
                        <a:buFontTx/>
                        <a:buNone/>
                      </a:pPr>
                      <a:r>
                        <a:rPr kumimoji="0" lang="zh-CN" sz="1600" b="1" i="1" u="none" strike="noStrike" cap="none" normalizeH="0" baseline="0">
                          <a:ln>
                            <a:noFill/>
                          </a:ln>
                          <a:solidFill>
                            <a:srgbClr val="FFFFFF"/>
                          </a:solidFill>
                          <a:effectLst/>
                          <a:latin typeface="微软雅黑" pitchFamily="34" charset="-122"/>
                          <a:ea typeface="微软雅黑" pitchFamily="34" charset="-122"/>
                          <a:sym typeface="微软雅黑" pitchFamily="34" charset="-122"/>
                        </a:rPr>
                        <a:t>Second quarter</a:t>
                      </a:r>
                      <a:endParaRPr kumimoji="0" lang="zh-CN" sz="3400" b="0" i="0" u="none" strike="noStrike" cap="none" normalizeH="0" baseline="0">
                        <a:ln>
                          <a:noFill/>
                        </a:ln>
                        <a:solidFill>
                          <a:schemeClr val="tx1"/>
                        </a:solidFill>
                        <a:effectLst/>
                        <a:latin typeface="Calibri" pitchFamily="34" charset="0"/>
                        <a:ea typeface="宋体" pitchFamily="2" charset="-122"/>
                        <a:sym typeface="Calibri" pitchFamily="34" charset="0"/>
                      </a:endParaRPr>
                    </a:p>
                  </a:txBody>
                  <a:tcPr marL="136725" marR="136725" marT="68385" marB="68385" horzOverflow="overflow">
                    <a:lnL cap="flat">
                      <a:noFill/>
                    </a:lnL>
                    <a:lnR cap="flat">
                      <a:noFill/>
                    </a:lnR>
                    <a:lnT cap="flat">
                      <a:noFill/>
                    </a:lnT>
                    <a:lnB cap="flat">
                      <a:noFill/>
                    </a:lnB>
                    <a:lnTlToBr>
                      <a:noFill/>
                    </a:lnTlToBr>
                    <a:lnBlToTr>
                      <a:noFill/>
                    </a:lnBlToTr>
                    <a:solidFill>
                      <a:srgbClr val="2F7F97"/>
                    </a:solidFill>
                  </a:tcPr>
                </a:tc>
                <a:tc>
                  <a:txBody>
                    <a:bodyPr/>
                    <a:lstStyle/>
                    <a:p>
                      <a:pPr marL="0" marR="0" lvl="0" indent="0" algn="ctr" defTabSz="1089025" rtl="0" eaLnBrk="1" fontAlgn="base" latinLnBrk="0" hangingPunct="1">
                        <a:lnSpc>
                          <a:spcPct val="150000"/>
                        </a:lnSpc>
                        <a:spcBef>
                          <a:spcPts val="1000"/>
                        </a:spcBef>
                        <a:spcAft>
                          <a:spcPct val="0"/>
                        </a:spcAft>
                        <a:buClrTx/>
                        <a:buSzTx/>
                        <a:buFontTx/>
                        <a:buNone/>
                      </a:pPr>
                      <a:r>
                        <a:rPr kumimoji="0" lang="zh-CN" sz="1600" b="1" i="1" u="none" strike="noStrike" cap="none" normalizeH="0" baseline="0">
                          <a:ln>
                            <a:noFill/>
                          </a:ln>
                          <a:solidFill>
                            <a:srgbClr val="FFFFFF"/>
                          </a:solidFill>
                          <a:effectLst/>
                          <a:latin typeface="微软雅黑" pitchFamily="34" charset="-122"/>
                          <a:ea typeface="微软雅黑" pitchFamily="34" charset="-122"/>
                          <a:sym typeface="微软雅黑" pitchFamily="34" charset="-122"/>
                        </a:rPr>
                        <a:t>Third quarter</a:t>
                      </a:r>
                      <a:endParaRPr kumimoji="0" lang="zh-CN" sz="3400" b="0" i="0" u="none" strike="noStrike" cap="none" normalizeH="0" baseline="0">
                        <a:ln>
                          <a:noFill/>
                        </a:ln>
                        <a:solidFill>
                          <a:schemeClr val="tx1"/>
                        </a:solidFill>
                        <a:effectLst/>
                        <a:latin typeface="Calibri" pitchFamily="34" charset="0"/>
                        <a:ea typeface="宋体" pitchFamily="2" charset="-122"/>
                        <a:sym typeface="Calibri" pitchFamily="34" charset="0"/>
                      </a:endParaRPr>
                    </a:p>
                  </a:txBody>
                  <a:tcPr marL="136725" marR="136725" marT="68385" marB="68385" horzOverflow="overflow">
                    <a:lnL cap="flat">
                      <a:noFill/>
                    </a:lnL>
                    <a:lnR cap="flat">
                      <a:noFill/>
                    </a:lnR>
                    <a:lnT cap="flat">
                      <a:noFill/>
                    </a:lnT>
                    <a:lnB cap="flat">
                      <a:noFill/>
                    </a:lnB>
                    <a:lnTlToBr>
                      <a:noFill/>
                    </a:lnTlToBr>
                    <a:lnBlToTr>
                      <a:noFill/>
                    </a:lnBlToTr>
                    <a:solidFill>
                      <a:srgbClr val="2F7F97"/>
                    </a:solidFill>
                  </a:tcPr>
                </a:tc>
                <a:tc>
                  <a:txBody>
                    <a:bodyPr/>
                    <a:lstStyle/>
                    <a:p>
                      <a:pPr marL="0" marR="0" lvl="0" indent="0" algn="ctr" defTabSz="1089025" rtl="0" eaLnBrk="1" fontAlgn="base" latinLnBrk="0" hangingPunct="1">
                        <a:lnSpc>
                          <a:spcPct val="150000"/>
                        </a:lnSpc>
                        <a:spcBef>
                          <a:spcPts val="1000"/>
                        </a:spcBef>
                        <a:spcAft>
                          <a:spcPct val="0"/>
                        </a:spcAft>
                        <a:buClrTx/>
                        <a:buSzTx/>
                        <a:buFontTx/>
                        <a:buNone/>
                      </a:pPr>
                      <a:r>
                        <a:rPr kumimoji="0" lang="zh-CN" sz="1600" b="1" i="1" u="none" strike="noStrike" cap="none" normalizeH="0" baseline="0">
                          <a:ln>
                            <a:noFill/>
                          </a:ln>
                          <a:solidFill>
                            <a:srgbClr val="FFFFFF"/>
                          </a:solidFill>
                          <a:effectLst/>
                          <a:latin typeface="微软雅黑" pitchFamily="34" charset="-122"/>
                          <a:ea typeface="微软雅黑" pitchFamily="34" charset="-122"/>
                          <a:sym typeface="微软雅黑" pitchFamily="34" charset="-122"/>
                        </a:rPr>
                        <a:t>Four quarters</a:t>
                      </a:r>
                      <a:endParaRPr kumimoji="0" lang="zh-CN" sz="3400" b="0" i="0" u="none" strike="noStrike" cap="none" normalizeH="0" baseline="0">
                        <a:ln>
                          <a:noFill/>
                        </a:ln>
                        <a:solidFill>
                          <a:schemeClr val="tx1"/>
                        </a:solidFill>
                        <a:effectLst/>
                        <a:latin typeface="Calibri" pitchFamily="34" charset="0"/>
                        <a:ea typeface="宋体" pitchFamily="2" charset="-122"/>
                        <a:sym typeface="Calibri" pitchFamily="34" charset="0"/>
                      </a:endParaRPr>
                    </a:p>
                  </a:txBody>
                  <a:tcPr marL="136725" marR="136725" marT="68385" marB="68385" horzOverflow="overflow">
                    <a:lnL cap="flat">
                      <a:noFill/>
                    </a:lnL>
                    <a:lnR cap="flat">
                      <a:noFill/>
                    </a:lnR>
                    <a:lnT cap="flat">
                      <a:noFill/>
                    </a:lnT>
                    <a:lnB cap="flat">
                      <a:noFill/>
                    </a:lnB>
                    <a:lnTlToBr>
                      <a:noFill/>
                    </a:lnTlToBr>
                    <a:lnBlToTr>
                      <a:noFill/>
                    </a:lnBlToTr>
                    <a:solidFill>
                      <a:srgbClr val="2F7F97"/>
                    </a:solidFill>
                  </a:tcPr>
                </a:tc>
                <a:extLst>
                  <a:ext uri="{0D108BD9-81ED-4DB2-BD59-A6C34878D82A}">
                    <a16:rowId xmlns:a16="http://schemas.microsoft.com/office/drawing/2014/main" val="10000"/>
                  </a:ext>
                </a:extLst>
              </a:tr>
              <a:tr h="555625">
                <a:tc>
                  <a:txBody>
                    <a:bodyPr/>
                    <a:lstStyle/>
                    <a:p>
                      <a:pPr marL="0" marR="0" lvl="0" indent="0" algn="ctr" defTabSz="1089025" rtl="0" eaLnBrk="1" fontAlgn="base" latinLnBrk="0" hangingPunct="1">
                        <a:lnSpc>
                          <a:spcPct val="150000"/>
                        </a:lnSpc>
                        <a:spcBef>
                          <a:spcPts val="1000"/>
                        </a:spcBef>
                        <a:spcAft>
                          <a:spcPct val="0"/>
                        </a:spcAft>
                        <a:buClrTx/>
                        <a:buSzTx/>
                        <a:buFontTx/>
                        <a:buNone/>
                      </a:pPr>
                      <a:r>
                        <a:rPr kumimoji="0" lang="zh-CN" sz="1600" b="1" i="1" u="none" strike="noStrike" cap="none" normalizeH="0" baseline="0">
                          <a:ln>
                            <a:noFill/>
                          </a:ln>
                          <a:solidFill>
                            <a:srgbClr val="FFFFFF"/>
                          </a:solidFill>
                          <a:effectLst/>
                          <a:latin typeface="微软雅黑" pitchFamily="34" charset="-122"/>
                          <a:ea typeface="微软雅黑" pitchFamily="34" charset="-122"/>
                          <a:sym typeface="微软雅黑" pitchFamily="34" charset="-122"/>
                        </a:rPr>
                        <a:t>Click to enter content</a:t>
                      </a:r>
                      <a:endParaRPr kumimoji="0" lang="zh-CN" sz="3400" b="0" i="0" u="none" strike="noStrike" cap="none" normalizeH="0" baseline="0">
                        <a:ln>
                          <a:noFill/>
                        </a:ln>
                        <a:solidFill>
                          <a:schemeClr val="tx1"/>
                        </a:solidFill>
                        <a:effectLst/>
                        <a:latin typeface="Calibri" pitchFamily="34" charset="0"/>
                        <a:ea typeface="宋体" pitchFamily="2" charset="-122"/>
                        <a:sym typeface="Calibri" pitchFamily="34" charset="0"/>
                      </a:endParaRPr>
                    </a:p>
                  </a:txBody>
                  <a:tcPr marL="136725" marR="136725" marT="68385" marB="68385" horzOverflow="overflow">
                    <a:lnL cap="flat">
                      <a:noFill/>
                    </a:lnL>
                    <a:lnR cap="flat">
                      <a:noFill/>
                    </a:lnR>
                    <a:lnT cap="flat">
                      <a:noFill/>
                    </a:lnT>
                    <a:lnB cap="flat">
                      <a:noFill/>
                    </a:lnB>
                    <a:lnTlToBr>
                      <a:noFill/>
                    </a:lnTlToBr>
                    <a:lnBlToTr>
                      <a:noFill/>
                    </a:lnBlToTr>
                    <a:solidFill>
                      <a:srgbClr val="F48A32"/>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cap="flat">
                      <a:noFill/>
                    </a:lnL>
                    <a:lnR w="12700" cap="flat" cmpd="sng" algn="ctr">
                      <a:solidFill>
                        <a:srgbClr val="A6A6A6"/>
                      </a:solidFill>
                      <a:prstDash val="solid"/>
                      <a:bevel/>
                      <a:headEnd type="none" w="med" len="med"/>
                      <a:tailEnd type="none" w="med" len="med"/>
                    </a:lnR>
                    <a:lnT cap="flat">
                      <a:noFill/>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cap="flat">
                      <a:noFill/>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cap="flat">
                      <a:noFill/>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cap="flat">
                      <a:noFill/>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54038">
                <a:tc>
                  <a:txBody>
                    <a:bodyPr/>
                    <a:lstStyle/>
                    <a:p>
                      <a:pPr marL="0" marR="0" lvl="0" indent="0" algn="ctr" defTabSz="1089025" rtl="0" eaLnBrk="1" fontAlgn="base" latinLnBrk="0" hangingPunct="1">
                        <a:lnSpc>
                          <a:spcPct val="150000"/>
                        </a:lnSpc>
                        <a:spcBef>
                          <a:spcPts val="1000"/>
                        </a:spcBef>
                        <a:spcAft>
                          <a:spcPct val="0"/>
                        </a:spcAft>
                        <a:buClrTx/>
                        <a:buSzTx/>
                        <a:buFontTx/>
                        <a:buNone/>
                      </a:pPr>
                      <a:r>
                        <a:rPr kumimoji="0" lang="zh-CN" sz="1600" b="1" i="1" u="none" strike="noStrike" cap="none" normalizeH="0" baseline="0">
                          <a:ln>
                            <a:noFill/>
                          </a:ln>
                          <a:solidFill>
                            <a:schemeClr val="bg1"/>
                          </a:solidFill>
                          <a:effectLst/>
                          <a:latin typeface="微软雅黑" pitchFamily="34" charset="-122"/>
                          <a:ea typeface="微软雅黑" pitchFamily="34" charset="-122"/>
                          <a:sym typeface="微软雅黑" pitchFamily="34" charset="-122"/>
                        </a:rPr>
                        <a:t>Point</a:t>
                      </a:r>
                      <a:r>
                        <a:rPr kumimoji="0" lang="zh-CN" sz="1600" b="1" i="1" u="none" strike="noStrike" cap="none" normalizeH="0" baseline="0">
                          <a:ln>
                            <a:noFill/>
                          </a:ln>
                          <a:solidFill>
                            <a:srgbClr val="FFFFFF"/>
                          </a:solidFill>
                          <a:effectLst/>
                          <a:latin typeface="微软雅黑" pitchFamily="34" charset="-122"/>
                          <a:ea typeface="微软雅黑" pitchFamily="34" charset="-122"/>
                          <a:sym typeface="微软雅黑" pitchFamily="34" charset="-122"/>
                        </a:rPr>
                        <a:t>Click to enter content</a:t>
                      </a:r>
                      <a:endParaRPr kumimoji="0" lang="zh-CN" sz="3400" b="0" i="0" u="none" strike="noStrike" cap="none" normalizeH="0" baseline="0">
                        <a:ln>
                          <a:noFill/>
                        </a:ln>
                        <a:solidFill>
                          <a:schemeClr val="tx1"/>
                        </a:solidFill>
                        <a:effectLst/>
                        <a:latin typeface="Calibri" pitchFamily="34" charset="0"/>
                        <a:ea typeface="宋体" pitchFamily="2" charset="-122"/>
                        <a:sym typeface="Calibri" pitchFamily="34" charset="0"/>
                      </a:endParaRPr>
                    </a:p>
                  </a:txBody>
                  <a:tcPr marL="136725" marR="136725" marT="68385" marB="68385" horzOverflow="overflow">
                    <a:lnL cap="flat">
                      <a:noFill/>
                    </a:lnL>
                    <a:lnR cap="flat">
                      <a:noFill/>
                    </a:lnR>
                    <a:lnT cap="flat">
                      <a:noFill/>
                    </a:lnT>
                    <a:lnB cap="flat">
                      <a:noFill/>
                    </a:lnB>
                    <a:lnTlToBr>
                      <a:noFill/>
                    </a:lnTlToBr>
                    <a:lnBlToTr>
                      <a:noFill/>
                    </a:lnBlToTr>
                    <a:solidFill>
                      <a:srgbClr val="F48A32"/>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cap="flat">
                      <a:noFill/>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55625">
                <a:tc>
                  <a:txBody>
                    <a:bodyPr/>
                    <a:lstStyle/>
                    <a:p>
                      <a:pPr marL="0" marR="0" lvl="0" indent="0" algn="ctr" defTabSz="1089025" rtl="0" eaLnBrk="1" fontAlgn="base" latinLnBrk="0" hangingPunct="1">
                        <a:lnSpc>
                          <a:spcPct val="150000"/>
                        </a:lnSpc>
                        <a:spcBef>
                          <a:spcPts val="1000"/>
                        </a:spcBef>
                        <a:spcAft>
                          <a:spcPct val="0"/>
                        </a:spcAft>
                        <a:buClrTx/>
                        <a:buSzTx/>
                        <a:buFontTx/>
                        <a:buNone/>
                      </a:pPr>
                      <a:r>
                        <a:rPr kumimoji="0" lang="zh-CN" sz="1600" b="1" i="1" u="none" strike="noStrike" cap="none" normalizeH="0" baseline="0">
                          <a:ln>
                            <a:noFill/>
                          </a:ln>
                          <a:solidFill>
                            <a:srgbClr val="FFFFFF"/>
                          </a:solidFill>
                          <a:effectLst/>
                          <a:latin typeface="微软雅黑" pitchFamily="34" charset="-122"/>
                          <a:ea typeface="微软雅黑" pitchFamily="34" charset="-122"/>
                          <a:sym typeface="微软雅黑" pitchFamily="34" charset="-122"/>
                        </a:rPr>
                        <a:t>Click to enter content</a:t>
                      </a:r>
                      <a:endParaRPr kumimoji="0" lang="zh-CN" sz="3400" b="0" i="0" u="none" strike="noStrike" cap="none" normalizeH="0" baseline="0">
                        <a:ln>
                          <a:noFill/>
                        </a:ln>
                        <a:solidFill>
                          <a:schemeClr val="tx1"/>
                        </a:solidFill>
                        <a:effectLst/>
                        <a:latin typeface="Calibri" pitchFamily="34" charset="0"/>
                        <a:ea typeface="宋体" pitchFamily="2" charset="-122"/>
                        <a:sym typeface="Calibri" pitchFamily="34" charset="0"/>
                      </a:endParaRPr>
                    </a:p>
                  </a:txBody>
                  <a:tcPr marL="136725" marR="136725" marT="68385" marB="68385" horzOverflow="overflow">
                    <a:lnL cap="flat">
                      <a:noFill/>
                    </a:lnL>
                    <a:lnR cap="flat">
                      <a:noFill/>
                    </a:lnR>
                    <a:lnT cap="flat">
                      <a:noFill/>
                    </a:lnT>
                    <a:lnB cap="flat">
                      <a:noFill/>
                    </a:lnB>
                    <a:lnTlToBr>
                      <a:noFill/>
                    </a:lnTlToBr>
                    <a:lnBlToTr>
                      <a:noFill/>
                    </a:lnBlToTr>
                    <a:solidFill>
                      <a:srgbClr val="F48A32"/>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cap="flat">
                      <a:noFill/>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55625">
                <a:tc>
                  <a:txBody>
                    <a:bodyPr/>
                    <a:lstStyle/>
                    <a:p>
                      <a:pPr marL="0" marR="0" lvl="0" indent="0" algn="ctr" defTabSz="1089025" rtl="0" eaLnBrk="1" fontAlgn="base" latinLnBrk="0" hangingPunct="1">
                        <a:lnSpc>
                          <a:spcPct val="150000"/>
                        </a:lnSpc>
                        <a:spcBef>
                          <a:spcPts val="1000"/>
                        </a:spcBef>
                        <a:spcAft>
                          <a:spcPct val="0"/>
                        </a:spcAft>
                        <a:buClrTx/>
                        <a:buSzTx/>
                        <a:buFontTx/>
                        <a:buNone/>
                      </a:pPr>
                      <a:r>
                        <a:rPr kumimoji="0" lang="zh-CN" sz="1600" b="1" i="1" u="none" strike="noStrike" cap="none" normalizeH="0" baseline="0">
                          <a:ln>
                            <a:noFill/>
                          </a:ln>
                          <a:solidFill>
                            <a:schemeClr val="bg1"/>
                          </a:solidFill>
                          <a:effectLst/>
                          <a:latin typeface="微软雅黑" pitchFamily="34" charset="-122"/>
                          <a:ea typeface="微软雅黑" pitchFamily="34" charset="-122"/>
                          <a:sym typeface="微软雅黑" pitchFamily="34" charset="-122"/>
                        </a:rPr>
                        <a:t>Point</a:t>
                      </a:r>
                      <a:r>
                        <a:rPr kumimoji="0" lang="zh-CN" sz="1600" b="1" i="1" u="none" strike="noStrike" cap="none" normalizeH="0" baseline="0">
                          <a:ln>
                            <a:noFill/>
                          </a:ln>
                          <a:solidFill>
                            <a:srgbClr val="FFFFFF"/>
                          </a:solidFill>
                          <a:effectLst/>
                          <a:latin typeface="微软雅黑" pitchFamily="34" charset="-122"/>
                          <a:ea typeface="微软雅黑" pitchFamily="34" charset="-122"/>
                          <a:sym typeface="微软雅黑" pitchFamily="34" charset="-122"/>
                        </a:rPr>
                        <a:t>Click to enter content</a:t>
                      </a:r>
                      <a:endParaRPr kumimoji="0" lang="zh-CN" sz="3400" b="0" i="0" u="none" strike="noStrike" cap="none" normalizeH="0" baseline="0">
                        <a:ln>
                          <a:noFill/>
                        </a:ln>
                        <a:solidFill>
                          <a:schemeClr val="tx1"/>
                        </a:solidFill>
                        <a:effectLst/>
                        <a:latin typeface="Calibri" pitchFamily="34" charset="0"/>
                        <a:ea typeface="宋体" pitchFamily="2" charset="-122"/>
                        <a:sym typeface="Calibri" pitchFamily="34" charset="0"/>
                      </a:endParaRPr>
                    </a:p>
                  </a:txBody>
                  <a:tcPr marL="136725" marR="136725" marT="68385" marB="68385" horzOverflow="overflow">
                    <a:lnL cap="flat">
                      <a:noFill/>
                    </a:lnL>
                    <a:lnR cap="flat">
                      <a:noFill/>
                    </a:lnR>
                    <a:lnT cap="flat">
                      <a:noFill/>
                    </a:lnT>
                    <a:lnB cap="flat">
                      <a:noFill/>
                    </a:lnB>
                    <a:lnTlToBr>
                      <a:noFill/>
                    </a:lnTlToBr>
                    <a:lnBlToTr>
                      <a:noFill/>
                    </a:lnBlToTr>
                    <a:solidFill>
                      <a:srgbClr val="F48A32"/>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cap="flat">
                      <a:noFill/>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tc>
                  <a:txBody>
                    <a:bodyPr/>
                    <a:lstStyle/>
                    <a:p>
                      <a:pPr marL="0" marR="0" lvl="0" indent="0" algn="l" defTabSz="1089025" rtl="0" eaLnBrk="1" fontAlgn="base" latinLnBrk="0" hangingPunct="1">
                        <a:lnSpc>
                          <a:spcPct val="100000"/>
                        </a:lnSpc>
                        <a:spcBef>
                          <a:spcPts val="1000"/>
                        </a:spcBef>
                        <a:spcAft>
                          <a:spcPct val="0"/>
                        </a:spcAft>
                        <a:buClrTx/>
                        <a:buSzTx/>
                        <a:buFontTx/>
                        <a:buNone/>
                      </a:pPr>
                      <a:endParaRPr kumimoji="0" lang="zh-CN" altLang="zh-CN" sz="2700" b="1" i="1" u="none" strike="noStrike" cap="none" normalizeH="0" baseline="0">
                        <a:ln>
                          <a:noFill/>
                        </a:ln>
                        <a:solidFill>
                          <a:srgbClr val="000000"/>
                        </a:solidFill>
                        <a:effectLst/>
                        <a:latin typeface="Calibri" pitchFamily="34" charset="0"/>
                        <a:ea typeface="宋体" pitchFamily="2" charset="-122"/>
                        <a:sym typeface="Calibri" pitchFamily="34" charset="0"/>
                      </a:endParaRPr>
                    </a:p>
                  </a:txBody>
                  <a:tcPr marL="136725" marR="136725" marT="68385" marB="68385" horzOverflow="overflow">
                    <a:lnL w="12700" cap="flat" cmpd="sng" algn="ctr">
                      <a:solidFill>
                        <a:srgbClr val="A6A6A6"/>
                      </a:solidFill>
                      <a:prstDash val="solid"/>
                      <a:bevel/>
                      <a:headEnd type="none" w="med" len="med"/>
                      <a:tailEnd type="none" w="med" len="med"/>
                    </a:lnL>
                    <a:lnR w="12700" cap="flat" cmpd="sng" algn="ctr">
                      <a:solidFill>
                        <a:srgbClr val="A6A6A6"/>
                      </a:solidFill>
                      <a:prstDash val="solid"/>
                      <a:bevel/>
                      <a:headEnd type="none" w="med" len="med"/>
                      <a:tailEnd type="none" w="med" len="med"/>
                    </a:lnR>
                    <a:lnT w="12700" cap="flat" cmpd="sng" algn="ctr">
                      <a:solidFill>
                        <a:srgbClr val="A6A6A6"/>
                      </a:solidFill>
                      <a:prstDash val="solid"/>
                      <a:bevel/>
                      <a:headEnd type="none" w="med" len="med"/>
                      <a:tailEnd type="none" w="med" len="med"/>
                    </a:lnT>
                    <a:lnB w="12700" cap="flat" cmpd="sng" algn="ctr">
                      <a:solidFill>
                        <a:srgbClr val="A6A6A6"/>
                      </a:solidFill>
                      <a:prstDash val="solid"/>
                      <a:bevel/>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35913" name="文本框 10">
            <a:extLst>
              <a:ext uri="{FF2B5EF4-FFF2-40B4-BE49-F238E27FC236}">
                <a16:creationId xmlns:a16="http://schemas.microsoft.com/office/drawing/2014/main" id="{93166EB1-4458-4630-8DAE-E0CDDE27D5B3}"/>
              </a:ext>
            </a:extLst>
          </p:cNvPr>
          <p:cNvSpPr>
            <a:spLocks noChangeArrowheads="1"/>
          </p:cNvSpPr>
          <p:nvPr/>
        </p:nvSpPr>
        <p:spPr bwMode="auto">
          <a:xfrm>
            <a:off x="612775" y="1590675"/>
            <a:ext cx="11174413" cy="120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lnSpc>
                <a:spcPct val="150000"/>
              </a:lnSpc>
              <a:spcBef>
                <a:spcPts val="100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Click on the input content click on the input content click on the input content click on the input content click on the input content click on the input contents click enter Content</a:t>
            </a:r>
            <a:endParaRPr lang="en-US" altLang="zh-CN" sz="11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spcBef>
                <a:spcPts val="100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Click on the input content click on the input content click on the input content click on the input content click on the input content click on the input contents click enter Content</a:t>
            </a:r>
          </a:p>
        </p:txBody>
      </p:sp>
      <p:sp>
        <p:nvSpPr>
          <p:cNvPr id="35914" name="矩形 11">
            <a:extLst>
              <a:ext uri="{FF2B5EF4-FFF2-40B4-BE49-F238E27FC236}">
                <a16:creationId xmlns:a16="http://schemas.microsoft.com/office/drawing/2014/main" id="{5DA2DDEB-FE2C-474A-A3BE-8690074A6AA7}"/>
              </a:ext>
            </a:extLst>
          </p:cNvPr>
          <p:cNvSpPr>
            <a:spLocks noChangeArrowheads="1"/>
          </p:cNvSpPr>
          <p:nvPr/>
        </p:nvSpPr>
        <p:spPr bwMode="auto">
          <a:xfrm>
            <a:off x="3028950" y="3505200"/>
            <a:ext cx="4279900" cy="2921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ts val="1000"/>
              </a:spcBef>
              <a:buFont typeface="Arial" panose="020B0604020202020204" pitchFamily="34" charset="0"/>
              <a:buNone/>
            </a:pPr>
            <a:endParaRPr lang="zh-CN" altLang="zh-CN" sz="1800">
              <a:solidFill>
                <a:srgbClr val="FFFFFF"/>
              </a:solidFill>
              <a:latin typeface="Calibri" panose="020F0502020204030204" pitchFamily="34" charset="0"/>
              <a:ea typeface="宋体" panose="02010600030101010101" pitchFamily="2" charset="-122"/>
            </a:endParaRPr>
          </a:p>
        </p:txBody>
      </p:sp>
      <p:sp>
        <p:nvSpPr>
          <p:cNvPr id="35915" name="矩形 12">
            <a:extLst>
              <a:ext uri="{FF2B5EF4-FFF2-40B4-BE49-F238E27FC236}">
                <a16:creationId xmlns:a16="http://schemas.microsoft.com/office/drawing/2014/main" id="{E999F766-D0B7-448D-B1CC-8458D3F41F09}"/>
              </a:ext>
            </a:extLst>
          </p:cNvPr>
          <p:cNvSpPr>
            <a:spLocks noChangeArrowheads="1"/>
          </p:cNvSpPr>
          <p:nvPr/>
        </p:nvSpPr>
        <p:spPr bwMode="auto">
          <a:xfrm>
            <a:off x="5124450" y="4048125"/>
            <a:ext cx="3327400" cy="2921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ts val="1000"/>
              </a:spcBef>
              <a:buFont typeface="Arial" panose="020B0604020202020204" pitchFamily="34" charset="0"/>
              <a:buNone/>
            </a:pPr>
            <a:endParaRPr lang="zh-CN" altLang="zh-CN" sz="1800">
              <a:solidFill>
                <a:srgbClr val="FFFFFF"/>
              </a:solidFill>
              <a:latin typeface="Calibri" panose="020F0502020204030204" pitchFamily="34" charset="0"/>
              <a:ea typeface="宋体" panose="02010600030101010101" pitchFamily="2" charset="-122"/>
            </a:endParaRPr>
          </a:p>
        </p:txBody>
      </p:sp>
      <p:sp>
        <p:nvSpPr>
          <p:cNvPr id="35916" name="矩形 13">
            <a:extLst>
              <a:ext uri="{FF2B5EF4-FFF2-40B4-BE49-F238E27FC236}">
                <a16:creationId xmlns:a16="http://schemas.microsoft.com/office/drawing/2014/main" id="{E43EE7EB-C0DA-4FA9-9DC6-8536DD403081}"/>
              </a:ext>
            </a:extLst>
          </p:cNvPr>
          <p:cNvSpPr>
            <a:spLocks noChangeArrowheads="1"/>
          </p:cNvSpPr>
          <p:nvPr/>
        </p:nvSpPr>
        <p:spPr bwMode="auto">
          <a:xfrm>
            <a:off x="6781800" y="4605338"/>
            <a:ext cx="3133725" cy="2921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ts val="1000"/>
              </a:spcBef>
              <a:buFont typeface="Arial" panose="020B0604020202020204" pitchFamily="34" charset="0"/>
              <a:buNone/>
            </a:pPr>
            <a:endParaRPr lang="zh-CN" altLang="zh-CN" sz="1800">
              <a:solidFill>
                <a:srgbClr val="FFFFFF"/>
              </a:solidFill>
              <a:latin typeface="Calibri" panose="020F0502020204030204" pitchFamily="34" charset="0"/>
              <a:ea typeface="宋体" panose="02010600030101010101" pitchFamily="2" charset="-122"/>
            </a:endParaRPr>
          </a:p>
        </p:txBody>
      </p:sp>
      <p:sp>
        <p:nvSpPr>
          <p:cNvPr id="35917" name="矩形 14">
            <a:extLst>
              <a:ext uri="{FF2B5EF4-FFF2-40B4-BE49-F238E27FC236}">
                <a16:creationId xmlns:a16="http://schemas.microsoft.com/office/drawing/2014/main" id="{F671E7CD-540D-45F3-A9C0-21FAFC041E4C}"/>
              </a:ext>
            </a:extLst>
          </p:cNvPr>
          <p:cNvSpPr>
            <a:spLocks noChangeArrowheads="1"/>
          </p:cNvSpPr>
          <p:nvPr/>
        </p:nvSpPr>
        <p:spPr bwMode="auto">
          <a:xfrm>
            <a:off x="8347075" y="5162550"/>
            <a:ext cx="3136900" cy="290513"/>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ts val="1000"/>
              </a:spcBef>
              <a:buFont typeface="Arial" panose="020B0604020202020204" pitchFamily="34" charset="0"/>
              <a:buNone/>
            </a:pPr>
            <a:endParaRPr lang="zh-CN" altLang="zh-CN" sz="1800">
              <a:solidFill>
                <a:srgbClr val="FFFFFF"/>
              </a:solidFill>
              <a:latin typeface="Calibri" panose="020F0502020204030204" pitchFamily="34" charset="0"/>
              <a:ea typeface="宋体" panose="02010600030101010101" pitchFamily="2" charset="-122"/>
            </a:endParaRPr>
          </a:p>
        </p:txBody>
      </p:sp>
    </p:spTree>
    <p:custDataLst>
      <p:tags r:id="rId1"/>
    </p:custDataLst>
  </p:cSld>
  <p:clrMapOvr>
    <a:masterClrMapping/>
  </p:clrMapOvr>
  <p:transition advTm="3094">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65"/>
                                        </p:tgtEl>
                                        <p:attrNameLst>
                                          <p:attrName>style.visibility</p:attrName>
                                        </p:attrNameLst>
                                      </p:cBhvr>
                                      <p:to>
                                        <p:strVal val="visible"/>
                                      </p:to>
                                    </p:set>
                                    <p:anim calcmode="lin" valueType="num">
                                      <p:cBhvr>
                                        <p:cTn id="7" dur="500" fill="hold"/>
                                        <p:tgtEl>
                                          <p:spTgt spid="35865"/>
                                        </p:tgtEl>
                                        <p:attrNameLst>
                                          <p:attrName>ppt_x</p:attrName>
                                        </p:attrNameLst>
                                      </p:cBhvr>
                                      <p:tavLst>
                                        <p:tav tm="0">
                                          <p:val>
                                            <p:strVal val="0-#ppt_w/2"/>
                                          </p:val>
                                        </p:tav>
                                        <p:tav tm="100000">
                                          <p:val>
                                            <p:strVal val="#ppt_x"/>
                                          </p:val>
                                        </p:tav>
                                      </p:tavLst>
                                    </p:anim>
                                    <p:anim calcmode="lin" valueType="num">
                                      <p:cBhvr>
                                        <p:cTn id="8" dur="500" fill="hold"/>
                                        <p:tgtEl>
                                          <p:spTgt spid="3586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866"/>
                                        </p:tgtEl>
                                        <p:attrNameLst>
                                          <p:attrName>style.visibility</p:attrName>
                                        </p:attrNameLst>
                                      </p:cBhvr>
                                      <p:to>
                                        <p:strVal val="visible"/>
                                      </p:to>
                                    </p:set>
                                    <p:anim calcmode="lin" valueType="num">
                                      <p:cBhvr>
                                        <p:cTn id="11" dur="500" fill="hold"/>
                                        <p:tgtEl>
                                          <p:spTgt spid="35866"/>
                                        </p:tgtEl>
                                        <p:attrNameLst>
                                          <p:attrName>ppt_x</p:attrName>
                                        </p:attrNameLst>
                                      </p:cBhvr>
                                      <p:tavLst>
                                        <p:tav tm="0">
                                          <p:val>
                                            <p:strVal val="0-#ppt_w/2"/>
                                          </p:val>
                                        </p:tav>
                                        <p:tav tm="100000">
                                          <p:val>
                                            <p:strVal val="#ppt_x"/>
                                          </p:val>
                                        </p:tav>
                                      </p:tavLst>
                                    </p:anim>
                                    <p:anim calcmode="lin" valueType="num">
                                      <p:cBhvr>
                                        <p:cTn id="12" dur="500" fill="hold"/>
                                        <p:tgtEl>
                                          <p:spTgt spid="3586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5864"/>
                                        </p:tgtEl>
                                        <p:attrNameLst>
                                          <p:attrName>style.visibility</p:attrName>
                                        </p:attrNameLst>
                                      </p:cBhvr>
                                      <p:to>
                                        <p:strVal val="visible"/>
                                      </p:to>
                                    </p:set>
                                    <p:anim calcmode="lin" valueType="num">
                                      <p:cBhvr>
                                        <p:cTn id="17" dur="500" fill="hold"/>
                                        <p:tgtEl>
                                          <p:spTgt spid="3586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5864"/>
                                        </p:tgtEl>
                                        <p:attrNameLst>
                                          <p:attrName>ppt_y</p:attrName>
                                        </p:attrNameLst>
                                      </p:cBhvr>
                                      <p:tavLst>
                                        <p:tav tm="0">
                                          <p:val>
                                            <p:strVal val="#ppt_y"/>
                                          </p:val>
                                        </p:tav>
                                        <p:tav tm="100000">
                                          <p:val>
                                            <p:strVal val="#ppt_y"/>
                                          </p:val>
                                        </p:tav>
                                      </p:tavLst>
                                    </p:anim>
                                    <p:anim calcmode="lin" valueType="num">
                                      <p:cBhvr>
                                        <p:cTn id="19" dur="500" fill="hold"/>
                                        <p:tgtEl>
                                          <p:spTgt spid="3586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5864"/>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358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5867"/>
                                        </p:tgtEl>
                                        <p:attrNameLst>
                                          <p:attrName>style.visibility</p:attrName>
                                        </p:attrNameLst>
                                      </p:cBhvr>
                                      <p:to>
                                        <p:strVal val="visible"/>
                                      </p:to>
                                    </p:set>
                                    <p:anim calcmode="lin" valueType="num">
                                      <p:cBhvr>
                                        <p:cTn id="26" dur="500" fill="hold"/>
                                        <p:tgtEl>
                                          <p:spTgt spid="35867"/>
                                        </p:tgtEl>
                                        <p:attrNameLst>
                                          <p:attrName>ppt_w</p:attrName>
                                        </p:attrNameLst>
                                      </p:cBhvr>
                                      <p:tavLst>
                                        <p:tav tm="0">
                                          <p:val>
                                            <p:fltVal val="0"/>
                                          </p:val>
                                        </p:tav>
                                        <p:tav tm="100000">
                                          <p:val>
                                            <p:strVal val="#ppt_w"/>
                                          </p:val>
                                        </p:tav>
                                      </p:tavLst>
                                    </p:anim>
                                    <p:anim calcmode="lin" valueType="num">
                                      <p:cBhvr>
                                        <p:cTn id="27" dur="500" fill="hold"/>
                                        <p:tgtEl>
                                          <p:spTgt spid="35867"/>
                                        </p:tgtEl>
                                        <p:attrNameLst>
                                          <p:attrName>ppt_h</p:attrName>
                                        </p:attrNameLst>
                                      </p:cBhvr>
                                      <p:tavLst>
                                        <p:tav tm="0">
                                          <p:val>
                                            <p:fltVal val="0"/>
                                          </p:val>
                                        </p:tav>
                                        <p:tav tm="100000">
                                          <p:val>
                                            <p:strVal val="#ppt_h"/>
                                          </p:val>
                                        </p:tav>
                                      </p:tavLst>
                                    </p:anim>
                                    <p:animEffect filter="fade">
                                      <p:cBhvr>
                                        <p:cTn id="28" dur="500"/>
                                        <p:tgtEl>
                                          <p:spTgt spid="3586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5914"/>
                                        </p:tgtEl>
                                        <p:attrNameLst>
                                          <p:attrName>style.visibility</p:attrName>
                                        </p:attrNameLst>
                                      </p:cBhvr>
                                      <p:to>
                                        <p:strVal val="visible"/>
                                      </p:to>
                                    </p:set>
                                    <p:animEffect filter="wipe(left)">
                                      <p:cBhvr>
                                        <p:cTn id="33" dur="500"/>
                                        <p:tgtEl>
                                          <p:spTgt spid="35914"/>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5915"/>
                                        </p:tgtEl>
                                        <p:attrNameLst>
                                          <p:attrName>style.visibility</p:attrName>
                                        </p:attrNameLst>
                                      </p:cBhvr>
                                      <p:to>
                                        <p:strVal val="visible"/>
                                      </p:to>
                                    </p:set>
                                    <p:animEffect filter="wipe(left)">
                                      <p:cBhvr>
                                        <p:cTn id="37" dur="500"/>
                                        <p:tgtEl>
                                          <p:spTgt spid="35915"/>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35916"/>
                                        </p:tgtEl>
                                        <p:attrNameLst>
                                          <p:attrName>style.visibility</p:attrName>
                                        </p:attrNameLst>
                                      </p:cBhvr>
                                      <p:to>
                                        <p:strVal val="visible"/>
                                      </p:to>
                                    </p:set>
                                    <p:animEffect filter="wipe(left)">
                                      <p:cBhvr>
                                        <p:cTn id="41" dur="500"/>
                                        <p:tgtEl>
                                          <p:spTgt spid="35916"/>
                                        </p:tgtEl>
                                      </p:cBhvr>
                                    </p:animEffect>
                                  </p:childTnLst>
                                </p:cTn>
                              </p:par>
                            </p:childTnLst>
                          </p:cTn>
                        </p:par>
                        <p:par>
                          <p:cTn id="42" fill="hold" nodeType="afterGroup">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35917"/>
                                        </p:tgtEl>
                                        <p:attrNameLst>
                                          <p:attrName>style.visibility</p:attrName>
                                        </p:attrNameLst>
                                      </p:cBhvr>
                                      <p:to>
                                        <p:strVal val="visible"/>
                                      </p:to>
                                    </p:set>
                                    <p:animEffect filter="wipe(left)">
                                      <p:cBhvr>
                                        <p:cTn id="45" dur="500"/>
                                        <p:tgtEl>
                                          <p:spTgt spid="3591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35913"/>
                                        </p:tgtEl>
                                        <p:attrNameLst>
                                          <p:attrName>style.visibility</p:attrName>
                                        </p:attrNameLst>
                                      </p:cBhvr>
                                      <p:to>
                                        <p:strVal val="visible"/>
                                      </p:to>
                                    </p:set>
                                    <p:anim calcmode="lin" valueType="num">
                                      <p:cBhvr>
                                        <p:cTn id="50" dur="250" fill="hold"/>
                                        <p:tgtEl>
                                          <p:spTgt spid="35913"/>
                                        </p:tgtEl>
                                        <p:attrNameLst>
                                          <p:attrName>ppt_x</p:attrName>
                                        </p:attrNameLst>
                                      </p:cBhvr>
                                      <p:tavLst>
                                        <p:tav tm="0">
                                          <p:val>
                                            <p:strVal val="#ppt_x"/>
                                          </p:val>
                                        </p:tav>
                                        <p:tav tm="50000">
                                          <p:val>
                                            <p:strVal val="#ppt_x+.1"/>
                                          </p:val>
                                        </p:tav>
                                        <p:tav tm="100000">
                                          <p:val>
                                            <p:strVal val="#ppt_x"/>
                                          </p:val>
                                        </p:tav>
                                      </p:tavLst>
                                    </p:anim>
                                    <p:anim calcmode="lin" valueType="num">
                                      <p:cBhvr>
                                        <p:cTn id="51" dur="250" fill="hold"/>
                                        <p:tgtEl>
                                          <p:spTgt spid="35913"/>
                                        </p:tgtEl>
                                        <p:attrNameLst>
                                          <p:attrName>ppt_y</p:attrName>
                                        </p:attrNameLst>
                                      </p:cBhvr>
                                      <p:tavLst>
                                        <p:tav tm="0">
                                          <p:val>
                                            <p:strVal val="#ppt_y"/>
                                          </p:val>
                                        </p:tav>
                                        <p:tav tm="100000">
                                          <p:val>
                                            <p:strVal val="#ppt_y"/>
                                          </p:val>
                                        </p:tav>
                                      </p:tavLst>
                                    </p:anim>
                                    <p:anim calcmode="lin" valueType="num">
                                      <p:cBhvr>
                                        <p:cTn id="52" dur="250" fill="hold"/>
                                        <p:tgtEl>
                                          <p:spTgt spid="35913"/>
                                        </p:tgtEl>
                                        <p:attrNameLst>
                                          <p:attrName>ppt_h</p:attrName>
                                        </p:attrNameLst>
                                      </p:cBhvr>
                                      <p:tavLst>
                                        <p:tav tm="0">
                                          <p:val>
                                            <p:strVal val="#ppt_h/10"/>
                                          </p:val>
                                        </p:tav>
                                        <p:tav tm="50000">
                                          <p:val>
                                            <p:strVal val="#ppt_h+.01"/>
                                          </p:val>
                                        </p:tav>
                                        <p:tav tm="100000">
                                          <p:val>
                                            <p:strVal val="#ppt_h"/>
                                          </p:val>
                                        </p:tav>
                                      </p:tavLst>
                                    </p:anim>
                                    <p:anim calcmode="lin" valueType="num">
                                      <p:cBhvr>
                                        <p:cTn id="53" dur="250" fill="hold"/>
                                        <p:tgtEl>
                                          <p:spTgt spid="35913"/>
                                        </p:tgtEl>
                                        <p:attrNameLst>
                                          <p:attrName>ppt_w</p:attrName>
                                        </p:attrNameLst>
                                      </p:cBhvr>
                                      <p:tavLst>
                                        <p:tav tm="0">
                                          <p:val>
                                            <p:strVal val="#ppt_w/10"/>
                                          </p:val>
                                        </p:tav>
                                        <p:tav tm="50000">
                                          <p:val>
                                            <p:strVal val="#ppt_w+.01"/>
                                          </p:val>
                                        </p:tav>
                                        <p:tav tm="100000">
                                          <p:val>
                                            <p:strVal val="#ppt_w"/>
                                          </p:val>
                                        </p:tav>
                                      </p:tavLst>
                                    </p:anim>
                                    <p:animEffect filter="fade">
                                      <p:cBhvr>
                                        <p:cTn id="54" dur="250" tmFilter="0,0; .5, 1; 1, 1"/>
                                        <p:tgtEl>
                                          <p:spTgt spid="35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4" grpId="0" bldLvl="0"/>
      <p:bldP spid="35865" grpId="0" bldLvl="0" animBg="1"/>
      <p:bldP spid="35913" grpId="0" bldLvl="0"/>
      <p:bldP spid="35914" grpId="0" bldLvl="0" animBg="1"/>
      <p:bldP spid="35915" grpId="0" bldLvl="0" animBg="1"/>
      <p:bldP spid="35916" grpId="0" bldLvl="0" animBg="1"/>
      <p:bldP spid="3591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4">
            <a:extLst>
              <a:ext uri="{FF2B5EF4-FFF2-40B4-BE49-F238E27FC236}">
                <a16:creationId xmlns:a16="http://schemas.microsoft.com/office/drawing/2014/main" id="{8F08F7F4-68A0-4C24-ABF7-F4BD64C197F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7A102679-3958-4B10-8886-96131D8332CD}" type="slidenum">
              <a:rPr altLang="en-US" sz="1100">
                <a:solidFill>
                  <a:srgbClr val="898989"/>
                </a:solidFill>
                <a:ea typeface="宋体" panose="02010600030101010101" pitchFamily="2" charset="-122"/>
              </a:rPr>
              <a:pPr/>
              <a:t>34</a:t>
            </a:fld>
            <a:endParaRPr lang="zh-CN" altLang="en-US" sz="1100">
              <a:solidFill>
                <a:srgbClr val="898989"/>
              </a:solidFill>
              <a:ea typeface="宋体" panose="02010600030101010101" pitchFamily="2" charset="-122"/>
            </a:endParaRPr>
          </a:p>
        </p:txBody>
      </p:sp>
      <p:sp>
        <p:nvSpPr>
          <p:cNvPr id="47107" name="矩形 6">
            <a:extLst>
              <a:ext uri="{FF2B5EF4-FFF2-40B4-BE49-F238E27FC236}">
                <a16:creationId xmlns:a16="http://schemas.microsoft.com/office/drawing/2014/main" id="{6BB43466-A129-4866-962A-B68035DC992F}"/>
              </a:ext>
            </a:extLst>
          </p:cNvPr>
          <p:cNvSpPr>
            <a:spLocks noChangeArrowheads="1"/>
          </p:cNvSpPr>
          <p:nvPr/>
        </p:nvSpPr>
        <p:spPr bwMode="auto">
          <a:xfrm>
            <a:off x="0" y="333375"/>
            <a:ext cx="12198350"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08" name="矩形 8">
            <a:extLst>
              <a:ext uri="{FF2B5EF4-FFF2-40B4-BE49-F238E27FC236}">
                <a16:creationId xmlns:a16="http://schemas.microsoft.com/office/drawing/2014/main" id="{CA2B732B-7CDD-4D68-8D31-ED997252875C}"/>
              </a:ext>
            </a:extLst>
          </p:cNvPr>
          <p:cNvSpPr>
            <a:spLocks noChangeArrowheads="1"/>
          </p:cNvSpPr>
          <p:nvPr/>
        </p:nvSpPr>
        <p:spPr bwMode="auto">
          <a:xfrm>
            <a:off x="62436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47109" name="矩形 14">
            <a:extLst>
              <a:ext uri="{FF2B5EF4-FFF2-40B4-BE49-F238E27FC236}">
                <a16:creationId xmlns:a16="http://schemas.microsoft.com/office/drawing/2014/main" id="{017172EB-2E32-4135-A3D0-D152C1A8ED57}"/>
              </a:ext>
            </a:extLst>
          </p:cNvPr>
          <p:cNvSpPr>
            <a:spLocks noChangeArrowheads="1"/>
          </p:cNvSpPr>
          <p:nvPr/>
        </p:nvSpPr>
        <p:spPr bwMode="auto">
          <a:xfrm>
            <a:off x="74914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7110" name="矩形 15">
            <a:extLst>
              <a:ext uri="{FF2B5EF4-FFF2-40B4-BE49-F238E27FC236}">
                <a16:creationId xmlns:a16="http://schemas.microsoft.com/office/drawing/2014/main" id="{A9B177F9-CFC0-4951-938F-B33FEE1C0622}"/>
              </a:ext>
            </a:extLst>
          </p:cNvPr>
          <p:cNvSpPr>
            <a:spLocks noChangeArrowheads="1"/>
          </p:cNvSpPr>
          <p:nvPr/>
        </p:nvSpPr>
        <p:spPr bwMode="auto">
          <a:xfrm>
            <a:off x="87391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7111" name="矩形 16">
            <a:extLst>
              <a:ext uri="{FF2B5EF4-FFF2-40B4-BE49-F238E27FC236}">
                <a16:creationId xmlns:a16="http://schemas.microsoft.com/office/drawing/2014/main" id="{062151E2-D128-4C25-B262-7CF1CFC152D3}"/>
              </a:ext>
            </a:extLst>
          </p:cNvPr>
          <p:cNvSpPr>
            <a:spLocks noChangeArrowheads="1"/>
          </p:cNvSpPr>
          <p:nvPr/>
        </p:nvSpPr>
        <p:spPr bwMode="auto">
          <a:xfrm>
            <a:off x="9986963" y="333375"/>
            <a:ext cx="1223962" cy="431800"/>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7112" name="矩形 1">
            <a:extLst>
              <a:ext uri="{FF2B5EF4-FFF2-40B4-BE49-F238E27FC236}">
                <a16:creationId xmlns:a16="http://schemas.microsoft.com/office/drawing/2014/main" id="{B4303CA2-6A1E-4130-AE64-8D1274790AC8}"/>
              </a:ext>
            </a:extLst>
          </p:cNvPr>
          <p:cNvSpPr>
            <a:spLocks noChangeArrowheads="1"/>
          </p:cNvSpPr>
          <p:nvPr/>
        </p:nvSpPr>
        <p:spPr bwMode="auto">
          <a:xfrm>
            <a:off x="0" y="765175"/>
            <a:ext cx="12198350" cy="71438"/>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13" name="矩形 3">
            <a:extLst>
              <a:ext uri="{FF2B5EF4-FFF2-40B4-BE49-F238E27FC236}">
                <a16:creationId xmlns:a16="http://schemas.microsoft.com/office/drawing/2014/main" id="{C69A35BC-B189-4C27-B5D7-58A9800E2D6F}"/>
              </a:ext>
            </a:extLst>
          </p:cNvPr>
          <p:cNvSpPr>
            <a:spLocks noChangeArrowheads="1"/>
          </p:cNvSpPr>
          <p:nvPr/>
        </p:nvSpPr>
        <p:spPr bwMode="auto">
          <a:xfrm>
            <a:off x="6243638" y="333375"/>
            <a:ext cx="1223962" cy="431800"/>
          </a:xfrm>
          <a:prstGeom prst="rect">
            <a:avLst/>
          </a:prstGeom>
          <a:solidFill>
            <a:srgbClr val="00B0F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Job Overview</a:t>
            </a:r>
          </a:p>
        </p:txBody>
      </p:sp>
      <p:sp>
        <p:nvSpPr>
          <p:cNvPr id="47114" name="矩形 6">
            <a:extLst>
              <a:ext uri="{FF2B5EF4-FFF2-40B4-BE49-F238E27FC236}">
                <a16:creationId xmlns:a16="http://schemas.microsoft.com/office/drawing/2014/main" id="{31B3F01A-2F90-4D11-A781-5540EBD41E52}"/>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15" name="矩形 8">
            <a:extLst>
              <a:ext uri="{FF2B5EF4-FFF2-40B4-BE49-F238E27FC236}">
                <a16:creationId xmlns:a16="http://schemas.microsoft.com/office/drawing/2014/main" id="{4B137D47-96C3-42B9-B6CE-EC35206E7863}"/>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Figure</a:t>
            </a:r>
            <a:endParaRPr lang="zh-CN" altLang="en-US" sz="1200">
              <a:ea typeface="宋体" panose="02010600030101010101" pitchFamily="2" charset="-122"/>
            </a:endParaRPr>
          </a:p>
        </p:txBody>
      </p:sp>
      <p:sp>
        <p:nvSpPr>
          <p:cNvPr id="47116" name="矩形 24">
            <a:extLst>
              <a:ext uri="{FF2B5EF4-FFF2-40B4-BE49-F238E27FC236}">
                <a16:creationId xmlns:a16="http://schemas.microsoft.com/office/drawing/2014/main" id="{B4103642-4F27-4F3B-AB76-8B5E6CDF9386}"/>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47117" name="矩形 25">
            <a:extLst>
              <a:ext uri="{FF2B5EF4-FFF2-40B4-BE49-F238E27FC236}">
                <a16:creationId xmlns:a16="http://schemas.microsoft.com/office/drawing/2014/main" id="{4EB31595-DA56-456C-A138-E85F94B9E9A5}"/>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47118" name="矩形 26">
            <a:extLst>
              <a:ext uri="{FF2B5EF4-FFF2-40B4-BE49-F238E27FC236}">
                <a16:creationId xmlns:a16="http://schemas.microsoft.com/office/drawing/2014/main" id="{8F5496DA-741A-437C-B5E4-5181A0A87286}"/>
              </a:ext>
            </a:extLst>
          </p:cNvPr>
          <p:cNvSpPr>
            <a:spLocks noChangeArrowheads="1"/>
          </p:cNvSpPr>
          <p:nvPr/>
        </p:nvSpPr>
        <p:spPr bwMode="auto">
          <a:xfrm>
            <a:off x="9266238"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47119" name="矩形 1">
            <a:extLst>
              <a:ext uri="{FF2B5EF4-FFF2-40B4-BE49-F238E27FC236}">
                <a16:creationId xmlns:a16="http://schemas.microsoft.com/office/drawing/2014/main" id="{BA9132FB-E2EB-434F-8B84-A3C4C981E2ED}"/>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20" name="矩形 3">
            <a:extLst>
              <a:ext uri="{FF2B5EF4-FFF2-40B4-BE49-F238E27FC236}">
                <a16:creationId xmlns:a16="http://schemas.microsoft.com/office/drawing/2014/main" id="{24057E36-52BB-4C9C-A99A-9A5EA942E888}"/>
              </a:ext>
            </a:extLst>
          </p:cNvPr>
          <p:cNvSpPr>
            <a:spLocks noChangeArrowheads="1"/>
          </p:cNvSpPr>
          <p:nvPr/>
        </p:nvSpPr>
        <p:spPr bwMode="auto">
          <a:xfrm>
            <a:off x="5522913" y="333375"/>
            <a:ext cx="1223962"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47121" name="组合 5">
            <a:extLst>
              <a:ext uri="{FF2B5EF4-FFF2-40B4-BE49-F238E27FC236}">
                <a16:creationId xmlns:a16="http://schemas.microsoft.com/office/drawing/2014/main" id="{62960B5D-80CE-4148-B16E-2D67CCA3457E}"/>
              </a:ext>
            </a:extLst>
          </p:cNvPr>
          <p:cNvGrpSpPr>
            <a:grpSpLocks/>
          </p:cNvGrpSpPr>
          <p:nvPr/>
        </p:nvGrpSpPr>
        <p:grpSpPr bwMode="auto">
          <a:xfrm>
            <a:off x="10944225" y="368300"/>
            <a:ext cx="360363" cy="361950"/>
            <a:chOff x="0" y="0"/>
            <a:chExt cx="360000" cy="360000"/>
          </a:xfrm>
        </p:grpSpPr>
        <p:sp>
          <p:nvSpPr>
            <p:cNvPr id="47151" name="椭圆 15">
              <a:extLst>
                <a:ext uri="{FF2B5EF4-FFF2-40B4-BE49-F238E27FC236}">
                  <a16:creationId xmlns:a16="http://schemas.microsoft.com/office/drawing/2014/main" id="{759FAC3B-BA80-4772-9EFC-CE6CD148DE5B}"/>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52" name="燕尾形 16">
              <a:hlinkClick r:id="" action="ppaction://hlinkshowjump?jump=previousslide"/>
              <a:extLst>
                <a:ext uri="{FF2B5EF4-FFF2-40B4-BE49-F238E27FC236}">
                  <a16:creationId xmlns:a16="http://schemas.microsoft.com/office/drawing/2014/main" id="{91E3A723-4547-408C-BF85-6B20B402D21F}"/>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47122" name="组合 4">
            <a:extLst>
              <a:ext uri="{FF2B5EF4-FFF2-40B4-BE49-F238E27FC236}">
                <a16:creationId xmlns:a16="http://schemas.microsoft.com/office/drawing/2014/main" id="{57C00675-7C1C-4A80-B586-DC1B207BFBEF}"/>
              </a:ext>
            </a:extLst>
          </p:cNvPr>
          <p:cNvGrpSpPr>
            <a:grpSpLocks/>
          </p:cNvGrpSpPr>
          <p:nvPr/>
        </p:nvGrpSpPr>
        <p:grpSpPr bwMode="auto">
          <a:xfrm>
            <a:off x="11449050" y="368300"/>
            <a:ext cx="360363" cy="361950"/>
            <a:chOff x="0" y="0"/>
            <a:chExt cx="360000" cy="360000"/>
          </a:xfrm>
        </p:grpSpPr>
        <p:sp>
          <p:nvSpPr>
            <p:cNvPr id="47149" name="椭圆 2">
              <a:extLst>
                <a:ext uri="{FF2B5EF4-FFF2-40B4-BE49-F238E27FC236}">
                  <a16:creationId xmlns:a16="http://schemas.microsoft.com/office/drawing/2014/main" id="{7C93D680-B09A-42CE-82CF-1070E1D4C082}"/>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50" name="燕尾形 3">
              <a:hlinkClick r:id="" action="ppaction://hlinkshowjump?jump=nextslide"/>
              <a:extLst>
                <a:ext uri="{FF2B5EF4-FFF2-40B4-BE49-F238E27FC236}">
                  <a16:creationId xmlns:a16="http://schemas.microsoft.com/office/drawing/2014/main" id="{3E054646-1327-4680-AE7C-C15EEA2E3623}"/>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47123" name="矩形 6">
            <a:extLst>
              <a:ext uri="{FF2B5EF4-FFF2-40B4-BE49-F238E27FC236}">
                <a16:creationId xmlns:a16="http://schemas.microsoft.com/office/drawing/2014/main" id="{421705CA-18C0-445E-9219-82D38BE41A62}"/>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1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24" name="矩形 1">
            <a:extLst>
              <a:ext uri="{FF2B5EF4-FFF2-40B4-BE49-F238E27FC236}">
                <a16:creationId xmlns:a16="http://schemas.microsoft.com/office/drawing/2014/main" id="{0277B3E8-0593-443C-8AC4-B36D95CA0F99}"/>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1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88" name="TextBox 1">
            <a:extLst>
              <a:ext uri="{FF2B5EF4-FFF2-40B4-BE49-F238E27FC236}">
                <a16:creationId xmlns:a16="http://schemas.microsoft.com/office/drawing/2014/main" id="{0C56E027-19F1-48C8-89DB-7FDC7A115B4C}"/>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36889" name="矩形 2">
            <a:extLst>
              <a:ext uri="{FF2B5EF4-FFF2-40B4-BE49-F238E27FC236}">
                <a16:creationId xmlns:a16="http://schemas.microsoft.com/office/drawing/2014/main" id="{DAB9ACAC-3F46-4E3D-853D-A6D94C04E89C}"/>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90" name="KSO_Shape">
            <a:extLst>
              <a:ext uri="{FF2B5EF4-FFF2-40B4-BE49-F238E27FC236}">
                <a16:creationId xmlns:a16="http://schemas.microsoft.com/office/drawing/2014/main" id="{22EC28D2-86AD-4DDA-8862-19B8F7119FB1}"/>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91" name="Freeform 9">
            <a:extLst>
              <a:ext uri="{FF2B5EF4-FFF2-40B4-BE49-F238E27FC236}">
                <a16:creationId xmlns:a16="http://schemas.microsoft.com/office/drawing/2014/main" id="{2C595E9D-1B13-4B09-96FA-2C4AD14AB130}"/>
              </a:ext>
            </a:extLst>
          </p:cNvPr>
          <p:cNvSpPr>
            <a:spLocks noEditPoints="1" noChangeArrowheads="1"/>
          </p:cNvSpPr>
          <p:nvPr/>
        </p:nvSpPr>
        <p:spPr bwMode="auto">
          <a:xfrm>
            <a:off x="1503363" y="2095500"/>
            <a:ext cx="1362075" cy="1365250"/>
          </a:xfrm>
          <a:custGeom>
            <a:avLst/>
            <a:gdLst>
              <a:gd name="T0" fmla="*/ 2147483647 w 295"/>
              <a:gd name="T1" fmla="*/ 0 h 295"/>
              <a:gd name="T2" fmla="*/ 0 w 295"/>
              <a:gd name="T3" fmla="*/ 2147483647 h 295"/>
              <a:gd name="T4" fmla="*/ 2147483647 w 295"/>
              <a:gd name="T5" fmla="*/ 2147483647 h 295"/>
              <a:gd name="T6" fmla="*/ 2147483647 w 295"/>
              <a:gd name="T7" fmla="*/ 2147483647 h 295"/>
              <a:gd name="T8" fmla="*/ 2147483647 w 295"/>
              <a:gd name="T9" fmla="*/ 0 h 295"/>
              <a:gd name="T10" fmla="*/ 2147483647 w 295"/>
              <a:gd name="T11" fmla="*/ 2147483647 h 295"/>
              <a:gd name="T12" fmla="*/ 2147483647 w 295"/>
              <a:gd name="T13" fmla="*/ 2147483647 h 295"/>
              <a:gd name="T14" fmla="*/ 2147483647 w 295"/>
              <a:gd name="T15" fmla="*/ 2147483647 h 295"/>
              <a:gd name="T16" fmla="*/ 2147483647 w 295"/>
              <a:gd name="T17" fmla="*/ 2147483647 h 295"/>
              <a:gd name="T18" fmla="*/ 2147483647 w 295"/>
              <a:gd name="T19" fmla="*/ 214748364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92" name="Freeform 10">
            <a:extLst>
              <a:ext uri="{FF2B5EF4-FFF2-40B4-BE49-F238E27FC236}">
                <a16:creationId xmlns:a16="http://schemas.microsoft.com/office/drawing/2014/main" id="{5404595F-4017-4867-A541-B8D0CBAF95F6}"/>
              </a:ext>
            </a:extLst>
          </p:cNvPr>
          <p:cNvSpPr>
            <a:spLocks noChangeArrowheads="1"/>
          </p:cNvSpPr>
          <p:nvPr/>
        </p:nvSpPr>
        <p:spPr bwMode="auto">
          <a:xfrm>
            <a:off x="1130300" y="1773238"/>
            <a:ext cx="1008063" cy="1008062"/>
          </a:xfrm>
          <a:custGeom>
            <a:avLst/>
            <a:gdLst>
              <a:gd name="T0" fmla="*/ 2147483647 w 218"/>
              <a:gd name="T1" fmla="*/ 2147483647 h 218"/>
              <a:gd name="T2" fmla="*/ 2147483647 w 218"/>
              <a:gd name="T3" fmla="*/ 0 h 218"/>
              <a:gd name="T4" fmla="*/ 0 w 218"/>
              <a:gd name="T5" fmla="*/ 2147483647 h 218"/>
              <a:gd name="T6" fmla="*/ 2147483647 w 218"/>
              <a:gd name="T7" fmla="*/ 2147483647 h 218"/>
              <a:gd name="T8" fmla="*/ 2147483647 w 218"/>
              <a:gd name="T9" fmla="*/ 2147483647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93" name="TextBox 58">
            <a:extLst>
              <a:ext uri="{FF2B5EF4-FFF2-40B4-BE49-F238E27FC236}">
                <a16:creationId xmlns:a16="http://schemas.microsoft.com/office/drawing/2014/main" id="{DA067172-2E11-4626-A75C-92FEAE3D9D55}"/>
              </a:ext>
            </a:extLst>
          </p:cNvPr>
          <p:cNvSpPr>
            <a:spLocks noChangeArrowheads="1"/>
          </p:cNvSpPr>
          <p:nvPr/>
        </p:nvSpPr>
        <p:spPr bwMode="auto">
          <a:xfrm>
            <a:off x="1778000" y="2578100"/>
            <a:ext cx="717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a:solidFill>
                  <a:srgbClr val="262626"/>
                </a:solidFill>
                <a:latin typeface="Impact" panose="020B0806030902050204" pitchFamily="34" charset="0"/>
                <a:ea typeface="微软雅黑" panose="020B0503020204020204" pitchFamily="34" charset="-122"/>
                <a:sym typeface="Impact" panose="020B0806030902050204" pitchFamily="34" charset="0"/>
              </a:rPr>
              <a:t>25%</a:t>
            </a:r>
            <a:endParaRPr lang="zh-CN" altLang="en-US" sz="240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894" name="Freeform 14">
            <a:extLst>
              <a:ext uri="{FF2B5EF4-FFF2-40B4-BE49-F238E27FC236}">
                <a16:creationId xmlns:a16="http://schemas.microsoft.com/office/drawing/2014/main" id="{3D8B2895-5457-4B6D-A6F8-CA0AB5AC0091}"/>
              </a:ext>
            </a:extLst>
          </p:cNvPr>
          <p:cNvSpPr>
            <a:spLocks noEditPoints="1" noChangeArrowheads="1"/>
          </p:cNvSpPr>
          <p:nvPr/>
        </p:nvSpPr>
        <p:spPr bwMode="auto">
          <a:xfrm>
            <a:off x="4014788" y="2095500"/>
            <a:ext cx="1358900" cy="1365250"/>
          </a:xfrm>
          <a:custGeom>
            <a:avLst/>
            <a:gdLst>
              <a:gd name="T0" fmla="*/ 2147483647 w 294"/>
              <a:gd name="T1" fmla="*/ 0 h 295"/>
              <a:gd name="T2" fmla="*/ 0 w 294"/>
              <a:gd name="T3" fmla="*/ 2147483647 h 295"/>
              <a:gd name="T4" fmla="*/ 2147483647 w 294"/>
              <a:gd name="T5" fmla="*/ 2147483647 h 295"/>
              <a:gd name="T6" fmla="*/ 2147483647 w 294"/>
              <a:gd name="T7" fmla="*/ 2147483647 h 295"/>
              <a:gd name="T8" fmla="*/ 2147483647 w 294"/>
              <a:gd name="T9" fmla="*/ 0 h 295"/>
              <a:gd name="T10" fmla="*/ 2147483647 w 294"/>
              <a:gd name="T11" fmla="*/ 2147483647 h 295"/>
              <a:gd name="T12" fmla="*/ 2147483647 w 294"/>
              <a:gd name="T13" fmla="*/ 2147483647 h 295"/>
              <a:gd name="T14" fmla="*/ 2147483647 w 294"/>
              <a:gd name="T15" fmla="*/ 2147483647 h 295"/>
              <a:gd name="T16" fmla="*/ 2147483647 w 294"/>
              <a:gd name="T17" fmla="*/ 2147483647 h 295"/>
              <a:gd name="T18" fmla="*/ 2147483647 w 294"/>
              <a:gd name="T19" fmla="*/ 214748364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95" name="Freeform 15">
            <a:extLst>
              <a:ext uri="{FF2B5EF4-FFF2-40B4-BE49-F238E27FC236}">
                <a16:creationId xmlns:a16="http://schemas.microsoft.com/office/drawing/2014/main" id="{425CE55F-FB1B-4CEE-920D-C82BE0049BEB}"/>
              </a:ext>
            </a:extLst>
          </p:cNvPr>
          <p:cNvSpPr>
            <a:spLocks noChangeArrowheads="1"/>
          </p:cNvSpPr>
          <p:nvPr/>
        </p:nvSpPr>
        <p:spPr bwMode="auto">
          <a:xfrm>
            <a:off x="3644900" y="1773238"/>
            <a:ext cx="1003300" cy="2009775"/>
          </a:xfrm>
          <a:custGeom>
            <a:avLst/>
            <a:gdLst>
              <a:gd name="T0" fmla="*/ 2147483647 w 217"/>
              <a:gd name="T1" fmla="*/ 2147483647 h 435"/>
              <a:gd name="T2" fmla="*/ 2147483647 w 217"/>
              <a:gd name="T3" fmla="*/ 2147483647 h 435"/>
              <a:gd name="T4" fmla="*/ 2147483647 w 217"/>
              <a:gd name="T5" fmla="*/ 0 h 435"/>
              <a:gd name="T6" fmla="*/ 0 w 217"/>
              <a:gd name="T7" fmla="*/ 2147483647 h 435"/>
              <a:gd name="T8" fmla="*/ 2147483647 w 217"/>
              <a:gd name="T9" fmla="*/ 2147483647 h 435"/>
              <a:gd name="T10" fmla="*/ 2147483647 w 217"/>
              <a:gd name="T11" fmla="*/ 2147483647 h 435"/>
              <a:gd name="T12" fmla="*/ 2147483647 w 217"/>
              <a:gd name="T13" fmla="*/ 2147483647 h 4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96" name="TextBox 59">
            <a:extLst>
              <a:ext uri="{FF2B5EF4-FFF2-40B4-BE49-F238E27FC236}">
                <a16:creationId xmlns:a16="http://schemas.microsoft.com/office/drawing/2014/main" id="{646EA724-AA03-4F74-9A9E-F4E9D00E022F}"/>
              </a:ext>
            </a:extLst>
          </p:cNvPr>
          <p:cNvSpPr>
            <a:spLocks noChangeArrowheads="1"/>
          </p:cNvSpPr>
          <p:nvPr/>
        </p:nvSpPr>
        <p:spPr bwMode="auto">
          <a:xfrm>
            <a:off x="4283075" y="2578100"/>
            <a:ext cx="727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a:solidFill>
                  <a:srgbClr val="262626"/>
                </a:solidFill>
                <a:latin typeface="Impact" panose="020B0806030902050204" pitchFamily="34" charset="0"/>
                <a:ea typeface="微软雅黑" panose="020B0503020204020204" pitchFamily="34" charset="-122"/>
                <a:sym typeface="Impact" panose="020B0806030902050204" pitchFamily="34" charset="0"/>
              </a:rPr>
              <a:t>50%</a:t>
            </a:r>
            <a:endParaRPr lang="zh-CN" altLang="en-US" sz="240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897" name="Freeform 19">
            <a:extLst>
              <a:ext uri="{FF2B5EF4-FFF2-40B4-BE49-F238E27FC236}">
                <a16:creationId xmlns:a16="http://schemas.microsoft.com/office/drawing/2014/main" id="{A8E3B1D1-60A3-441F-BFA9-901F712D04E2}"/>
              </a:ext>
            </a:extLst>
          </p:cNvPr>
          <p:cNvSpPr>
            <a:spLocks noEditPoints="1" noChangeArrowheads="1"/>
          </p:cNvSpPr>
          <p:nvPr/>
        </p:nvSpPr>
        <p:spPr bwMode="auto">
          <a:xfrm>
            <a:off x="6524625" y="2095500"/>
            <a:ext cx="1362075" cy="1365250"/>
          </a:xfrm>
          <a:custGeom>
            <a:avLst/>
            <a:gdLst>
              <a:gd name="T0" fmla="*/ 2147483647 w 295"/>
              <a:gd name="T1" fmla="*/ 0 h 295"/>
              <a:gd name="T2" fmla="*/ 0 w 295"/>
              <a:gd name="T3" fmla="*/ 2147483647 h 295"/>
              <a:gd name="T4" fmla="*/ 2147483647 w 295"/>
              <a:gd name="T5" fmla="*/ 2147483647 h 295"/>
              <a:gd name="T6" fmla="*/ 2147483647 w 295"/>
              <a:gd name="T7" fmla="*/ 2147483647 h 295"/>
              <a:gd name="T8" fmla="*/ 2147483647 w 295"/>
              <a:gd name="T9" fmla="*/ 0 h 295"/>
              <a:gd name="T10" fmla="*/ 2147483647 w 295"/>
              <a:gd name="T11" fmla="*/ 2147483647 h 295"/>
              <a:gd name="T12" fmla="*/ 2147483647 w 295"/>
              <a:gd name="T13" fmla="*/ 2147483647 h 295"/>
              <a:gd name="T14" fmla="*/ 2147483647 w 295"/>
              <a:gd name="T15" fmla="*/ 2147483647 h 295"/>
              <a:gd name="T16" fmla="*/ 2147483647 w 295"/>
              <a:gd name="T17" fmla="*/ 2147483647 h 295"/>
              <a:gd name="T18" fmla="*/ 2147483647 w 295"/>
              <a:gd name="T19" fmla="*/ 214748364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98" name="Freeform 20">
            <a:extLst>
              <a:ext uri="{FF2B5EF4-FFF2-40B4-BE49-F238E27FC236}">
                <a16:creationId xmlns:a16="http://schemas.microsoft.com/office/drawing/2014/main" id="{9BA86164-723C-4F59-A572-935799AED12F}"/>
              </a:ext>
            </a:extLst>
          </p:cNvPr>
          <p:cNvSpPr>
            <a:spLocks noChangeArrowheads="1"/>
          </p:cNvSpPr>
          <p:nvPr/>
        </p:nvSpPr>
        <p:spPr bwMode="auto">
          <a:xfrm>
            <a:off x="6153150" y="1773238"/>
            <a:ext cx="2009775" cy="2009775"/>
          </a:xfrm>
          <a:custGeom>
            <a:avLst/>
            <a:gdLst>
              <a:gd name="T0" fmla="*/ 2147483647 w 435"/>
              <a:gd name="T1" fmla="*/ 2147483647 h 435"/>
              <a:gd name="T2" fmla="*/ 2147483647 w 435"/>
              <a:gd name="T3" fmla="*/ 2147483647 h 435"/>
              <a:gd name="T4" fmla="*/ 2147483647 w 435"/>
              <a:gd name="T5" fmla="*/ 2147483647 h 435"/>
              <a:gd name="T6" fmla="*/ 2147483647 w 435"/>
              <a:gd name="T7" fmla="*/ 2147483647 h 435"/>
              <a:gd name="T8" fmla="*/ 2147483647 w 435"/>
              <a:gd name="T9" fmla="*/ 2147483647 h 435"/>
              <a:gd name="T10" fmla="*/ 2147483647 w 435"/>
              <a:gd name="T11" fmla="*/ 2147483647 h 435"/>
              <a:gd name="T12" fmla="*/ 2147483647 w 435"/>
              <a:gd name="T13" fmla="*/ 0 h 435"/>
              <a:gd name="T14" fmla="*/ 0 w 435"/>
              <a:gd name="T15" fmla="*/ 2147483647 h 435"/>
              <a:gd name="T16" fmla="*/ 2147483647 w 435"/>
              <a:gd name="T17" fmla="*/ 2147483647 h 435"/>
              <a:gd name="T18" fmla="*/ 2147483647 w 435"/>
              <a:gd name="T19" fmla="*/ 2147483647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99" name="TextBox 60">
            <a:extLst>
              <a:ext uri="{FF2B5EF4-FFF2-40B4-BE49-F238E27FC236}">
                <a16:creationId xmlns:a16="http://schemas.microsoft.com/office/drawing/2014/main" id="{0B8AC8C8-5BEF-4AE6-927F-AB6B50B05A9F}"/>
              </a:ext>
            </a:extLst>
          </p:cNvPr>
          <p:cNvSpPr>
            <a:spLocks noChangeArrowheads="1"/>
          </p:cNvSpPr>
          <p:nvPr/>
        </p:nvSpPr>
        <p:spPr bwMode="auto">
          <a:xfrm>
            <a:off x="6816725" y="2578100"/>
            <a:ext cx="682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a:solidFill>
                  <a:srgbClr val="262626"/>
                </a:solidFill>
                <a:latin typeface="Impact" panose="020B0806030902050204" pitchFamily="34" charset="0"/>
                <a:ea typeface="微软雅黑" panose="020B0503020204020204" pitchFamily="34" charset="-122"/>
                <a:sym typeface="Impact" panose="020B0806030902050204" pitchFamily="34" charset="0"/>
              </a:rPr>
              <a:t>75%</a:t>
            </a:r>
            <a:endParaRPr lang="zh-CN" altLang="en-US" sz="240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900" name="Freeform 24">
            <a:extLst>
              <a:ext uri="{FF2B5EF4-FFF2-40B4-BE49-F238E27FC236}">
                <a16:creationId xmlns:a16="http://schemas.microsoft.com/office/drawing/2014/main" id="{1C848483-133F-48AF-9DC5-4F00CE622DBF}"/>
              </a:ext>
            </a:extLst>
          </p:cNvPr>
          <p:cNvSpPr>
            <a:spLocks noEditPoints="1" noChangeArrowheads="1"/>
          </p:cNvSpPr>
          <p:nvPr/>
        </p:nvSpPr>
        <p:spPr bwMode="auto">
          <a:xfrm>
            <a:off x="9309100" y="2095500"/>
            <a:ext cx="1362075" cy="1365250"/>
          </a:xfrm>
          <a:custGeom>
            <a:avLst/>
            <a:gdLst>
              <a:gd name="T0" fmla="*/ 2147483647 w 295"/>
              <a:gd name="T1" fmla="*/ 0 h 295"/>
              <a:gd name="T2" fmla="*/ 0 w 295"/>
              <a:gd name="T3" fmla="*/ 2147483647 h 295"/>
              <a:gd name="T4" fmla="*/ 2147483647 w 295"/>
              <a:gd name="T5" fmla="*/ 2147483647 h 295"/>
              <a:gd name="T6" fmla="*/ 2147483647 w 295"/>
              <a:gd name="T7" fmla="*/ 2147483647 h 295"/>
              <a:gd name="T8" fmla="*/ 2147483647 w 295"/>
              <a:gd name="T9" fmla="*/ 0 h 295"/>
              <a:gd name="T10" fmla="*/ 2147483647 w 295"/>
              <a:gd name="T11" fmla="*/ 2147483647 h 295"/>
              <a:gd name="T12" fmla="*/ 2147483647 w 295"/>
              <a:gd name="T13" fmla="*/ 2147483647 h 295"/>
              <a:gd name="T14" fmla="*/ 2147483647 w 295"/>
              <a:gd name="T15" fmla="*/ 2147483647 h 295"/>
              <a:gd name="T16" fmla="*/ 2147483647 w 295"/>
              <a:gd name="T17" fmla="*/ 2147483647 h 295"/>
              <a:gd name="T18" fmla="*/ 2147483647 w 295"/>
              <a:gd name="T19" fmla="*/ 214748364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901" name="Freeform 25">
            <a:extLst>
              <a:ext uri="{FF2B5EF4-FFF2-40B4-BE49-F238E27FC236}">
                <a16:creationId xmlns:a16="http://schemas.microsoft.com/office/drawing/2014/main" id="{97F2F22E-65C9-4F4B-A102-4C6FE7A61CBB}"/>
              </a:ext>
            </a:extLst>
          </p:cNvPr>
          <p:cNvSpPr>
            <a:spLocks noEditPoints="1" noChangeArrowheads="1"/>
          </p:cNvSpPr>
          <p:nvPr/>
        </p:nvSpPr>
        <p:spPr bwMode="auto">
          <a:xfrm>
            <a:off x="8985250" y="1773238"/>
            <a:ext cx="2009775" cy="2009775"/>
          </a:xfrm>
          <a:custGeom>
            <a:avLst/>
            <a:gdLst>
              <a:gd name="T0" fmla="*/ 2147483647 w 435"/>
              <a:gd name="T1" fmla="*/ 0 h 435"/>
              <a:gd name="T2" fmla="*/ 0 w 435"/>
              <a:gd name="T3" fmla="*/ 2147483647 h 435"/>
              <a:gd name="T4" fmla="*/ 2147483647 w 435"/>
              <a:gd name="T5" fmla="*/ 2147483647 h 435"/>
              <a:gd name="T6" fmla="*/ 2147483647 w 435"/>
              <a:gd name="T7" fmla="*/ 2147483647 h 435"/>
              <a:gd name="T8" fmla="*/ 2147483647 w 435"/>
              <a:gd name="T9" fmla="*/ 0 h 435"/>
              <a:gd name="T10" fmla="*/ 2147483647 w 435"/>
              <a:gd name="T11" fmla="*/ 2147483647 h 435"/>
              <a:gd name="T12" fmla="*/ 2147483647 w 435"/>
              <a:gd name="T13" fmla="*/ 2147483647 h 435"/>
              <a:gd name="T14" fmla="*/ 2147483647 w 435"/>
              <a:gd name="T15" fmla="*/ 2147483647 h 435"/>
              <a:gd name="T16" fmla="*/ 2147483647 w 435"/>
              <a:gd name="T17" fmla="*/ 2147483647 h 435"/>
              <a:gd name="T18" fmla="*/ 2147483647 w 435"/>
              <a:gd name="T19" fmla="*/ 2147483647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902" name="TextBox 61">
            <a:extLst>
              <a:ext uri="{FF2B5EF4-FFF2-40B4-BE49-F238E27FC236}">
                <a16:creationId xmlns:a16="http://schemas.microsoft.com/office/drawing/2014/main" id="{49BC2FB9-23B0-4097-BDBA-DD72B30A38B9}"/>
              </a:ext>
            </a:extLst>
          </p:cNvPr>
          <p:cNvSpPr>
            <a:spLocks noChangeArrowheads="1"/>
          </p:cNvSpPr>
          <p:nvPr/>
        </p:nvSpPr>
        <p:spPr bwMode="auto">
          <a:xfrm>
            <a:off x="9567863" y="2578100"/>
            <a:ext cx="846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a:solidFill>
                  <a:srgbClr val="262626"/>
                </a:solidFill>
                <a:latin typeface="Impact" panose="020B0806030902050204" pitchFamily="34" charset="0"/>
                <a:ea typeface="微软雅黑" panose="020B0503020204020204" pitchFamily="34" charset="-122"/>
                <a:sym typeface="Impact" panose="020B0806030902050204" pitchFamily="34" charset="0"/>
              </a:rPr>
              <a:t>100%</a:t>
            </a:r>
            <a:endParaRPr lang="zh-CN" altLang="en-US" sz="240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903" name="文本框 10">
            <a:extLst>
              <a:ext uri="{FF2B5EF4-FFF2-40B4-BE49-F238E27FC236}">
                <a16:creationId xmlns:a16="http://schemas.microsoft.com/office/drawing/2014/main" id="{E54B5E74-43C9-4CFB-8C25-C7AE1C472E75}"/>
              </a:ext>
            </a:extLst>
          </p:cNvPr>
          <p:cNvSpPr>
            <a:spLocks noChangeArrowheads="1"/>
          </p:cNvSpPr>
          <p:nvPr/>
        </p:nvSpPr>
        <p:spPr bwMode="auto">
          <a:xfrm>
            <a:off x="612775" y="5407025"/>
            <a:ext cx="111744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Click on the input content click on the input content click on the input content click on the input content click on the input content click on the input contents click enter Content</a:t>
            </a:r>
            <a:endParaRPr lang="en-US" altLang="zh-CN" sz="11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Click on the input content click on the input content click on the input content click on the input content click on the input content click on the input contents click enter Content</a:t>
            </a:r>
            <a:endParaRPr lang="en-US" altLang="zh-CN" sz="11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Click on the input content click on the input content click on the input content click on the input content click on the input content click on the input contents click enter Content</a:t>
            </a:r>
          </a:p>
        </p:txBody>
      </p:sp>
      <p:sp>
        <p:nvSpPr>
          <p:cNvPr id="36904" name="TextBox 26">
            <a:extLst>
              <a:ext uri="{FF2B5EF4-FFF2-40B4-BE49-F238E27FC236}">
                <a16:creationId xmlns:a16="http://schemas.microsoft.com/office/drawing/2014/main" id="{9578FA40-D6A4-4655-AE54-58C4A2CA1C3C}"/>
              </a:ext>
            </a:extLst>
          </p:cNvPr>
          <p:cNvSpPr>
            <a:spLocks noChangeArrowheads="1"/>
          </p:cNvSpPr>
          <p:nvPr/>
        </p:nvSpPr>
        <p:spPr bwMode="auto">
          <a:xfrm>
            <a:off x="906961" y="3903663"/>
            <a:ext cx="2273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First quarter target</a:t>
            </a:r>
          </a:p>
        </p:txBody>
      </p:sp>
      <p:sp>
        <p:nvSpPr>
          <p:cNvPr id="36905" name="TextBox 27">
            <a:extLst>
              <a:ext uri="{FF2B5EF4-FFF2-40B4-BE49-F238E27FC236}">
                <a16:creationId xmlns:a16="http://schemas.microsoft.com/office/drawing/2014/main" id="{45CE5218-5FDD-46C6-8498-5E485C3173D3}"/>
              </a:ext>
            </a:extLst>
          </p:cNvPr>
          <p:cNvSpPr>
            <a:spLocks noChangeArrowheads="1"/>
          </p:cNvSpPr>
          <p:nvPr/>
        </p:nvSpPr>
        <p:spPr bwMode="auto">
          <a:xfrm>
            <a:off x="3334971" y="3903663"/>
            <a:ext cx="2623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Second quarter target</a:t>
            </a:r>
          </a:p>
        </p:txBody>
      </p:sp>
      <p:sp>
        <p:nvSpPr>
          <p:cNvPr id="36906" name="TextBox 28">
            <a:extLst>
              <a:ext uri="{FF2B5EF4-FFF2-40B4-BE49-F238E27FC236}">
                <a16:creationId xmlns:a16="http://schemas.microsoft.com/office/drawing/2014/main" id="{9447997E-27EC-42C9-9E72-405D6762EF2D}"/>
              </a:ext>
            </a:extLst>
          </p:cNvPr>
          <p:cNvSpPr>
            <a:spLocks noChangeArrowheads="1"/>
          </p:cNvSpPr>
          <p:nvPr/>
        </p:nvSpPr>
        <p:spPr bwMode="auto">
          <a:xfrm>
            <a:off x="5969867" y="3903663"/>
            <a:ext cx="2374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Third quarter target</a:t>
            </a:r>
          </a:p>
        </p:txBody>
      </p:sp>
      <p:sp>
        <p:nvSpPr>
          <p:cNvPr id="36907" name="TextBox 29">
            <a:extLst>
              <a:ext uri="{FF2B5EF4-FFF2-40B4-BE49-F238E27FC236}">
                <a16:creationId xmlns:a16="http://schemas.microsoft.com/office/drawing/2014/main" id="{8728AF18-7B1D-459A-A4B3-AA7BAF6DE206}"/>
              </a:ext>
            </a:extLst>
          </p:cNvPr>
          <p:cNvSpPr>
            <a:spLocks noChangeArrowheads="1"/>
          </p:cNvSpPr>
          <p:nvPr/>
        </p:nvSpPr>
        <p:spPr bwMode="auto">
          <a:xfrm>
            <a:off x="8828987" y="3903663"/>
            <a:ext cx="2322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Four-quarter target</a:t>
            </a:r>
          </a:p>
        </p:txBody>
      </p:sp>
      <p:grpSp>
        <p:nvGrpSpPr>
          <p:cNvPr id="4" name="组合 44">
            <a:extLst>
              <a:ext uri="{FF2B5EF4-FFF2-40B4-BE49-F238E27FC236}">
                <a16:creationId xmlns:a16="http://schemas.microsoft.com/office/drawing/2014/main" id="{D1F0FD6D-4515-47A2-AF61-C0F619363FE3}"/>
              </a:ext>
            </a:extLst>
          </p:cNvPr>
          <p:cNvGrpSpPr>
            <a:grpSpLocks/>
          </p:cNvGrpSpPr>
          <p:nvPr/>
        </p:nvGrpSpPr>
        <p:grpSpPr bwMode="auto">
          <a:xfrm>
            <a:off x="698500" y="4911725"/>
            <a:ext cx="10872788" cy="495300"/>
            <a:chOff x="0" y="0"/>
            <a:chExt cx="10873208" cy="494764"/>
          </a:xfrm>
        </p:grpSpPr>
        <p:sp>
          <p:nvSpPr>
            <p:cNvPr id="47147" name="直接连接符 39">
              <a:extLst>
                <a:ext uri="{FF2B5EF4-FFF2-40B4-BE49-F238E27FC236}">
                  <a16:creationId xmlns:a16="http://schemas.microsoft.com/office/drawing/2014/main" id="{412D0789-54B0-43FC-A590-4CF8EFC8627B}"/>
                </a:ext>
              </a:extLst>
            </p:cNvPr>
            <p:cNvSpPr>
              <a:spLocks noChangeShapeType="1"/>
            </p:cNvSpPr>
            <p:nvPr/>
          </p:nvSpPr>
          <p:spPr bwMode="auto">
            <a:xfrm>
              <a:off x="0" y="389657"/>
              <a:ext cx="10873208" cy="1"/>
            </a:xfrm>
            <a:prstGeom prst="line">
              <a:avLst/>
            </a:prstGeom>
            <a:noFill/>
            <a:ln w="38100">
              <a:solidFill>
                <a:srgbClr val="009999"/>
              </a:solidFill>
              <a:bevel/>
              <a:headEnd/>
              <a:tailEnd/>
            </a:ln>
            <a:extLst>
              <a:ext uri="{909E8E84-426E-40DD-AFC4-6F175D3DCCD1}">
                <a14:hiddenFill xmlns:a14="http://schemas.microsoft.com/office/drawing/2010/main">
                  <a:noFill/>
                </a14:hiddenFill>
              </a:ext>
            </a:extLst>
          </p:spPr>
          <p:txBody>
            <a:bodyPr/>
            <a:lstStyle/>
            <a:p>
              <a:endParaRPr lang="zh-CN" altLang="en-US" sz="1100"/>
            </a:p>
          </p:txBody>
        </p:sp>
        <p:sp>
          <p:nvSpPr>
            <p:cNvPr id="47148" name="矩形 43">
              <a:extLst>
                <a:ext uri="{FF2B5EF4-FFF2-40B4-BE49-F238E27FC236}">
                  <a16:creationId xmlns:a16="http://schemas.microsoft.com/office/drawing/2014/main" id="{F849DCE7-6F80-4081-BBE5-3104CC398A95}"/>
                </a:ext>
              </a:extLst>
            </p:cNvPr>
            <p:cNvSpPr>
              <a:spLocks noChangeArrowheads="1"/>
            </p:cNvSpPr>
            <p:nvPr/>
          </p:nvSpPr>
          <p:spPr bwMode="auto">
            <a:xfrm>
              <a:off x="2207563" y="0"/>
              <a:ext cx="6222919" cy="494764"/>
            </a:xfrm>
            <a:prstGeom prst="rect">
              <a:avLst/>
            </a:prstGeom>
            <a:solidFill>
              <a:srgbClr val="009999"/>
            </a:solidFill>
            <a:ln w="25400">
              <a:solidFill>
                <a:srgbClr val="009999"/>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1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6911" name="TextBox 42">
            <a:extLst>
              <a:ext uri="{FF2B5EF4-FFF2-40B4-BE49-F238E27FC236}">
                <a16:creationId xmlns:a16="http://schemas.microsoft.com/office/drawing/2014/main" id="{C86DBC97-F530-4068-B0DE-1BBD616EFD08}"/>
              </a:ext>
            </a:extLst>
          </p:cNvPr>
          <p:cNvSpPr>
            <a:spLocks noChangeArrowheads="1"/>
          </p:cNvSpPr>
          <p:nvPr/>
        </p:nvSpPr>
        <p:spPr bwMode="auto">
          <a:xfrm>
            <a:off x="3081095" y="5013904"/>
            <a:ext cx="5826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title description indicator content and recommendations</a:t>
            </a:r>
          </a:p>
        </p:txBody>
      </p:sp>
    </p:spTree>
    <p:custDataLst>
      <p:tags r:id="rId1"/>
    </p:custDataLst>
  </p:cSld>
  <p:clrMapOvr>
    <a:masterClrMapping/>
  </p:clrMapOvr>
  <p:transition advTm="15860">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89"/>
                                        </p:tgtEl>
                                        <p:attrNameLst>
                                          <p:attrName>style.visibility</p:attrName>
                                        </p:attrNameLst>
                                      </p:cBhvr>
                                      <p:to>
                                        <p:strVal val="visible"/>
                                      </p:to>
                                    </p:set>
                                    <p:anim calcmode="lin" valueType="num">
                                      <p:cBhvr>
                                        <p:cTn id="7" dur="500" fill="hold"/>
                                        <p:tgtEl>
                                          <p:spTgt spid="36889"/>
                                        </p:tgtEl>
                                        <p:attrNameLst>
                                          <p:attrName>ppt_x</p:attrName>
                                        </p:attrNameLst>
                                      </p:cBhvr>
                                      <p:tavLst>
                                        <p:tav tm="0">
                                          <p:val>
                                            <p:strVal val="0-#ppt_w/2"/>
                                          </p:val>
                                        </p:tav>
                                        <p:tav tm="100000">
                                          <p:val>
                                            <p:strVal val="#ppt_x"/>
                                          </p:val>
                                        </p:tav>
                                      </p:tavLst>
                                    </p:anim>
                                    <p:anim calcmode="lin" valueType="num">
                                      <p:cBhvr>
                                        <p:cTn id="8" dur="500" fill="hold"/>
                                        <p:tgtEl>
                                          <p:spTgt spid="3688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890"/>
                                        </p:tgtEl>
                                        <p:attrNameLst>
                                          <p:attrName>style.visibility</p:attrName>
                                        </p:attrNameLst>
                                      </p:cBhvr>
                                      <p:to>
                                        <p:strVal val="visible"/>
                                      </p:to>
                                    </p:set>
                                    <p:anim calcmode="lin" valueType="num">
                                      <p:cBhvr>
                                        <p:cTn id="11" dur="500" fill="hold"/>
                                        <p:tgtEl>
                                          <p:spTgt spid="36890"/>
                                        </p:tgtEl>
                                        <p:attrNameLst>
                                          <p:attrName>ppt_x</p:attrName>
                                        </p:attrNameLst>
                                      </p:cBhvr>
                                      <p:tavLst>
                                        <p:tav tm="0">
                                          <p:val>
                                            <p:strVal val="0-#ppt_w/2"/>
                                          </p:val>
                                        </p:tav>
                                        <p:tav tm="100000">
                                          <p:val>
                                            <p:strVal val="#ppt_x"/>
                                          </p:val>
                                        </p:tav>
                                      </p:tavLst>
                                    </p:anim>
                                    <p:anim calcmode="lin" valueType="num">
                                      <p:cBhvr>
                                        <p:cTn id="12" dur="500" fill="hold"/>
                                        <p:tgtEl>
                                          <p:spTgt spid="3689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6888"/>
                                        </p:tgtEl>
                                        <p:attrNameLst>
                                          <p:attrName>style.visibility</p:attrName>
                                        </p:attrNameLst>
                                      </p:cBhvr>
                                      <p:to>
                                        <p:strVal val="visible"/>
                                      </p:to>
                                    </p:set>
                                    <p:anim calcmode="lin" valueType="num">
                                      <p:cBhvr>
                                        <p:cTn id="17" dur="500" fill="hold"/>
                                        <p:tgtEl>
                                          <p:spTgt spid="3688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6888"/>
                                        </p:tgtEl>
                                        <p:attrNameLst>
                                          <p:attrName>ppt_y</p:attrName>
                                        </p:attrNameLst>
                                      </p:cBhvr>
                                      <p:tavLst>
                                        <p:tav tm="0">
                                          <p:val>
                                            <p:strVal val="#ppt_y"/>
                                          </p:val>
                                        </p:tav>
                                        <p:tav tm="100000">
                                          <p:val>
                                            <p:strVal val="#ppt_y"/>
                                          </p:val>
                                        </p:tav>
                                      </p:tavLst>
                                    </p:anim>
                                    <p:anim calcmode="lin" valueType="num">
                                      <p:cBhvr>
                                        <p:cTn id="19" dur="500" fill="hold"/>
                                        <p:tgtEl>
                                          <p:spTgt spid="3688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6888"/>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368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36904"/>
                                        </p:tgtEl>
                                        <p:attrNameLst>
                                          <p:attrName>style.visibility</p:attrName>
                                        </p:attrNameLst>
                                      </p:cBhvr>
                                      <p:to>
                                        <p:strVal val="visible"/>
                                      </p:to>
                                    </p:set>
                                    <p:anim calcmode="lin" valueType="num">
                                      <p:cBhvr>
                                        <p:cTn id="26" dur="1000" fill="hold"/>
                                        <p:tgtEl>
                                          <p:spTgt spid="36904"/>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36904"/>
                                        </p:tgtEl>
                                        <p:attrNameLst>
                                          <p:attrName>ppt_y</p:attrName>
                                        </p:attrNameLst>
                                      </p:cBhvr>
                                      <p:tavLst>
                                        <p:tav tm="0">
                                          <p:val>
                                            <p:strVal val="#ppt_y"/>
                                          </p:val>
                                        </p:tav>
                                        <p:tav tm="100000">
                                          <p:val>
                                            <p:strVal val="#ppt_y"/>
                                          </p:val>
                                        </p:tav>
                                      </p:tavLst>
                                    </p:anim>
                                    <p:anim calcmode="lin" valueType="num">
                                      <p:cBhvr>
                                        <p:cTn id="28" dur="1000" fill="hold"/>
                                        <p:tgtEl>
                                          <p:spTgt spid="36904"/>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36904"/>
                                        </p:tgtEl>
                                        <p:attrNameLst>
                                          <p:attrName>ppt_w</p:attrName>
                                        </p:attrNameLst>
                                      </p:cBhvr>
                                      <p:tavLst>
                                        <p:tav tm="0">
                                          <p:val>
                                            <p:strVal val="#ppt_w/10"/>
                                          </p:val>
                                        </p:tav>
                                        <p:tav tm="50000">
                                          <p:val>
                                            <p:strVal val="#ppt_w+.01"/>
                                          </p:val>
                                        </p:tav>
                                        <p:tav tm="100000">
                                          <p:val>
                                            <p:strVal val="#ppt_w"/>
                                          </p:val>
                                        </p:tav>
                                      </p:tavLst>
                                    </p:anim>
                                    <p:animEffect filter="fade">
                                      <p:cBhvr>
                                        <p:cTn id="30" dur="1000" tmFilter="0,0; .5, 1; 1, 1"/>
                                        <p:tgtEl>
                                          <p:spTgt spid="36904"/>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36905"/>
                                        </p:tgtEl>
                                        <p:attrNameLst>
                                          <p:attrName>style.visibility</p:attrName>
                                        </p:attrNameLst>
                                      </p:cBhvr>
                                      <p:to>
                                        <p:strVal val="visible"/>
                                      </p:to>
                                    </p:set>
                                    <p:anim calcmode="lin" valueType="num">
                                      <p:cBhvr>
                                        <p:cTn id="33" dur="1000" fill="hold"/>
                                        <p:tgtEl>
                                          <p:spTgt spid="36905"/>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36905"/>
                                        </p:tgtEl>
                                        <p:attrNameLst>
                                          <p:attrName>ppt_y</p:attrName>
                                        </p:attrNameLst>
                                      </p:cBhvr>
                                      <p:tavLst>
                                        <p:tav tm="0">
                                          <p:val>
                                            <p:strVal val="#ppt_y"/>
                                          </p:val>
                                        </p:tav>
                                        <p:tav tm="100000">
                                          <p:val>
                                            <p:strVal val="#ppt_y"/>
                                          </p:val>
                                        </p:tav>
                                      </p:tavLst>
                                    </p:anim>
                                    <p:anim calcmode="lin" valueType="num">
                                      <p:cBhvr>
                                        <p:cTn id="35" dur="1000" fill="hold"/>
                                        <p:tgtEl>
                                          <p:spTgt spid="36905"/>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36905"/>
                                        </p:tgtEl>
                                        <p:attrNameLst>
                                          <p:attrName>ppt_w</p:attrName>
                                        </p:attrNameLst>
                                      </p:cBhvr>
                                      <p:tavLst>
                                        <p:tav tm="0">
                                          <p:val>
                                            <p:strVal val="#ppt_w/10"/>
                                          </p:val>
                                        </p:tav>
                                        <p:tav tm="50000">
                                          <p:val>
                                            <p:strVal val="#ppt_w+.01"/>
                                          </p:val>
                                        </p:tav>
                                        <p:tav tm="100000">
                                          <p:val>
                                            <p:strVal val="#ppt_w"/>
                                          </p:val>
                                        </p:tav>
                                      </p:tavLst>
                                    </p:anim>
                                    <p:animEffect filter="fade">
                                      <p:cBhvr>
                                        <p:cTn id="37" dur="1000" tmFilter="0,0; .5, 1; 1, 1"/>
                                        <p:tgtEl>
                                          <p:spTgt spid="36905"/>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36906"/>
                                        </p:tgtEl>
                                        <p:attrNameLst>
                                          <p:attrName>style.visibility</p:attrName>
                                        </p:attrNameLst>
                                      </p:cBhvr>
                                      <p:to>
                                        <p:strVal val="visible"/>
                                      </p:to>
                                    </p:set>
                                    <p:anim calcmode="lin" valueType="num">
                                      <p:cBhvr>
                                        <p:cTn id="40" dur="1000" fill="hold"/>
                                        <p:tgtEl>
                                          <p:spTgt spid="36906"/>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36906"/>
                                        </p:tgtEl>
                                        <p:attrNameLst>
                                          <p:attrName>ppt_y</p:attrName>
                                        </p:attrNameLst>
                                      </p:cBhvr>
                                      <p:tavLst>
                                        <p:tav tm="0">
                                          <p:val>
                                            <p:strVal val="#ppt_y"/>
                                          </p:val>
                                        </p:tav>
                                        <p:tav tm="100000">
                                          <p:val>
                                            <p:strVal val="#ppt_y"/>
                                          </p:val>
                                        </p:tav>
                                      </p:tavLst>
                                    </p:anim>
                                    <p:anim calcmode="lin" valueType="num">
                                      <p:cBhvr>
                                        <p:cTn id="42" dur="1000" fill="hold"/>
                                        <p:tgtEl>
                                          <p:spTgt spid="36906"/>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36906"/>
                                        </p:tgtEl>
                                        <p:attrNameLst>
                                          <p:attrName>ppt_w</p:attrName>
                                        </p:attrNameLst>
                                      </p:cBhvr>
                                      <p:tavLst>
                                        <p:tav tm="0">
                                          <p:val>
                                            <p:strVal val="#ppt_w/10"/>
                                          </p:val>
                                        </p:tav>
                                        <p:tav tm="50000">
                                          <p:val>
                                            <p:strVal val="#ppt_w+.01"/>
                                          </p:val>
                                        </p:tav>
                                        <p:tav tm="100000">
                                          <p:val>
                                            <p:strVal val="#ppt_w"/>
                                          </p:val>
                                        </p:tav>
                                      </p:tavLst>
                                    </p:anim>
                                    <p:animEffect filter="fade">
                                      <p:cBhvr>
                                        <p:cTn id="44" dur="1000" tmFilter="0,0; .5, 1; 1, 1"/>
                                        <p:tgtEl>
                                          <p:spTgt spid="36906"/>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36907"/>
                                        </p:tgtEl>
                                        <p:attrNameLst>
                                          <p:attrName>style.visibility</p:attrName>
                                        </p:attrNameLst>
                                      </p:cBhvr>
                                      <p:to>
                                        <p:strVal val="visible"/>
                                      </p:to>
                                    </p:set>
                                    <p:anim calcmode="lin" valueType="num">
                                      <p:cBhvr>
                                        <p:cTn id="47" dur="1000" fill="hold"/>
                                        <p:tgtEl>
                                          <p:spTgt spid="36907"/>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36907"/>
                                        </p:tgtEl>
                                        <p:attrNameLst>
                                          <p:attrName>ppt_y</p:attrName>
                                        </p:attrNameLst>
                                      </p:cBhvr>
                                      <p:tavLst>
                                        <p:tav tm="0">
                                          <p:val>
                                            <p:strVal val="#ppt_y"/>
                                          </p:val>
                                        </p:tav>
                                        <p:tav tm="100000">
                                          <p:val>
                                            <p:strVal val="#ppt_y"/>
                                          </p:val>
                                        </p:tav>
                                      </p:tavLst>
                                    </p:anim>
                                    <p:anim calcmode="lin" valueType="num">
                                      <p:cBhvr>
                                        <p:cTn id="49" dur="1000" fill="hold"/>
                                        <p:tgtEl>
                                          <p:spTgt spid="36907"/>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36907"/>
                                        </p:tgtEl>
                                        <p:attrNameLst>
                                          <p:attrName>ppt_w</p:attrName>
                                        </p:attrNameLst>
                                      </p:cBhvr>
                                      <p:tavLst>
                                        <p:tav tm="0">
                                          <p:val>
                                            <p:strVal val="#ppt_w/10"/>
                                          </p:val>
                                        </p:tav>
                                        <p:tav tm="50000">
                                          <p:val>
                                            <p:strVal val="#ppt_w+.01"/>
                                          </p:val>
                                        </p:tav>
                                        <p:tav tm="100000">
                                          <p:val>
                                            <p:strVal val="#ppt_w"/>
                                          </p:val>
                                        </p:tav>
                                      </p:tavLst>
                                    </p:anim>
                                    <p:animEffect filter="fade">
                                      <p:cBhvr>
                                        <p:cTn id="51" dur="1000" tmFilter="0,0; .5, 1; 1, 1"/>
                                        <p:tgtEl>
                                          <p:spTgt spid="3690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6891"/>
                                        </p:tgtEl>
                                        <p:attrNameLst>
                                          <p:attrName>style.visibility</p:attrName>
                                        </p:attrNameLst>
                                      </p:cBhvr>
                                      <p:to>
                                        <p:strVal val="visible"/>
                                      </p:to>
                                    </p:set>
                                    <p:anim calcmode="lin" valueType="num">
                                      <p:cBhvr>
                                        <p:cTn id="56" dur="500" fill="hold"/>
                                        <p:tgtEl>
                                          <p:spTgt spid="36891"/>
                                        </p:tgtEl>
                                        <p:attrNameLst>
                                          <p:attrName>ppt_w</p:attrName>
                                        </p:attrNameLst>
                                      </p:cBhvr>
                                      <p:tavLst>
                                        <p:tav tm="0">
                                          <p:val>
                                            <p:fltVal val="0"/>
                                          </p:val>
                                        </p:tav>
                                        <p:tav tm="100000">
                                          <p:val>
                                            <p:strVal val="#ppt_w"/>
                                          </p:val>
                                        </p:tav>
                                      </p:tavLst>
                                    </p:anim>
                                    <p:anim calcmode="lin" valueType="num">
                                      <p:cBhvr>
                                        <p:cTn id="57" dur="500" fill="hold"/>
                                        <p:tgtEl>
                                          <p:spTgt spid="36891"/>
                                        </p:tgtEl>
                                        <p:attrNameLst>
                                          <p:attrName>ppt_h</p:attrName>
                                        </p:attrNameLst>
                                      </p:cBhvr>
                                      <p:tavLst>
                                        <p:tav tm="0">
                                          <p:val>
                                            <p:fltVal val="0"/>
                                          </p:val>
                                        </p:tav>
                                        <p:tav tm="100000">
                                          <p:val>
                                            <p:strVal val="#ppt_h"/>
                                          </p:val>
                                        </p:tav>
                                      </p:tavLst>
                                    </p:anim>
                                    <p:animEffect filter="fade">
                                      <p:cBhvr>
                                        <p:cTn id="58" dur="500"/>
                                        <p:tgtEl>
                                          <p:spTgt spid="3689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ntr" presetSubtype="0" fill="hold" nodeType="clickEffect">
                                  <p:stCondLst>
                                    <p:cond delay="0"/>
                                  </p:stCondLst>
                                  <p:childTnLst>
                                    <p:set>
                                      <p:cBhvr>
                                        <p:cTn id="62" dur="1" fill="hold">
                                          <p:stCondLst>
                                            <p:cond delay="0"/>
                                          </p:stCondLst>
                                        </p:cTn>
                                        <p:tgtEl>
                                          <p:spTgt spid="36892"/>
                                        </p:tgtEl>
                                        <p:attrNameLst>
                                          <p:attrName>style.visibility</p:attrName>
                                        </p:attrNameLst>
                                      </p:cBhvr>
                                      <p:to>
                                        <p:strVal val="visible"/>
                                      </p:to>
                                    </p:set>
                                    <p:animEffect filter="wipe(down)">
                                      <p:cBhvr>
                                        <p:cTn id="63" dur="580">
                                          <p:stCondLst>
                                            <p:cond delay="0"/>
                                          </p:stCondLst>
                                        </p:cTn>
                                        <p:tgtEl>
                                          <p:spTgt spid="36892"/>
                                        </p:tgtEl>
                                      </p:cBhvr>
                                    </p:animEffect>
                                    <p:anim calcmode="lin" valueType="num">
                                      <p:cBhvr>
                                        <p:cTn id="64" dur="1822" tmFilter="0,0; 0.14,0.36; 0.43,0.73; 0.71,0.91; 1.0,1.0">
                                          <p:stCondLst>
                                            <p:cond delay="0"/>
                                          </p:stCondLst>
                                        </p:cTn>
                                        <p:tgtEl>
                                          <p:spTgt spid="3689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689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689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689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6892"/>
                                        </p:tgtEl>
                                        <p:attrNameLst>
                                          <p:attrName>ppt_y</p:attrName>
                                        </p:attrNameLst>
                                      </p:cBhvr>
                                      <p:tavLst>
                                        <p:tav tm="0" fmla="#ppt_y-sin(pi*$)/81">
                                          <p:val>
                                            <p:fltVal val="0"/>
                                          </p:val>
                                        </p:tav>
                                        <p:tav tm="100000">
                                          <p:val>
                                            <p:fltVal val="1"/>
                                          </p:val>
                                        </p:tav>
                                      </p:tavLst>
                                    </p:anim>
                                    <p:animScale>
                                      <p:cBhvr>
                                        <p:cTn id="69" dur="26">
                                          <p:stCondLst>
                                            <p:cond delay="650"/>
                                          </p:stCondLst>
                                        </p:cTn>
                                        <p:tgtEl>
                                          <p:spTgt spid="36892"/>
                                        </p:tgtEl>
                                      </p:cBhvr>
                                      <p:to x="100000" y="60000"/>
                                    </p:animScale>
                                    <p:animScale>
                                      <p:cBhvr>
                                        <p:cTn id="70" dur="166" decel="50000">
                                          <p:stCondLst>
                                            <p:cond delay="676"/>
                                          </p:stCondLst>
                                        </p:cTn>
                                        <p:tgtEl>
                                          <p:spTgt spid="36892"/>
                                        </p:tgtEl>
                                      </p:cBhvr>
                                      <p:to x="100000" y="100000"/>
                                    </p:animScale>
                                    <p:animScale>
                                      <p:cBhvr>
                                        <p:cTn id="71" dur="26">
                                          <p:stCondLst>
                                            <p:cond delay="1312"/>
                                          </p:stCondLst>
                                        </p:cTn>
                                        <p:tgtEl>
                                          <p:spTgt spid="36892"/>
                                        </p:tgtEl>
                                      </p:cBhvr>
                                      <p:to x="100000" y="80000"/>
                                    </p:animScale>
                                    <p:animScale>
                                      <p:cBhvr>
                                        <p:cTn id="72" dur="166" decel="50000">
                                          <p:stCondLst>
                                            <p:cond delay="1338"/>
                                          </p:stCondLst>
                                        </p:cTn>
                                        <p:tgtEl>
                                          <p:spTgt spid="36892"/>
                                        </p:tgtEl>
                                      </p:cBhvr>
                                      <p:to x="100000" y="100000"/>
                                    </p:animScale>
                                    <p:animScale>
                                      <p:cBhvr>
                                        <p:cTn id="73" dur="26">
                                          <p:stCondLst>
                                            <p:cond delay="1642"/>
                                          </p:stCondLst>
                                        </p:cTn>
                                        <p:tgtEl>
                                          <p:spTgt spid="36892"/>
                                        </p:tgtEl>
                                      </p:cBhvr>
                                      <p:to x="100000" y="90000"/>
                                    </p:animScale>
                                    <p:animScale>
                                      <p:cBhvr>
                                        <p:cTn id="74" dur="166" decel="50000">
                                          <p:stCondLst>
                                            <p:cond delay="1668"/>
                                          </p:stCondLst>
                                        </p:cTn>
                                        <p:tgtEl>
                                          <p:spTgt spid="36892"/>
                                        </p:tgtEl>
                                      </p:cBhvr>
                                      <p:to x="100000" y="100000"/>
                                    </p:animScale>
                                    <p:animScale>
                                      <p:cBhvr>
                                        <p:cTn id="75" dur="26">
                                          <p:stCondLst>
                                            <p:cond delay="1808"/>
                                          </p:stCondLst>
                                        </p:cTn>
                                        <p:tgtEl>
                                          <p:spTgt spid="36892"/>
                                        </p:tgtEl>
                                      </p:cBhvr>
                                      <p:to x="100000" y="95000"/>
                                    </p:animScale>
                                    <p:animScale>
                                      <p:cBhvr>
                                        <p:cTn id="76" dur="166" decel="50000">
                                          <p:stCondLst>
                                            <p:cond delay="1834"/>
                                          </p:stCondLst>
                                        </p:cTn>
                                        <p:tgtEl>
                                          <p:spTgt spid="36892"/>
                                        </p:tgtEl>
                                      </p:cBhvr>
                                      <p:to x="100000" y="100000"/>
                                    </p:animScale>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6893"/>
                                        </p:tgtEl>
                                        <p:attrNameLst>
                                          <p:attrName>style.visibility</p:attrName>
                                        </p:attrNameLst>
                                      </p:cBhvr>
                                      <p:to>
                                        <p:strVal val="visible"/>
                                      </p:to>
                                    </p:set>
                                    <p:anim calcmode="lin" valueType="num">
                                      <p:cBhvr>
                                        <p:cTn id="81" dur="500" fill="hold"/>
                                        <p:tgtEl>
                                          <p:spTgt spid="36893"/>
                                        </p:tgtEl>
                                        <p:attrNameLst>
                                          <p:attrName>ppt_w</p:attrName>
                                        </p:attrNameLst>
                                      </p:cBhvr>
                                      <p:tavLst>
                                        <p:tav tm="0">
                                          <p:val>
                                            <p:fltVal val="0"/>
                                          </p:val>
                                        </p:tav>
                                        <p:tav tm="100000">
                                          <p:val>
                                            <p:strVal val="#ppt_w"/>
                                          </p:val>
                                        </p:tav>
                                      </p:tavLst>
                                    </p:anim>
                                    <p:anim calcmode="lin" valueType="num">
                                      <p:cBhvr>
                                        <p:cTn id="82" dur="500" fill="hold"/>
                                        <p:tgtEl>
                                          <p:spTgt spid="36893"/>
                                        </p:tgtEl>
                                        <p:attrNameLst>
                                          <p:attrName>ppt_h</p:attrName>
                                        </p:attrNameLst>
                                      </p:cBhvr>
                                      <p:tavLst>
                                        <p:tav tm="0">
                                          <p:val>
                                            <p:fltVal val="0"/>
                                          </p:val>
                                        </p:tav>
                                        <p:tav tm="100000">
                                          <p:val>
                                            <p:strVal val="#ppt_h"/>
                                          </p:val>
                                        </p:tav>
                                      </p:tavLst>
                                    </p:anim>
                                    <p:animEffect filter="fade">
                                      <p:cBhvr>
                                        <p:cTn id="83" dur="500"/>
                                        <p:tgtEl>
                                          <p:spTgt spid="3689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36894"/>
                                        </p:tgtEl>
                                        <p:attrNameLst>
                                          <p:attrName>style.visibility</p:attrName>
                                        </p:attrNameLst>
                                      </p:cBhvr>
                                      <p:to>
                                        <p:strVal val="visible"/>
                                      </p:to>
                                    </p:set>
                                    <p:anim calcmode="lin" valueType="num">
                                      <p:cBhvr>
                                        <p:cTn id="88" dur="500" fill="hold"/>
                                        <p:tgtEl>
                                          <p:spTgt spid="36894"/>
                                        </p:tgtEl>
                                        <p:attrNameLst>
                                          <p:attrName>ppt_w</p:attrName>
                                        </p:attrNameLst>
                                      </p:cBhvr>
                                      <p:tavLst>
                                        <p:tav tm="0">
                                          <p:val>
                                            <p:fltVal val="0"/>
                                          </p:val>
                                        </p:tav>
                                        <p:tav tm="100000">
                                          <p:val>
                                            <p:strVal val="#ppt_w"/>
                                          </p:val>
                                        </p:tav>
                                      </p:tavLst>
                                    </p:anim>
                                    <p:anim calcmode="lin" valueType="num">
                                      <p:cBhvr>
                                        <p:cTn id="89" dur="500" fill="hold"/>
                                        <p:tgtEl>
                                          <p:spTgt spid="36894"/>
                                        </p:tgtEl>
                                        <p:attrNameLst>
                                          <p:attrName>ppt_h</p:attrName>
                                        </p:attrNameLst>
                                      </p:cBhvr>
                                      <p:tavLst>
                                        <p:tav tm="0">
                                          <p:val>
                                            <p:fltVal val="0"/>
                                          </p:val>
                                        </p:tav>
                                        <p:tav tm="100000">
                                          <p:val>
                                            <p:strVal val="#ppt_h"/>
                                          </p:val>
                                        </p:tav>
                                      </p:tavLst>
                                    </p:anim>
                                    <p:animEffect filter="fade">
                                      <p:cBhvr>
                                        <p:cTn id="90" dur="500"/>
                                        <p:tgtEl>
                                          <p:spTgt spid="3689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6" presetClass="entr" presetSubtype="0" fill="hold" nodeType="clickEffect">
                                  <p:stCondLst>
                                    <p:cond delay="0"/>
                                  </p:stCondLst>
                                  <p:childTnLst>
                                    <p:set>
                                      <p:cBhvr>
                                        <p:cTn id="94" dur="1" fill="hold">
                                          <p:stCondLst>
                                            <p:cond delay="0"/>
                                          </p:stCondLst>
                                        </p:cTn>
                                        <p:tgtEl>
                                          <p:spTgt spid="36895"/>
                                        </p:tgtEl>
                                        <p:attrNameLst>
                                          <p:attrName>style.visibility</p:attrName>
                                        </p:attrNameLst>
                                      </p:cBhvr>
                                      <p:to>
                                        <p:strVal val="visible"/>
                                      </p:to>
                                    </p:set>
                                    <p:animEffect filter="wipe(down)">
                                      <p:cBhvr>
                                        <p:cTn id="95" dur="580">
                                          <p:stCondLst>
                                            <p:cond delay="0"/>
                                          </p:stCondLst>
                                        </p:cTn>
                                        <p:tgtEl>
                                          <p:spTgt spid="36895"/>
                                        </p:tgtEl>
                                      </p:cBhvr>
                                    </p:animEffect>
                                    <p:anim calcmode="lin" valueType="num">
                                      <p:cBhvr>
                                        <p:cTn id="96" dur="1822" tmFilter="0,0; 0.14,0.36; 0.43,0.73; 0.71,0.91; 1.0,1.0">
                                          <p:stCondLst>
                                            <p:cond delay="0"/>
                                          </p:stCondLst>
                                        </p:cTn>
                                        <p:tgtEl>
                                          <p:spTgt spid="3689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689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689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689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6895"/>
                                        </p:tgtEl>
                                        <p:attrNameLst>
                                          <p:attrName>ppt_y</p:attrName>
                                        </p:attrNameLst>
                                      </p:cBhvr>
                                      <p:tavLst>
                                        <p:tav tm="0" fmla="#ppt_y-sin(pi*$)/81">
                                          <p:val>
                                            <p:fltVal val="0"/>
                                          </p:val>
                                        </p:tav>
                                        <p:tav tm="100000">
                                          <p:val>
                                            <p:fltVal val="1"/>
                                          </p:val>
                                        </p:tav>
                                      </p:tavLst>
                                    </p:anim>
                                    <p:animScale>
                                      <p:cBhvr>
                                        <p:cTn id="101" dur="26">
                                          <p:stCondLst>
                                            <p:cond delay="650"/>
                                          </p:stCondLst>
                                        </p:cTn>
                                        <p:tgtEl>
                                          <p:spTgt spid="36895"/>
                                        </p:tgtEl>
                                      </p:cBhvr>
                                      <p:to x="100000" y="60000"/>
                                    </p:animScale>
                                    <p:animScale>
                                      <p:cBhvr>
                                        <p:cTn id="102" dur="166" decel="50000">
                                          <p:stCondLst>
                                            <p:cond delay="676"/>
                                          </p:stCondLst>
                                        </p:cTn>
                                        <p:tgtEl>
                                          <p:spTgt spid="36895"/>
                                        </p:tgtEl>
                                      </p:cBhvr>
                                      <p:to x="100000" y="100000"/>
                                    </p:animScale>
                                    <p:animScale>
                                      <p:cBhvr>
                                        <p:cTn id="103" dur="26">
                                          <p:stCondLst>
                                            <p:cond delay="1312"/>
                                          </p:stCondLst>
                                        </p:cTn>
                                        <p:tgtEl>
                                          <p:spTgt spid="36895"/>
                                        </p:tgtEl>
                                      </p:cBhvr>
                                      <p:to x="100000" y="80000"/>
                                    </p:animScale>
                                    <p:animScale>
                                      <p:cBhvr>
                                        <p:cTn id="104" dur="166" decel="50000">
                                          <p:stCondLst>
                                            <p:cond delay="1338"/>
                                          </p:stCondLst>
                                        </p:cTn>
                                        <p:tgtEl>
                                          <p:spTgt spid="36895"/>
                                        </p:tgtEl>
                                      </p:cBhvr>
                                      <p:to x="100000" y="100000"/>
                                    </p:animScale>
                                    <p:animScale>
                                      <p:cBhvr>
                                        <p:cTn id="105" dur="26">
                                          <p:stCondLst>
                                            <p:cond delay="1642"/>
                                          </p:stCondLst>
                                        </p:cTn>
                                        <p:tgtEl>
                                          <p:spTgt spid="36895"/>
                                        </p:tgtEl>
                                      </p:cBhvr>
                                      <p:to x="100000" y="90000"/>
                                    </p:animScale>
                                    <p:animScale>
                                      <p:cBhvr>
                                        <p:cTn id="106" dur="166" decel="50000">
                                          <p:stCondLst>
                                            <p:cond delay="1668"/>
                                          </p:stCondLst>
                                        </p:cTn>
                                        <p:tgtEl>
                                          <p:spTgt spid="36895"/>
                                        </p:tgtEl>
                                      </p:cBhvr>
                                      <p:to x="100000" y="100000"/>
                                    </p:animScale>
                                    <p:animScale>
                                      <p:cBhvr>
                                        <p:cTn id="107" dur="26">
                                          <p:stCondLst>
                                            <p:cond delay="1808"/>
                                          </p:stCondLst>
                                        </p:cTn>
                                        <p:tgtEl>
                                          <p:spTgt spid="36895"/>
                                        </p:tgtEl>
                                      </p:cBhvr>
                                      <p:to x="100000" y="95000"/>
                                    </p:animScale>
                                    <p:animScale>
                                      <p:cBhvr>
                                        <p:cTn id="108" dur="166" decel="50000">
                                          <p:stCondLst>
                                            <p:cond delay="1834"/>
                                          </p:stCondLst>
                                        </p:cTn>
                                        <p:tgtEl>
                                          <p:spTgt spid="36895"/>
                                        </p:tgtEl>
                                      </p:cBhvr>
                                      <p:to x="100000" y="100000"/>
                                    </p:animScale>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896"/>
                                        </p:tgtEl>
                                        <p:attrNameLst>
                                          <p:attrName>style.visibility</p:attrName>
                                        </p:attrNameLst>
                                      </p:cBhvr>
                                      <p:to>
                                        <p:strVal val="visible"/>
                                      </p:to>
                                    </p:set>
                                    <p:anim calcmode="lin" valueType="num">
                                      <p:cBhvr>
                                        <p:cTn id="113" dur="500" fill="hold"/>
                                        <p:tgtEl>
                                          <p:spTgt spid="36896"/>
                                        </p:tgtEl>
                                        <p:attrNameLst>
                                          <p:attrName>ppt_w</p:attrName>
                                        </p:attrNameLst>
                                      </p:cBhvr>
                                      <p:tavLst>
                                        <p:tav tm="0">
                                          <p:val>
                                            <p:fltVal val="0"/>
                                          </p:val>
                                        </p:tav>
                                        <p:tav tm="100000">
                                          <p:val>
                                            <p:strVal val="#ppt_w"/>
                                          </p:val>
                                        </p:tav>
                                      </p:tavLst>
                                    </p:anim>
                                    <p:anim calcmode="lin" valueType="num">
                                      <p:cBhvr>
                                        <p:cTn id="114" dur="500" fill="hold"/>
                                        <p:tgtEl>
                                          <p:spTgt spid="36896"/>
                                        </p:tgtEl>
                                        <p:attrNameLst>
                                          <p:attrName>ppt_h</p:attrName>
                                        </p:attrNameLst>
                                      </p:cBhvr>
                                      <p:tavLst>
                                        <p:tav tm="0">
                                          <p:val>
                                            <p:fltVal val="0"/>
                                          </p:val>
                                        </p:tav>
                                        <p:tav tm="100000">
                                          <p:val>
                                            <p:strVal val="#ppt_h"/>
                                          </p:val>
                                        </p:tav>
                                      </p:tavLst>
                                    </p:anim>
                                    <p:animEffect filter="fade">
                                      <p:cBhvr>
                                        <p:cTn id="115" dur="500"/>
                                        <p:tgtEl>
                                          <p:spTgt spid="36896"/>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36897"/>
                                        </p:tgtEl>
                                        <p:attrNameLst>
                                          <p:attrName>style.visibility</p:attrName>
                                        </p:attrNameLst>
                                      </p:cBhvr>
                                      <p:to>
                                        <p:strVal val="visible"/>
                                      </p:to>
                                    </p:set>
                                    <p:anim calcmode="lin" valueType="num">
                                      <p:cBhvr>
                                        <p:cTn id="120" dur="500" fill="hold"/>
                                        <p:tgtEl>
                                          <p:spTgt spid="36897"/>
                                        </p:tgtEl>
                                        <p:attrNameLst>
                                          <p:attrName>ppt_w</p:attrName>
                                        </p:attrNameLst>
                                      </p:cBhvr>
                                      <p:tavLst>
                                        <p:tav tm="0">
                                          <p:val>
                                            <p:fltVal val="0"/>
                                          </p:val>
                                        </p:tav>
                                        <p:tav tm="100000">
                                          <p:val>
                                            <p:strVal val="#ppt_w"/>
                                          </p:val>
                                        </p:tav>
                                      </p:tavLst>
                                    </p:anim>
                                    <p:anim calcmode="lin" valueType="num">
                                      <p:cBhvr>
                                        <p:cTn id="121" dur="500" fill="hold"/>
                                        <p:tgtEl>
                                          <p:spTgt spid="36897"/>
                                        </p:tgtEl>
                                        <p:attrNameLst>
                                          <p:attrName>ppt_h</p:attrName>
                                        </p:attrNameLst>
                                      </p:cBhvr>
                                      <p:tavLst>
                                        <p:tav tm="0">
                                          <p:val>
                                            <p:fltVal val="0"/>
                                          </p:val>
                                        </p:tav>
                                        <p:tav tm="100000">
                                          <p:val>
                                            <p:strVal val="#ppt_h"/>
                                          </p:val>
                                        </p:tav>
                                      </p:tavLst>
                                    </p:anim>
                                    <p:animEffect filter="fade">
                                      <p:cBhvr>
                                        <p:cTn id="122" dur="500"/>
                                        <p:tgtEl>
                                          <p:spTgt spid="3689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6" presetClass="entr" presetSubtype="0" fill="hold" nodeType="clickEffect">
                                  <p:stCondLst>
                                    <p:cond delay="0"/>
                                  </p:stCondLst>
                                  <p:childTnLst>
                                    <p:set>
                                      <p:cBhvr>
                                        <p:cTn id="126" dur="1" fill="hold">
                                          <p:stCondLst>
                                            <p:cond delay="0"/>
                                          </p:stCondLst>
                                        </p:cTn>
                                        <p:tgtEl>
                                          <p:spTgt spid="36898"/>
                                        </p:tgtEl>
                                        <p:attrNameLst>
                                          <p:attrName>style.visibility</p:attrName>
                                        </p:attrNameLst>
                                      </p:cBhvr>
                                      <p:to>
                                        <p:strVal val="visible"/>
                                      </p:to>
                                    </p:set>
                                    <p:animEffect filter="wipe(down)">
                                      <p:cBhvr>
                                        <p:cTn id="127" dur="580">
                                          <p:stCondLst>
                                            <p:cond delay="0"/>
                                          </p:stCondLst>
                                        </p:cTn>
                                        <p:tgtEl>
                                          <p:spTgt spid="36898"/>
                                        </p:tgtEl>
                                      </p:cBhvr>
                                    </p:animEffect>
                                    <p:anim calcmode="lin" valueType="num">
                                      <p:cBhvr>
                                        <p:cTn id="128" dur="1822" tmFilter="0,0; 0.14,0.36; 0.43,0.73; 0.71,0.91; 1.0,1.0">
                                          <p:stCondLst>
                                            <p:cond delay="0"/>
                                          </p:stCondLst>
                                        </p:cTn>
                                        <p:tgtEl>
                                          <p:spTgt spid="36898"/>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6898"/>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6898"/>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6898"/>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6898"/>
                                        </p:tgtEl>
                                        <p:attrNameLst>
                                          <p:attrName>ppt_y</p:attrName>
                                        </p:attrNameLst>
                                      </p:cBhvr>
                                      <p:tavLst>
                                        <p:tav tm="0" fmla="#ppt_y-sin(pi*$)/81">
                                          <p:val>
                                            <p:fltVal val="0"/>
                                          </p:val>
                                        </p:tav>
                                        <p:tav tm="100000">
                                          <p:val>
                                            <p:fltVal val="1"/>
                                          </p:val>
                                        </p:tav>
                                      </p:tavLst>
                                    </p:anim>
                                    <p:animScale>
                                      <p:cBhvr>
                                        <p:cTn id="133" dur="26">
                                          <p:stCondLst>
                                            <p:cond delay="650"/>
                                          </p:stCondLst>
                                        </p:cTn>
                                        <p:tgtEl>
                                          <p:spTgt spid="36898"/>
                                        </p:tgtEl>
                                      </p:cBhvr>
                                      <p:to x="100000" y="60000"/>
                                    </p:animScale>
                                    <p:animScale>
                                      <p:cBhvr>
                                        <p:cTn id="134" dur="166" decel="50000">
                                          <p:stCondLst>
                                            <p:cond delay="676"/>
                                          </p:stCondLst>
                                        </p:cTn>
                                        <p:tgtEl>
                                          <p:spTgt spid="36898"/>
                                        </p:tgtEl>
                                      </p:cBhvr>
                                      <p:to x="100000" y="100000"/>
                                    </p:animScale>
                                    <p:animScale>
                                      <p:cBhvr>
                                        <p:cTn id="135" dur="26">
                                          <p:stCondLst>
                                            <p:cond delay="1312"/>
                                          </p:stCondLst>
                                        </p:cTn>
                                        <p:tgtEl>
                                          <p:spTgt spid="36898"/>
                                        </p:tgtEl>
                                      </p:cBhvr>
                                      <p:to x="100000" y="80000"/>
                                    </p:animScale>
                                    <p:animScale>
                                      <p:cBhvr>
                                        <p:cTn id="136" dur="166" decel="50000">
                                          <p:stCondLst>
                                            <p:cond delay="1338"/>
                                          </p:stCondLst>
                                        </p:cTn>
                                        <p:tgtEl>
                                          <p:spTgt spid="36898"/>
                                        </p:tgtEl>
                                      </p:cBhvr>
                                      <p:to x="100000" y="100000"/>
                                    </p:animScale>
                                    <p:animScale>
                                      <p:cBhvr>
                                        <p:cTn id="137" dur="26">
                                          <p:stCondLst>
                                            <p:cond delay="1642"/>
                                          </p:stCondLst>
                                        </p:cTn>
                                        <p:tgtEl>
                                          <p:spTgt spid="36898"/>
                                        </p:tgtEl>
                                      </p:cBhvr>
                                      <p:to x="100000" y="90000"/>
                                    </p:animScale>
                                    <p:animScale>
                                      <p:cBhvr>
                                        <p:cTn id="138" dur="166" decel="50000">
                                          <p:stCondLst>
                                            <p:cond delay="1668"/>
                                          </p:stCondLst>
                                        </p:cTn>
                                        <p:tgtEl>
                                          <p:spTgt spid="36898"/>
                                        </p:tgtEl>
                                      </p:cBhvr>
                                      <p:to x="100000" y="100000"/>
                                    </p:animScale>
                                    <p:animScale>
                                      <p:cBhvr>
                                        <p:cTn id="139" dur="26">
                                          <p:stCondLst>
                                            <p:cond delay="1808"/>
                                          </p:stCondLst>
                                        </p:cTn>
                                        <p:tgtEl>
                                          <p:spTgt spid="36898"/>
                                        </p:tgtEl>
                                      </p:cBhvr>
                                      <p:to x="100000" y="95000"/>
                                    </p:animScale>
                                    <p:animScale>
                                      <p:cBhvr>
                                        <p:cTn id="140" dur="166" decel="50000">
                                          <p:stCondLst>
                                            <p:cond delay="1834"/>
                                          </p:stCondLst>
                                        </p:cTn>
                                        <p:tgtEl>
                                          <p:spTgt spid="36898"/>
                                        </p:tgtEl>
                                      </p:cBhvr>
                                      <p:to x="100000" y="100000"/>
                                    </p:animScale>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6899"/>
                                        </p:tgtEl>
                                        <p:attrNameLst>
                                          <p:attrName>style.visibility</p:attrName>
                                        </p:attrNameLst>
                                      </p:cBhvr>
                                      <p:to>
                                        <p:strVal val="visible"/>
                                      </p:to>
                                    </p:set>
                                    <p:anim calcmode="lin" valueType="num">
                                      <p:cBhvr>
                                        <p:cTn id="145" dur="500" fill="hold"/>
                                        <p:tgtEl>
                                          <p:spTgt spid="36899"/>
                                        </p:tgtEl>
                                        <p:attrNameLst>
                                          <p:attrName>ppt_w</p:attrName>
                                        </p:attrNameLst>
                                      </p:cBhvr>
                                      <p:tavLst>
                                        <p:tav tm="0">
                                          <p:val>
                                            <p:fltVal val="0"/>
                                          </p:val>
                                        </p:tav>
                                        <p:tav tm="100000">
                                          <p:val>
                                            <p:strVal val="#ppt_w"/>
                                          </p:val>
                                        </p:tav>
                                      </p:tavLst>
                                    </p:anim>
                                    <p:anim calcmode="lin" valueType="num">
                                      <p:cBhvr>
                                        <p:cTn id="146" dur="500" fill="hold"/>
                                        <p:tgtEl>
                                          <p:spTgt spid="36899"/>
                                        </p:tgtEl>
                                        <p:attrNameLst>
                                          <p:attrName>ppt_h</p:attrName>
                                        </p:attrNameLst>
                                      </p:cBhvr>
                                      <p:tavLst>
                                        <p:tav tm="0">
                                          <p:val>
                                            <p:fltVal val="0"/>
                                          </p:val>
                                        </p:tav>
                                        <p:tav tm="100000">
                                          <p:val>
                                            <p:strVal val="#ppt_h"/>
                                          </p:val>
                                        </p:tav>
                                      </p:tavLst>
                                    </p:anim>
                                    <p:animEffect filter="fade">
                                      <p:cBhvr>
                                        <p:cTn id="147" dur="500"/>
                                        <p:tgtEl>
                                          <p:spTgt spid="36899"/>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36900"/>
                                        </p:tgtEl>
                                        <p:attrNameLst>
                                          <p:attrName>style.visibility</p:attrName>
                                        </p:attrNameLst>
                                      </p:cBhvr>
                                      <p:to>
                                        <p:strVal val="visible"/>
                                      </p:to>
                                    </p:set>
                                    <p:anim calcmode="lin" valueType="num">
                                      <p:cBhvr>
                                        <p:cTn id="152" dur="500" fill="hold"/>
                                        <p:tgtEl>
                                          <p:spTgt spid="36900"/>
                                        </p:tgtEl>
                                        <p:attrNameLst>
                                          <p:attrName>ppt_w</p:attrName>
                                        </p:attrNameLst>
                                      </p:cBhvr>
                                      <p:tavLst>
                                        <p:tav tm="0">
                                          <p:val>
                                            <p:fltVal val="0"/>
                                          </p:val>
                                        </p:tav>
                                        <p:tav tm="100000">
                                          <p:val>
                                            <p:strVal val="#ppt_w"/>
                                          </p:val>
                                        </p:tav>
                                      </p:tavLst>
                                    </p:anim>
                                    <p:anim calcmode="lin" valueType="num">
                                      <p:cBhvr>
                                        <p:cTn id="153" dur="500" fill="hold"/>
                                        <p:tgtEl>
                                          <p:spTgt spid="36900"/>
                                        </p:tgtEl>
                                        <p:attrNameLst>
                                          <p:attrName>ppt_h</p:attrName>
                                        </p:attrNameLst>
                                      </p:cBhvr>
                                      <p:tavLst>
                                        <p:tav tm="0">
                                          <p:val>
                                            <p:fltVal val="0"/>
                                          </p:val>
                                        </p:tav>
                                        <p:tav tm="100000">
                                          <p:val>
                                            <p:strVal val="#ppt_h"/>
                                          </p:val>
                                        </p:tav>
                                      </p:tavLst>
                                    </p:anim>
                                    <p:animEffect filter="fade">
                                      <p:cBhvr>
                                        <p:cTn id="154" dur="500"/>
                                        <p:tgtEl>
                                          <p:spTgt spid="36900"/>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6" presetClass="entr" presetSubtype="0" fill="hold" nodeType="clickEffect">
                                  <p:stCondLst>
                                    <p:cond delay="0"/>
                                  </p:stCondLst>
                                  <p:childTnLst>
                                    <p:set>
                                      <p:cBhvr>
                                        <p:cTn id="158" dur="1" fill="hold">
                                          <p:stCondLst>
                                            <p:cond delay="0"/>
                                          </p:stCondLst>
                                        </p:cTn>
                                        <p:tgtEl>
                                          <p:spTgt spid="36901"/>
                                        </p:tgtEl>
                                        <p:attrNameLst>
                                          <p:attrName>style.visibility</p:attrName>
                                        </p:attrNameLst>
                                      </p:cBhvr>
                                      <p:to>
                                        <p:strVal val="visible"/>
                                      </p:to>
                                    </p:set>
                                    <p:animEffect filter="wipe(down)">
                                      <p:cBhvr>
                                        <p:cTn id="159" dur="580">
                                          <p:stCondLst>
                                            <p:cond delay="0"/>
                                          </p:stCondLst>
                                        </p:cTn>
                                        <p:tgtEl>
                                          <p:spTgt spid="36901"/>
                                        </p:tgtEl>
                                      </p:cBhvr>
                                    </p:animEffect>
                                    <p:anim calcmode="lin" valueType="num">
                                      <p:cBhvr>
                                        <p:cTn id="160" dur="1822" tmFilter="0,0; 0.14,0.36; 0.43,0.73; 0.71,0.91; 1.0,1.0">
                                          <p:stCondLst>
                                            <p:cond delay="0"/>
                                          </p:stCondLst>
                                        </p:cTn>
                                        <p:tgtEl>
                                          <p:spTgt spid="36901"/>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6901"/>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6901"/>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6901"/>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6901"/>
                                        </p:tgtEl>
                                        <p:attrNameLst>
                                          <p:attrName>ppt_y</p:attrName>
                                        </p:attrNameLst>
                                      </p:cBhvr>
                                      <p:tavLst>
                                        <p:tav tm="0" fmla="#ppt_y-sin(pi*$)/81">
                                          <p:val>
                                            <p:fltVal val="0"/>
                                          </p:val>
                                        </p:tav>
                                        <p:tav tm="100000">
                                          <p:val>
                                            <p:fltVal val="1"/>
                                          </p:val>
                                        </p:tav>
                                      </p:tavLst>
                                    </p:anim>
                                    <p:animScale>
                                      <p:cBhvr>
                                        <p:cTn id="165" dur="26">
                                          <p:stCondLst>
                                            <p:cond delay="650"/>
                                          </p:stCondLst>
                                        </p:cTn>
                                        <p:tgtEl>
                                          <p:spTgt spid="36901"/>
                                        </p:tgtEl>
                                      </p:cBhvr>
                                      <p:to x="100000" y="60000"/>
                                    </p:animScale>
                                    <p:animScale>
                                      <p:cBhvr>
                                        <p:cTn id="166" dur="166" decel="50000">
                                          <p:stCondLst>
                                            <p:cond delay="676"/>
                                          </p:stCondLst>
                                        </p:cTn>
                                        <p:tgtEl>
                                          <p:spTgt spid="36901"/>
                                        </p:tgtEl>
                                      </p:cBhvr>
                                      <p:to x="100000" y="100000"/>
                                    </p:animScale>
                                    <p:animScale>
                                      <p:cBhvr>
                                        <p:cTn id="167" dur="26">
                                          <p:stCondLst>
                                            <p:cond delay="1312"/>
                                          </p:stCondLst>
                                        </p:cTn>
                                        <p:tgtEl>
                                          <p:spTgt spid="36901"/>
                                        </p:tgtEl>
                                      </p:cBhvr>
                                      <p:to x="100000" y="80000"/>
                                    </p:animScale>
                                    <p:animScale>
                                      <p:cBhvr>
                                        <p:cTn id="168" dur="166" decel="50000">
                                          <p:stCondLst>
                                            <p:cond delay="1338"/>
                                          </p:stCondLst>
                                        </p:cTn>
                                        <p:tgtEl>
                                          <p:spTgt spid="36901"/>
                                        </p:tgtEl>
                                      </p:cBhvr>
                                      <p:to x="100000" y="100000"/>
                                    </p:animScale>
                                    <p:animScale>
                                      <p:cBhvr>
                                        <p:cTn id="169" dur="26">
                                          <p:stCondLst>
                                            <p:cond delay="1642"/>
                                          </p:stCondLst>
                                        </p:cTn>
                                        <p:tgtEl>
                                          <p:spTgt spid="36901"/>
                                        </p:tgtEl>
                                      </p:cBhvr>
                                      <p:to x="100000" y="90000"/>
                                    </p:animScale>
                                    <p:animScale>
                                      <p:cBhvr>
                                        <p:cTn id="170" dur="166" decel="50000">
                                          <p:stCondLst>
                                            <p:cond delay="1668"/>
                                          </p:stCondLst>
                                        </p:cTn>
                                        <p:tgtEl>
                                          <p:spTgt spid="36901"/>
                                        </p:tgtEl>
                                      </p:cBhvr>
                                      <p:to x="100000" y="100000"/>
                                    </p:animScale>
                                    <p:animScale>
                                      <p:cBhvr>
                                        <p:cTn id="171" dur="26">
                                          <p:stCondLst>
                                            <p:cond delay="1808"/>
                                          </p:stCondLst>
                                        </p:cTn>
                                        <p:tgtEl>
                                          <p:spTgt spid="36901"/>
                                        </p:tgtEl>
                                      </p:cBhvr>
                                      <p:to x="100000" y="95000"/>
                                    </p:animScale>
                                    <p:animScale>
                                      <p:cBhvr>
                                        <p:cTn id="172" dur="166" decel="50000">
                                          <p:stCondLst>
                                            <p:cond delay="1834"/>
                                          </p:stCondLst>
                                        </p:cTn>
                                        <p:tgtEl>
                                          <p:spTgt spid="36901"/>
                                        </p:tgtEl>
                                      </p:cBhvr>
                                      <p:to x="100000" y="100000"/>
                                    </p:animScale>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36902"/>
                                        </p:tgtEl>
                                        <p:attrNameLst>
                                          <p:attrName>style.visibility</p:attrName>
                                        </p:attrNameLst>
                                      </p:cBhvr>
                                      <p:to>
                                        <p:strVal val="visible"/>
                                      </p:to>
                                    </p:set>
                                    <p:anim calcmode="lin" valueType="num">
                                      <p:cBhvr>
                                        <p:cTn id="177" dur="500" fill="hold"/>
                                        <p:tgtEl>
                                          <p:spTgt spid="36902"/>
                                        </p:tgtEl>
                                        <p:attrNameLst>
                                          <p:attrName>ppt_w</p:attrName>
                                        </p:attrNameLst>
                                      </p:cBhvr>
                                      <p:tavLst>
                                        <p:tav tm="0">
                                          <p:val>
                                            <p:fltVal val="0"/>
                                          </p:val>
                                        </p:tav>
                                        <p:tav tm="100000">
                                          <p:val>
                                            <p:strVal val="#ppt_w"/>
                                          </p:val>
                                        </p:tav>
                                      </p:tavLst>
                                    </p:anim>
                                    <p:anim calcmode="lin" valueType="num">
                                      <p:cBhvr>
                                        <p:cTn id="178" dur="500" fill="hold"/>
                                        <p:tgtEl>
                                          <p:spTgt spid="36902"/>
                                        </p:tgtEl>
                                        <p:attrNameLst>
                                          <p:attrName>ppt_h</p:attrName>
                                        </p:attrNameLst>
                                      </p:cBhvr>
                                      <p:tavLst>
                                        <p:tav tm="0">
                                          <p:val>
                                            <p:fltVal val="0"/>
                                          </p:val>
                                        </p:tav>
                                        <p:tav tm="100000">
                                          <p:val>
                                            <p:strVal val="#ppt_h"/>
                                          </p:val>
                                        </p:tav>
                                      </p:tavLst>
                                    </p:anim>
                                    <p:animEffect filter="fade">
                                      <p:cBhvr>
                                        <p:cTn id="179" dur="500"/>
                                        <p:tgtEl>
                                          <p:spTgt spid="36902"/>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6" presetClass="entr" presetSubtype="21" fill="hold" nodeType="clickEffect">
                                  <p:stCondLst>
                                    <p:cond delay="0"/>
                                  </p:stCondLst>
                                  <p:childTnLst>
                                    <p:set>
                                      <p:cBhvr>
                                        <p:cTn id="183" dur="1" fill="hold">
                                          <p:stCondLst>
                                            <p:cond delay="0"/>
                                          </p:stCondLst>
                                        </p:cTn>
                                        <p:tgtEl>
                                          <p:spTgt spid="4"/>
                                        </p:tgtEl>
                                        <p:attrNameLst>
                                          <p:attrName>style.visibility</p:attrName>
                                        </p:attrNameLst>
                                      </p:cBhvr>
                                      <p:to>
                                        <p:strVal val="visible"/>
                                      </p:to>
                                    </p:set>
                                    <p:animEffect filter="barn(inVertical)">
                                      <p:cBhvr>
                                        <p:cTn id="184" dur="500"/>
                                        <p:tgtEl>
                                          <p:spTgt spid="4"/>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41" presetClass="entr" presetSubtype="0" fill="hold" grpId="0" nodeType="clickEffect">
                                  <p:stCondLst>
                                    <p:cond delay="0"/>
                                  </p:stCondLst>
                                  <p:iterate type="lt">
                                    <p:tmPct val="10000"/>
                                  </p:iterate>
                                  <p:childTnLst>
                                    <p:set>
                                      <p:cBhvr>
                                        <p:cTn id="188" dur="1" fill="hold">
                                          <p:stCondLst>
                                            <p:cond delay="0"/>
                                          </p:stCondLst>
                                        </p:cTn>
                                        <p:tgtEl>
                                          <p:spTgt spid="36911"/>
                                        </p:tgtEl>
                                        <p:attrNameLst>
                                          <p:attrName>style.visibility</p:attrName>
                                        </p:attrNameLst>
                                      </p:cBhvr>
                                      <p:to>
                                        <p:strVal val="visible"/>
                                      </p:to>
                                    </p:set>
                                    <p:anim calcmode="lin" valueType="num">
                                      <p:cBhvr>
                                        <p:cTn id="189" dur="500" fill="hold"/>
                                        <p:tgtEl>
                                          <p:spTgt spid="36911"/>
                                        </p:tgtEl>
                                        <p:attrNameLst>
                                          <p:attrName>ppt_x</p:attrName>
                                        </p:attrNameLst>
                                      </p:cBhvr>
                                      <p:tavLst>
                                        <p:tav tm="0">
                                          <p:val>
                                            <p:strVal val="#ppt_x"/>
                                          </p:val>
                                        </p:tav>
                                        <p:tav tm="50000">
                                          <p:val>
                                            <p:strVal val="#ppt_x+.1"/>
                                          </p:val>
                                        </p:tav>
                                        <p:tav tm="100000">
                                          <p:val>
                                            <p:strVal val="#ppt_x"/>
                                          </p:val>
                                        </p:tav>
                                      </p:tavLst>
                                    </p:anim>
                                    <p:anim calcmode="lin" valueType="num">
                                      <p:cBhvr>
                                        <p:cTn id="190" dur="500" fill="hold"/>
                                        <p:tgtEl>
                                          <p:spTgt spid="36911"/>
                                        </p:tgtEl>
                                        <p:attrNameLst>
                                          <p:attrName>ppt_y</p:attrName>
                                        </p:attrNameLst>
                                      </p:cBhvr>
                                      <p:tavLst>
                                        <p:tav tm="0">
                                          <p:val>
                                            <p:strVal val="#ppt_y"/>
                                          </p:val>
                                        </p:tav>
                                        <p:tav tm="100000">
                                          <p:val>
                                            <p:strVal val="#ppt_y"/>
                                          </p:val>
                                        </p:tav>
                                      </p:tavLst>
                                    </p:anim>
                                    <p:anim calcmode="lin" valueType="num">
                                      <p:cBhvr>
                                        <p:cTn id="191" dur="500" fill="hold"/>
                                        <p:tgtEl>
                                          <p:spTgt spid="36911"/>
                                        </p:tgtEl>
                                        <p:attrNameLst>
                                          <p:attrName>ppt_h</p:attrName>
                                        </p:attrNameLst>
                                      </p:cBhvr>
                                      <p:tavLst>
                                        <p:tav tm="0">
                                          <p:val>
                                            <p:strVal val="#ppt_h/10"/>
                                          </p:val>
                                        </p:tav>
                                        <p:tav tm="50000">
                                          <p:val>
                                            <p:strVal val="#ppt_h+.01"/>
                                          </p:val>
                                        </p:tav>
                                        <p:tav tm="100000">
                                          <p:val>
                                            <p:strVal val="#ppt_h"/>
                                          </p:val>
                                        </p:tav>
                                      </p:tavLst>
                                    </p:anim>
                                    <p:anim calcmode="lin" valueType="num">
                                      <p:cBhvr>
                                        <p:cTn id="192" dur="500" fill="hold"/>
                                        <p:tgtEl>
                                          <p:spTgt spid="36911"/>
                                        </p:tgtEl>
                                        <p:attrNameLst>
                                          <p:attrName>ppt_w</p:attrName>
                                        </p:attrNameLst>
                                      </p:cBhvr>
                                      <p:tavLst>
                                        <p:tav tm="0">
                                          <p:val>
                                            <p:strVal val="#ppt_w/10"/>
                                          </p:val>
                                        </p:tav>
                                        <p:tav tm="50000">
                                          <p:val>
                                            <p:strVal val="#ppt_w+.01"/>
                                          </p:val>
                                        </p:tav>
                                        <p:tav tm="100000">
                                          <p:val>
                                            <p:strVal val="#ppt_w"/>
                                          </p:val>
                                        </p:tav>
                                      </p:tavLst>
                                    </p:anim>
                                    <p:animEffect filter="fade">
                                      <p:cBhvr>
                                        <p:cTn id="193" dur="500" tmFilter="0,0; .5, 1; 1, 1"/>
                                        <p:tgtEl>
                                          <p:spTgt spid="36911"/>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41" presetClass="entr" presetSubtype="0" fill="hold" grpId="0" nodeType="clickEffect">
                                  <p:stCondLst>
                                    <p:cond delay="0"/>
                                  </p:stCondLst>
                                  <p:iterate type="lt">
                                    <p:tmPct val="10000"/>
                                  </p:iterate>
                                  <p:childTnLst>
                                    <p:set>
                                      <p:cBhvr>
                                        <p:cTn id="197" dur="1" fill="hold">
                                          <p:stCondLst>
                                            <p:cond delay="0"/>
                                          </p:stCondLst>
                                        </p:cTn>
                                        <p:tgtEl>
                                          <p:spTgt spid="36903"/>
                                        </p:tgtEl>
                                        <p:attrNameLst>
                                          <p:attrName>style.visibility</p:attrName>
                                        </p:attrNameLst>
                                      </p:cBhvr>
                                      <p:to>
                                        <p:strVal val="visible"/>
                                      </p:to>
                                    </p:set>
                                    <p:anim calcmode="lin" valueType="num">
                                      <p:cBhvr>
                                        <p:cTn id="198" dur="250" fill="hold"/>
                                        <p:tgtEl>
                                          <p:spTgt spid="36903"/>
                                        </p:tgtEl>
                                        <p:attrNameLst>
                                          <p:attrName>ppt_x</p:attrName>
                                        </p:attrNameLst>
                                      </p:cBhvr>
                                      <p:tavLst>
                                        <p:tav tm="0">
                                          <p:val>
                                            <p:strVal val="#ppt_x"/>
                                          </p:val>
                                        </p:tav>
                                        <p:tav tm="50000">
                                          <p:val>
                                            <p:strVal val="#ppt_x+.1"/>
                                          </p:val>
                                        </p:tav>
                                        <p:tav tm="100000">
                                          <p:val>
                                            <p:strVal val="#ppt_x"/>
                                          </p:val>
                                        </p:tav>
                                      </p:tavLst>
                                    </p:anim>
                                    <p:anim calcmode="lin" valueType="num">
                                      <p:cBhvr>
                                        <p:cTn id="199" dur="250" fill="hold"/>
                                        <p:tgtEl>
                                          <p:spTgt spid="36903"/>
                                        </p:tgtEl>
                                        <p:attrNameLst>
                                          <p:attrName>ppt_y</p:attrName>
                                        </p:attrNameLst>
                                      </p:cBhvr>
                                      <p:tavLst>
                                        <p:tav tm="0">
                                          <p:val>
                                            <p:strVal val="#ppt_y"/>
                                          </p:val>
                                        </p:tav>
                                        <p:tav tm="100000">
                                          <p:val>
                                            <p:strVal val="#ppt_y"/>
                                          </p:val>
                                        </p:tav>
                                      </p:tavLst>
                                    </p:anim>
                                    <p:anim calcmode="lin" valueType="num">
                                      <p:cBhvr>
                                        <p:cTn id="200" dur="250" fill="hold"/>
                                        <p:tgtEl>
                                          <p:spTgt spid="36903"/>
                                        </p:tgtEl>
                                        <p:attrNameLst>
                                          <p:attrName>ppt_h</p:attrName>
                                        </p:attrNameLst>
                                      </p:cBhvr>
                                      <p:tavLst>
                                        <p:tav tm="0">
                                          <p:val>
                                            <p:strVal val="#ppt_h/10"/>
                                          </p:val>
                                        </p:tav>
                                        <p:tav tm="50000">
                                          <p:val>
                                            <p:strVal val="#ppt_h+.01"/>
                                          </p:val>
                                        </p:tav>
                                        <p:tav tm="100000">
                                          <p:val>
                                            <p:strVal val="#ppt_h"/>
                                          </p:val>
                                        </p:tav>
                                      </p:tavLst>
                                    </p:anim>
                                    <p:anim calcmode="lin" valueType="num">
                                      <p:cBhvr>
                                        <p:cTn id="201" dur="250" fill="hold"/>
                                        <p:tgtEl>
                                          <p:spTgt spid="36903"/>
                                        </p:tgtEl>
                                        <p:attrNameLst>
                                          <p:attrName>ppt_w</p:attrName>
                                        </p:attrNameLst>
                                      </p:cBhvr>
                                      <p:tavLst>
                                        <p:tav tm="0">
                                          <p:val>
                                            <p:strVal val="#ppt_w/10"/>
                                          </p:val>
                                        </p:tav>
                                        <p:tav tm="50000">
                                          <p:val>
                                            <p:strVal val="#ppt_w+.01"/>
                                          </p:val>
                                        </p:tav>
                                        <p:tav tm="100000">
                                          <p:val>
                                            <p:strVal val="#ppt_w"/>
                                          </p:val>
                                        </p:tav>
                                      </p:tavLst>
                                    </p:anim>
                                    <p:animEffect filter="fade">
                                      <p:cBhvr>
                                        <p:cTn id="202" dur="250" tmFilter="0,0; .5, 1; 1, 1"/>
                                        <p:tgtEl>
                                          <p:spTgt spid="36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8" grpId="0" bldLvl="0"/>
      <p:bldP spid="36889" grpId="0" bldLvl="0" animBg="1"/>
      <p:bldP spid="36893" grpId="0" bldLvl="0"/>
      <p:bldP spid="36896" grpId="0" bldLvl="0"/>
      <p:bldP spid="36899" grpId="0" bldLvl="0"/>
      <p:bldP spid="36902" grpId="0" bldLvl="0"/>
      <p:bldP spid="36903" grpId="0" bldLvl="0"/>
      <p:bldP spid="36904" grpId="0" bldLvl="0"/>
      <p:bldP spid="36905" grpId="0" bldLvl="0"/>
      <p:bldP spid="36906" grpId="0" bldLvl="0"/>
      <p:bldP spid="36907" grpId="0" bldLvl="0"/>
      <p:bldP spid="36911" grpId="0" bldLvl="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4">
            <a:extLst>
              <a:ext uri="{FF2B5EF4-FFF2-40B4-BE49-F238E27FC236}">
                <a16:creationId xmlns:a16="http://schemas.microsoft.com/office/drawing/2014/main" id="{B4091BAC-6B30-4124-A304-DE06017F62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DD3E0A2E-E5F8-40F9-B012-9B6B4A39395C}" type="slidenum">
              <a:rPr altLang="en-US" sz="1400">
                <a:solidFill>
                  <a:srgbClr val="898989"/>
                </a:solidFill>
                <a:ea typeface="宋体" panose="02010600030101010101" pitchFamily="2" charset="-122"/>
              </a:rPr>
              <a:pPr/>
              <a:t>35</a:t>
            </a:fld>
            <a:endParaRPr lang="zh-CN" altLang="en-US" sz="1400">
              <a:solidFill>
                <a:srgbClr val="898989"/>
              </a:solidFill>
              <a:ea typeface="宋体" panose="02010600030101010101" pitchFamily="2" charset="-122"/>
            </a:endParaRPr>
          </a:p>
        </p:txBody>
      </p:sp>
      <p:sp>
        <p:nvSpPr>
          <p:cNvPr id="37890" name="矩形 23">
            <a:extLst>
              <a:ext uri="{FF2B5EF4-FFF2-40B4-BE49-F238E27FC236}">
                <a16:creationId xmlns:a16="http://schemas.microsoft.com/office/drawing/2014/main" id="{010B79B3-1E70-4513-8913-B2D4CF2E810A}"/>
              </a:ext>
            </a:extLst>
          </p:cNvPr>
          <p:cNvSpPr>
            <a:spLocks noChangeArrowheads="1"/>
          </p:cNvSpPr>
          <p:nvPr/>
        </p:nvSpPr>
        <p:spPr bwMode="auto">
          <a:xfrm>
            <a:off x="-3175" y="2122488"/>
            <a:ext cx="12198350" cy="1595437"/>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Arial Narrow" panose="020B0606020202030204" pitchFamily="34" charset="0"/>
              <a:ea typeface="微软雅黑" panose="020B0503020204020204" pitchFamily="34" charset="-122"/>
            </a:endParaRPr>
          </a:p>
        </p:txBody>
      </p:sp>
      <p:sp>
        <p:nvSpPr>
          <p:cNvPr id="37891" name="文本框 1">
            <a:extLst>
              <a:ext uri="{FF2B5EF4-FFF2-40B4-BE49-F238E27FC236}">
                <a16:creationId xmlns:a16="http://schemas.microsoft.com/office/drawing/2014/main" id="{87643D1B-607F-4C77-A7B6-240AB9551F40}"/>
              </a:ext>
            </a:extLst>
          </p:cNvPr>
          <p:cNvSpPr>
            <a:spLocks noChangeArrowheads="1"/>
          </p:cNvSpPr>
          <p:nvPr/>
        </p:nvSpPr>
        <p:spPr bwMode="auto">
          <a:xfrm>
            <a:off x="3467315" y="2226469"/>
            <a:ext cx="549232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ts val="750"/>
              </a:spcBef>
              <a:buFont typeface="Arial" panose="020B0604020202020204" pitchFamily="34" charset="0"/>
              <a:buNone/>
            </a:pP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Thanks for listening.</a:t>
            </a:r>
            <a:endParaRPr lang="zh-CN" altLang="en-US" sz="3600" dirty="0">
              <a:solidFill>
                <a:schemeClr val="bg1"/>
              </a:solidFill>
              <a:ea typeface="宋体" panose="02010600030101010101" pitchFamily="2" charset="-122"/>
            </a:endParaRPr>
          </a:p>
        </p:txBody>
      </p:sp>
      <p:sp>
        <p:nvSpPr>
          <p:cNvPr id="37892" name="椭圆 4">
            <a:extLst>
              <a:ext uri="{FF2B5EF4-FFF2-40B4-BE49-F238E27FC236}">
                <a16:creationId xmlns:a16="http://schemas.microsoft.com/office/drawing/2014/main" id="{6D5F3168-F794-47D3-90A3-698ACB742F40}"/>
              </a:ext>
            </a:extLst>
          </p:cNvPr>
          <p:cNvSpPr>
            <a:spLocks noChangeArrowheads="1"/>
          </p:cNvSpPr>
          <p:nvPr/>
        </p:nvSpPr>
        <p:spPr bwMode="auto">
          <a:xfrm>
            <a:off x="6213475" y="3208338"/>
            <a:ext cx="76200" cy="76200"/>
          </a:xfrm>
          <a:prstGeom prst="ellipse">
            <a:avLst/>
          </a:prstGeom>
          <a:solidFill>
            <a:srgbClr val="95B3D7"/>
          </a:solidFill>
          <a:ln>
            <a:noFill/>
          </a:ln>
          <a:extLst>
            <a:ext uri="{91240B29-F687-4F45-9708-019B960494DF}">
              <a14:hiddenLine xmlns:a14="http://schemas.microsoft.com/office/drawing/2010/main" w="9525">
                <a:solidFill>
                  <a:srgbClr val="000000"/>
                </a:solidFill>
                <a:round/>
                <a:headEnd/>
                <a:tailEnd/>
              </a14:hiddenLine>
            </a:ext>
          </a:extLst>
        </p:spPr>
        <p:txBody>
          <a:bodyPr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spcBef>
                <a:spcPts val="750"/>
              </a:spcBef>
              <a:buFont typeface="Arial" panose="020B0604020202020204" pitchFamily="34" charset="0"/>
              <a:buNone/>
            </a:pPr>
            <a:endParaRPr lang="zh-CN" altLang="zh-CN">
              <a:solidFill>
                <a:srgbClr val="FFFFFF"/>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37893" name="直接连接符 6">
            <a:extLst>
              <a:ext uri="{FF2B5EF4-FFF2-40B4-BE49-F238E27FC236}">
                <a16:creationId xmlns:a16="http://schemas.microsoft.com/office/drawing/2014/main" id="{99BFE857-3623-4E10-BFB0-33C4F5BC2C88}"/>
              </a:ext>
            </a:extLst>
          </p:cNvPr>
          <p:cNvSpPr>
            <a:spLocks noChangeShapeType="1"/>
          </p:cNvSpPr>
          <p:nvPr/>
        </p:nvSpPr>
        <p:spPr bwMode="auto">
          <a:xfrm>
            <a:off x="3775075" y="3224213"/>
            <a:ext cx="2178050" cy="1587"/>
          </a:xfrm>
          <a:prstGeom prst="line">
            <a:avLst/>
          </a:prstGeom>
          <a:noFill/>
          <a:ln w="12700">
            <a:solidFill>
              <a:srgbClr val="93B3D7"/>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94" name="直接连接符 7">
            <a:extLst>
              <a:ext uri="{FF2B5EF4-FFF2-40B4-BE49-F238E27FC236}">
                <a16:creationId xmlns:a16="http://schemas.microsoft.com/office/drawing/2014/main" id="{87E8984B-A8E1-4DC8-BA62-B7EA1FE85C74}"/>
              </a:ext>
            </a:extLst>
          </p:cNvPr>
          <p:cNvSpPr>
            <a:spLocks noChangeShapeType="1"/>
          </p:cNvSpPr>
          <p:nvPr/>
        </p:nvSpPr>
        <p:spPr bwMode="auto">
          <a:xfrm>
            <a:off x="6423025" y="3224213"/>
            <a:ext cx="2181225" cy="1587"/>
          </a:xfrm>
          <a:prstGeom prst="line">
            <a:avLst/>
          </a:prstGeom>
          <a:noFill/>
          <a:ln w="12700">
            <a:solidFill>
              <a:srgbClr val="93B3D7"/>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95" name="文本框 13">
            <a:extLst>
              <a:ext uri="{FF2B5EF4-FFF2-40B4-BE49-F238E27FC236}">
                <a16:creationId xmlns:a16="http://schemas.microsoft.com/office/drawing/2014/main" id="{ED0ACFCE-9789-4ACC-8EB9-35AFC6AE3F54}"/>
              </a:ext>
            </a:extLst>
          </p:cNvPr>
          <p:cNvSpPr>
            <a:spLocks noChangeArrowheads="1"/>
          </p:cNvSpPr>
          <p:nvPr/>
        </p:nvSpPr>
        <p:spPr bwMode="auto">
          <a:xfrm>
            <a:off x="4037013" y="3352800"/>
            <a:ext cx="40782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96" tIns="54448" rIns="108896" bIns="54448"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1700" b="1">
                <a:solidFill>
                  <a:schemeClr val="bg1"/>
                </a:solidFill>
                <a:latin typeface="Tempus Sans ITC" panose="04020404030D07020202" pitchFamily="82" charset="0"/>
                <a:ea typeface="微软雅黑" panose="020B0503020204020204" pitchFamily="34" charset="-122"/>
                <a:sym typeface="Tempus Sans ITC" panose="04020404030D07020202" pitchFamily="82" charset="0"/>
              </a:rPr>
              <a:t>THANK for YOUR ATTENTION</a:t>
            </a:r>
          </a:p>
        </p:txBody>
      </p:sp>
    </p:spTree>
    <p:custDataLst>
      <p:tags r:id="rId1"/>
    </p:custDataLst>
  </p:cSld>
  <p:clrMapOvr>
    <a:masterClrMapping/>
  </p:clrMapOvr>
  <p:transition advTm="3563">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filter="barn(inVertical)">
                                      <p:cBhvr>
                                        <p:cTn id="7" dur="10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7891"/>
                                        </p:tgtEl>
                                        <p:attrNameLst>
                                          <p:attrName>style.visibility</p:attrName>
                                        </p:attrNameLst>
                                      </p:cBhvr>
                                      <p:to>
                                        <p:strVal val="visible"/>
                                      </p:to>
                                    </p:set>
                                    <p:anim calcmode="lin" valueType="num">
                                      <p:cBhvr>
                                        <p:cTn id="12" dur="500" fill="hold"/>
                                        <p:tgtEl>
                                          <p:spTgt spid="3789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7891"/>
                                        </p:tgtEl>
                                        <p:attrNameLst>
                                          <p:attrName>ppt_y</p:attrName>
                                        </p:attrNameLst>
                                      </p:cBhvr>
                                      <p:tavLst>
                                        <p:tav tm="0">
                                          <p:val>
                                            <p:strVal val="#ppt_y"/>
                                          </p:val>
                                        </p:tav>
                                        <p:tav tm="100000">
                                          <p:val>
                                            <p:strVal val="#ppt_y"/>
                                          </p:val>
                                        </p:tav>
                                      </p:tavLst>
                                    </p:anim>
                                    <p:anim calcmode="lin" valueType="num">
                                      <p:cBhvr>
                                        <p:cTn id="14" dur="500" fill="hold"/>
                                        <p:tgtEl>
                                          <p:spTgt spid="3789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7891"/>
                                        </p:tgtEl>
                                        <p:attrNameLst>
                                          <p:attrName>ppt_w</p:attrName>
                                        </p:attrNameLst>
                                      </p:cBhvr>
                                      <p:tavLst>
                                        <p:tav tm="0">
                                          <p:val>
                                            <p:strVal val="#ppt_w/10"/>
                                          </p:val>
                                        </p:tav>
                                        <p:tav tm="50000">
                                          <p:val>
                                            <p:strVal val="#ppt_w+.01"/>
                                          </p:val>
                                        </p:tav>
                                        <p:tav tm="100000">
                                          <p:val>
                                            <p:strVal val="#ppt_w"/>
                                          </p:val>
                                        </p:tav>
                                      </p:tavLst>
                                    </p:anim>
                                    <p:animEffect filter="fade">
                                      <p:cBhvr>
                                        <p:cTn id="16" dur="500" tmFilter="0,0; .5, 1; 1, 1"/>
                                        <p:tgtEl>
                                          <p:spTgt spid="3789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7892"/>
                                        </p:tgtEl>
                                        <p:attrNameLst>
                                          <p:attrName>style.visibility</p:attrName>
                                        </p:attrNameLst>
                                      </p:cBhvr>
                                      <p:to>
                                        <p:strVal val="visible"/>
                                      </p:to>
                                    </p:set>
                                    <p:animEffect filter="barn(inVertical)">
                                      <p:cBhvr>
                                        <p:cTn id="19" dur="500"/>
                                        <p:tgtEl>
                                          <p:spTgt spid="37892"/>
                                        </p:tgtEl>
                                      </p:cBhvr>
                                    </p:animEffect>
                                  </p:childTnLst>
                                </p:cTn>
                              </p:par>
                              <p:par>
                                <p:cTn id="20" presetID="16" presetClass="entr" presetSubtype="21" fill="hold" nodeType="withEffect">
                                  <p:stCondLst>
                                    <p:cond delay="0"/>
                                  </p:stCondLst>
                                  <p:childTnLst>
                                    <p:set>
                                      <p:cBhvr>
                                        <p:cTn id="21" dur="1" fill="hold">
                                          <p:stCondLst>
                                            <p:cond delay="0"/>
                                          </p:stCondLst>
                                        </p:cTn>
                                        <p:tgtEl>
                                          <p:spTgt spid="37893"/>
                                        </p:tgtEl>
                                        <p:attrNameLst>
                                          <p:attrName>style.visibility</p:attrName>
                                        </p:attrNameLst>
                                      </p:cBhvr>
                                      <p:to>
                                        <p:strVal val="visible"/>
                                      </p:to>
                                    </p:set>
                                    <p:animEffect filter="barn(inVertical)">
                                      <p:cBhvr>
                                        <p:cTn id="22" dur="500"/>
                                        <p:tgtEl>
                                          <p:spTgt spid="37893"/>
                                        </p:tgtEl>
                                      </p:cBhvr>
                                    </p:animEffect>
                                  </p:childTnLst>
                                </p:cTn>
                              </p:par>
                              <p:par>
                                <p:cTn id="23" presetID="16" presetClass="entr" presetSubtype="21" fill="hold" nodeType="withEffect">
                                  <p:stCondLst>
                                    <p:cond delay="0"/>
                                  </p:stCondLst>
                                  <p:childTnLst>
                                    <p:set>
                                      <p:cBhvr>
                                        <p:cTn id="24" dur="1" fill="hold">
                                          <p:stCondLst>
                                            <p:cond delay="0"/>
                                          </p:stCondLst>
                                        </p:cTn>
                                        <p:tgtEl>
                                          <p:spTgt spid="37894"/>
                                        </p:tgtEl>
                                        <p:attrNameLst>
                                          <p:attrName>style.visibility</p:attrName>
                                        </p:attrNameLst>
                                      </p:cBhvr>
                                      <p:to>
                                        <p:strVal val="visible"/>
                                      </p:to>
                                    </p:set>
                                    <p:animEffect filter="barn(inVertical)">
                                      <p:cBhvr>
                                        <p:cTn id="25" dur="500"/>
                                        <p:tgtEl>
                                          <p:spTgt spid="3789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7895"/>
                                        </p:tgtEl>
                                        <p:attrNameLst>
                                          <p:attrName>style.visibility</p:attrName>
                                        </p:attrNameLst>
                                      </p:cBhvr>
                                      <p:to>
                                        <p:strVal val="visible"/>
                                      </p:to>
                                    </p:set>
                                    <p:animEffect filter="barn(inVertical)">
                                      <p:cBhvr>
                                        <p:cTn id="28"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ldLvl="0" animBg="1"/>
      <p:bldP spid="37891" grpId="0" bldLvl="0"/>
      <p:bldP spid="37892" grpId="0" bldLvl="0" animBg="1"/>
      <p:bldP spid="37895" grpId="0" bldLvl="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3834" y="3808766"/>
            <a:ext cx="597038" cy="656319"/>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noProof="1">
              <a:solidFill>
                <a:prstClr val="white"/>
              </a:solidFill>
            </a:endParaRPr>
          </a:p>
        </p:txBody>
      </p:sp>
      <p:sp>
        <p:nvSpPr>
          <p:cNvPr id="4" name="矩形 3"/>
          <p:cNvSpPr/>
          <p:nvPr/>
        </p:nvSpPr>
        <p:spPr>
          <a:xfrm>
            <a:off x="2834519" y="3810882"/>
            <a:ext cx="9362067" cy="65843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42" tIns="0" rIns="180042" bIns="0" anchor="ctr"/>
          <a:lstStyle/>
          <a:p>
            <a:pPr algn="ctr" fontAlgn="base">
              <a:defRPr/>
            </a:pPr>
            <a:r>
              <a:rPr lang="en-US" altLang="zh-CN" sz="2801"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1764" y="3044472"/>
            <a:ext cx="9315489" cy="7748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1"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5137" y="3040238"/>
            <a:ext cx="855331" cy="77911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noProof="1">
              <a:solidFill>
                <a:prstClr val="white"/>
              </a:solidFill>
            </a:endParaRPr>
          </a:p>
        </p:txBody>
      </p:sp>
      <p:sp>
        <p:nvSpPr>
          <p:cNvPr id="15365" name="矩形 11"/>
          <p:cNvSpPr/>
          <p:nvPr/>
        </p:nvSpPr>
        <p:spPr>
          <a:xfrm>
            <a:off x="2646094" y="3920975"/>
            <a:ext cx="6906165" cy="1693725"/>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3584" y="844747"/>
            <a:ext cx="5551185" cy="1280879"/>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4">
            <a:extLst>
              <a:ext uri="{FF2B5EF4-FFF2-40B4-BE49-F238E27FC236}">
                <a16:creationId xmlns:a16="http://schemas.microsoft.com/office/drawing/2014/main" id="{0A3C5CA7-7012-483F-8311-BBCF580D98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F7083DB2-ED34-4705-B0F9-38D20983A41D}" type="slidenum">
              <a:rPr altLang="en-US" sz="1400">
                <a:solidFill>
                  <a:srgbClr val="898989"/>
                </a:solidFill>
                <a:ea typeface="宋体" panose="02010600030101010101" pitchFamily="2" charset="-122"/>
              </a:rPr>
              <a:pPr/>
              <a:t>4</a:t>
            </a:fld>
            <a:endParaRPr lang="zh-CN" altLang="en-US" sz="1400">
              <a:solidFill>
                <a:srgbClr val="898989"/>
              </a:solidFill>
              <a:ea typeface="宋体" panose="02010600030101010101" pitchFamily="2" charset="-122"/>
            </a:endParaRPr>
          </a:p>
        </p:txBody>
      </p:sp>
      <p:sp>
        <p:nvSpPr>
          <p:cNvPr id="16387" name="矩形 6">
            <a:extLst>
              <a:ext uri="{FF2B5EF4-FFF2-40B4-BE49-F238E27FC236}">
                <a16:creationId xmlns:a16="http://schemas.microsoft.com/office/drawing/2014/main" id="{BB9909CC-5D3D-431E-ACFB-7844667FC731}"/>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矩形 8">
            <a:extLst>
              <a:ext uri="{FF2B5EF4-FFF2-40B4-BE49-F238E27FC236}">
                <a16:creationId xmlns:a16="http://schemas.microsoft.com/office/drawing/2014/main" id="{56CD8DB7-AF90-4771-BBF3-25BADBB4AC04}"/>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 drawing</a:t>
            </a:r>
            <a:endParaRPr lang="zh-CN" altLang="en-US" sz="1200">
              <a:ea typeface="宋体" panose="02010600030101010101" pitchFamily="2" charset="-122"/>
            </a:endParaRPr>
          </a:p>
        </p:txBody>
      </p:sp>
      <p:sp>
        <p:nvSpPr>
          <p:cNvPr id="16389" name="矩形 11">
            <a:extLst>
              <a:ext uri="{FF2B5EF4-FFF2-40B4-BE49-F238E27FC236}">
                <a16:creationId xmlns:a16="http://schemas.microsoft.com/office/drawing/2014/main" id="{79CD653A-1FE3-4648-9E39-679F91E49481}"/>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16390" name="矩形 12">
            <a:extLst>
              <a:ext uri="{FF2B5EF4-FFF2-40B4-BE49-F238E27FC236}">
                <a16:creationId xmlns:a16="http://schemas.microsoft.com/office/drawing/2014/main" id="{6F3D43DF-9A67-4A7B-97F9-98C057CB7F27}"/>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16391" name="矩形 13">
            <a:extLst>
              <a:ext uri="{FF2B5EF4-FFF2-40B4-BE49-F238E27FC236}">
                <a16:creationId xmlns:a16="http://schemas.microsoft.com/office/drawing/2014/main" id="{C593677C-A00F-4298-A4F6-AA0A2E5DD69A}"/>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16392" name="矩形 1">
            <a:extLst>
              <a:ext uri="{FF2B5EF4-FFF2-40B4-BE49-F238E27FC236}">
                <a16:creationId xmlns:a16="http://schemas.microsoft.com/office/drawing/2014/main" id="{12D3497E-EF20-4E60-9E16-8A9437F7874E}"/>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3" name="矩形 3">
            <a:extLst>
              <a:ext uri="{FF2B5EF4-FFF2-40B4-BE49-F238E27FC236}">
                <a16:creationId xmlns:a16="http://schemas.microsoft.com/office/drawing/2014/main" id="{20B75B6D-BB07-40C8-8B4A-6F7F9B8E9FA9}"/>
              </a:ext>
            </a:extLst>
          </p:cNvPr>
          <p:cNvSpPr>
            <a:spLocks noChangeArrowheads="1"/>
          </p:cNvSpPr>
          <p:nvPr/>
        </p:nvSpPr>
        <p:spPr bwMode="auto">
          <a:xfrm>
            <a:off x="5522913"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16394" name="组合 5">
            <a:extLst>
              <a:ext uri="{FF2B5EF4-FFF2-40B4-BE49-F238E27FC236}">
                <a16:creationId xmlns:a16="http://schemas.microsoft.com/office/drawing/2014/main" id="{4E51F9AC-91AC-4E21-A767-C64AE5046D09}"/>
              </a:ext>
            </a:extLst>
          </p:cNvPr>
          <p:cNvGrpSpPr>
            <a:grpSpLocks/>
          </p:cNvGrpSpPr>
          <p:nvPr/>
        </p:nvGrpSpPr>
        <p:grpSpPr bwMode="auto">
          <a:xfrm>
            <a:off x="10944225" y="368300"/>
            <a:ext cx="360363" cy="361950"/>
            <a:chOff x="0" y="0"/>
            <a:chExt cx="360000" cy="360000"/>
          </a:xfrm>
        </p:grpSpPr>
        <p:sp>
          <p:nvSpPr>
            <p:cNvPr id="16420" name="椭圆 15">
              <a:extLst>
                <a:ext uri="{FF2B5EF4-FFF2-40B4-BE49-F238E27FC236}">
                  <a16:creationId xmlns:a16="http://schemas.microsoft.com/office/drawing/2014/main" id="{CF29CCA9-C7BF-4777-86C6-9C2AEBD2D606}"/>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1" name="燕尾形 16">
              <a:hlinkClick r:id="" action="ppaction://hlinkshowjump?jump=previousslide"/>
              <a:extLst>
                <a:ext uri="{FF2B5EF4-FFF2-40B4-BE49-F238E27FC236}">
                  <a16:creationId xmlns:a16="http://schemas.microsoft.com/office/drawing/2014/main" id="{0E0DC90D-0194-437B-B610-D2BBAFEE64BF}"/>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16395" name="组合 4">
            <a:extLst>
              <a:ext uri="{FF2B5EF4-FFF2-40B4-BE49-F238E27FC236}">
                <a16:creationId xmlns:a16="http://schemas.microsoft.com/office/drawing/2014/main" id="{796C4904-BE63-410A-BE8B-6D7F0D579976}"/>
              </a:ext>
            </a:extLst>
          </p:cNvPr>
          <p:cNvGrpSpPr>
            <a:grpSpLocks/>
          </p:cNvGrpSpPr>
          <p:nvPr/>
        </p:nvGrpSpPr>
        <p:grpSpPr bwMode="auto">
          <a:xfrm>
            <a:off x="11449050" y="368300"/>
            <a:ext cx="360363" cy="361950"/>
            <a:chOff x="0" y="0"/>
            <a:chExt cx="360000" cy="360000"/>
          </a:xfrm>
        </p:grpSpPr>
        <p:sp>
          <p:nvSpPr>
            <p:cNvPr id="16418" name="椭圆 2">
              <a:extLst>
                <a:ext uri="{FF2B5EF4-FFF2-40B4-BE49-F238E27FC236}">
                  <a16:creationId xmlns:a16="http://schemas.microsoft.com/office/drawing/2014/main" id="{3C9DF44C-1C57-4856-B478-B895E8DC6782}"/>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9" name="燕尾形 3">
              <a:hlinkClick r:id="" action="ppaction://hlinkshowjump?jump=nextslide"/>
              <a:extLst>
                <a:ext uri="{FF2B5EF4-FFF2-40B4-BE49-F238E27FC236}">
                  <a16:creationId xmlns:a16="http://schemas.microsoft.com/office/drawing/2014/main" id="{66262447-5BCD-4465-8688-975F03B68656}"/>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16396" name="矩形 6">
            <a:extLst>
              <a:ext uri="{FF2B5EF4-FFF2-40B4-BE49-F238E27FC236}">
                <a16:creationId xmlns:a16="http://schemas.microsoft.com/office/drawing/2014/main" id="{79BC9A96-61F1-48E8-AED7-ED76844458F3}"/>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7" name="矩形 1">
            <a:extLst>
              <a:ext uri="{FF2B5EF4-FFF2-40B4-BE49-F238E27FC236}">
                <a16:creationId xmlns:a16="http://schemas.microsoft.com/office/drawing/2014/main" id="{BAB6D675-A087-4E7F-912A-01B9F73975E7}"/>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61" name="任意多边形 4">
            <a:extLst>
              <a:ext uri="{FF2B5EF4-FFF2-40B4-BE49-F238E27FC236}">
                <a16:creationId xmlns:a16="http://schemas.microsoft.com/office/drawing/2014/main" id="{BA2EEF1A-FF12-43D9-9831-6553B8DE52DC}"/>
              </a:ext>
            </a:extLst>
          </p:cNvPr>
          <p:cNvSpPr>
            <a:spLocks noChangeArrowheads="1"/>
          </p:cNvSpPr>
          <p:nvPr/>
        </p:nvSpPr>
        <p:spPr bwMode="auto">
          <a:xfrm>
            <a:off x="1519238" y="2690813"/>
            <a:ext cx="9153525" cy="1587"/>
          </a:xfrm>
          <a:custGeom>
            <a:avLst/>
            <a:gdLst>
              <a:gd name="T0" fmla="*/ 0 w 8374743"/>
              <a:gd name="T1" fmla="*/ 0 h 1349828"/>
              <a:gd name="T2" fmla="*/ 0 w 8374743"/>
              <a:gd name="T3" fmla="*/ 0 h 1349828"/>
              <a:gd name="T4" fmla="*/ 10935084 w 8374743"/>
              <a:gd name="T5" fmla="*/ 0 h 1349828"/>
              <a:gd name="T6" fmla="*/ 0 60000 65536"/>
              <a:gd name="T7" fmla="*/ 0 60000 65536"/>
              <a:gd name="T8" fmla="*/ 0 60000 65536"/>
            </a:gdLst>
            <a:ahLst/>
            <a:cxnLst>
              <a:cxn ang="T6">
                <a:pos x="T0" y="T1"/>
              </a:cxn>
              <a:cxn ang="T7">
                <a:pos x="T2" y="T3"/>
              </a:cxn>
              <a:cxn ang="T8">
                <a:pos x="T4" y="T5"/>
              </a:cxn>
            </a:cxnLst>
            <a:rect l="0" t="0" r="r" b="b"/>
            <a:pathLst>
              <a:path w="8374743" h="1349828">
                <a:moveTo>
                  <a:pt x="0" y="0"/>
                </a:moveTo>
                <a:lnTo>
                  <a:pt x="0" y="1349828"/>
                </a:lnTo>
                <a:lnTo>
                  <a:pt x="8374743" y="1349828"/>
                </a:lnTo>
              </a:path>
            </a:pathLst>
          </a:custGeom>
          <a:solidFill>
            <a:srgbClr val="009999"/>
          </a:solidFill>
          <a:ln w="25400">
            <a:solidFill>
              <a:srgbClr val="18316A"/>
            </a:solidFill>
            <a:bevel/>
            <a:headEnd type="oval" w="med" len="med"/>
            <a:tailEnd type="oval" w="med" len="med"/>
          </a:ln>
        </p:spPr>
        <p:txBody>
          <a:bodyPr/>
          <a:lstStyle/>
          <a:p>
            <a:endParaRPr lang="zh-CN" altLang="en-US"/>
          </a:p>
        </p:txBody>
      </p:sp>
      <p:grpSp>
        <p:nvGrpSpPr>
          <p:cNvPr id="4" name="组合 5">
            <a:extLst>
              <a:ext uri="{FF2B5EF4-FFF2-40B4-BE49-F238E27FC236}">
                <a16:creationId xmlns:a16="http://schemas.microsoft.com/office/drawing/2014/main" id="{A44089E9-E38B-434B-903C-D6207A87E60C}"/>
              </a:ext>
            </a:extLst>
          </p:cNvPr>
          <p:cNvGrpSpPr>
            <a:grpSpLocks/>
          </p:cNvGrpSpPr>
          <p:nvPr/>
        </p:nvGrpSpPr>
        <p:grpSpPr bwMode="auto">
          <a:xfrm>
            <a:off x="2071688" y="1844675"/>
            <a:ext cx="1774825" cy="3754438"/>
            <a:chOff x="0" y="0"/>
            <a:chExt cx="1774825" cy="3754438"/>
          </a:xfrm>
        </p:grpSpPr>
        <p:sp>
          <p:nvSpPr>
            <p:cNvPr id="16415" name="椭圆 6">
              <a:extLst>
                <a:ext uri="{FF2B5EF4-FFF2-40B4-BE49-F238E27FC236}">
                  <a16:creationId xmlns:a16="http://schemas.microsoft.com/office/drawing/2014/main" id="{19C06484-41AE-4836-825B-E20641D110A0}"/>
                </a:ext>
              </a:extLst>
            </p:cNvPr>
            <p:cNvSpPr>
              <a:spLocks noChangeArrowheads="1"/>
            </p:cNvSpPr>
            <p:nvPr/>
          </p:nvSpPr>
          <p:spPr bwMode="auto">
            <a:xfrm>
              <a:off x="1055687" y="750888"/>
              <a:ext cx="179388" cy="177800"/>
            </a:xfrm>
            <a:prstGeom prst="ellipse">
              <a:avLst/>
            </a:prstGeom>
            <a:solidFill>
              <a:srgbClr val="009999"/>
            </a:solidFill>
            <a:ln w="25400">
              <a:solidFill>
                <a:srgbClr val="FFFFFF"/>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30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6416" name="椭圆形标注 7">
              <a:extLst>
                <a:ext uri="{FF2B5EF4-FFF2-40B4-BE49-F238E27FC236}">
                  <a16:creationId xmlns:a16="http://schemas.microsoft.com/office/drawing/2014/main" id="{C88F8E3B-B692-400A-B47C-49B03E4C7A98}"/>
                </a:ext>
              </a:extLst>
            </p:cNvPr>
            <p:cNvSpPr>
              <a:spLocks noChangeArrowheads="1"/>
            </p:cNvSpPr>
            <p:nvPr/>
          </p:nvSpPr>
          <p:spPr bwMode="auto">
            <a:xfrm flipH="1">
              <a:off x="527050" y="0"/>
              <a:ext cx="720725" cy="493713"/>
            </a:xfrm>
            <a:prstGeom prst="wedgeEllipseCallout">
              <a:avLst>
                <a:gd name="adj1" fmla="val -27065"/>
                <a:gd name="adj2" fmla="val 71625"/>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a:ea typeface="宋体" panose="02010600030101010101" pitchFamily="2" charset="-122"/>
              </a:endParaRPr>
            </a:p>
          </p:txBody>
        </p:sp>
        <p:sp>
          <p:nvSpPr>
            <p:cNvPr id="16417" name="任意多边形 8">
              <a:extLst>
                <a:ext uri="{FF2B5EF4-FFF2-40B4-BE49-F238E27FC236}">
                  <a16:creationId xmlns:a16="http://schemas.microsoft.com/office/drawing/2014/main" id="{C8206B53-AEDD-46BF-9089-23E40FC8F61E}"/>
                </a:ext>
              </a:extLst>
            </p:cNvPr>
            <p:cNvSpPr>
              <a:spLocks noChangeArrowheads="1"/>
            </p:cNvSpPr>
            <p:nvPr/>
          </p:nvSpPr>
          <p:spPr bwMode="auto">
            <a:xfrm>
              <a:off x="0" y="1006475"/>
              <a:ext cx="1774825" cy="2747963"/>
            </a:xfrm>
            <a:custGeom>
              <a:avLst/>
              <a:gdLst>
                <a:gd name="T0" fmla="*/ 5575657 w 1293018"/>
                <a:gd name="T1" fmla="*/ 0 h 2000700"/>
                <a:gd name="T2" fmla="*/ 6084563 w 1293018"/>
                <a:gd name="T3" fmla="*/ 880805 h 2000700"/>
                <a:gd name="T4" fmla="*/ 7771686 w 1293018"/>
                <a:gd name="T5" fmla="*/ 880805 h 2000700"/>
                <a:gd name="T6" fmla="*/ 8647894 w 1293018"/>
                <a:gd name="T7" fmla="*/ 1760386 h 2000700"/>
                <a:gd name="T8" fmla="*/ 8647894 w 1293018"/>
                <a:gd name="T9" fmla="*/ 12552875 h 2000700"/>
                <a:gd name="T10" fmla="*/ 7771686 w 1293018"/>
                <a:gd name="T11" fmla="*/ 13432454 h 2000700"/>
                <a:gd name="T12" fmla="*/ 876206 w 1293018"/>
                <a:gd name="T13" fmla="*/ 13432454 h 2000700"/>
                <a:gd name="T14" fmla="*/ 0 w 1293018"/>
                <a:gd name="T15" fmla="*/ 12552875 h 2000700"/>
                <a:gd name="T16" fmla="*/ 0 w 1293018"/>
                <a:gd name="T17" fmla="*/ 1760386 h 2000700"/>
                <a:gd name="T18" fmla="*/ 876206 w 1293018"/>
                <a:gd name="T19" fmla="*/ 880805 h 2000700"/>
                <a:gd name="T20" fmla="*/ 5066739 w 1293018"/>
                <a:gd name="T21" fmla="*/ 880805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9999"/>
            </a:solidFill>
            <a:ln w="3175">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zh-CN" altLang="en-US">
                <a:ea typeface="宋体" panose="02010600030101010101" pitchFamily="2" charset="-122"/>
              </a:endParaRPr>
            </a:p>
          </p:txBody>
        </p:sp>
      </p:grpSp>
      <p:grpSp>
        <p:nvGrpSpPr>
          <p:cNvPr id="5" name="组合 9">
            <a:extLst>
              <a:ext uri="{FF2B5EF4-FFF2-40B4-BE49-F238E27FC236}">
                <a16:creationId xmlns:a16="http://schemas.microsoft.com/office/drawing/2014/main" id="{E0FC8269-A302-4130-A0AC-376A968E07FA}"/>
              </a:ext>
            </a:extLst>
          </p:cNvPr>
          <p:cNvGrpSpPr>
            <a:grpSpLocks/>
          </p:cNvGrpSpPr>
          <p:nvPr/>
        </p:nvGrpSpPr>
        <p:grpSpPr bwMode="auto">
          <a:xfrm>
            <a:off x="4222750" y="1844675"/>
            <a:ext cx="1774825" cy="3754438"/>
            <a:chOff x="0" y="0"/>
            <a:chExt cx="1774825" cy="3754438"/>
          </a:xfrm>
        </p:grpSpPr>
        <p:sp>
          <p:nvSpPr>
            <p:cNvPr id="16412" name="椭圆 10">
              <a:extLst>
                <a:ext uri="{FF2B5EF4-FFF2-40B4-BE49-F238E27FC236}">
                  <a16:creationId xmlns:a16="http://schemas.microsoft.com/office/drawing/2014/main" id="{4319F532-B146-4381-828D-8F27EE4128B5}"/>
                </a:ext>
              </a:extLst>
            </p:cNvPr>
            <p:cNvSpPr>
              <a:spLocks noChangeArrowheads="1"/>
            </p:cNvSpPr>
            <p:nvPr/>
          </p:nvSpPr>
          <p:spPr bwMode="auto">
            <a:xfrm>
              <a:off x="1011238" y="750888"/>
              <a:ext cx="179387" cy="177800"/>
            </a:xfrm>
            <a:prstGeom prst="ellipse">
              <a:avLst/>
            </a:prstGeom>
            <a:solidFill>
              <a:srgbClr val="E36C09"/>
            </a:solidFill>
            <a:ln w="25400">
              <a:solidFill>
                <a:srgbClr val="FFFFFF"/>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30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6413" name="椭圆形标注 11">
              <a:extLst>
                <a:ext uri="{FF2B5EF4-FFF2-40B4-BE49-F238E27FC236}">
                  <a16:creationId xmlns:a16="http://schemas.microsoft.com/office/drawing/2014/main" id="{61CAADF2-6350-4229-B5C5-EE2E3AF0655F}"/>
                </a:ext>
              </a:extLst>
            </p:cNvPr>
            <p:cNvSpPr>
              <a:spLocks noChangeArrowheads="1"/>
            </p:cNvSpPr>
            <p:nvPr/>
          </p:nvSpPr>
          <p:spPr bwMode="auto">
            <a:xfrm flipH="1">
              <a:off x="527050" y="0"/>
              <a:ext cx="720725" cy="493713"/>
            </a:xfrm>
            <a:prstGeom prst="wedgeEllipseCallout">
              <a:avLst>
                <a:gd name="adj1" fmla="val -27065"/>
                <a:gd name="adj2" fmla="val 71625"/>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a:ea typeface="宋体" panose="02010600030101010101" pitchFamily="2" charset="-122"/>
              </a:endParaRPr>
            </a:p>
          </p:txBody>
        </p:sp>
        <p:sp>
          <p:nvSpPr>
            <p:cNvPr id="16414" name="任意多边形 12">
              <a:extLst>
                <a:ext uri="{FF2B5EF4-FFF2-40B4-BE49-F238E27FC236}">
                  <a16:creationId xmlns:a16="http://schemas.microsoft.com/office/drawing/2014/main" id="{ABFF2D4B-B2D7-4873-A0E1-B16A55977DA0}"/>
                </a:ext>
              </a:extLst>
            </p:cNvPr>
            <p:cNvSpPr>
              <a:spLocks noChangeArrowheads="1"/>
            </p:cNvSpPr>
            <p:nvPr/>
          </p:nvSpPr>
          <p:spPr bwMode="auto">
            <a:xfrm>
              <a:off x="0" y="1006475"/>
              <a:ext cx="1774825" cy="2747963"/>
            </a:xfrm>
            <a:custGeom>
              <a:avLst/>
              <a:gdLst>
                <a:gd name="T0" fmla="*/ 5575657 w 1293018"/>
                <a:gd name="T1" fmla="*/ 0 h 2000700"/>
                <a:gd name="T2" fmla="*/ 6084563 w 1293018"/>
                <a:gd name="T3" fmla="*/ 880805 h 2000700"/>
                <a:gd name="T4" fmla="*/ 7771686 w 1293018"/>
                <a:gd name="T5" fmla="*/ 880805 h 2000700"/>
                <a:gd name="T6" fmla="*/ 8647894 w 1293018"/>
                <a:gd name="T7" fmla="*/ 1760386 h 2000700"/>
                <a:gd name="T8" fmla="*/ 8647894 w 1293018"/>
                <a:gd name="T9" fmla="*/ 12552875 h 2000700"/>
                <a:gd name="T10" fmla="*/ 7771686 w 1293018"/>
                <a:gd name="T11" fmla="*/ 13432454 h 2000700"/>
                <a:gd name="T12" fmla="*/ 876206 w 1293018"/>
                <a:gd name="T13" fmla="*/ 13432454 h 2000700"/>
                <a:gd name="T14" fmla="*/ 0 w 1293018"/>
                <a:gd name="T15" fmla="*/ 12552875 h 2000700"/>
                <a:gd name="T16" fmla="*/ 0 w 1293018"/>
                <a:gd name="T17" fmla="*/ 1760386 h 2000700"/>
                <a:gd name="T18" fmla="*/ 876206 w 1293018"/>
                <a:gd name="T19" fmla="*/ 880805 h 2000700"/>
                <a:gd name="T20" fmla="*/ 5066739 w 1293018"/>
                <a:gd name="T21" fmla="*/ 880805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E36C09"/>
            </a:solidFill>
            <a:ln w="3175">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zh-CN" altLang="en-US">
                <a:ea typeface="宋体" panose="02010600030101010101" pitchFamily="2" charset="-122"/>
              </a:endParaRPr>
            </a:p>
          </p:txBody>
        </p:sp>
      </p:grpSp>
      <p:grpSp>
        <p:nvGrpSpPr>
          <p:cNvPr id="6" name="组合 13">
            <a:extLst>
              <a:ext uri="{FF2B5EF4-FFF2-40B4-BE49-F238E27FC236}">
                <a16:creationId xmlns:a16="http://schemas.microsoft.com/office/drawing/2014/main" id="{4E2017F7-B3EB-4432-88A2-3B3B668ACE78}"/>
              </a:ext>
            </a:extLst>
          </p:cNvPr>
          <p:cNvGrpSpPr>
            <a:grpSpLocks/>
          </p:cNvGrpSpPr>
          <p:nvPr/>
        </p:nvGrpSpPr>
        <p:grpSpPr bwMode="auto">
          <a:xfrm>
            <a:off x="6353175" y="1844675"/>
            <a:ext cx="1776413" cy="3754438"/>
            <a:chOff x="0" y="0"/>
            <a:chExt cx="1776413" cy="3754438"/>
          </a:xfrm>
        </p:grpSpPr>
        <p:sp>
          <p:nvSpPr>
            <p:cNvPr id="16409" name="椭圆 14">
              <a:extLst>
                <a:ext uri="{FF2B5EF4-FFF2-40B4-BE49-F238E27FC236}">
                  <a16:creationId xmlns:a16="http://schemas.microsoft.com/office/drawing/2014/main" id="{E098AC6B-23D9-4E09-983D-E09CE142D69B}"/>
                </a:ext>
              </a:extLst>
            </p:cNvPr>
            <p:cNvSpPr>
              <a:spLocks noChangeArrowheads="1"/>
            </p:cNvSpPr>
            <p:nvPr/>
          </p:nvSpPr>
          <p:spPr bwMode="auto">
            <a:xfrm>
              <a:off x="1008063" y="750888"/>
              <a:ext cx="179387" cy="177800"/>
            </a:xfrm>
            <a:prstGeom prst="ellipse">
              <a:avLst/>
            </a:prstGeom>
            <a:solidFill>
              <a:srgbClr val="009999"/>
            </a:solidFill>
            <a:ln w="25400">
              <a:solidFill>
                <a:srgbClr val="FFFFFF"/>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30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6410" name="椭圆形标注 15">
              <a:extLst>
                <a:ext uri="{FF2B5EF4-FFF2-40B4-BE49-F238E27FC236}">
                  <a16:creationId xmlns:a16="http://schemas.microsoft.com/office/drawing/2014/main" id="{A6B3464C-C328-4EEE-919D-1DCB612E063C}"/>
                </a:ext>
              </a:extLst>
            </p:cNvPr>
            <p:cNvSpPr>
              <a:spLocks noChangeArrowheads="1"/>
            </p:cNvSpPr>
            <p:nvPr/>
          </p:nvSpPr>
          <p:spPr bwMode="auto">
            <a:xfrm flipH="1">
              <a:off x="528638" y="0"/>
              <a:ext cx="719137" cy="493713"/>
            </a:xfrm>
            <a:prstGeom prst="wedgeEllipseCallout">
              <a:avLst>
                <a:gd name="adj1" fmla="val -27065"/>
                <a:gd name="adj2" fmla="val 71625"/>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a:ea typeface="宋体" panose="02010600030101010101" pitchFamily="2" charset="-122"/>
              </a:endParaRPr>
            </a:p>
          </p:txBody>
        </p:sp>
        <p:sp>
          <p:nvSpPr>
            <p:cNvPr id="16411" name="任意多边形 16">
              <a:extLst>
                <a:ext uri="{FF2B5EF4-FFF2-40B4-BE49-F238E27FC236}">
                  <a16:creationId xmlns:a16="http://schemas.microsoft.com/office/drawing/2014/main" id="{A77CF95C-44AD-4AA9-905D-386881517DD5}"/>
                </a:ext>
              </a:extLst>
            </p:cNvPr>
            <p:cNvSpPr>
              <a:spLocks noChangeArrowheads="1"/>
            </p:cNvSpPr>
            <p:nvPr/>
          </p:nvSpPr>
          <p:spPr bwMode="auto">
            <a:xfrm>
              <a:off x="0" y="1006475"/>
              <a:ext cx="1776413" cy="2747963"/>
            </a:xfrm>
            <a:custGeom>
              <a:avLst/>
              <a:gdLst>
                <a:gd name="T0" fmla="*/ 5605656 w 1293018"/>
                <a:gd name="T1" fmla="*/ 0 h 2000700"/>
                <a:gd name="T2" fmla="*/ 6117299 w 1293018"/>
                <a:gd name="T3" fmla="*/ 880805 h 2000700"/>
                <a:gd name="T4" fmla="*/ 7813499 w 1293018"/>
                <a:gd name="T5" fmla="*/ 880805 h 2000700"/>
                <a:gd name="T6" fmla="*/ 8694423 w 1293018"/>
                <a:gd name="T7" fmla="*/ 1760386 h 2000700"/>
                <a:gd name="T8" fmla="*/ 8694423 w 1293018"/>
                <a:gd name="T9" fmla="*/ 12552875 h 2000700"/>
                <a:gd name="T10" fmla="*/ 7813499 w 1293018"/>
                <a:gd name="T11" fmla="*/ 13432454 h 2000700"/>
                <a:gd name="T12" fmla="*/ 880922 w 1293018"/>
                <a:gd name="T13" fmla="*/ 13432454 h 2000700"/>
                <a:gd name="T14" fmla="*/ 0 w 1293018"/>
                <a:gd name="T15" fmla="*/ 12552875 h 2000700"/>
                <a:gd name="T16" fmla="*/ 0 w 1293018"/>
                <a:gd name="T17" fmla="*/ 1760386 h 2000700"/>
                <a:gd name="T18" fmla="*/ 880922 w 1293018"/>
                <a:gd name="T19" fmla="*/ 880805 h 2000700"/>
                <a:gd name="T20" fmla="*/ 5094002 w 1293018"/>
                <a:gd name="T21" fmla="*/ 880805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9999"/>
            </a:solidFill>
            <a:ln w="3175">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zh-CN" altLang="en-US">
                <a:ea typeface="宋体" panose="02010600030101010101" pitchFamily="2" charset="-122"/>
              </a:endParaRPr>
            </a:p>
          </p:txBody>
        </p:sp>
      </p:grpSp>
      <p:grpSp>
        <p:nvGrpSpPr>
          <p:cNvPr id="7" name="组合 17">
            <a:extLst>
              <a:ext uri="{FF2B5EF4-FFF2-40B4-BE49-F238E27FC236}">
                <a16:creationId xmlns:a16="http://schemas.microsoft.com/office/drawing/2014/main" id="{BDC72ABB-5FC1-4EAD-9D3B-AD55BB43623D}"/>
              </a:ext>
            </a:extLst>
          </p:cNvPr>
          <p:cNvGrpSpPr>
            <a:grpSpLocks/>
          </p:cNvGrpSpPr>
          <p:nvPr/>
        </p:nvGrpSpPr>
        <p:grpSpPr bwMode="auto">
          <a:xfrm>
            <a:off x="8485188" y="1844675"/>
            <a:ext cx="1774825" cy="3754438"/>
            <a:chOff x="0" y="0"/>
            <a:chExt cx="1774825" cy="3754438"/>
          </a:xfrm>
        </p:grpSpPr>
        <p:sp>
          <p:nvSpPr>
            <p:cNvPr id="16406" name="椭圆 18">
              <a:extLst>
                <a:ext uri="{FF2B5EF4-FFF2-40B4-BE49-F238E27FC236}">
                  <a16:creationId xmlns:a16="http://schemas.microsoft.com/office/drawing/2014/main" id="{CF1D9056-96D6-4A0E-99DE-7887C8426E58}"/>
                </a:ext>
              </a:extLst>
            </p:cNvPr>
            <p:cNvSpPr>
              <a:spLocks noChangeArrowheads="1"/>
            </p:cNvSpPr>
            <p:nvPr/>
          </p:nvSpPr>
          <p:spPr bwMode="auto">
            <a:xfrm>
              <a:off x="1006475" y="750888"/>
              <a:ext cx="179387" cy="177800"/>
            </a:xfrm>
            <a:prstGeom prst="ellipse">
              <a:avLst/>
            </a:prstGeom>
            <a:solidFill>
              <a:srgbClr val="E36C09"/>
            </a:solidFill>
            <a:ln w="25400">
              <a:solidFill>
                <a:srgbClr val="FFFFFF"/>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30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6407" name="椭圆形标注 19">
              <a:extLst>
                <a:ext uri="{FF2B5EF4-FFF2-40B4-BE49-F238E27FC236}">
                  <a16:creationId xmlns:a16="http://schemas.microsoft.com/office/drawing/2014/main" id="{D1B34A89-2E0B-4422-973E-0544147A292B}"/>
                </a:ext>
              </a:extLst>
            </p:cNvPr>
            <p:cNvSpPr>
              <a:spLocks noChangeArrowheads="1"/>
            </p:cNvSpPr>
            <p:nvPr/>
          </p:nvSpPr>
          <p:spPr bwMode="auto">
            <a:xfrm flipH="1">
              <a:off x="533400" y="0"/>
              <a:ext cx="720725" cy="493713"/>
            </a:xfrm>
            <a:prstGeom prst="wedgeEllipseCallout">
              <a:avLst>
                <a:gd name="adj1" fmla="val -27065"/>
                <a:gd name="adj2" fmla="val 71625"/>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a:ea typeface="宋体" panose="02010600030101010101" pitchFamily="2" charset="-122"/>
              </a:endParaRPr>
            </a:p>
          </p:txBody>
        </p:sp>
        <p:sp>
          <p:nvSpPr>
            <p:cNvPr id="16408" name="任意多边形 20">
              <a:extLst>
                <a:ext uri="{FF2B5EF4-FFF2-40B4-BE49-F238E27FC236}">
                  <a16:creationId xmlns:a16="http://schemas.microsoft.com/office/drawing/2014/main" id="{60C83074-E901-41FD-AFD1-EBDC03AEE8B8}"/>
                </a:ext>
              </a:extLst>
            </p:cNvPr>
            <p:cNvSpPr>
              <a:spLocks noChangeArrowheads="1"/>
            </p:cNvSpPr>
            <p:nvPr/>
          </p:nvSpPr>
          <p:spPr bwMode="auto">
            <a:xfrm>
              <a:off x="0" y="1006475"/>
              <a:ext cx="1774825" cy="2747963"/>
            </a:xfrm>
            <a:custGeom>
              <a:avLst/>
              <a:gdLst>
                <a:gd name="T0" fmla="*/ 5575657 w 1293018"/>
                <a:gd name="T1" fmla="*/ 0 h 2000700"/>
                <a:gd name="T2" fmla="*/ 6084563 w 1293018"/>
                <a:gd name="T3" fmla="*/ 880805 h 2000700"/>
                <a:gd name="T4" fmla="*/ 7771686 w 1293018"/>
                <a:gd name="T5" fmla="*/ 880805 h 2000700"/>
                <a:gd name="T6" fmla="*/ 8647894 w 1293018"/>
                <a:gd name="T7" fmla="*/ 1760386 h 2000700"/>
                <a:gd name="T8" fmla="*/ 8647894 w 1293018"/>
                <a:gd name="T9" fmla="*/ 12552875 h 2000700"/>
                <a:gd name="T10" fmla="*/ 7771686 w 1293018"/>
                <a:gd name="T11" fmla="*/ 13432454 h 2000700"/>
                <a:gd name="T12" fmla="*/ 876206 w 1293018"/>
                <a:gd name="T13" fmla="*/ 13432454 h 2000700"/>
                <a:gd name="T14" fmla="*/ 0 w 1293018"/>
                <a:gd name="T15" fmla="*/ 12552875 h 2000700"/>
                <a:gd name="T16" fmla="*/ 0 w 1293018"/>
                <a:gd name="T17" fmla="*/ 1760386 h 2000700"/>
                <a:gd name="T18" fmla="*/ 876206 w 1293018"/>
                <a:gd name="T19" fmla="*/ 880805 h 2000700"/>
                <a:gd name="T20" fmla="*/ 5066739 w 1293018"/>
                <a:gd name="T21" fmla="*/ 880805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E36C09"/>
            </a:solidFill>
            <a:ln w="3175">
              <a:solidFill>
                <a:schemeClr val="bg1"/>
              </a:solidFill>
              <a:bevel/>
              <a:headEnd/>
              <a:tailEnd/>
            </a:ln>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zh-CN" altLang="en-US">
                <a:ea typeface="宋体" panose="02010600030101010101" pitchFamily="2" charset="-122"/>
              </a:endParaRPr>
            </a:p>
          </p:txBody>
        </p:sp>
      </p:grpSp>
      <p:sp>
        <p:nvSpPr>
          <p:cNvPr id="6178" name="TextBox 21">
            <a:extLst>
              <a:ext uri="{FF2B5EF4-FFF2-40B4-BE49-F238E27FC236}">
                <a16:creationId xmlns:a16="http://schemas.microsoft.com/office/drawing/2014/main" id="{59F79D99-B01D-4C12-BB88-FFB1ED07ED7F}"/>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6179" name="矩形 22">
            <a:extLst>
              <a:ext uri="{FF2B5EF4-FFF2-40B4-BE49-F238E27FC236}">
                <a16:creationId xmlns:a16="http://schemas.microsoft.com/office/drawing/2014/main" id="{15229F90-B5AE-43EC-B5FA-3A513C1DFCE3}"/>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80" name="KSO_Shape">
            <a:extLst>
              <a:ext uri="{FF2B5EF4-FFF2-40B4-BE49-F238E27FC236}">
                <a16:creationId xmlns:a16="http://schemas.microsoft.com/office/drawing/2014/main" id="{B59F1020-8E9A-4853-81F7-2CF5A1AFDD22}"/>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ustDataLst>
      <p:tags r:id="rId1"/>
    </p:custDataLst>
  </p:cSld>
  <p:clrMapOvr>
    <a:masterClrMapping/>
  </p:clrMapOvr>
  <p:transition advTm="5531">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79"/>
                                        </p:tgtEl>
                                        <p:attrNameLst>
                                          <p:attrName>style.visibility</p:attrName>
                                        </p:attrNameLst>
                                      </p:cBhvr>
                                      <p:to>
                                        <p:strVal val="visible"/>
                                      </p:to>
                                    </p:set>
                                    <p:anim calcmode="lin" valueType="num">
                                      <p:cBhvr>
                                        <p:cTn id="7" dur="500" fill="hold"/>
                                        <p:tgtEl>
                                          <p:spTgt spid="6179"/>
                                        </p:tgtEl>
                                        <p:attrNameLst>
                                          <p:attrName>ppt_x</p:attrName>
                                        </p:attrNameLst>
                                      </p:cBhvr>
                                      <p:tavLst>
                                        <p:tav tm="0">
                                          <p:val>
                                            <p:strVal val="0-#ppt_w/2"/>
                                          </p:val>
                                        </p:tav>
                                        <p:tav tm="100000">
                                          <p:val>
                                            <p:strVal val="#ppt_x"/>
                                          </p:val>
                                        </p:tav>
                                      </p:tavLst>
                                    </p:anim>
                                    <p:anim calcmode="lin" valueType="num">
                                      <p:cBhvr>
                                        <p:cTn id="8" dur="500" fill="hold"/>
                                        <p:tgtEl>
                                          <p:spTgt spid="617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80"/>
                                        </p:tgtEl>
                                        <p:attrNameLst>
                                          <p:attrName>style.visibility</p:attrName>
                                        </p:attrNameLst>
                                      </p:cBhvr>
                                      <p:to>
                                        <p:strVal val="visible"/>
                                      </p:to>
                                    </p:set>
                                    <p:anim calcmode="lin" valueType="num">
                                      <p:cBhvr>
                                        <p:cTn id="11" dur="500" fill="hold"/>
                                        <p:tgtEl>
                                          <p:spTgt spid="6180"/>
                                        </p:tgtEl>
                                        <p:attrNameLst>
                                          <p:attrName>ppt_x</p:attrName>
                                        </p:attrNameLst>
                                      </p:cBhvr>
                                      <p:tavLst>
                                        <p:tav tm="0">
                                          <p:val>
                                            <p:strVal val="0-#ppt_w/2"/>
                                          </p:val>
                                        </p:tav>
                                        <p:tav tm="100000">
                                          <p:val>
                                            <p:strVal val="#ppt_x"/>
                                          </p:val>
                                        </p:tav>
                                      </p:tavLst>
                                    </p:anim>
                                    <p:anim calcmode="lin" valueType="num">
                                      <p:cBhvr>
                                        <p:cTn id="12" dur="500" fill="hold"/>
                                        <p:tgtEl>
                                          <p:spTgt spid="618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178"/>
                                        </p:tgtEl>
                                        <p:attrNameLst>
                                          <p:attrName>style.visibility</p:attrName>
                                        </p:attrNameLst>
                                      </p:cBhvr>
                                      <p:to>
                                        <p:strVal val="visible"/>
                                      </p:to>
                                    </p:set>
                                    <p:anim calcmode="lin" valueType="num">
                                      <p:cBhvr>
                                        <p:cTn id="17" dur="500" fill="hold"/>
                                        <p:tgtEl>
                                          <p:spTgt spid="617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178"/>
                                        </p:tgtEl>
                                        <p:attrNameLst>
                                          <p:attrName>ppt_y</p:attrName>
                                        </p:attrNameLst>
                                      </p:cBhvr>
                                      <p:tavLst>
                                        <p:tav tm="0">
                                          <p:val>
                                            <p:strVal val="#ppt_y"/>
                                          </p:val>
                                        </p:tav>
                                        <p:tav tm="100000">
                                          <p:val>
                                            <p:strVal val="#ppt_y"/>
                                          </p:val>
                                        </p:tav>
                                      </p:tavLst>
                                    </p:anim>
                                    <p:anim calcmode="lin" valueType="num">
                                      <p:cBhvr>
                                        <p:cTn id="19" dur="500" fill="hold"/>
                                        <p:tgtEl>
                                          <p:spTgt spid="617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178"/>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61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6161"/>
                                        </p:tgtEl>
                                        <p:attrNameLst>
                                          <p:attrName>style.visibility</p:attrName>
                                        </p:attrNameLst>
                                      </p:cBhvr>
                                      <p:to>
                                        <p:strVal val="visible"/>
                                      </p:to>
                                    </p:set>
                                    <p:anim calcmode="lin" valueType="num">
                                      <p:cBhvr>
                                        <p:cTn id="26" dur="500" fill="hold"/>
                                        <p:tgtEl>
                                          <p:spTgt spid="6161"/>
                                        </p:tgtEl>
                                        <p:attrNameLst>
                                          <p:attrName>ppt_x</p:attrName>
                                        </p:attrNameLst>
                                      </p:cBhvr>
                                      <p:tavLst>
                                        <p:tav tm="0">
                                          <p:val>
                                            <p:strVal val="0-#ppt_w/2"/>
                                          </p:val>
                                        </p:tav>
                                        <p:tav tm="100000">
                                          <p:val>
                                            <p:strVal val="#ppt_x"/>
                                          </p:val>
                                        </p:tav>
                                      </p:tavLst>
                                    </p:anim>
                                    <p:anim calcmode="lin" valueType="num">
                                      <p:cBhvr>
                                        <p:cTn id="27"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ppt_x</p:attrName>
                                        </p:attrNameLst>
                                      </p:cBhvr>
                                      <p:tavLst>
                                        <p:tav tm="0">
                                          <p:val>
                                            <p:strVal val="0-#ppt_w/2"/>
                                          </p:val>
                                        </p:tav>
                                        <p:tav tm="100000">
                                          <p:val>
                                            <p:strVal val="#ppt_x"/>
                                          </p:val>
                                        </p:tav>
                                      </p:tavLst>
                                    </p:anim>
                                    <p:anim calcmode="lin" valueType="num">
                                      <p:cBhvr>
                                        <p:cTn id="33" dur="1000" fill="hold"/>
                                        <p:tgtEl>
                                          <p:spTgt spid="4"/>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00"/>
                            </p:stCondLst>
                            <p:childTnLst>
                              <p:par>
                                <p:cTn id="35" presetID="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ppt_x</p:attrName>
                                        </p:attrNameLst>
                                      </p:cBhvr>
                                      <p:tavLst>
                                        <p:tav tm="0">
                                          <p:val>
                                            <p:strVal val="0-#ppt_w/2"/>
                                          </p:val>
                                        </p:tav>
                                        <p:tav tm="100000">
                                          <p:val>
                                            <p:strVal val="#ppt_x"/>
                                          </p:val>
                                        </p:tav>
                                      </p:tavLst>
                                    </p:anim>
                                    <p:anim calcmode="lin" valueType="num">
                                      <p:cBhvr>
                                        <p:cTn id="38" dur="1000" fill="hold"/>
                                        <p:tgtEl>
                                          <p:spTgt spid="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000"/>
                            </p:stCondLst>
                            <p:childTnLst>
                              <p:par>
                                <p:cTn id="40" presetID="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ppt_x</p:attrName>
                                        </p:attrNameLst>
                                      </p:cBhvr>
                                      <p:tavLst>
                                        <p:tav tm="0">
                                          <p:val>
                                            <p:strVal val="0-#ppt_w/2"/>
                                          </p:val>
                                        </p:tav>
                                        <p:tav tm="100000">
                                          <p:val>
                                            <p:strVal val="#ppt_x"/>
                                          </p:val>
                                        </p:tav>
                                      </p:tavLst>
                                    </p:anim>
                                    <p:anim calcmode="lin" valueType="num">
                                      <p:cBhvr>
                                        <p:cTn id="43" dur="1000" fill="hold"/>
                                        <p:tgtEl>
                                          <p:spTgt spid="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000"/>
                            </p:stCondLst>
                            <p:childTnLst>
                              <p:par>
                                <p:cTn id="45" presetID="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ppt_x</p:attrName>
                                        </p:attrNameLst>
                                      </p:cBhvr>
                                      <p:tavLst>
                                        <p:tav tm="0">
                                          <p:val>
                                            <p:strVal val="0-#ppt_w/2"/>
                                          </p:val>
                                        </p:tav>
                                        <p:tav tm="100000">
                                          <p:val>
                                            <p:strVal val="#ppt_x"/>
                                          </p:val>
                                        </p:tav>
                                      </p:tavLst>
                                    </p:anim>
                                    <p:anim calcmode="lin" valueType="num">
                                      <p:cBhvr>
                                        <p:cTn id="4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8" grpId="0" bldLvl="0"/>
      <p:bldP spid="617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a:extLst>
              <a:ext uri="{FF2B5EF4-FFF2-40B4-BE49-F238E27FC236}">
                <a16:creationId xmlns:a16="http://schemas.microsoft.com/office/drawing/2014/main" id="{E576C15F-BE0B-428A-8728-5ACEA44683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9D335D39-DE4E-4BE2-B80D-BE7BCCE81FB3}" type="slidenum">
              <a:rPr altLang="en-US" sz="1400">
                <a:solidFill>
                  <a:srgbClr val="898989"/>
                </a:solidFill>
                <a:ea typeface="宋体" panose="02010600030101010101" pitchFamily="2" charset="-122"/>
              </a:rPr>
              <a:pPr/>
              <a:t>5</a:t>
            </a:fld>
            <a:endParaRPr lang="zh-CN" altLang="en-US" sz="1400">
              <a:solidFill>
                <a:srgbClr val="898989"/>
              </a:solidFill>
              <a:ea typeface="宋体" panose="02010600030101010101" pitchFamily="2" charset="-122"/>
            </a:endParaRPr>
          </a:p>
        </p:txBody>
      </p:sp>
      <p:sp>
        <p:nvSpPr>
          <p:cNvPr id="17411" name="矩形 6">
            <a:extLst>
              <a:ext uri="{FF2B5EF4-FFF2-40B4-BE49-F238E27FC236}">
                <a16:creationId xmlns:a16="http://schemas.microsoft.com/office/drawing/2014/main" id="{68807302-05D1-43CF-8F50-C608FD55A493}"/>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2" name="矩形 8">
            <a:extLst>
              <a:ext uri="{FF2B5EF4-FFF2-40B4-BE49-F238E27FC236}">
                <a16:creationId xmlns:a16="http://schemas.microsoft.com/office/drawing/2014/main" id="{AEB97158-F1B9-4582-B36A-A3B9FC3F6E71}"/>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17413" name="矩形 11">
            <a:extLst>
              <a:ext uri="{FF2B5EF4-FFF2-40B4-BE49-F238E27FC236}">
                <a16:creationId xmlns:a16="http://schemas.microsoft.com/office/drawing/2014/main" id="{1AAE4AB0-1E41-4970-9F26-9738D2E3EE0C}"/>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17414" name="矩形 12">
            <a:extLst>
              <a:ext uri="{FF2B5EF4-FFF2-40B4-BE49-F238E27FC236}">
                <a16:creationId xmlns:a16="http://schemas.microsoft.com/office/drawing/2014/main" id="{7AD937D7-59C0-4A68-AD6B-AFEFF0421F8A}"/>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17415" name="矩形 13">
            <a:extLst>
              <a:ext uri="{FF2B5EF4-FFF2-40B4-BE49-F238E27FC236}">
                <a16:creationId xmlns:a16="http://schemas.microsoft.com/office/drawing/2014/main" id="{B88F0E2D-8EE6-43E3-B9AA-319BC24CD854}"/>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17416" name="矩形 1">
            <a:extLst>
              <a:ext uri="{FF2B5EF4-FFF2-40B4-BE49-F238E27FC236}">
                <a16:creationId xmlns:a16="http://schemas.microsoft.com/office/drawing/2014/main" id="{2E41A68F-F041-4709-BD7F-55B9D2DE737D}"/>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矩形 3">
            <a:extLst>
              <a:ext uri="{FF2B5EF4-FFF2-40B4-BE49-F238E27FC236}">
                <a16:creationId xmlns:a16="http://schemas.microsoft.com/office/drawing/2014/main" id="{D4560DDF-FAC9-4D88-9B01-03293C5E94EF}"/>
              </a:ext>
            </a:extLst>
          </p:cNvPr>
          <p:cNvSpPr>
            <a:spLocks noChangeArrowheads="1"/>
          </p:cNvSpPr>
          <p:nvPr/>
        </p:nvSpPr>
        <p:spPr bwMode="auto">
          <a:xfrm>
            <a:off x="5522913"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17418" name="组合 5">
            <a:extLst>
              <a:ext uri="{FF2B5EF4-FFF2-40B4-BE49-F238E27FC236}">
                <a16:creationId xmlns:a16="http://schemas.microsoft.com/office/drawing/2014/main" id="{B61A33F4-A0AE-4D6E-AE54-BAAB9FDFB9AC}"/>
              </a:ext>
            </a:extLst>
          </p:cNvPr>
          <p:cNvGrpSpPr>
            <a:grpSpLocks/>
          </p:cNvGrpSpPr>
          <p:nvPr/>
        </p:nvGrpSpPr>
        <p:grpSpPr bwMode="auto">
          <a:xfrm>
            <a:off x="10944225" y="368300"/>
            <a:ext cx="360363" cy="361950"/>
            <a:chOff x="0" y="0"/>
            <a:chExt cx="360000" cy="360000"/>
          </a:xfrm>
        </p:grpSpPr>
        <p:sp>
          <p:nvSpPr>
            <p:cNvPr id="17442" name="椭圆 15">
              <a:extLst>
                <a:ext uri="{FF2B5EF4-FFF2-40B4-BE49-F238E27FC236}">
                  <a16:creationId xmlns:a16="http://schemas.microsoft.com/office/drawing/2014/main" id="{707CFB95-E896-4072-B64A-8A9A9B49EF84}"/>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3" name="燕尾形 16">
              <a:hlinkClick r:id="" action="ppaction://hlinkshowjump?jump=previousslide"/>
              <a:extLst>
                <a:ext uri="{FF2B5EF4-FFF2-40B4-BE49-F238E27FC236}">
                  <a16:creationId xmlns:a16="http://schemas.microsoft.com/office/drawing/2014/main" id="{6D37C1AB-FB9F-4840-BDBE-C37C00B3D6DD}"/>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17419" name="组合 4">
            <a:extLst>
              <a:ext uri="{FF2B5EF4-FFF2-40B4-BE49-F238E27FC236}">
                <a16:creationId xmlns:a16="http://schemas.microsoft.com/office/drawing/2014/main" id="{E1F54A91-6D00-4968-82AC-AE0BBBF6F28F}"/>
              </a:ext>
            </a:extLst>
          </p:cNvPr>
          <p:cNvGrpSpPr>
            <a:grpSpLocks/>
          </p:cNvGrpSpPr>
          <p:nvPr/>
        </p:nvGrpSpPr>
        <p:grpSpPr bwMode="auto">
          <a:xfrm>
            <a:off x="11449050" y="368300"/>
            <a:ext cx="360363" cy="361950"/>
            <a:chOff x="0" y="0"/>
            <a:chExt cx="360000" cy="360000"/>
          </a:xfrm>
        </p:grpSpPr>
        <p:sp>
          <p:nvSpPr>
            <p:cNvPr id="17440" name="椭圆 2">
              <a:extLst>
                <a:ext uri="{FF2B5EF4-FFF2-40B4-BE49-F238E27FC236}">
                  <a16:creationId xmlns:a16="http://schemas.microsoft.com/office/drawing/2014/main" id="{77E73DC0-2D06-42F7-B873-7B91258D15E2}"/>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41" name="燕尾形 3">
              <a:hlinkClick r:id="" action="ppaction://hlinkshowjump?jump=nextslide"/>
              <a:extLst>
                <a:ext uri="{FF2B5EF4-FFF2-40B4-BE49-F238E27FC236}">
                  <a16:creationId xmlns:a16="http://schemas.microsoft.com/office/drawing/2014/main" id="{E0ED784D-98E4-43DC-92AF-C5D5B7DF167E}"/>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17420" name="矩形 6">
            <a:extLst>
              <a:ext uri="{FF2B5EF4-FFF2-40B4-BE49-F238E27FC236}">
                <a16:creationId xmlns:a16="http://schemas.microsoft.com/office/drawing/2014/main" id="{4A8F54BC-3EBF-46C4-BA6C-F90F02108349}"/>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1" name="矩形 1">
            <a:extLst>
              <a:ext uri="{FF2B5EF4-FFF2-40B4-BE49-F238E27FC236}">
                <a16:creationId xmlns:a16="http://schemas.microsoft.com/office/drawing/2014/main" id="{B749087B-946A-4514-9397-8BABA4F4E162}"/>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85" name="TextBox 18">
            <a:extLst>
              <a:ext uri="{FF2B5EF4-FFF2-40B4-BE49-F238E27FC236}">
                <a16:creationId xmlns:a16="http://schemas.microsoft.com/office/drawing/2014/main" id="{E2AEAFA6-B01C-4393-93A8-E30AD4F9DBF4}"/>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7186" name="矩形 19">
            <a:extLst>
              <a:ext uri="{FF2B5EF4-FFF2-40B4-BE49-F238E27FC236}">
                <a16:creationId xmlns:a16="http://schemas.microsoft.com/office/drawing/2014/main" id="{4C830042-6BBB-4183-9AD5-C53BAEDAA76C}"/>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87" name="KSO_Shape">
            <a:extLst>
              <a:ext uri="{FF2B5EF4-FFF2-40B4-BE49-F238E27FC236}">
                <a16:creationId xmlns:a16="http://schemas.microsoft.com/office/drawing/2014/main" id="{2E17A13C-B55F-4114-862B-F17243AA0E8E}"/>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88" name="Oval 6">
            <a:extLst>
              <a:ext uri="{FF2B5EF4-FFF2-40B4-BE49-F238E27FC236}">
                <a16:creationId xmlns:a16="http://schemas.microsoft.com/office/drawing/2014/main" id="{BD018600-100B-4DA1-856B-9232D1207B0C}"/>
              </a:ext>
            </a:extLst>
          </p:cNvPr>
          <p:cNvSpPr>
            <a:spLocks noChangeArrowheads="1"/>
          </p:cNvSpPr>
          <p:nvPr/>
        </p:nvSpPr>
        <p:spPr bwMode="auto">
          <a:xfrm>
            <a:off x="1638300" y="1425575"/>
            <a:ext cx="5026025" cy="5029200"/>
          </a:xfrm>
          <a:prstGeom prst="ellipse">
            <a:avLst/>
          </a:prstGeom>
          <a:noFill/>
          <a:ln w="9">
            <a:solidFill>
              <a:srgbClr val="977201"/>
            </a:solidFill>
            <a:prstDash val="dash"/>
            <a:bevel/>
            <a:headEnd/>
            <a:tailEnd/>
          </a:ln>
          <a:extLst>
            <a:ext uri="{909E8E84-426E-40DD-AFC4-6F175D3DCCD1}">
              <a14:hiddenFill xmlns:a14="http://schemas.microsoft.com/office/drawing/2010/main">
                <a:solidFill>
                  <a:srgbClr val="FFFFFF"/>
                </a:solidFill>
              </a14:hiddenFill>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ea typeface="宋体" panose="02010600030101010101" pitchFamily="2" charset="-122"/>
            </a:endParaRPr>
          </a:p>
        </p:txBody>
      </p:sp>
      <p:sp>
        <p:nvSpPr>
          <p:cNvPr id="7189" name="Oval 10">
            <a:extLst>
              <a:ext uri="{FF2B5EF4-FFF2-40B4-BE49-F238E27FC236}">
                <a16:creationId xmlns:a16="http://schemas.microsoft.com/office/drawing/2014/main" id="{F1D34110-9890-49AC-BD77-A3FF1A97DDF7}"/>
              </a:ext>
            </a:extLst>
          </p:cNvPr>
          <p:cNvSpPr>
            <a:spLocks noChangeArrowheads="1"/>
          </p:cNvSpPr>
          <p:nvPr/>
        </p:nvSpPr>
        <p:spPr bwMode="auto">
          <a:xfrm>
            <a:off x="5405438" y="1654175"/>
            <a:ext cx="585787" cy="587375"/>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0" name="Oval 11">
            <a:extLst>
              <a:ext uri="{FF2B5EF4-FFF2-40B4-BE49-F238E27FC236}">
                <a16:creationId xmlns:a16="http://schemas.microsoft.com/office/drawing/2014/main" id="{44F05970-C20C-4B72-83E6-EA07F7E15A0B}"/>
              </a:ext>
            </a:extLst>
          </p:cNvPr>
          <p:cNvSpPr>
            <a:spLocks noChangeArrowheads="1"/>
          </p:cNvSpPr>
          <p:nvPr/>
        </p:nvSpPr>
        <p:spPr bwMode="auto">
          <a:xfrm>
            <a:off x="5405438" y="5638800"/>
            <a:ext cx="585787" cy="587375"/>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1" name="Oval 12">
            <a:extLst>
              <a:ext uri="{FF2B5EF4-FFF2-40B4-BE49-F238E27FC236}">
                <a16:creationId xmlns:a16="http://schemas.microsoft.com/office/drawing/2014/main" id="{19BF3AFA-5D69-44F8-A6B8-3C9D23041D24}"/>
              </a:ext>
            </a:extLst>
          </p:cNvPr>
          <p:cNvSpPr>
            <a:spLocks noChangeArrowheads="1"/>
          </p:cNvSpPr>
          <p:nvPr/>
        </p:nvSpPr>
        <p:spPr bwMode="auto">
          <a:xfrm>
            <a:off x="6110288" y="4714875"/>
            <a:ext cx="587375" cy="584200"/>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2" name="Oval 13">
            <a:extLst>
              <a:ext uri="{FF2B5EF4-FFF2-40B4-BE49-F238E27FC236}">
                <a16:creationId xmlns:a16="http://schemas.microsoft.com/office/drawing/2014/main" id="{C579343F-08A0-4C28-9888-0435C01FACDB}"/>
              </a:ext>
            </a:extLst>
          </p:cNvPr>
          <p:cNvSpPr>
            <a:spLocks noChangeArrowheads="1"/>
          </p:cNvSpPr>
          <p:nvPr/>
        </p:nvSpPr>
        <p:spPr bwMode="auto">
          <a:xfrm>
            <a:off x="6110288" y="2581275"/>
            <a:ext cx="587375" cy="584200"/>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3" name="Oval 14">
            <a:extLst>
              <a:ext uri="{FF2B5EF4-FFF2-40B4-BE49-F238E27FC236}">
                <a16:creationId xmlns:a16="http://schemas.microsoft.com/office/drawing/2014/main" id="{27B930F7-564D-4264-AC05-9C9AD04D6288}"/>
              </a:ext>
            </a:extLst>
          </p:cNvPr>
          <p:cNvSpPr>
            <a:spLocks noChangeArrowheads="1"/>
          </p:cNvSpPr>
          <p:nvPr/>
        </p:nvSpPr>
        <p:spPr bwMode="auto">
          <a:xfrm>
            <a:off x="6338888" y="3648075"/>
            <a:ext cx="585787" cy="584200"/>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4" name="TextBox 19">
            <a:extLst>
              <a:ext uri="{FF2B5EF4-FFF2-40B4-BE49-F238E27FC236}">
                <a16:creationId xmlns:a16="http://schemas.microsoft.com/office/drawing/2014/main" id="{782424B0-0548-4A29-A6AE-32120AFE6006}"/>
              </a:ext>
            </a:extLst>
          </p:cNvPr>
          <p:cNvSpPr>
            <a:spLocks noChangeArrowheads="1"/>
          </p:cNvSpPr>
          <p:nvPr/>
        </p:nvSpPr>
        <p:spPr bwMode="auto">
          <a:xfrm>
            <a:off x="6338888" y="1425575"/>
            <a:ext cx="36147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Here you can add the main content here you can add the main content</a:t>
            </a:r>
            <a:endParaRPr lang="zh-CN" altLang="en-US">
              <a:ea typeface="宋体" panose="02010600030101010101" pitchFamily="2" charset="-122"/>
            </a:endParaRPr>
          </a:p>
        </p:txBody>
      </p:sp>
      <p:sp>
        <p:nvSpPr>
          <p:cNvPr id="7195" name="TextBox 20">
            <a:extLst>
              <a:ext uri="{FF2B5EF4-FFF2-40B4-BE49-F238E27FC236}">
                <a16:creationId xmlns:a16="http://schemas.microsoft.com/office/drawing/2014/main" id="{6C2FB28D-7C89-4C33-BBBD-6AC5D4E90BF2}"/>
              </a:ext>
            </a:extLst>
          </p:cNvPr>
          <p:cNvSpPr>
            <a:spLocks noChangeArrowheads="1"/>
          </p:cNvSpPr>
          <p:nvPr/>
        </p:nvSpPr>
        <p:spPr bwMode="auto">
          <a:xfrm>
            <a:off x="6843713" y="2476500"/>
            <a:ext cx="3616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Here you can add the main content here you can add the main content</a:t>
            </a:r>
            <a:endParaRPr lang="zh-CN" altLang="en-US">
              <a:ea typeface="宋体" panose="02010600030101010101" pitchFamily="2" charset="-122"/>
            </a:endParaRPr>
          </a:p>
        </p:txBody>
      </p:sp>
      <p:sp>
        <p:nvSpPr>
          <p:cNvPr id="7196" name="TextBox 21">
            <a:extLst>
              <a:ext uri="{FF2B5EF4-FFF2-40B4-BE49-F238E27FC236}">
                <a16:creationId xmlns:a16="http://schemas.microsoft.com/office/drawing/2014/main" id="{BCF9E9B5-8FAF-4F4E-95C1-C987F3863B4E}"/>
              </a:ext>
            </a:extLst>
          </p:cNvPr>
          <p:cNvSpPr>
            <a:spLocks noChangeArrowheads="1"/>
          </p:cNvSpPr>
          <p:nvPr/>
        </p:nvSpPr>
        <p:spPr bwMode="auto">
          <a:xfrm>
            <a:off x="7021513" y="3609975"/>
            <a:ext cx="36147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Here you can add the main content here you can add the main content</a:t>
            </a:r>
            <a:endParaRPr lang="zh-CN" altLang="en-US">
              <a:ea typeface="宋体" panose="02010600030101010101" pitchFamily="2" charset="-122"/>
            </a:endParaRPr>
          </a:p>
        </p:txBody>
      </p:sp>
      <p:sp>
        <p:nvSpPr>
          <p:cNvPr id="7197" name="TextBox 22">
            <a:extLst>
              <a:ext uri="{FF2B5EF4-FFF2-40B4-BE49-F238E27FC236}">
                <a16:creationId xmlns:a16="http://schemas.microsoft.com/office/drawing/2014/main" id="{5332A4E1-30B9-4DAC-BEC3-6E509F698334}"/>
              </a:ext>
            </a:extLst>
          </p:cNvPr>
          <p:cNvSpPr>
            <a:spLocks noChangeArrowheads="1"/>
          </p:cNvSpPr>
          <p:nvPr/>
        </p:nvSpPr>
        <p:spPr bwMode="auto">
          <a:xfrm>
            <a:off x="6762750" y="4756150"/>
            <a:ext cx="3613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Here you can add the main content here you can add the main content</a:t>
            </a:r>
            <a:endParaRPr lang="zh-CN" altLang="en-US">
              <a:ea typeface="宋体" panose="02010600030101010101" pitchFamily="2" charset="-122"/>
            </a:endParaRPr>
          </a:p>
        </p:txBody>
      </p:sp>
      <p:sp>
        <p:nvSpPr>
          <p:cNvPr id="7198" name="TextBox 23">
            <a:extLst>
              <a:ext uri="{FF2B5EF4-FFF2-40B4-BE49-F238E27FC236}">
                <a16:creationId xmlns:a16="http://schemas.microsoft.com/office/drawing/2014/main" id="{17FFE336-AC50-4EC5-816A-D5B3DAE7AA02}"/>
              </a:ext>
            </a:extLst>
          </p:cNvPr>
          <p:cNvSpPr>
            <a:spLocks noChangeArrowheads="1"/>
          </p:cNvSpPr>
          <p:nvPr/>
        </p:nvSpPr>
        <p:spPr bwMode="auto">
          <a:xfrm>
            <a:off x="6270625" y="5699125"/>
            <a:ext cx="36131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Here you can add the main content here you can add the main content</a:t>
            </a:r>
            <a:endParaRPr lang="zh-CN" altLang="en-US">
              <a:ea typeface="宋体" panose="02010600030101010101" pitchFamily="2" charset="-122"/>
            </a:endParaRPr>
          </a:p>
        </p:txBody>
      </p:sp>
      <p:sp>
        <p:nvSpPr>
          <p:cNvPr id="7199" name="Oval 7">
            <a:extLst>
              <a:ext uri="{FF2B5EF4-FFF2-40B4-BE49-F238E27FC236}">
                <a16:creationId xmlns:a16="http://schemas.microsoft.com/office/drawing/2014/main" id="{7401AD92-6234-477A-A4F9-47CEEBE34862}"/>
              </a:ext>
            </a:extLst>
          </p:cNvPr>
          <p:cNvSpPr>
            <a:spLocks noChangeArrowheads="1"/>
          </p:cNvSpPr>
          <p:nvPr/>
        </p:nvSpPr>
        <p:spPr bwMode="auto">
          <a:xfrm>
            <a:off x="1528763" y="1698625"/>
            <a:ext cx="4452937" cy="44513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ea typeface="宋体" panose="02010600030101010101" pitchFamily="2" charset="-122"/>
            </a:endParaRPr>
          </a:p>
        </p:txBody>
      </p:sp>
      <p:sp>
        <p:nvSpPr>
          <p:cNvPr id="7200" name="Oval 8">
            <a:extLst>
              <a:ext uri="{FF2B5EF4-FFF2-40B4-BE49-F238E27FC236}">
                <a16:creationId xmlns:a16="http://schemas.microsoft.com/office/drawing/2014/main" id="{6611AFB9-5B33-493A-802C-A7D051B5BDF2}"/>
              </a:ext>
            </a:extLst>
          </p:cNvPr>
          <p:cNvSpPr>
            <a:spLocks noChangeArrowheads="1"/>
          </p:cNvSpPr>
          <p:nvPr/>
        </p:nvSpPr>
        <p:spPr bwMode="auto">
          <a:xfrm>
            <a:off x="1833563" y="2003425"/>
            <a:ext cx="3843337" cy="384175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ea typeface="宋体" panose="02010600030101010101" pitchFamily="2" charset="-122"/>
            </a:endParaRPr>
          </a:p>
        </p:txBody>
      </p:sp>
      <p:sp>
        <p:nvSpPr>
          <p:cNvPr id="7201" name="Oval 9">
            <a:extLst>
              <a:ext uri="{FF2B5EF4-FFF2-40B4-BE49-F238E27FC236}">
                <a16:creationId xmlns:a16="http://schemas.microsoft.com/office/drawing/2014/main" id="{706C0B44-E4C0-4A6F-A4DB-76FC468ADD38}"/>
              </a:ext>
            </a:extLst>
          </p:cNvPr>
          <p:cNvSpPr>
            <a:spLocks noChangeArrowheads="1"/>
          </p:cNvSpPr>
          <p:nvPr/>
        </p:nvSpPr>
        <p:spPr bwMode="auto">
          <a:xfrm>
            <a:off x="1625600" y="4727575"/>
            <a:ext cx="1085850" cy="1085850"/>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b="1">
              <a:ea typeface="宋体" panose="02010600030101010101" pitchFamily="2" charset="-122"/>
            </a:endParaRPr>
          </a:p>
        </p:txBody>
      </p:sp>
      <p:sp>
        <p:nvSpPr>
          <p:cNvPr id="7202" name="TextBox 18">
            <a:extLst>
              <a:ext uri="{FF2B5EF4-FFF2-40B4-BE49-F238E27FC236}">
                <a16:creationId xmlns:a16="http://schemas.microsoft.com/office/drawing/2014/main" id="{FD0E69B7-F307-4614-9515-E3C1A530B252}"/>
              </a:ext>
            </a:extLst>
          </p:cNvPr>
          <p:cNvSpPr>
            <a:spLocks noChangeArrowheads="1"/>
          </p:cNvSpPr>
          <p:nvPr/>
        </p:nvSpPr>
        <p:spPr bwMode="auto">
          <a:xfrm>
            <a:off x="1781175" y="4911725"/>
            <a:ext cx="774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to</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advTm="3562">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86"/>
                                        </p:tgtEl>
                                        <p:attrNameLst>
                                          <p:attrName>style.visibility</p:attrName>
                                        </p:attrNameLst>
                                      </p:cBhvr>
                                      <p:to>
                                        <p:strVal val="visible"/>
                                      </p:to>
                                    </p:set>
                                    <p:anim calcmode="lin" valueType="num">
                                      <p:cBhvr>
                                        <p:cTn id="7" dur="500" fill="hold"/>
                                        <p:tgtEl>
                                          <p:spTgt spid="7186"/>
                                        </p:tgtEl>
                                        <p:attrNameLst>
                                          <p:attrName>ppt_x</p:attrName>
                                        </p:attrNameLst>
                                      </p:cBhvr>
                                      <p:tavLst>
                                        <p:tav tm="0">
                                          <p:val>
                                            <p:strVal val="0-#ppt_w/2"/>
                                          </p:val>
                                        </p:tav>
                                        <p:tav tm="100000">
                                          <p:val>
                                            <p:strVal val="#ppt_x"/>
                                          </p:val>
                                        </p:tav>
                                      </p:tavLst>
                                    </p:anim>
                                    <p:anim calcmode="lin" valueType="num">
                                      <p:cBhvr>
                                        <p:cTn id="8" dur="500" fill="hold"/>
                                        <p:tgtEl>
                                          <p:spTgt spid="718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187"/>
                                        </p:tgtEl>
                                        <p:attrNameLst>
                                          <p:attrName>style.visibility</p:attrName>
                                        </p:attrNameLst>
                                      </p:cBhvr>
                                      <p:to>
                                        <p:strVal val="visible"/>
                                      </p:to>
                                    </p:set>
                                    <p:anim calcmode="lin" valueType="num">
                                      <p:cBhvr>
                                        <p:cTn id="11" dur="500" fill="hold"/>
                                        <p:tgtEl>
                                          <p:spTgt spid="7187"/>
                                        </p:tgtEl>
                                        <p:attrNameLst>
                                          <p:attrName>ppt_x</p:attrName>
                                        </p:attrNameLst>
                                      </p:cBhvr>
                                      <p:tavLst>
                                        <p:tav tm="0">
                                          <p:val>
                                            <p:strVal val="0-#ppt_w/2"/>
                                          </p:val>
                                        </p:tav>
                                        <p:tav tm="100000">
                                          <p:val>
                                            <p:strVal val="#ppt_x"/>
                                          </p:val>
                                        </p:tav>
                                      </p:tavLst>
                                    </p:anim>
                                    <p:anim calcmode="lin" valueType="num">
                                      <p:cBhvr>
                                        <p:cTn id="12" dur="500" fill="hold"/>
                                        <p:tgtEl>
                                          <p:spTgt spid="718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7185"/>
                                        </p:tgtEl>
                                        <p:attrNameLst>
                                          <p:attrName>style.visibility</p:attrName>
                                        </p:attrNameLst>
                                      </p:cBhvr>
                                      <p:to>
                                        <p:strVal val="visible"/>
                                      </p:to>
                                    </p:set>
                                    <p:anim calcmode="lin" valueType="num">
                                      <p:cBhvr>
                                        <p:cTn id="17" dur="500" fill="hold"/>
                                        <p:tgtEl>
                                          <p:spTgt spid="718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185"/>
                                        </p:tgtEl>
                                        <p:attrNameLst>
                                          <p:attrName>ppt_y</p:attrName>
                                        </p:attrNameLst>
                                      </p:cBhvr>
                                      <p:tavLst>
                                        <p:tav tm="0">
                                          <p:val>
                                            <p:strVal val="#ppt_y"/>
                                          </p:val>
                                        </p:tav>
                                        <p:tav tm="100000">
                                          <p:val>
                                            <p:strVal val="#ppt_y"/>
                                          </p:val>
                                        </p:tav>
                                      </p:tavLst>
                                    </p:anim>
                                    <p:anim calcmode="lin" valueType="num">
                                      <p:cBhvr>
                                        <p:cTn id="19" dur="500" fill="hold"/>
                                        <p:tgtEl>
                                          <p:spTgt spid="718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185"/>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7185"/>
                                        </p:tgtEl>
                                      </p:cBhvr>
                                    </p:animEffect>
                                  </p:childTnLst>
                                </p:cTn>
                              </p:par>
                            </p:childTnLst>
                          </p:cTn>
                        </p:par>
                        <p:par>
                          <p:cTn id="22" fill="hold" nodeType="afterGroup">
                            <p:stCondLst>
                              <p:cond delay="950"/>
                            </p:stCondLst>
                            <p:childTnLst>
                              <p:par>
                                <p:cTn id="23" presetID="21" presetClass="entr" presetSubtype="1" fill="hold" grpId="0" nodeType="afterEffect">
                                  <p:stCondLst>
                                    <p:cond delay="0"/>
                                  </p:stCondLst>
                                  <p:childTnLst>
                                    <p:set>
                                      <p:cBhvr>
                                        <p:cTn id="24" dur="1" fill="hold">
                                          <p:stCondLst>
                                            <p:cond delay="0"/>
                                          </p:stCondLst>
                                        </p:cTn>
                                        <p:tgtEl>
                                          <p:spTgt spid="7200"/>
                                        </p:tgtEl>
                                        <p:attrNameLst>
                                          <p:attrName>style.visibility</p:attrName>
                                        </p:attrNameLst>
                                      </p:cBhvr>
                                      <p:to>
                                        <p:strVal val="visible"/>
                                      </p:to>
                                    </p:set>
                                    <p:animEffect filter="wheel(1)">
                                      <p:cBhvr>
                                        <p:cTn id="25" dur="1000"/>
                                        <p:tgtEl>
                                          <p:spTgt spid="720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199"/>
                                        </p:tgtEl>
                                        <p:attrNameLst>
                                          <p:attrName>style.visibility</p:attrName>
                                        </p:attrNameLst>
                                      </p:cBhvr>
                                      <p:to>
                                        <p:strVal val="visible"/>
                                      </p:to>
                                    </p:set>
                                    <p:animEffect filter="wheel(1)">
                                      <p:cBhvr>
                                        <p:cTn id="28" dur="1000"/>
                                        <p:tgtEl>
                                          <p:spTgt spid="71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188"/>
                                        </p:tgtEl>
                                        <p:attrNameLst>
                                          <p:attrName>style.visibility</p:attrName>
                                        </p:attrNameLst>
                                      </p:cBhvr>
                                      <p:to>
                                        <p:strVal val="visible"/>
                                      </p:to>
                                    </p:set>
                                    <p:anim calcmode="lin" valueType="num">
                                      <p:cBhvr>
                                        <p:cTn id="33" dur="500" fill="hold"/>
                                        <p:tgtEl>
                                          <p:spTgt spid="7188"/>
                                        </p:tgtEl>
                                        <p:attrNameLst>
                                          <p:attrName>ppt_w</p:attrName>
                                        </p:attrNameLst>
                                      </p:cBhvr>
                                      <p:tavLst>
                                        <p:tav tm="0">
                                          <p:val>
                                            <p:fltVal val="0"/>
                                          </p:val>
                                        </p:tav>
                                        <p:tav tm="100000">
                                          <p:val>
                                            <p:strVal val="#ppt_w"/>
                                          </p:val>
                                        </p:tav>
                                      </p:tavLst>
                                    </p:anim>
                                    <p:anim calcmode="lin" valueType="num">
                                      <p:cBhvr>
                                        <p:cTn id="34" dur="500" fill="hold"/>
                                        <p:tgtEl>
                                          <p:spTgt spid="7188"/>
                                        </p:tgtEl>
                                        <p:attrNameLst>
                                          <p:attrName>ppt_h</p:attrName>
                                        </p:attrNameLst>
                                      </p:cBhvr>
                                      <p:tavLst>
                                        <p:tav tm="0">
                                          <p:val>
                                            <p:fltVal val="0"/>
                                          </p:val>
                                        </p:tav>
                                        <p:tav tm="100000">
                                          <p:val>
                                            <p:strVal val="#ppt_h"/>
                                          </p:val>
                                        </p:tav>
                                      </p:tavLst>
                                    </p:anim>
                                    <p:animEffect filter="fade">
                                      <p:cBhvr>
                                        <p:cTn id="35" dur="500"/>
                                        <p:tgtEl>
                                          <p:spTgt spid="7188"/>
                                        </p:tgtEl>
                                      </p:cBhvr>
                                    </p:animEffect>
                                  </p:childTnLst>
                                </p:cTn>
                              </p:par>
                            </p:childTnLst>
                          </p:cTn>
                        </p:par>
                        <p:par>
                          <p:cTn id="36" fill="hold" nodeType="afterGroup">
                            <p:stCondLst>
                              <p:cond delay="500"/>
                            </p:stCondLst>
                            <p:childTnLst>
                              <p:par>
                                <p:cTn id="37" presetID="52" presetClass="entr" presetSubtype="0" fill="hold" grpId="0" nodeType="afterEffect">
                                  <p:stCondLst>
                                    <p:cond delay="0"/>
                                  </p:stCondLst>
                                  <p:childTnLst>
                                    <p:set>
                                      <p:cBhvr>
                                        <p:cTn id="38" dur="1" fill="hold">
                                          <p:stCondLst>
                                            <p:cond delay="0"/>
                                          </p:stCondLst>
                                        </p:cTn>
                                        <p:tgtEl>
                                          <p:spTgt spid="7201"/>
                                        </p:tgtEl>
                                        <p:attrNameLst>
                                          <p:attrName>style.visibility</p:attrName>
                                        </p:attrNameLst>
                                      </p:cBhvr>
                                      <p:to>
                                        <p:strVal val="visible"/>
                                      </p:to>
                                    </p:set>
                                    <p:animScale>
                                      <p:cBhvr>
                                        <p:cTn id="39" dur="1000" decel="50000" fill="hold">
                                          <p:stCondLst>
                                            <p:cond delay="0"/>
                                          </p:stCondLst>
                                        </p:cTn>
                                        <p:tgtEl>
                                          <p:spTgt spid="72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7201"/>
                                        </p:tgtEl>
                                        <p:attrNameLst>
                                          <p:attrName>ppt_x,ppt_y</p:attrName>
                                        </p:attrNameLst>
                                      </p:cBhvr>
                                      <p:rCtr x="0" y="0"/>
                                    </p:animMotion>
                                    <p:animEffect filter="fade">
                                      <p:cBhvr>
                                        <p:cTn id="41" dur="1000"/>
                                        <p:tgtEl>
                                          <p:spTgt spid="7201"/>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7202"/>
                                        </p:tgtEl>
                                        <p:attrNameLst>
                                          <p:attrName>style.visibility</p:attrName>
                                        </p:attrNameLst>
                                      </p:cBhvr>
                                      <p:to>
                                        <p:strVal val="visible"/>
                                      </p:to>
                                    </p:set>
                                    <p:animScale>
                                      <p:cBhvr>
                                        <p:cTn id="44" dur="1000" decel="50000" fill="hold">
                                          <p:stCondLst>
                                            <p:cond delay="0"/>
                                          </p:stCondLst>
                                        </p:cTn>
                                        <p:tgtEl>
                                          <p:spTgt spid="72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7202"/>
                                        </p:tgtEl>
                                        <p:attrNameLst>
                                          <p:attrName>ppt_x,ppt_y</p:attrName>
                                        </p:attrNameLst>
                                      </p:cBhvr>
                                      <p:rCtr x="0" y="0"/>
                                    </p:animMotion>
                                    <p:animEffect filter="fade">
                                      <p:cBhvr>
                                        <p:cTn id="46" dur="1000"/>
                                        <p:tgtEl>
                                          <p:spTgt spid="7202"/>
                                        </p:tgtEl>
                                      </p:cBhvr>
                                    </p:animEffect>
                                  </p:childTnLst>
                                </p:cTn>
                              </p:par>
                            </p:childTnLst>
                          </p:cTn>
                        </p:par>
                        <p:par>
                          <p:cTn id="47" fill="hold" nodeType="afterGroup">
                            <p:stCondLst>
                              <p:cond delay="1500"/>
                            </p:stCondLst>
                            <p:childTnLst>
                              <p:par>
                                <p:cTn id="48" presetID="1" presetClass="entr" presetSubtype="0" fill="hold" grpId="0" nodeType="afterEffect">
                                  <p:stCondLst>
                                    <p:cond delay="0"/>
                                  </p:stCondLst>
                                  <p:childTnLst>
                                    <p:set>
                                      <p:cBhvr>
                                        <p:cTn id="49" dur="1" fill="hold">
                                          <p:stCondLst>
                                            <p:cond delay="0"/>
                                          </p:stCondLst>
                                        </p:cTn>
                                        <p:tgtEl>
                                          <p:spTgt spid="718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19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19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19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190"/>
                                        </p:tgtEl>
                                        <p:attrNameLst>
                                          <p:attrName>style.visibility</p:attrName>
                                        </p:attrNameLst>
                                      </p:cBhvr>
                                      <p:to>
                                        <p:strVal val="visible"/>
                                      </p:to>
                                    </p:set>
                                  </p:childTnLst>
                                </p:cTn>
                              </p:par>
                              <p:par>
                                <p:cTn id="58" presetID="35" presetClass="path" presetSubtype="0" accel="50000" decel="50000" fill="hold" grpId="1" nodeType="withEffect">
                                  <p:stCondLst>
                                    <p:cond delay="0"/>
                                  </p:stCondLst>
                                  <p:childTnLst>
                                    <p:animMotion origin="layout" path="M 2.29608E-6 1.11111E-6 L -0.17354 0.29051 " pathEditMode="relative" rAng="0" ptsTypes="AA">
                                      <p:cBhvr>
                                        <p:cTn id="59" dur="500" spd="-99900" fill="hold"/>
                                        <p:tgtEl>
                                          <p:spTgt spid="7189"/>
                                        </p:tgtEl>
                                        <p:attrNameLst>
                                          <p:attrName>ppt_x,ppt_y</p:attrName>
                                        </p:attrNameLst>
                                      </p:cBhvr>
                                      <p:rCtr x="-860000" y="1450000"/>
                                    </p:animMotion>
                                  </p:childTnLst>
                                </p:cTn>
                              </p:par>
                              <p:par>
                                <p:cTn id="60" presetID="35" presetClass="path" presetSubtype="0" accel="50000" decel="50000" fill="hold" grpId="1" nodeType="withEffect">
                                  <p:stCondLst>
                                    <p:cond delay="0"/>
                                  </p:stCondLst>
                                  <p:childTnLst>
                                    <p:animMotion origin="layout" path="M 2.35202E-6 -2.59259E-6 L -0.23143 0.15556 " pathEditMode="relative" rAng="0" ptsTypes="AA">
                                      <p:cBhvr>
                                        <p:cTn id="61" dur="500" spd="-99900" fill="hold"/>
                                        <p:tgtEl>
                                          <p:spTgt spid="7192"/>
                                        </p:tgtEl>
                                        <p:attrNameLst>
                                          <p:attrName>ppt_x,ppt_y</p:attrName>
                                        </p:attrNameLst>
                                      </p:cBhvr>
                                      <p:rCtr x="-1150000" y="780000"/>
                                    </p:animMotion>
                                  </p:childTnLst>
                                </p:cTn>
                              </p:par>
                              <p:par>
                                <p:cTn id="62" presetID="35" presetClass="path" presetSubtype="0" accel="50000" decel="50000" fill="hold" grpId="1" nodeType="withEffect">
                                  <p:stCondLst>
                                    <p:cond delay="0"/>
                                  </p:stCondLst>
                                  <p:childTnLst>
                                    <p:animMotion origin="layout" path="M 0 0 L -0.25 0 E" pathEditMode="relative" rAng="0" ptsTypes="">
                                      <p:cBhvr>
                                        <p:cTn id="63" dur="500" spd="-99900" fill="hold"/>
                                        <p:tgtEl>
                                          <p:spTgt spid="7193"/>
                                        </p:tgtEl>
                                        <p:attrNameLst>
                                          <p:attrName>ppt_x,ppt_y</p:attrName>
                                        </p:attrNameLst>
                                      </p:cBhvr>
                                      <p:rCtr x="0" y="0"/>
                                    </p:animMotion>
                                  </p:childTnLst>
                                </p:cTn>
                              </p:par>
                              <p:par>
                                <p:cTn id="64" presetID="35" presetClass="path" presetSubtype="0" accel="50000" decel="50000" fill="hold" grpId="1" nodeType="withEffect">
                                  <p:stCondLst>
                                    <p:cond delay="0"/>
                                  </p:stCondLst>
                                  <p:childTnLst>
                                    <p:animMotion origin="layout" path="M 2.35202E-6 -3.7037E-6 L -0.23143 -0.15555 " pathEditMode="relative" rAng="0" ptsTypes="AA">
                                      <p:cBhvr>
                                        <p:cTn id="65" dur="500" spd="-99900" fill="hold"/>
                                        <p:tgtEl>
                                          <p:spTgt spid="7191"/>
                                        </p:tgtEl>
                                        <p:attrNameLst>
                                          <p:attrName>ppt_x,ppt_y</p:attrName>
                                        </p:attrNameLst>
                                      </p:cBhvr>
                                      <p:rCtr x="-1150000" y="-770000"/>
                                    </p:animMotion>
                                  </p:childTnLst>
                                </p:cTn>
                              </p:par>
                              <p:par>
                                <p:cTn id="66" presetID="35" presetClass="path" presetSubtype="0" accel="50000" decel="50000" fill="hold" grpId="1" nodeType="withEffect">
                                  <p:stCondLst>
                                    <p:cond delay="0"/>
                                  </p:stCondLst>
                                  <p:childTnLst>
                                    <p:animMotion origin="layout" path="M 2.29608E-6 2.59259E-6 L -0.17354 -0.29051 " pathEditMode="relative" rAng="0" ptsTypes="AA">
                                      <p:cBhvr>
                                        <p:cTn id="67" dur="500" spd="-99900" fill="hold"/>
                                        <p:tgtEl>
                                          <p:spTgt spid="7190"/>
                                        </p:tgtEl>
                                        <p:attrNameLst>
                                          <p:attrName>ppt_x,ppt_y</p:attrName>
                                        </p:attrNameLst>
                                      </p:cBhvr>
                                      <p:rCtr x="-860000" y="-1440000"/>
                                    </p:animMotion>
                                  </p:childTnLst>
                                </p:cTn>
                              </p:par>
                            </p:childTnLst>
                          </p:cTn>
                        </p:par>
                        <p:par>
                          <p:cTn id="68" fill="hold" nodeType="afterGroup">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7194"/>
                                        </p:tgtEl>
                                        <p:attrNameLst>
                                          <p:attrName>style.visibility</p:attrName>
                                        </p:attrNameLst>
                                      </p:cBhvr>
                                      <p:to>
                                        <p:strVal val="visible"/>
                                      </p:to>
                                    </p:set>
                                    <p:animEffect filter="wipe(left)">
                                      <p:cBhvr>
                                        <p:cTn id="71" dur="500"/>
                                        <p:tgtEl>
                                          <p:spTgt spid="719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195"/>
                                        </p:tgtEl>
                                        <p:attrNameLst>
                                          <p:attrName>style.visibility</p:attrName>
                                        </p:attrNameLst>
                                      </p:cBhvr>
                                      <p:to>
                                        <p:strVal val="visible"/>
                                      </p:to>
                                    </p:set>
                                    <p:animEffect filter="wipe(left)">
                                      <p:cBhvr>
                                        <p:cTn id="74" dur="500"/>
                                        <p:tgtEl>
                                          <p:spTgt spid="719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7196"/>
                                        </p:tgtEl>
                                        <p:attrNameLst>
                                          <p:attrName>style.visibility</p:attrName>
                                        </p:attrNameLst>
                                      </p:cBhvr>
                                      <p:to>
                                        <p:strVal val="visible"/>
                                      </p:to>
                                    </p:set>
                                    <p:animEffect filter="wipe(left)">
                                      <p:cBhvr>
                                        <p:cTn id="77" dur="500"/>
                                        <p:tgtEl>
                                          <p:spTgt spid="719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197"/>
                                        </p:tgtEl>
                                        <p:attrNameLst>
                                          <p:attrName>style.visibility</p:attrName>
                                        </p:attrNameLst>
                                      </p:cBhvr>
                                      <p:to>
                                        <p:strVal val="visible"/>
                                      </p:to>
                                    </p:set>
                                    <p:animEffect filter="wipe(left)">
                                      <p:cBhvr>
                                        <p:cTn id="80" dur="500"/>
                                        <p:tgtEl>
                                          <p:spTgt spid="719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198"/>
                                        </p:tgtEl>
                                        <p:attrNameLst>
                                          <p:attrName>style.visibility</p:attrName>
                                        </p:attrNameLst>
                                      </p:cBhvr>
                                      <p:to>
                                        <p:strVal val="visible"/>
                                      </p:to>
                                    </p:set>
                                    <p:animEffect filter="wipe(left)">
                                      <p:cBhvr>
                                        <p:cTn id="83" dur="500"/>
                                        <p:tgtEl>
                                          <p:spTgt spid="7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bldLvl="0"/>
      <p:bldP spid="7186" grpId="0" bldLvl="0" animBg="1"/>
      <p:bldP spid="7188" grpId="0" bldLvl="0" animBg="1"/>
      <p:bldP spid="7189" grpId="0" bldLvl="0" animBg="1"/>
      <p:bldP spid="7189" grpId="1" bldLvl="0" animBg="1"/>
      <p:bldP spid="7190" grpId="0" bldLvl="0" animBg="1"/>
      <p:bldP spid="7190" grpId="1" bldLvl="0" animBg="1"/>
      <p:bldP spid="7191" grpId="0" bldLvl="0" animBg="1"/>
      <p:bldP spid="7191" grpId="1" bldLvl="0" animBg="1"/>
      <p:bldP spid="7192" grpId="0" bldLvl="0" animBg="1"/>
      <p:bldP spid="7192" grpId="1" bldLvl="0" animBg="1"/>
      <p:bldP spid="7193" grpId="0" bldLvl="0" animBg="1"/>
      <p:bldP spid="7193" grpId="1" bldLvl="0" animBg="1"/>
      <p:bldP spid="7194" grpId="0" bldLvl="0"/>
      <p:bldP spid="7195" grpId="0" bldLvl="0"/>
      <p:bldP spid="7196" grpId="0" bldLvl="0"/>
      <p:bldP spid="7197" grpId="0" bldLvl="0"/>
      <p:bldP spid="7198" grpId="0" bldLvl="0"/>
      <p:bldP spid="7199" grpId="0" bldLvl="0" animBg="1"/>
      <p:bldP spid="7200" grpId="0" bldLvl="0" animBg="1"/>
      <p:bldP spid="7201" grpId="0" bldLvl="0" animBg="1"/>
      <p:bldP spid="7202"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4">
            <a:extLst>
              <a:ext uri="{FF2B5EF4-FFF2-40B4-BE49-F238E27FC236}">
                <a16:creationId xmlns:a16="http://schemas.microsoft.com/office/drawing/2014/main" id="{D0F52C69-D320-4C4F-98D6-CCADB40F0A7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92D3DDCA-290F-4ECD-9F56-E734E1208216}" type="slidenum">
              <a:rPr altLang="en-US" sz="1200">
                <a:solidFill>
                  <a:srgbClr val="898989"/>
                </a:solidFill>
                <a:ea typeface="宋体" panose="02010600030101010101" pitchFamily="2" charset="-122"/>
              </a:rPr>
              <a:pPr/>
              <a:t>6</a:t>
            </a:fld>
            <a:endParaRPr lang="zh-CN" altLang="en-US" sz="1200">
              <a:solidFill>
                <a:srgbClr val="898989"/>
              </a:solidFill>
              <a:ea typeface="宋体" panose="02010600030101010101" pitchFamily="2" charset="-122"/>
            </a:endParaRPr>
          </a:p>
        </p:txBody>
      </p:sp>
      <p:sp>
        <p:nvSpPr>
          <p:cNvPr id="18435" name="矩形 6">
            <a:extLst>
              <a:ext uri="{FF2B5EF4-FFF2-40B4-BE49-F238E27FC236}">
                <a16:creationId xmlns:a16="http://schemas.microsoft.com/office/drawing/2014/main" id="{192A7A16-3BE8-44A2-868A-F041B76922AB}"/>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36" name="矩形 8">
            <a:extLst>
              <a:ext uri="{FF2B5EF4-FFF2-40B4-BE49-F238E27FC236}">
                <a16:creationId xmlns:a16="http://schemas.microsoft.com/office/drawing/2014/main" id="{EA0DF0CD-1ADB-4819-BB46-A51E04EF26C8}"/>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 drawing</a:t>
            </a:r>
            <a:endParaRPr lang="zh-CN" altLang="en-US" sz="1200">
              <a:ea typeface="宋体" panose="02010600030101010101" pitchFamily="2" charset="-122"/>
            </a:endParaRPr>
          </a:p>
        </p:txBody>
      </p:sp>
      <p:sp>
        <p:nvSpPr>
          <p:cNvPr id="18437" name="矩形 11">
            <a:extLst>
              <a:ext uri="{FF2B5EF4-FFF2-40B4-BE49-F238E27FC236}">
                <a16:creationId xmlns:a16="http://schemas.microsoft.com/office/drawing/2014/main" id="{C310F794-B772-4CEB-B1A1-1F014FDEE98B}"/>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18438" name="矩形 12">
            <a:extLst>
              <a:ext uri="{FF2B5EF4-FFF2-40B4-BE49-F238E27FC236}">
                <a16:creationId xmlns:a16="http://schemas.microsoft.com/office/drawing/2014/main" id="{50A2D836-A3BB-427E-A0CF-09B1EBFDC5D8}"/>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18439" name="矩形 13">
            <a:extLst>
              <a:ext uri="{FF2B5EF4-FFF2-40B4-BE49-F238E27FC236}">
                <a16:creationId xmlns:a16="http://schemas.microsoft.com/office/drawing/2014/main" id="{D847FEC2-4380-4BB9-BD4F-BF633AE907E5}"/>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18440" name="矩形 1">
            <a:extLst>
              <a:ext uri="{FF2B5EF4-FFF2-40B4-BE49-F238E27FC236}">
                <a16:creationId xmlns:a16="http://schemas.microsoft.com/office/drawing/2014/main" id="{3075E900-BA0E-4100-A816-219EA89FAC5E}"/>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1" name="矩形 3">
            <a:extLst>
              <a:ext uri="{FF2B5EF4-FFF2-40B4-BE49-F238E27FC236}">
                <a16:creationId xmlns:a16="http://schemas.microsoft.com/office/drawing/2014/main" id="{2DF836EF-AAD9-4751-A5D6-11C7848BAB47}"/>
              </a:ext>
            </a:extLst>
          </p:cNvPr>
          <p:cNvSpPr>
            <a:spLocks noChangeArrowheads="1"/>
          </p:cNvSpPr>
          <p:nvPr/>
        </p:nvSpPr>
        <p:spPr bwMode="auto">
          <a:xfrm>
            <a:off x="5522913"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18442" name="组合 5">
            <a:extLst>
              <a:ext uri="{FF2B5EF4-FFF2-40B4-BE49-F238E27FC236}">
                <a16:creationId xmlns:a16="http://schemas.microsoft.com/office/drawing/2014/main" id="{D8326ADD-520C-498A-BE39-FA5067AC9C89}"/>
              </a:ext>
            </a:extLst>
          </p:cNvPr>
          <p:cNvGrpSpPr>
            <a:grpSpLocks/>
          </p:cNvGrpSpPr>
          <p:nvPr/>
        </p:nvGrpSpPr>
        <p:grpSpPr bwMode="auto">
          <a:xfrm>
            <a:off x="10944225" y="368300"/>
            <a:ext cx="360363" cy="361950"/>
            <a:chOff x="0" y="0"/>
            <a:chExt cx="360000" cy="360000"/>
          </a:xfrm>
        </p:grpSpPr>
        <p:sp>
          <p:nvSpPr>
            <p:cNvPr id="18476" name="椭圆 15">
              <a:extLst>
                <a:ext uri="{FF2B5EF4-FFF2-40B4-BE49-F238E27FC236}">
                  <a16:creationId xmlns:a16="http://schemas.microsoft.com/office/drawing/2014/main" id="{5687DF5B-E959-438C-85CA-FDB6FADBAA7D}"/>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7" name="燕尾形 16">
              <a:hlinkClick r:id="" action="ppaction://hlinkshowjump?jump=previousslide"/>
              <a:extLst>
                <a:ext uri="{FF2B5EF4-FFF2-40B4-BE49-F238E27FC236}">
                  <a16:creationId xmlns:a16="http://schemas.microsoft.com/office/drawing/2014/main" id="{DCCC5C46-978F-44F4-B6A8-1BCD6421AAAA}"/>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18443" name="组合 4">
            <a:extLst>
              <a:ext uri="{FF2B5EF4-FFF2-40B4-BE49-F238E27FC236}">
                <a16:creationId xmlns:a16="http://schemas.microsoft.com/office/drawing/2014/main" id="{65E7D27F-370B-49BF-9B60-A7CCC28D29BE}"/>
              </a:ext>
            </a:extLst>
          </p:cNvPr>
          <p:cNvGrpSpPr>
            <a:grpSpLocks/>
          </p:cNvGrpSpPr>
          <p:nvPr/>
        </p:nvGrpSpPr>
        <p:grpSpPr bwMode="auto">
          <a:xfrm>
            <a:off x="11449050" y="368300"/>
            <a:ext cx="360363" cy="361950"/>
            <a:chOff x="0" y="0"/>
            <a:chExt cx="360000" cy="360000"/>
          </a:xfrm>
        </p:grpSpPr>
        <p:sp>
          <p:nvSpPr>
            <p:cNvPr id="18474" name="椭圆 2">
              <a:extLst>
                <a:ext uri="{FF2B5EF4-FFF2-40B4-BE49-F238E27FC236}">
                  <a16:creationId xmlns:a16="http://schemas.microsoft.com/office/drawing/2014/main" id="{32D41BCA-B107-45A5-BB4F-F5BDA7CC0DA9}"/>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5" name="燕尾形 3">
              <a:hlinkClick r:id="" action="ppaction://hlinkshowjump?jump=nextslide"/>
              <a:extLst>
                <a:ext uri="{FF2B5EF4-FFF2-40B4-BE49-F238E27FC236}">
                  <a16:creationId xmlns:a16="http://schemas.microsoft.com/office/drawing/2014/main" id="{2A7F59D4-335E-4DA0-AD40-A41B305C0080}"/>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18444" name="矩形 6">
            <a:extLst>
              <a:ext uri="{FF2B5EF4-FFF2-40B4-BE49-F238E27FC236}">
                <a16:creationId xmlns:a16="http://schemas.microsoft.com/office/drawing/2014/main" id="{170AB021-7012-4B8D-A9C8-A643BB1AA423}"/>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5" name="矩形 1">
            <a:extLst>
              <a:ext uri="{FF2B5EF4-FFF2-40B4-BE49-F238E27FC236}">
                <a16:creationId xmlns:a16="http://schemas.microsoft.com/office/drawing/2014/main" id="{786E7742-CB3E-428D-86DF-692B171D3425}"/>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9" name="TextBox 1">
            <a:extLst>
              <a:ext uri="{FF2B5EF4-FFF2-40B4-BE49-F238E27FC236}">
                <a16:creationId xmlns:a16="http://schemas.microsoft.com/office/drawing/2014/main" id="{1A4462A5-157E-421B-8EB3-519682D50025}"/>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8210" name="矩形 2">
            <a:extLst>
              <a:ext uri="{FF2B5EF4-FFF2-40B4-BE49-F238E27FC236}">
                <a16:creationId xmlns:a16="http://schemas.microsoft.com/office/drawing/2014/main" id="{B0895FF5-2B9A-4AF1-A1BB-FCDE0CA6751B}"/>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11" name="KSO_Shape">
            <a:extLst>
              <a:ext uri="{FF2B5EF4-FFF2-40B4-BE49-F238E27FC236}">
                <a16:creationId xmlns:a16="http://schemas.microsoft.com/office/drawing/2014/main" id="{2A9BBDC7-75B8-4C37-B0EE-C531C6FAE358}"/>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2" name="矩形 3">
            <a:extLst>
              <a:ext uri="{FF2B5EF4-FFF2-40B4-BE49-F238E27FC236}">
                <a16:creationId xmlns:a16="http://schemas.microsoft.com/office/drawing/2014/main" id="{F4DD73A7-8D8B-4905-A549-5AC9333B3BE1}"/>
              </a:ext>
            </a:extLst>
          </p:cNvPr>
          <p:cNvSpPr>
            <a:spLocks noChangeArrowheads="1"/>
          </p:cNvSpPr>
          <p:nvPr/>
        </p:nvSpPr>
        <p:spPr bwMode="auto">
          <a:xfrm>
            <a:off x="914400" y="1196975"/>
            <a:ext cx="10399713" cy="28670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8213" name="单圆角矩形 4">
            <a:extLst>
              <a:ext uri="{FF2B5EF4-FFF2-40B4-BE49-F238E27FC236}">
                <a16:creationId xmlns:a16="http://schemas.microsoft.com/office/drawing/2014/main" id="{A76CB8FA-0185-43E4-90ED-1E0B02CBF9E4}"/>
              </a:ext>
            </a:extLst>
          </p:cNvPr>
          <p:cNvSpPr>
            <a:spLocks noChangeArrowheads="1"/>
          </p:cNvSpPr>
          <p:nvPr/>
        </p:nvSpPr>
        <p:spPr bwMode="auto">
          <a:xfrm>
            <a:off x="914400" y="4176713"/>
            <a:ext cx="3392488" cy="2062162"/>
          </a:xfrm>
          <a:custGeom>
            <a:avLst/>
            <a:gdLst>
              <a:gd name="T0" fmla="*/ 0 w 3486972"/>
              <a:gd name="T1" fmla="*/ 0 h 2329590"/>
              <a:gd name="T2" fmla="*/ 2989929 w 3486972"/>
              <a:gd name="T3" fmla="*/ 0 h 2329590"/>
              <a:gd name="T4" fmla="*/ 3211131 w 3486972"/>
              <a:gd name="T5" fmla="*/ 166614 h 2329590"/>
              <a:gd name="T6" fmla="*/ 3211131 w 3486972"/>
              <a:gd name="T7" fmla="*/ 1615881 h 2329590"/>
              <a:gd name="T8" fmla="*/ 0 w 3486972"/>
              <a:gd name="T9" fmla="*/ 1615881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4" name="单圆角矩形 5">
            <a:extLst>
              <a:ext uri="{FF2B5EF4-FFF2-40B4-BE49-F238E27FC236}">
                <a16:creationId xmlns:a16="http://schemas.microsoft.com/office/drawing/2014/main" id="{39A85B20-3B51-4B5B-B2F5-0B900C98220A}"/>
              </a:ext>
            </a:extLst>
          </p:cNvPr>
          <p:cNvSpPr>
            <a:spLocks noChangeArrowheads="1"/>
          </p:cNvSpPr>
          <p:nvPr/>
        </p:nvSpPr>
        <p:spPr bwMode="auto">
          <a:xfrm>
            <a:off x="4411663" y="4176713"/>
            <a:ext cx="3392487" cy="2062162"/>
          </a:xfrm>
          <a:custGeom>
            <a:avLst/>
            <a:gdLst>
              <a:gd name="T0" fmla="*/ 0 w 3486972"/>
              <a:gd name="T1" fmla="*/ 0 h 2329590"/>
              <a:gd name="T2" fmla="*/ 2989927 w 3486972"/>
              <a:gd name="T3" fmla="*/ 0 h 2329590"/>
              <a:gd name="T4" fmla="*/ 3211128 w 3486972"/>
              <a:gd name="T5" fmla="*/ 166614 h 2329590"/>
              <a:gd name="T6" fmla="*/ 3211128 w 3486972"/>
              <a:gd name="T7" fmla="*/ 1615881 h 2329590"/>
              <a:gd name="T8" fmla="*/ 0 w 3486972"/>
              <a:gd name="T9" fmla="*/ 1615881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5" name="单圆角矩形 6">
            <a:extLst>
              <a:ext uri="{FF2B5EF4-FFF2-40B4-BE49-F238E27FC236}">
                <a16:creationId xmlns:a16="http://schemas.microsoft.com/office/drawing/2014/main" id="{F9549C82-9E10-4126-892F-420CDCDABE12}"/>
              </a:ext>
            </a:extLst>
          </p:cNvPr>
          <p:cNvSpPr>
            <a:spLocks noChangeArrowheads="1"/>
          </p:cNvSpPr>
          <p:nvPr/>
        </p:nvSpPr>
        <p:spPr bwMode="auto">
          <a:xfrm>
            <a:off x="7908925" y="4176713"/>
            <a:ext cx="3394075" cy="2062162"/>
          </a:xfrm>
          <a:custGeom>
            <a:avLst/>
            <a:gdLst>
              <a:gd name="T0" fmla="*/ 0 w 3486972"/>
              <a:gd name="T1" fmla="*/ 0 h 2329590"/>
              <a:gd name="T2" fmla="*/ 2994127 w 3486972"/>
              <a:gd name="T3" fmla="*/ 0 h 2329590"/>
              <a:gd name="T4" fmla="*/ 3215640 w 3486972"/>
              <a:gd name="T5" fmla="*/ 166614 h 2329590"/>
              <a:gd name="T6" fmla="*/ 3215640 w 3486972"/>
              <a:gd name="T7" fmla="*/ 1615881 h 2329590"/>
              <a:gd name="T8" fmla="*/ 0 w 3486972"/>
              <a:gd name="T9" fmla="*/ 1615881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6" name="TextBox 14">
            <a:extLst>
              <a:ext uri="{FF2B5EF4-FFF2-40B4-BE49-F238E27FC236}">
                <a16:creationId xmlns:a16="http://schemas.microsoft.com/office/drawing/2014/main" id="{11943580-6D3C-4653-BE55-18ABE12F2590}"/>
              </a:ext>
            </a:extLst>
          </p:cNvPr>
          <p:cNvSpPr>
            <a:spLocks noChangeArrowheads="1"/>
          </p:cNvSpPr>
          <p:nvPr/>
        </p:nvSpPr>
        <p:spPr bwMode="auto">
          <a:xfrm>
            <a:off x="1111250" y="4645025"/>
            <a:ext cx="3054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The above picture can be replaced by itself, the animation effect is not changed, by right-clicking on the picture</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Formatting objects</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Fill</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Fill effect</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Picture, select the pre-prepared picture.</a:t>
            </a:r>
            <a:endParaRPr lang="zh-CN" altLang="en-US" sz="1200">
              <a:ea typeface="宋体" panose="02010600030101010101" pitchFamily="2" charset="-122"/>
            </a:endParaRPr>
          </a:p>
        </p:txBody>
      </p:sp>
      <p:sp>
        <p:nvSpPr>
          <p:cNvPr id="8217" name="TextBox 15">
            <a:extLst>
              <a:ext uri="{FF2B5EF4-FFF2-40B4-BE49-F238E27FC236}">
                <a16:creationId xmlns:a16="http://schemas.microsoft.com/office/drawing/2014/main" id="{0E65199E-3879-4423-8128-B9ECAF260CEE}"/>
              </a:ext>
            </a:extLst>
          </p:cNvPr>
          <p:cNvSpPr>
            <a:spLocks noChangeArrowheads="1"/>
          </p:cNvSpPr>
          <p:nvPr/>
        </p:nvSpPr>
        <p:spPr bwMode="auto">
          <a:xfrm>
            <a:off x="4578350" y="4645025"/>
            <a:ext cx="3057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The above picture can be replaced by itself, the animation effect is not changed, by right-clicking on the picture</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Formatting objects</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Fill</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Fill effect</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Picture, select the pre-prepared picture.</a:t>
            </a:r>
            <a:endParaRPr lang="zh-CN" altLang="en-US" sz="1200">
              <a:ea typeface="宋体" panose="02010600030101010101" pitchFamily="2" charset="-122"/>
            </a:endParaRPr>
          </a:p>
        </p:txBody>
      </p:sp>
      <p:sp>
        <p:nvSpPr>
          <p:cNvPr id="8218" name="TextBox 16">
            <a:extLst>
              <a:ext uri="{FF2B5EF4-FFF2-40B4-BE49-F238E27FC236}">
                <a16:creationId xmlns:a16="http://schemas.microsoft.com/office/drawing/2014/main" id="{1028B706-23FB-488F-96C4-57B2FB303952}"/>
              </a:ext>
            </a:extLst>
          </p:cNvPr>
          <p:cNvSpPr>
            <a:spLocks noChangeArrowheads="1"/>
          </p:cNvSpPr>
          <p:nvPr/>
        </p:nvSpPr>
        <p:spPr bwMode="auto">
          <a:xfrm>
            <a:off x="8089900" y="4645025"/>
            <a:ext cx="3057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The above picture can be replaced by itself, the animation effect is not changed, by right-clicking on the picture</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Formatting objects</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Fill</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Fill effect</a:t>
            </a:r>
            <a:r>
              <a:rPr lang="en-US" altLang="zh-CN" sz="1200">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Picture, select the pre-prepared picture.</a:t>
            </a:r>
            <a:endParaRPr lang="zh-CN" altLang="en-US" sz="1200">
              <a:ea typeface="宋体" panose="02010600030101010101" pitchFamily="2" charset="-122"/>
            </a:endParaRPr>
          </a:p>
        </p:txBody>
      </p:sp>
      <p:grpSp>
        <p:nvGrpSpPr>
          <p:cNvPr id="4" name="组合 48">
            <a:extLst>
              <a:ext uri="{FF2B5EF4-FFF2-40B4-BE49-F238E27FC236}">
                <a16:creationId xmlns:a16="http://schemas.microsoft.com/office/drawing/2014/main" id="{6BA48043-645D-439C-876D-62FACA265C89}"/>
              </a:ext>
            </a:extLst>
          </p:cNvPr>
          <p:cNvGrpSpPr>
            <a:grpSpLocks/>
          </p:cNvGrpSpPr>
          <p:nvPr/>
        </p:nvGrpSpPr>
        <p:grpSpPr bwMode="auto">
          <a:xfrm>
            <a:off x="2232025" y="3822700"/>
            <a:ext cx="757238" cy="755650"/>
            <a:chOff x="0" y="0"/>
            <a:chExt cx="755970" cy="755970"/>
          </a:xfrm>
        </p:grpSpPr>
        <p:grpSp>
          <p:nvGrpSpPr>
            <p:cNvPr id="18469" name="组合 49">
              <a:extLst>
                <a:ext uri="{FF2B5EF4-FFF2-40B4-BE49-F238E27FC236}">
                  <a16:creationId xmlns:a16="http://schemas.microsoft.com/office/drawing/2014/main" id="{3BCACE28-5012-4509-AEAF-078F5D78DFA6}"/>
                </a:ext>
              </a:extLst>
            </p:cNvPr>
            <p:cNvGrpSpPr>
              <a:grpSpLocks/>
            </p:cNvGrpSpPr>
            <p:nvPr/>
          </p:nvGrpSpPr>
          <p:grpSpPr bwMode="auto">
            <a:xfrm>
              <a:off x="0" y="0"/>
              <a:ext cx="755970" cy="755970"/>
              <a:chOff x="0" y="0"/>
              <a:chExt cx="2360814" cy="2360814"/>
            </a:xfrm>
          </p:grpSpPr>
          <p:sp>
            <p:nvSpPr>
              <p:cNvPr id="18471" name="椭圆 21">
                <a:extLst>
                  <a:ext uri="{FF2B5EF4-FFF2-40B4-BE49-F238E27FC236}">
                    <a16:creationId xmlns:a16="http://schemas.microsoft.com/office/drawing/2014/main" id="{A13179E7-B2A1-4969-9023-9F60C8A72784}"/>
                  </a:ext>
                </a:extLst>
              </p:cNvPr>
              <p:cNvSpPr>
                <a:spLocks noChangeArrowheads="1"/>
              </p:cNvSpPr>
              <p:nvPr/>
            </p:nvSpPr>
            <p:spPr bwMode="auto">
              <a:xfrm>
                <a:off x="0" y="0"/>
                <a:ext cx="2359771" cy="2360814"/>
              </a:xfrm>
              <a:prstGeom prst="ellipse">
                <a:avLst/>
              </a:prstGeom>
              <a:solidFill>
                <a:srgbClr val="1557A5"/>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2" name="椭圆 22">
                <a:extLst>
                  <a:ext uri="{FF2B5EF4-FFF2-40B4-BE49-F238E27FC236}">
                    <a16:creationId xmlns:a16="http://schemas.microsoft.com/office/drawing/2014/main" id="{C53C67E6-FAE1-437D-BA3A-7A8A53977536}"/>
                  </a:ext>
                </a:extLst>
              </p:cNvPr>
              <p:cNvSpPr>
                <a:spLocks noChangeArrowheads="1"/>
              </p:cNvSpPr>
              <p:nvPr/>
            </p:nvSpPr>
            <p:spPr bwMode="auto">
              <a:xfrm>
                <a:off x="138810" y="138871"/>
                <a:ext cx="2082151" cy="2083071"/>
              </a:xfrm>
              <a:prstGeom prst="ellipse">
                <a:avLst/>
              </a:prstGeom>
              <a:gradFill rotWithShape="1">
                <a:gsLst>
                  <a:gs pos="0">
                    <a:srgbClr val="FEFFFF"/>
                  </a:gs>
                  <a:gs pos="100000">
                    <a:srgbClr val="D0D0D0"/>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73" name="椭圆 23">
                <a:extLst>
                  <a:ext uri="{FF2B5EF4-FFF2-40B4-BE49-F238E27FC236}">
                    <a16:creationId xmlns:a16="http://schemas.microsoft.com/office/drawing/2014/main" id="{8838DE8A-8488-425E-B408-D7F7B756A58D}"/>
                  </a:ext>
                </a:extLst>
              </p:cNvPr>
              <p:cNvSpPr>
                <a:spLocks noChangeArrowheads="1"/>
              </p:cNvSpPr>
              <p:nvPr/>
            </p:nvSpPr>
            <p:spPr bwMode="auto">
              <a:xfrm>
                <a:off x="366855" y="367017"/>
                <a:ext cx="1626061" cy="1626779"/>
              </a:xfrm>
              <a:prstGeom prst="ellipse">
                <a:avLst/>
              </a:prstGeom>
              <a:gradFill rotWithShape="1">
                <a:gsLst>
                  <a:gs pos="0">
                    <a:srgbClr val="DCDCDC"/>
                  </a:gs>
                  <a:gs pos="100000">
                    <a:srgbClr val="FBFBFB"/>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8470" name="文本框 50">
              <a:extLst>
                <a:ext uri="{FF2B5EF4-FFF2-40B4-BE49-F238E27FC236}">
                  <a16:creationId xmlns:a16="http://schemas.microsoft.com/office/drawing/2014/main" id="{35C14636-1223-46AB-83FC-15DEED5A3344}"/>
                </a:ext>
              </a:extLst>
            </p:cNvPr>
            <p:cNvSpPr>
              <a:spLocks noChangeArrowheads="1"/>
            </p:cNvSpPr>
            <p:nvPr/>
          </p:nvSpPr>
          <p:spPr bwMode="auto">
            <a:xfrm>
              <a:off x="144588" y="147153"/>
              <a:ext cx="466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2400">
                  <a:solidFill>
                    <a:srgbClr val="1557A5"/>
                  </a:solidFill>
                  <a:latin typeface="Impact" panose="020B0806030902050204" pitchFamily="34" charset="0"/>
                  <a:ea typeface="宋体" panose="02010600030101010101" pitchFamily="2" charset="-122"/>
                  <a:sym typeface="Impact" panose="020B0806030902050204" pitchFamily="34" charset="0"/>
                </a:rPr>
                <a:t>01</a:t>
              </a:r>
              <a:endParaRPr lang="zh-CN" altLang="en-US" sz="2400">
                <a:solidFill>
                  <a:srgbClr val="1557A5"/>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6" name="组合 54">
            <a:extLst>
              <a:ext uri="{FF2B5EF4-FFF2-40B4-BE49-F238E27FC236}">
                <a16:creationId xmlns:a16="http://schemas.microsoft.com/office/drawing/2014/main" id="{F6D30AD4-96F2-433C-BBB5-FBFBEA72231C}"/>
              </a:ext>
            </a:extLst>
          </p:cNvPr>
          <p:cNvGrpSpPr>
            <a:grpSpLocks/>
          </p:cNvGrpSpPr>
          <p:nvPr/>
        </p:nvGrpSpPr>
        <p:grpSpPr bwMode="auto">
          <a:xfrm>
            <a:off x="5727700" y="3806825"/>
            <a:ext cx="757238" cy="755650"/>
            <a:chOff x="0" y="0"/>
            <a:chExt cx="755970" cy="755970"/>
          </a:xfrm>
        </p:grpSpPr>
        <p:grpSp>
          <p:nvGrpSpPr>
            <p:cNvPr id="18464" name="组合 55">
              <a:extLst>
                <a:ext uri="{FF2B5EF4-FFF2-40B4-BE49-F238E27FC236}">
                  <a16:creationId xmlns:a16="http://schemas.microsoft.com/office/drawing/2014/main" id="{8F095A24-B86B-40B8-9700-892C780EAE00}"/>
                </a:ext>
              </a:extLst>
            </p:cNvPr>
            <p:cNvGrpSpPr>
              <a:grpSpLocks/>
            </p:cNvGrpSpPr>
            <p:nvPr/>
          </p:nvGrpSpPr>
          <p:grpSpPr bwMode="auto">
            <a:xfrm>
              <a:off x="0" y="0"/>
              <a:ext cx="755970" cy="755970"/>
              <a:chOff x="0" y="0"/>
              <a:chExt cx="2360814" cy="2360814"/>
            </a:xfrm>
          </p:grpSpPr>
          <p:sp>
            <p:nvSpPr>
              <p:cNvPr id="18466" name="椭圆 27">
                <a:extLst>
                  <a:ext uri="{FF2B5EF4-FFF2-40B4-BE49-F238E27FC236}">
                    <a16:creationId xmlns:a16="http://schemas.microsoft.com/office/drawing/2014/main" id="{A4452AB1-B030-4F9D-9AC9-6C2D0A0E34BE}"/>
                  </a:ext>
                </a:extLst>
              </p:cNvPr>
              <p:cNvSpPr>
                <a:spLocks noChangeArrowheads="1"/>
              </p:cNvSpPr>
              <p:nvPr/>
            </p:nvSpPr>
            <p:spPr bwMode="auto">
              <a:xfrm>
                <a:off x="0" y="0"/>
                <a:ext cx="2359771" cy="2360814"/>
              </a:xfrm>
              <a:prstGeom prst="ellipse">
                <a:avLst/>
              </a:prstGeom>
              <a:solidFill>
                <a:srgbClr val="1557A5"/>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7" name="椭圆 28">
                <a:extLst>
                  <a:ext uri="{FF2B5EF4-FFF2-40B4-BE49-F238E27FC236}">
                    <a16:creationId xmlns:a16="http://schemas.microsoft.com/office/drawing/2014/main" id="{5AABE1B9-1E24-4A03-8D6E-4F055B238002}"/>
                  </a:ext>
                </a:extLst>
              </p:cNvPr>
              <p:cNvSpPr>
                <a:spLocks noChangeArrowheads="1"/>
              </p:cNvSpPr>
              <p:nvPr/>
            </p:nvSpPr>
            <p:spPr bwMode="auto">
              <a:xfrm>
                <a:off x="138810" y="138871"/>
                <a:ext cx="2082151" cy="2083071"/>
              </a:xfrm>
              <a:prstGeom prst="ellipse">
                <a:avLst/>
              </a:prstGeom>
              <a:gradFill rotWithShape="1">
                <a:gsLst>
                  <a:gs pos="0">
                    <a:srgbClr val="FEFFFF"/>
                  </a:gs>
                  <a:gs pos="100000">
                    <a:srgbClr val="D0D0D0"/>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8" name="椭圆 29">
                <a:extLst>
                  <a:ext uri="{FF2B5EF4-FFF2-40B4-BE49-F238E27FC236}">
                    <a16:creationId xmlns:a16="http://schemas.microsoft.com/office/drawing/2014/main" id="{7BE2D774-9C16-483F-9ABE-42364D34E23A}"/>
                  </a:ext>
                </a:extLst>
              </p:cNvPr>
              <p:cNvSpPr>
                <a:spLocks noChangeArrowheads="1"/>
              </p:cNvSpPr>
              <p:nvPr/>
            </p:nvSpPr>
            <p:spPr bwMode="auto">
              <a:xfrm>
                <a:off x="366855" y="367017"/>
                <a:ext cx="1626061" cy="1626779"/>
              </a:xfrm>
              <a:prstGeom prst="ellipse">
                <a:avLst/>
              </a:prstGeom>
              <a:gradFill rotWithShape="1">
                <a:gsLst>
                  <a:gs pos="0">
                    <a:srgbClr val="DCDCDC"/>
                  </a:gs>
                  <a:gs pos="100000">
                    <a:srgbClr val="FBFBFB"/>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8465" name="文本框 56">
              <a:extLst>
                <a:ext uri="{FF2B5EF4-FFF2-40B4-BE49-F238E27FC236}">
                  <a16:creationId xmlns:a16="http://schemas.microsoft.com/office/drawing/2014/main" id="{0ED4AAC1-19EF-4359-BE8D-AFD307CA7EEF}"/>
                </a:ext>
              </a:extLst>
            </p:cNvPr>
            <p:cNvSpPr>
              <a:spLocks noChangeArrowheads="1"/>
            </p:cNvSpPr>
            <p:nvPr/>
          </p:nvSpPr>
          <p:spPr bwMode="auto">
            <a:xfrm>
              <a:off x="144588" y="147153"/>
              <a:ext cx="503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2400">
                  <a:solidFill>
                    <a:srgbClr val="1557A5"/>
                  </a:solidFill>
                  <a:latin typeface="Impact" panose="020B0806030902050204" pitchFamily="34" charset="0"/>
                  <a:ea typeface="宋体" panose="02010600030101010101" pitchFamily="2" charset="-122"/>
                  <a:sym typeface="Impact" panose="020B0806030902050204" pitchFamily="34" charset="0"/>
                </a:rPr>
                <a:t>02</a:t>
              </a:r>
              <a:endParaRPr lang="zh-CN" altLang="en-US" sz="2400">
                <a:solidFill>
                  <a:srgbClr val="1557A5"/>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8" name="组合 60">
            <a:extLst>
              <a:ext uri="{FF2B5EF4-FFF2-40B4-BE49-F238E27FC236}">
                <a16:creationId xmlns:a16="http://schemas.microsoft.com/office/drawing/2014/main" id="{043CC6E2-002F-4D64-8500-EA2A1772D396}"/>
              </a:ext>
            </a:extLst>
          </p:cNvPr>
          <p:cNvGrpSpPr>
            <a:grpSpLocks/>
          </p:cNvGrpSpPr>
          <p:nvPr/>
        </p:nvGrpSpPr>
        <p:grpSpPr bwMode="auto">
          <a:xfrm>
            <a:off x="9240838" y="3810000"/>
            <a:ext cx="757237" cy="755650"/>
            <a:chOff x="0" y="0"/>
            <a:chExt cx="755970" cy="755970"/>
          </a:xfrm>
        </p:grpSpPr>
        <p:grpSp>
          <p:nvGrpSpPr>
            <p:cNvPr id="18459" name="组合 61">
              <a:extLst>
                <a:ext uri="{FF2B5EF4-FFF2-40B4-BE49-F238E27FC236}">
                  <a16:creationId xmlns:a16="http://schemas.microsoft.com/office/drawing/2014/main" id="{312336BB-5E59-4ED4-8CA0-A7382569C2C5}"/>
                </a:ext>
              </a:extLst>
            </p:cNvPr>
            <p:cNvGrpSpPr>
              <a:grpSpLocks/>
            </p:cNvGrpSpPr>
            <p:nvPr/>
          </p:nvGrpSpPr>
          <p:grpSpPr bwMode="auto">
            <a:xfrm>
              <a:off x="0" y="0"/>
              <a:ext cx="755970" cy="755970"/>
              <a:chOff x="0" y="0"/>
              <a:chExt cx="2360814" cy="2360814"/>
            </a:xfrm>
          </p:grpSpPr>
          <p:sp>
            <p:nvSpPr>
              <p:cNvPr id="18461" name="椭圆 33">
                <a:extLst>
                  <a:ext uri="{FF2B5EF4-FFF2-40B4-BE49-F238E27FC236}">
                    <a16:creationId xmlns:a16="http://schemas.microsoft.com/office/drawing/2014/main" id="{4DD28230-F5CE-4002-B035-D5A1BBC14ADF}"/>
                  </a:ext>
                </a:extLst>
              </p:cNvPr>
              <p:cNvSpPr>
                <a:spLocks noChangeArrowheads="1"/>
              </p:cNvSpPr>
              <p:nvPr/>
            </p:nvSpPr>
            <p:spPr bwMode="auto">
              <a:xfrm>
                <a:off x="0" y="0"/>
                <a:ext cx="2359771" cy="2360814"/>
              </a:xfrm>
              <a:prstGeom prst="ellipse">
                <a:avLst/>
              </a:prstGeom>
              <a:solidFill>
                <a:srgbClr val="1557A5"/>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2" name="椭圆 34">
                <a:extLst>
                  <a:ext uri="{FF2B5EF4-FFF2-40B4-BE49-F238E27FC236}">
                    <a16:creationId xmlns:a16="http://schemas.microsoft.com/office/drawing/2014/main" id="{1C73A70A-F603-4674-949F-0F31EE760E4D}"/>
                  </a:ext>
                </a:extLst>
              </p:cNvPr>
              <p:cNvSpPr>
                <a:spLocks noChangeArrowheads="1"/>
              </p:cNvSpPr>
              <p:nvPr/>
            </p:nvSpPr>
            <p:spPr bwMode="auto">
              <a:xfrm>
                <a:off x="138810" y="138871"/>
                <a:ext cx="2082151" cy="2083071"/>
              </a:xfrm>
              <a:prstGeom prst="ellipse">
                <a:avLst/>
              </a:prstGeom>
              <a:gradFill rotWithShape="1">
                <a:gsLst>
                  <a:gs pos="0">
                    <a:srgbClr val="FEFFFF"/>
                  </a:gs>
                  <a:gs pos="100000">
                    <a:srgbClr val="D0D0D0"/>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63" name="椭圆 35">
                <a:extLst>
                  <a:ext uri="{FF2B5EF4-FFF2-40B4-BE49-F238E27FC236}">
                    <a16:creationId xmlns:a16="http://schemas.microsoft.com/office/drawing/2014/main" id="{8F1F3D33-7B81-4784-B576-DA10CFC9ECDF}"/>
                  </a:ext>
                </a:extLst>
              </p:cNvPr>
              <p:cNvSpPr>
                <a:spLocks noChangeArrowheads="1"/>
              </p:cNvSpPr>
              <p:nvPr/>
            </p:nvSpPr>
            <p:spPr bwMode="auto">
              <a:xfrm>
                <a:off x="366855" y="367017"/>
                <a:ext cx="1626061" cy="1626779"/>
              </a:xfrm>
              <a:prstGeom prst="ellipse">
                <a:avLst/>
              </a:prstGeom>
              <a:gradFill rotWithShape="1">
                <a:gsLst>
                  <a:gs pos="0">
                    <a:srgbClr val="DCDCDC"/>
                  </a:gs>
                  <a:gs pos="100000">
                    <a:srgbClr val="FBFBFB"/>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8460" name="文本框 62">
              <a:extLst>
                <a:ext uri="{FF2B5EF4-FFF2-40B4-BE49-F238E27FC236}">
                  <a16:creationId xmlns:a16="http://schemas.microsoft.com/office/drawing/2014/main" id="{20A42DD6-5F38-4A95-98CC-46C0FB0A1673}"/>
                </a:ext>
              </a:extLst>
            </p:cNvPr>
            <p:cNvSpPr>
              <a:spLocks noChangeArrowheads="1"/>
            </p:cNvSpPr>
            <p:nvPr/>
          </p:nvSpPr>
          <p:spPr bwMode="auto">
            <a:xfrm>
              <a:off x="144588" y="147153"/>
              <a:ext cx="513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2400">
                  <a:solidFill>
                    <a:srgbClr val="1557A5"/>
                  </a:solidFill>
                  <a:latin typeface="Impact" panose="020B0806030902050204" pitchFamily="34" charset="0"/>
                  <a:ea typeface="宋体" panose="02010600030101010101" pitchFamily="2" charset="-122"/>
                  <a:sym typeface="Impact" panose="020B0806030902050204" pitchFamily="34" charset="0"/>
                </a:rPr>
                <a:t>03</a:t>
              </a:r>
              <a:endParaRPr lang="zh-CN" altLang="en-US" sz="2400">
                <a:solidFill>
                  <a:srgbClr val="1557A5"/>
                </a:solidFill>
                <a:latin typeface="Impact" panose="020B0806030902050204" pitchFamily="34" charset="0"/>
                <a:ea typeface="宋体" panose="02010600030101010101" pitchFamily="2" charset="-122"/>
                <a:sym typeface="Impact" panose="020B0806030902050204" pitchFamily="34" charset="0"/>
              </a:endParaRPr>
            </a:p>
          </p:txBody>
        </p:sp>
      </p:grpSp>
    </p:spTree>
    <p:custDataLst>
      <p:tags r:id="rId1"/>
    </p:custDataLst>
  </p:cSld>
  <p:clrMapOvr>
    <a:masterClrMapping/>
  </p:clrMapOvr>
  <p:transition advTm="4125">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anim calcmode="lin" valueType="num">
                                      <p:cBhvr>
                                        <p:cTn id="7" dur="500" fill="hold"/>
                                        <p:tgtEl>
                                          <p:spTgt spid="8210"/>
                                        </p:tgtEl>
                                        <p:attrNameLst>
                                          <p:attrName>ppt_x</p:attrName>
                                        </p:attrNameLst>
                                      </p:cBhvr>
                                      <p:tavLst>
                                        <p:tav tm="0">
                                          <p:val>
                                            <p:strVal val="0-#ppt_w/2"/>
                                          </p:val>
                                        </p:tav>
                                        <p:tav tm="100000">
                                          <p:val>
                                            <p:strVal val="#ppt_x"/>
                                          </p:val>
                                        </p:tav>
                                      </p:tavLst>
                                    </p:anim>
                                    <p:anim calcmode="lin" valueType="num">
                                      <p:cBhvr>
                                        <p:cTn id="8" dur="500" fill="hold"/>
                                        <p:tgtEl>
                                          <p:spTgt spid="82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211"/>
                                        </p:tgtEl>
                                        <p:attrNameLst>
                                          <p:attrName>style.visibility</p:attrName>
                                        </p:attrNameLst>
                                      </p:cBhvr>
                                      <p:to>
                                        <p:strVal val="visible"/>
                                      </p:to>
                                    </p:set>
                                    <p:anim calcmode="lin" valueType="num">
                                      <p:cBhvr>
                                        <p:cTn id="11" dur="500" fill="hold"/>
                                        <p:tgtEl>
                                          <p:spTgt spid="8211"/>
                                        </p:tgtEl>
                                        <p:attrNameLst>
                                          <p:attrName>ppt_x</p:attrName>
                                        </p:attrNameLst>
                                      </p:cBhvr>
                                      <p:tavLst>
                                        <p:tav tm="0">
                                          <p:val>
                                            <p:strVal val="0-#ppt_w/2"/>
                                          </p:val>
                                        </p:tav>
                                        <p:tav tm="100000">
                                          <p:val>
                                            <p:strVal val="#ppt_x"/>
                                          </p:val>
                                        </p:tav>
                                      </p:tavLst>
                                    </p:anim>
                                    <p:anim calcmode="lin" valueType="num">
                                      <p:cBhvr>
                                        <p:cTn id="12"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8209"/>
                                        </p:tgtEl>
                                        <p:attrNameLst>
                                          <p:attrName>style.visibility</p:attrName>
                                        </p:attrNameLst>
                                      </p:cBhvr>
                                      <p:to>
                                        <p:strVal val="visible"/>
                                      </p:to>
                                    </p:set>
                                    <p:anim calcmode="lin" valueType="num">
                                      <p:cBhvr>
                                        <p:cTn id="17" dur="500" fill="hold"/>
                                        <p:tgtEl>
                                          <p:spTgt spid="820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209"/>
                                        </p:tgtEl>
                                        <p:attrNameLst>
                                          <p:attrName>ppt_y</p:attrName>
                                        </p:attrNameLst>
                                      </p:cBhvr>
                                      <p:tavLst>
                                        <p:tav tm="0">
                                          <p:val>
                                            <p:strVal val="#ppt_y"/>
                                          </p:val>
                                        </p:tav>
                                        <p:tav tm="100000">
                                          <p:val>
                                            <p:strVal val="#ppt_y"/>
                                          </p:val>
                                        </p:tav>
                                      </p:tavLst>
                                    </p:anim>
                                    <p:anim calcmode="lin" valueType="num">
                                      <p:cBhvr>
                                        <p:cTn id="19" dur="500" fill="hold"/>
                                        <p:tgtEl>
                                          <p:spTgt spid="820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209"/>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82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12"/>
                                        </p:tgtEl>
                                        <p:attrNameLst>
                                          <p:attrName>style.visibility</p:attrName>
                                        </p:attrNameLst>
                                      </p:cBhvr>
                                      <p:to>
                                        <p:strVal val="visible"/>
                                      </p:to>
                                    </p:set>
                                    <p:animEffect filter="randombar(horizontal)">
                                      <p:cBhvr>
                                        <p:cTn id="26" dur="750"/>
                                        <p:tgtEl>
                                          <p:spTgt spid="82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500"/>
                                  </p:stCondLst>
                                  <p:childTnLst>
                                    <p:set>
                                      <p:cBhvr>
                                        <p:cTn id="30" dur="1" fill="hold">
                                          <p:stCondLst>
                                            <p:cond delay="0"/>
                                          </p:stCondLst>
                                        </p:cTn>
                                        <p:tgtEl>
                                          <p:spTgt spid="8213"/>
                                        </p:tgtEl>
                                        <p:attrNameLst>
                                          <p:attrName>style.visibility</p:attrName>
                                        </p:attrNameLst>
                                      </p:cBhvr>
                                      <p:to>
                                        <p:strVal val="visible"/>
                                      </p:to>
                                    </p:set>
                                    <p:anim calcmode="lin" valueType="num">
                                      <p:cBhvr>
                                        <p:cTn id="31" dur="500" fill="hold"/>
                                        <p:tgtEl>
                                          <p:spTgt spid="8213"/>
                                        </p:tgtEl>
                                        <p:attrNameLst>
                                          <p:attrName>ppt_x</p:attrName>
                                        </p:attrNameLst>
                                      </p:cBhvr>
                                      <p:tavLst>
                                        <p:tav tm="0">
                                          <p:val>
                                            <p:strVal val="#ppt_x"/>
                                          </p:val>
                                        </p:tav>
                                        <p:tav tm="100000">
                                          <p:val>
                                            <p:strVal val="#ppt_x"/>
                                          </p:val>
                                        </p:tav>
                                      </p:tavLst>
                                    </p:anim>
                                    <p:anim calcmode="lin" valueType="num">
                                      <p:cBhvr>
                                        <p:cTn id="32" dur="500" fill="hold"/>
                                        <p:tgtEl>
                                          <p:spTgt spid="82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8214"/>
                                        </p:tgtEl>
                                        <p:attrNameLst>
                                          <p:attrName>style.visibility</p:attrName>
                                        </p:attrNameLst>
                                      </p:cBhvr>
                                      <p:to>
                                        <p:strVal val="visible"/>
                                      </p:to>
                                    </p:set>
                                    <p:anim calcmode="lin" valueType="num">
                                      <p:cBhvr>
                                        <p:cTn id="35" dur="500" fill="hold"/>
                                        <p:tgtEl>
                                          <p:spTgt spid="8214"/>
                                        </p:tgtEl>
                                        <p:attrNameLst>
                                          <p:attrName>ppt_x</p:attrName>
                                        </p:attrNameLst>
                                      </p:cBhvr>
                                      <p:tavLst>
                                        <p:tav tm="0">
                                          <p:val>
                                            <p:strVal val="#ppt_x"/>
                                          </p:val>
                                        </p:tav>
                                        <p:tav tm="100000">
                                          <p:val>
                                            <p:strVal val="#ppt_x"/>
                                          </p:val>
                                        </p:tav>
                                      </p:tavLst>
                                    </p:anim>
                                    <p:anim calcmode="lin" valueType="num">
                                      <p:cBhvr>
                                        <p:cTn id="36" dur="500" fill="hold"/>
                                        <p:tgtEl>
                                          <p:spTgt spid="82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500"/>
                                  </p:stCondLst>
                                  <p:childTnLst>
                                    <p:set>
                                      <p:cBhvr>
                                        <p:cTn id="38" dur="1" fill="hold">
                                          <p:stCondLst>
                                            <p:cond delay="0"/>
                                          </p:stCondLst>
                                        </p:cTn>
                                        <p:tgtEl>
                                          <p:spTgt spid="8215"/>
                                        </p:tgtEl>
                                        <p:attrNameLst>
                                          <p:attrName>style.visibility</p:attrName>
                                        </p:attrNameLst>
                                      </p:cBhvr>
                                      <p:to>
                                        <p:strVal val="visible"/>
                                      </p:to>
                                    </p:set>
                                    <p:anim calcmode="lin" valueType="num">
                                      <p:cBhvr>
                                        <p:cTn id="39" dur="500" fill="hold"/>
                                        <p:tgtEl>
                                          <p:spTgt spid="8215"/>
                                        </p:tgtEl>
                                        <p:attrNameLst>
                                          <p:attrName>ppt_x</p:attrName>
                                        </p:attrNameLst>
                                      </p:cBhvr>
                                      <p:tavLst>
                                        <p:tav tm="0">
                                          <p:val>
                                            <p:strVal val="#ppt_x"/>
                                          </p:val>
                                        </p:tav>
                                        <p:tav tm="100000">
                                          <p:val>
                                            <p:strVal val="#ppt_x"/>
                                          </p:val>
                                        </p:tav>
                                      </p:tavLst>
                                    </p:anim>
                                    <p:anim calcmode="lin" valueType="num">
                                      <p:cBhvr>
                                        <p:cTn id="40" dur="500" fill="hold"/>
                                        <p:tgtEl>
                                          <p:spTgt spid="82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5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50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ppt_x</p:attrName>
                                        </p:attrNameLst>
                                      </p:cBhvr>
                                      <p:tavLst>
                                        <p:tav tm="0">
                                          <p:val>
                                            <p:strVal val="#ppt_x"/>
                                          </p:val>
                                        </p:tav>
                                        <p:tav tm="100000">
                                          <p:val>
                                            <p:strVal val="#ppt_x"/>
                                          </p:val>
                                        </p:tav>
                                      </p:tavLst>
                                    </p:anim>
                                    <p:anim calcmode="lin" valueType="num">
                                      <p:cBhvr>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1+#ppt_h/2"/>
                                          </p:val>
                                        </p:tav>
                                        <p:tav tm="100000">
                                          <p:val>
                                            <p:strVal val="#ppt_y"/>
                                          </p:val>
                                        </p:tav>
                                      </p:tavLst>
                                    </p:anim>
                                  </p:childTnLst>
                                </p:cTn>
                              </p:par>
                              <p:par>
                                <p:cTn id="53" presetID="41" presetClass="entr" presetSubtype="0" fill="hold" grpId="0" nodeType="withEffect">
                                  <p:stCondLst>
                                    <p:cond delay="1000"/>
                                  </p:stCondLst>
                                  <p:iterate type="lt">
                                    <p:tmPct val="10000"/>
                                  </p:iterate>
                                  <p:childTnLst>
                                    <p:set>
                                      <p:cBhvr>
                                        <p:cTn id="54" dur="1" fill="hold">
                                          <p:stCondLst>
                                            <p:cond delay="0"/>
                                          </p:stCondLst>
                                        </p:cTn>
                                        <p:tgtEl>
                                          <p:spTgt spid="8216"/>
                                        </p:tgtEl>
                                        <p:attrNameLst>
                                          <p:attrName>style.visibility</p:attrName>
                                        </p:attrNameLst>
                                      </p:cBhvr>
                                      <p:to>
                                        <p:strVal val="visible"/>
                                      </p:to>
                                    </p:set>
                                    <p:anim calcmode="lin" valueType="num">
                                      <p:cBhvr>
                                        <p:cTn id="55" dur="500" fill="hold"/>
                                        <p:tgtEl>
                                          <p:spTgt spid="8216"/>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8216"/>
                                        </p:tgtEl>
                                        <p:attrNameLst>
                                          <p:attrName>ppt_y</p:attrName>
                                        </p:attrNameLst>
                                      </p:cBhvr>
                                      <p:tavLst>
                                        <p:tav tm="0">
                                          <p:val>
                                            <p:strVal val="#ppt_y"/>
                                          </p:val>
                                        </p:tav>
                                        <p:tav tm="100000">
                                          <p:val>
                                            <p:strVal val="#ppt_y"/>
                                          </p:val>
                                        </p:tav>
                                      </p:tavLst>
                                    </p:anim>
                                    <p:anim calcmode="lin" valueType="num">
                                      <p:cBhvr>
                                        <p:cTn id="57" dur="500" fill="hold"/>
                                        <p:tgtEl>
                                          <p:spTgt spid="8216"/>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8216"/>
                                        </p:tgtEl>
                                        <p:attrNameLst>
                                          <p:attrName>ppt_w</p:attrName>
                                        </p:attrNameLst>
                                      </p:cBhvr>
                                      <p:tavLst>
                                        <p:tav tm="0">
                                          <p:val>
                                            <p:strVal val="#ppt_w/10"/>
                                          </p:val>
                                        </p:tav>
                                        <p:tav tm="50000">
                                          <p:val>
                                            <p:strVal val="#ppt_w+.01"/>
                                          </p:val>
                                        </p:tav>
                                        <p:tav tm="100000">
                                          <p:val>
                                            <p:strVal val="#ppt_w"/>
                                          </p:val>
                                        </p:tav>
                                      </p:tavLst>
                                    </p:anim>
                                    <p:animEffect filter="fade">
                                      <p:cBhvr>
                                        <p:cTn id="59" dur="500" tmFilter="0,0; .5, 1; 1, 1"/>
                                        <p:tgtEl>
                                          <p:spTgt spid="8216"/>
                                        </p:tgtEl>
                                      </p:cBhvr>
                                    </p:animEffect>
                                  </p:childTnLst>
                                </p:cTn>
                              </p:par>
                              <p:par>
                                <p:cTn id="60" presetID="41" presetClass="entr" presetSubtype="0" fill="hold" grpId="0" nodeType="withEffect">
                                  <p:stCondLst>
                                    <p:cond delay="1000"/>
                                  </p:stCondLst>
                                  <p:iterate type="lt">
                                    <p:tmPct val="10000"/>
                                  </p:iterate>
                                  <p:childTnLst>
                                    <p:set>
                                      <p:cBhvr>
                                        <p:cTn id="61" dur="1" fill="hold">
                                          <p:stCondLst>
                                            <p:cond delay="0"/>
                                          </p:stCondLst>
                                        </p:cTn>
                                        <p:tgtEl>
                                          <p:spTgt spid="8217"/>
                                        </p:tgtEl>
                                        <p:attrNameLst>
                                          <p:attrName>style.visibility</p:attrName>
                                        </p:attrNameLst>
                                      </p:cBhvr>
                                      <p:to>
                                        <p:strVal val="visible"/>
                                      </p:to>
                                    </p:set>
                                    <p:anim calcmode="lin" valueType="num">
                                      <p:cBhvr>
                                        <p:cTn id="62" dur="500" fill="hold"/>
                                        <p:tgtEl>
                                          <p:spTgt spid="8217"/>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8217"/>
                                        </p:tgtEl>
                                        <p:attrNameLst>
                                          <p:attrName>ppt_y</p:attrName>
                                        </p:attrNameLst>
                                      </p:cBhvr>
                                      <p:tavLst>
                                        <p:tav tm="0">
                                          <p:val>
                                            <p:strVal val="#ppt_y"/>
                                          </p:val>
                                        </p:tav>
                                        <p:tav tm="100000">
                                          <p:val>
                                            <p:strVal val="#ppt_y"/>
                                          </p:val>
                                        </p:tav>
                                      </p:tavLst>
                                    </p:anim>
                                    <p:anim calcmode="lin" valueType="num">
                                      <p:cBhvr>
                                        <p:cTn id="64" dur="500" fill="hold"/>
                                        <p:tgtEl>
                                          <p:spTgt spid="8217"/>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8217"/>
                                        </p:tgtEl>
                                        <p:attrNameLst>
                                          <p:attrName>ppt_w</p:attrName>
                                        </p:attrNameLst>
                                      </p:cBhvr>
                                      <p:tavLst>
                                        <p:tav tm="0">
                                          <p:val>
                                            <p:strVal val="#ppt_w/10"/>
                                          </p:val>
                                        </p:tav>
                                        <p:tav tm="50000">
                                          <p:val>
                                            <p:strVal val="#ppt_w+.01"/>
                                          </p:val>
                                        </p:tav>
                                        <p:tav tm="100000">
                                          <p:val>
                                            <p:strVal val="#ppt_w"/>
                                          </p:val>
                                        </p:tav>
                                      </p:tavLst>
                                    </p:anim>
                                    <p:animEffect filter="fade">
                                      <p:cBhvr>
                                        <p:cTn id="66" dur="500" tmFilter="0,0; .5, 1; 1, 1"/>
                                        <p:tgtEl>
                                          <p:spTgt spid="8217"/>
                                        </p:tgtEl>
                                      </p:cBhvr>
                                    </p:animEffect>
                                  </p:childTnLst>
                                </p:cTn>
                              </p:par>
                              <p:par>
                                <p:cTn id="67" presetID="41" presetClass="entr" presetSubtype="0" fill="hold" grpId="0" nodeType="withEffect">
                                  <p:stCondLst>
                                    <p:cond delay="1000"/>
                                  </p:stCondLst>
                                  <p:iterate type="lt">
                                    <p:tmPct val="10000"/>
                                  </p:iterate>
                                  <p:childTnLst>
                                    <p:set>
                                      <p:cBhvr>
                                        <p:cTn id="68" dur="1" fill="hold">
                                          <p:stCondLst>
                                            <p:cond delay="0"/>
                                          </p:stCondLst>
                                        </p:cTn>
                                        <p:tgtEl>
                                          <p:spTgt spid="8218"/>
                                        </p:tgtEl>
                                        <p:attrNameLst>
                                          <p:attrName>style.visibility</p:attrName>
                                        </p:attrNameLst>
                                      </p:cBhvr>
                                      <p:to>
                                        <p:strVal val="visible"/>
                                      </p:to>
                                    </p:set>
                                    <p:anim calcmode="lin" valueType="num">
                                      <p:cBhvr>
                                        <p:cTn id="69" dur="500" fill="hold"/>
                                        <p:tgtEl>
                                          <p:spTgt spid="8218"/>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8218"/>
                                        </p:tgtEl>
                                        <p:attrNameLst>
                                          <p:attrName>ppt_y</p:attrName>
                                        </p:attrNameLst>
                                      </p:cBhvr>
                                      <p:tavLst>
                                        <p:tav tm="0">
                                          <p:val>
                                            <p:strVal val="#ppt_y"/>
                                          </p:val>
                                        </p:tav>
                                        <p:tav tm="100000">
                                          <p:val>
                                            <p:strVal val="#ppt_y"/>
                                          </p:val>
                                        </p:tav>
                                      </p:tavLst>
                                    </p:anim>
                                    <p:anim calcmode="lin" valueType="num">
                                      <p:cBhvr>
                                        <p:cTn id="71" dur="500" fill="hold"/>
                                        <p:tgtEl>
                                          <p:spTgt spid="8218"/>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8218"/>
                                        </p:tgtEl>
                                        <p:attrNameLst>
                                          <p:attrName>ppt_w</p:attrName>
                                        </p:attrNameLst>
                                      </p:cBhvr>
                                      <p:tavLst>
                                        <p:tav tm="0">
                                          <p:val>
                                            <p:strVal val="#ppt_w/10"/>
                                          </p:val>
                                        </p:tav>
                                        <p:tav tm="50000">
                                          <p:val>
                                            <p:strVal val="#ppt_w+.01"/>
                                          </p:val>
                                        </p:tav>
                                        <p:tav tm="100000">
                                          <p:val>
                                            <p:strVal val="#ppt_w"/>
                                          </p:val>
                                        </p:tav>
                                      </p:tavLst>
                                    </p:anim>
                                    <p:animEffect filter="fade">
                                      <p:cBhvr>
                                        <p:cTn id="73" dur="500" tmFilter="0,0; .5, 1; 1, 1"/>
                                        <p:tgtEl>
                                          <p:spTgt spid="8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bldLvl="0"/>
      <p:bldP spid="8210" grpId="0" bldLvl="0" animBg="1"/>
      <p:bldP spid="8212" grpId="0" bldLvl="0" animBg="1"/>
      <p:bldP spid="8216" grpId="0" bldLvl="0"/>
      <p:bldP spid="8217" grpId="0" bldLvl="0"/>
      <p:bldP spid="8218"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4">
            <a:extLst>
              <a:ext uri="{FF2B5EF4-FFF2-40B4-BE49-F238E27FC236}">
                <a16:creationId xmlns:a16="http://schemas.microsoft.com/office/drawing/2014/main" id="{A146C1C9-1C13-4B45-AD6C-D840CD66A2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BE9DD712-A84A-47AD-8D95-A556D771A8A5}" type="slidenum">
              <a:rPr altLang="en-US" sz="1400">
                <a:solidFill>
                  <a:srgbClr val="898989"/>
                </a:solidFill>
                <a:ea typeface="宋体" panose="02010600030101010101" pitchFamily="2" charset="-122"/>
              </a:rPr>
              <a:pPr/>
              <a:t>7</a:t>
            </a:fld>
            <a:endParaRPr lang="zh-CN" altLang="en-US" sz="1400">
              <a:solidFill>
                <a:srgbClr val="898989"/>
              </a:solidFill>
              <a:ea typeface="宋体" panose="02010600030101010101" pitchFamily="2" charset="-122"/>
            </a:endParaRPr>
          </a:p>
        </p:txBody>
      </p:sp>
      <p:sp>
        <p:nvSpPr>
          <p:cNvPr id="19459" name="矩形 6">
            <a:extLst>
              <a:ext uri="{FF2B5EF4-FFF2-40B4-BE49-F238E27FC236}">
                <a16:creationId xmlns:a16="http://schemas.microsoft.com/office/drawing/2014/main" id="{E0157295-6F5B-4758-AA0D-0DE0E33BAB1D}"/>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0" name="矩形 8">
            <a:extLst>
              <a:ext uri="{FF2B5EF4-FFF2-40B4-BE49-F238E27FC236}">
                <a16:creationId xmlns:a16="http://schemas.microsoft.com/office/drawing/2014/main" id="{2C08EE0F-81B4-4CF8-A60D-7BF89E3BFF85}"/>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Shape drawing</a:t>
            </a:r>
            <a:endParaRPr lang="zh-CN" altLang="en-US">
              <a:ea typeface="宋体" panose="02010600030101010101" pitchFamily="2" charset="-122"/>
            </a:endParaRPr>
          </a:p>
        </p:txBody>
      </p:sp>
      <p:sp>
        <p:nvSpPr>
          <p:cNvPr id="19461" name="矩形 11">
            <a:extLst>
              <a:ext uri="{FF2B5EF4-FFF2-40B4-BE49-F238E27FC236}">
                <a16:creationId xmlns:a16="http://schemas.microsoft.com/office/drawing/2014/main" id="{573187B5-F1FA-4196-B6C4-09A47DC53F4B}"/>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19462" name="矩形 12">
            <a:extLst>
              <a:ext uri="{FF2B5EF4-FFF2-40B4-BE49-F238E27FC236}">
                <a16:creationId xmlns:a16="http://schemas.microsoft.com/office/drawing/2014/main" id="{934DA392-BE43-4CA3-9A9C-C8F6E3A065E0}"/>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19463" name="矩形 13">
            <a:extLst>
              <a:ext uri="{FF2B5EF4-FFF2-40B4-BE49-F238E27FC236}">
                <a16:creationId xmlns:a16="http://schemas.microsoft.com/office/drawing/2014/main" id="{2AADCC8A-FF73-4B66-AA2F-71E88C22DFE4}"/>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19464" name="矩形 1">
            <a:extLst>
              <a:ext uri="{FF2B5EF4-FFF2-40B4-BE49-F238E27FC236}">
                <a16:creationId xmlns:a16="http://schemas.microsoft.com/office/drawing/2014/main" id="{A5C3B77E-F588-4A58-9BEE-911890BFCC1E}"/>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5" name="矩形 3">
            <a:extLst>
              <a:ext uri="{FF2B5EF4-FFF2-40B4-BE49-F238E27FC236}">
                <a16:creationId xmlns:a16="http://schemas.microsoft.com/office/drawing/2014/main" id="{0594CBFB-A439-4FB7-A38F-F71E2696901B}"/>
              </a:ext>
            </a:extLst>
          </p:cNvPr>
          <p:cNvSpPr>
            <a:spLocks noChangeArrowheads="1"/>
          </p:cNvSpPr>
          <p:nvPr/>
        </p:nvSpPr>
        <p:spPr bwMode="auto">
          <a:xfrm>
            <a:off x="5522913"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dirty="0">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19466" name="组合 5">
            <a:extLst>
              <a:ext uri="{FF2B5EF4-FFF2-40B4-BE49-F238E27FC236}">
                <a16:creationId xmlns:a16="http://schemas.microsoft.com/office/drawing/2014/main" id="{B0645E90-E5A9-4321-9E2F-5419175DB64F}"/>
              </a:ext>
            </a:extLst>
          </p:cNvPr>
          <p:cNvGrpSpPr>
            <a:grpSpLocks/>
          </p:cNvGrpSpPr>
          <p:nvPr/>
        </p:nvGrpSpPr>
        <p:grpSpPr bwMode="auto">
          <a:xfrm>
            <a:off x="10944225" y="368300"/>
            <a:ext cx="360363" cy="361950"/>
            <a:chOff x="0" y="0"/>
            <a:chExt cx="360000" cy="360000"/>
          </a:xfrm>
        </p:grpSpPr>
        <p:sp>
          <p:nvSpPr>
            <p:cNvPr id="19501" name="椭圆 15">
              <a:extLst>
                <a:ext uri="{FF2B5EF4-FFF2-40B4-BE49-F238E27FC236}">
                  <a16:creationId xmlns:a16="http://schemas.microsoft.com/office/drawing/2014/main" id="{B2B8EBC1-AE9A-45C9-8307-6CBF56E74D90}"/>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02" name="燕尾形 16">
              <a:hlinkClick r:id="" action="ppaction://hlinkshowjump?jump=previousslide"/>
              <a:extLst>
                <a:ext uri="{FF2B5EF4-FFF2-40B4-BE49-F238E27FC236}">
                  <a16:creationId xmlns:a16="http://schemas.microsoft.com/office/drawing/2014/main" id="{9A7C1556-154C-45A6-A753-280119AEE3D5}"/>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19467" name="组合 4">
            <a:extLst>
              <a:ext uri="{FF2B5EF4-FFF2-40B4-BE49-F238E27FC236}">
                <a16:creationId xmlns:a16="http://schemas.microsoft.com/office/drawing/2014/main" id="{1CF27509-0843-4190-A428-43CC63072108}"/>
              </a:ext>
            </a:extLst>
          </p:cNvPr>
          <p:cNvGrpSpPr>
            <a:grpSpLocks/>
          </p:cNvGrpSpPr>
          <p:nvPr/>
        </p:nvGrpSpPr>
        <p:grpSpPr bwMode="auto">
          <a:xfrm>
            <a:off x="11449050" y="368300"/>
            <a:ext cx="360363" cy="361950"/>
            <a:chOff x="0" y="0"/>
            <a:chExt cx="360000" cy="360000"/>
          </a:xfrm>
        </p:grpSpPr>
        <p:sp>
          <p:nvSpPr>
            <p:cNvPr id="19499" name="椭圆 2">
              <a:extLst>
                <a:ext uri="{FF2B5EF4-FFF2-40B4-BE49-F238E27FC236}">
                  <a16:creationId xmlns:a16="http://schemas.microsoft.com/office/drawing/2014/main" id="{9F49F42B-1C2D-46D6-8E22-8BA3265D0C03}"/>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500" name="燕尾形 3">
              <a:hlinkClick r:id="" action="ppaction://hlinkshowjump?jump=nextslide"/>
              <a:extLst>
                <a:ext uri="{FF2B5EF4-FFF2-40B4-BE49-F238E27FC236}">
                  <a16:creationId xmlns:a16="http://schemas.microsoft.com/office/drawing/2014/main" id="{A03215EA-632B-431E-A799-00EF9586EC5F}"/>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19468" name="矩形 6">
            <a:extLst>
              <a:ext uri="{FF2B5EF4-FFF2-40B4-BE49-F238E27FC236}">
                <a16:creationId xmlns:a16="http://schemas.microsoft.com/office/drawing/2014/main" id="{488B6E76-F73B-40AB-B1F9-8FEAB3DF6B95}"/>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9" name="矩形 1">
            <a:extLst>
              <a:ext uri="{FF2B5EF4-FFF2-40B4-BE49-F238E27FC236}">
                <a16:creationId xmlns:a16="http://schemas.microsoft.com/office/drawing/2014/main" id="{107F6165-9C9F-45A7-B2D6-70F0870F6507}"/>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33" name="TextBox 1">
            <a:extLst>
              <a:ext uri="{FF2B5EF4-FFF2-40B4-BE49-F238E27FC236}">
                <a16:creationId xmlns:a16="http://schemas.microsoft.com/office/drawing/2014/main" id="{C1934871-0641-4320-B452-9ED42A4CCE77}"/>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9234" name="矩形 2">
            <a:extLst>
              <a:ext uri="{FF2B5EF4-FFF2-40B4-BE49-F238E27FC236}">
                <a16:creationId xmlns:a16="http://schemas.microsoft.com/office/drawing/2014/main" id="{F13272B8-1C9F-426F-9219-CA4FE6392CD3}"/>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35" name="KSO_Shape">
            <a:extLst>
              <a:ext uri="{FF2B5EF4-FFF2-40B4-BE49-F238E27FC236}">
                <a16:creationId xmlns:a16="http://schemas.microsoft.com/office/drawing/2014/main" id="{AF1F4137-FC7E-4ED0-A62E-4B66E6C165ED}"/>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36" name="Freeform 42">
            <a:extLst>
              <a:ext uri="{FF2B5EF4-FFF2-40B4-BE49-F238E27FC236}">
                <a16:creationId xmlns:a16="http://schemas.microsoft.com/office/drawing/2014/main" id="{388443D7-1E73-4548-9ADF-E54BB000D557}"/>
              </a:ext>
            </a:extLst>
          </p:cNvPr>
          <p:cNvSpPr>
            <a:spLocks noChangeArrowheads="1"/>
          </p:cNvSpPr>
          <p:nvPr/>
        </p:nvSpPr>
        <p:spPr bwMode="auto">
          <a:xfrm>
            <a:off x="2103438" y="1722438"/>
            <a:ext cx="3246437" cy="739775"/>
          </a:xfrm>
          <a:custGeom>
            <a:avLst/>
            <a:gdLst>
              <a:gd name="T0" fmla="*/ 0 w 4673"/>
              <a:gd name="T1" fmla="*/ 2147483647 h 1547"/>
              <a:gd name="T2" fmla="*/ 0 w 4673"/>
              <a:gd name="T3" fmla="*/ 0 h 1547"/>
              <a:gd name="T4" fmla="*/ 214748364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bevel/>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7" name="Freeform 42">
            <a:extLst>
              <a:ext uri="{FF2B5EF4-FFF2-40B4-BE49-F238E27FC236}">
                <a16:creationId xmlns:a16="http://schemas.microsoft.com/office/drawing/2014/main" id="{17FF1648-6240-45C5-8FFD-639324305181}"/>
              </a:ext>
            </a:extLst>
          </p:cNvPr>
          <p:cNvSpPr>
            <a:spLocks noChangeArrowheads="1"/>
          </p:cNvSpPr>
          <p:nvPr/>
        </p:nvSpPr>
        <p:spPr bwMode="auto">
          <a:xfrm flipH="1">
            <a:off x="6454775" y="1722438"/>
            <a:ext cx="3246438" cy="739775"/>
          </a:xfrm>
          <a:custGeom>
            <a:avLst/>
            <a:gdLst>
              <a:gd name="T0" fmla="*/ 0 w 4673"/>
              <a:gd name="T1" fmla="*/ 2147483647 h 1547"/>
              <a:gd name="T2" fmla="*/ 0 w 4673"/>
              <a:gd name="T3" fmla="*/ 0 h 1547"/>
              <a:gd name="T4" fmla="*/ 214748364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bevel/>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8" name="Freeform 42">
            <a:extLst>
              <a:ext uri="{FF2B5EF4-FFF2-40B4-BE49-F238E27FC236}">
                <a16:creationId xmlns:a16="http://schemas.microsoft.com/office/drawing/2014/main" id="{BADE7F3F-4267-4817-83B1-FBBF45A0D98C}"/>
              </a:ext>
            </a:extLst>
          </p:cNvPr>
          <p:cNvSpPr>
            <a:spLocks noChangeArrowheads="1"/>
          </p:cNvSpPr>
          <p:nvPr/>
        </p:nvSpPr>
        <p:spPr bwMode="auto">
          <a:xfrm flipV="1">
            <a:off x="2103438" y="5054600"/>
            <a:ext cx="3246437" cy="736600"/>
          </a:xfrm>
          <a:custGeom>
            <a:avLst/>
            <a:gdLst>
              <a:gd name="T0" fmla="*/ 0 w 4673"/>
              <a:gd name="T1" fmla="*/ 2147483647 h 1547"/>
              <a:gd name="T2" fmla="*/ 0 w 4673"/>
              <a:gd name="T3" fmla="*/ 0 h 1547"/>
              <a:gd name="T4" fmla="*/ 214748364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bevel/>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9" name="Freeform 42">
            <a:extLst>
              <a:ext uri="{FF2B5EF4-FFF2-40B4-BE49-F238E27FC236}">
                <a16:creationId xmlns:a16="http://schemas.microsoft.com/office/drawing/2014/main" id="{7E8742F1-D116-42FF-B4FF-0797B0220B48}"/>
              </a:ext>
            </a:extLst>
          </p:cNvPr>
          <p:cNvSpPr>
            <a:spLocks noChangeArrowheads="1"/>
          </p:cNvSpPr>
          <p:nvPr/>
        </p:nvSpPr>
        <p:spPr bwMode="auto">
          <a:xfrm flipH="1" flipV="1">
            <a:off x="6454775" y="5054600"/>
            <a:ext cx="3246438" cy="736600"/>
          </a:xfrm>
          <a:custGeom>
            <a:avLst/>
            <a:gdLst>
              <a:gd name="T0" fmla="*/ 0 w 4673"/>
              <a:gd name="T1" fmla="*/ 2147483647 h 1547"/>
              <a:gd name="T2" fmla="*/ 0 w 4673"/>
              <a:gd name="T3" fmla="*/ 0 h 1547"/>
              <a:gd name="T4" fmla="*/ 214748364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bevel/>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0" name="矩形 32">
            <a:extLst>
              <a:ext uri="{FF2B5EF4-FFF2-40B4-BE49-F238E27FC236}">
                <a16:creationId xmlns:a16="http://schemas.microsoft.com/office/drawing/2014/main" id="{F2410F9A-3D2A-4659-9DD3-A952D2F1C409}"/>
              </a:ext>
            </a:extLst>
          </p:cNvPr>
          <p:cNvSpPr>
            <a:spLocks noChangeArrowheads="1"/>
          </p:cNvSpPr>
          <p:nvPr/>
        </p:nvSpPr>
        <p:spPr bwMode="auto">
          <a:xfrm>
            <a:off x="0" y="3254375"/>
            <a:ext cx="12196763" cy="114935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9241" name="TextBox 33">
            <a:extLst>
              <a:ext uri="{FF2B5EF4-FFF2-40B4-BE49-F238E27FC236}">
                <a16:creationId xmlns:a16="http://schemas.microsoft.com/office/drawing/2014/main" id="{60C5EC36-53FE-4D48-8152-0A54264895C5}"/>
              </a:ext>
            </a:extLst>
          </p:cNvPr>
          <p:cNvSpPr>
            <a:spLocks noChangeArrowheads="1"/>
          </p:cNvSpPr>
          <p:nvPr/>
        </p:nvSpPr>
        <p:spPr bwMode="auto">
          <a:xfrm>
            <a:off x="3217863" y="3581400"/>
            <a:ext cx="5314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en-US" altLang="zh-CN" sz="3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3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Years</a:t>
            </a:r>
            <a:r>
              <a:rPr lang="en-US" altLang="zh-CN" sz="3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3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month, our work is briefly</a:t>
            </a:r>
            <a:endParaRPr lang="zh-CN" altLang="en-US">
              <a:ea typeface="宋体" panose="02010600030101010101" pitchFamily="2" charset="-122"/>
            </a:endParaRPr>
          </a:p>
        </p:txBody>
      </p:sp>
      <p:grpSp>
        <p:nvGrpSpPr>
          <p:cNvPr id="4" name="组合 34">
            <a:extLst>
              <a:ext uri="{FF2B5EF4-FFF2-40B4-BE49-F238E27FC236}">
                <a16:creationId xmlns:a16="http://schemas.microsoft.com/office/drawing/2014/main" id="{0C03EE80-1BF1-4D52-9571-AC856455B738}"/>
              </a:ext>
            </a:extLst>
          </p:cNvPr>
          <p:cNvGrpSpPr>
            <a:grpSpLocks/>
          </p:cNvGrpSpPr>
          <p:nvPr/>
        </p:nvGrpSpPr>
        <p:grpSpPr bwMode="auto">
          <a:xfrm>
            <a:off x="1543050" y="2390775"/>
            <a:ext cx="1154113" cy="1155700"/>
            <a:chOff x="0" y="0"/>
            <a:chExt cx="1154113" cy="1155699"/>
          </a:xfrm>
        </p:grpSpPr>
        <p:sp>
          <p:nvSpPr>
            <p:cNvPr id="19497" name="Oval 30">
              <a:extLst>
                <a:ext uri="{FF2B5EF4-FFF2-40B4-BE49-F238E27FC236}">
                  <a16:creationId xmlns:a16="http://schemas.microsoft.com/office/drawing/2014/main" id="{37A79A40-071E-4DD3-8CEE-C9CBD00E2A37}"/>
                </a:ext>
              </a:extLst>
            </p:cNvPr>
            <p:cNvSpPr>
              <a:spLocks noChangeArrowheads="1"/>
            </p:cNvSpPr>
            <p:nvPr/>
          </p:nvSpPr>
          <p:spPr bwMode="auto">
            <a:xfrm>
              <a:off x="0" y="0"/>
              <a:ext cx="1154113" cy="1155699"/>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9498" name="Freeform 34">
              <a:extLst>
                <a:ext uri="{FF2B5EF4-FFF2-40B4-BE49-F238E27FC236}">
                  <a16:creationId xmlns:a16="http://schemas.microsoft.com/office/drawing/2014/main" id="{694EF709-A997-49BE-9FF6-EDBAAACA55D1}"/>
                </a:ext>
              </a:extLst>
            </p:cNvPr>
            <p:cNvSpPr>
              <a:spLocks noEditPoints="1" noChangeArrowheads="1"/>
            </p:cNvSpPr>
            <p:nvPr/>
          </p:nvSpPr>
          <p:spPr bwMode="auto">
            <a:xfrm>
              <a:off x="266700" y="128587"/>
              <a:ext cx="638175" cy="868362"/>
            </a:xfrm>
            <a:custGeom>
              <a:avLst/>
              <a:gdLst>
                <a:gd name="T0" fmla="*/ 2147483647 w 709"/>
                <a:gd name="T1" fmla="*/ 2147483647 h 965"/>
                <a:gd name="T2" fmla="*/ 2147483647 w 709"/>
                <a:gd name="T3" fmla="*/ 2147483647 h 965"/>
                <a:gd name="T4" fmla="*/ 2147483647 w 709"/>
                <a:gd name="T5" fmla="*/ 2147483647 h 965"/>
                <a:gd name="T6" fmla="*/ 2147483647 w 709"/>
                <a:gd name="T7" fmla="*/ 2147483647 h 965"/>
                <a:gd name="T8" fmla="*/ 2147483647 w 709"/>
                <a:gd name="T9" fmla="*/ 2147483647 h 965"/>
                <a:gd name="T10" fmla="*/ 2147483647 w 709"/>
                <a:gd name="T11" fmla="*/ 2147483647 h 965"/>
                <a:gd name="T12" fmla="*/ 2147483647 w 709"/>
                <a:gd name="T13" fmla="*/ 2147483647 h 965"/>
                <a:gd name="T14" fmla="*/ 2147483647 w 709"/>
                <a:gd name="T15" fmla="*/ 2147483647 h 965"/>
                <a:gd name="T16" fmla="*/ 2147483647 w 709"/>
                <a:gd name="T17" fmla="*/ 2147483647 h 965"/>
                <a:gd name="T18" fmla="*/ 2147483647 w 709"/>
                <a:gd name="T19" fmla="*/ 2147483647 h 965"/>
                <a:gd name="T20" fmla="*/ 2147483647 w 709"/>
                <a:gd name="T21" fmla="*/ 2147483647 h 965"/>
                <a:gd name="T22" fmla="*/ 2147483647 w 709"/>
                <a:gd name="T23" fmla="*/ 2147483647 h 965"/>
                <a:gd name="T24" fmla="*/ 2147483647 w 709"/>
                <a:gd name="T25" fmla="*/ 2147483647 h 965"/>
                <a:gd name="T26" fmla="*/ 2147483647 w 709"/>
                <a:gd name="T27" fmla="*/ 2147483647 h 965"/>
                <a:gd name="T28" fmla="*/ 2147483647 w 709"/>
                <a:gd name="T29" fmla="*/ 2147483647 h 965"/>
                <a:gd name="T30" fmla="*/ 2147483647 w 709"/>
                <a:gd name="T31" fmla="*/ 2147483647 h 965"/>
                <a:gd name="T32" fmla="*/ 2147483647 w 709"/>
                <a:gd name="T33" fmla="*/ 2147483647 h 965"/>
                <a:gd name="T34" fmla="*/ 2147483647 w 709"/>
                <a:gd name="T35" fmla="*/ 2147483647 h 965"/>
                <a:gd name="T36" fmla="*/ 2147483647 w 709"/>
                <a:gd name="T37" fmla="*/ 2147483647 h 965"/>
                <a:gd name="T38" fmla="*/ 2147483647 w 709"/>
                <a:gd name="T39" fmla="*/ 2147483647 h 965"/>
                <a:gd name="T40" fmla="*/ 2147483647 w 709"/>
                <a:gd name="T41" fmla="*/ 2147483647 h 965"/>
                <a:gd name="T42" fmla="*/ 2147483647 w 709"/>
                <a:gd name="T43" fmla="*/ 2147483647 h 965"/>
                <a:gd name="T44" fmla="*/ 2147483647 w 709"/>
                <a:gd name="T45" fmla="*/ 2147483647 h 965"/>
                <a:gd name="T46" fmla="*/ 2147483647 w 709"/>
                <a:gd name="T47" fmla="*/ 2147483647 h 965"/>
                <a:gd name="T48" fmla="*/ 2147483647 w 709"/>
                <a:gd name="T49" fmla="*/ 2147483647 h 965"/>
                <a:gd name="T50" fmla="*/ 2147483647 w 709"/>
                <a:gd name="T51" fmla="*/ 2147483647 h 965"/>
                <a:gd name="T52" fmla="*/ 2147483647 w 709"/>
                <a:gd name="T53" fmla="*/ 2147483647 h 965"/>
                <a:gd name="T54" fmla="*/ 2147483647 w 709"/>
                <a:gd name="T55" fmla="*/ 2147483647 h 965"/>
                <a:gd name="T56" fmla="*/ 2147483647 w 709"/>
                <a:gd name="T57" fmla="*/ 2147483647 h 965"/>
                <a:gd name="T58" fmla="*/ 2147483647 w 709"/>
                <a:gd name="T59" fmla="*/ 2147483647 h 965"/>
                <a:gd name="T60" fmla="*/ 2147483647 w 709"/>
                <a:gd name="T61" fmla="*/ 2147483647 h 965"/>
                <a:gd name="T62" fmla="*/ 2147483647 w 709"/>
                <a:gd name="T63" fmla="*/ 2147483647 h 965"/>
                <a:gd name="T64" fmla="*/ 2147483647 w 709"/>
                <a:gd name="T65" fmla="*/ 2147483647 h 965"/>
                <a:gd name="T66" fmla="*/ 2147483647 w 709"/>
                <a:gd name="T67" fmla="*/ 2147483647 h 965"/>
                <a:gd name="T68" fmla="*/ 2147483647 w 709"/>
                <a:gd name="T69" fmla="*/ 2147483647 h 965"/>
                <a:gd name="T70" fmla="*/ 2147483647 w 709"/>
                <a:gd name="T71" fmla="*/ 2147483647 h 965"/>
                <a:gd name="T72" fmla="*/ 2147483647 w 709"/>
                <a:gd name="T73" fmla="*/ 2147483647 h 965"/>
                <a:gd name="T74" fmla="*/ 2147483647 w 709"/>
                <a:gd name="T75" fmla="*/ 2147483647 h 965"/>
                <a:gd name="T76" fmla="*/ 2147483647 w 709"/>
                <a:gd name="T77" fmla="*/ 0 h 965"/>
                <a:gd name="T78" fmla="*/ 2147483647 w 709"/>
                <a:gd name="T79" fmla="*/ 2147483647 h 965"/>
                <a:gd name="T80" fmla="*/ 2147483647 w 709"/>
                <a:gd name="T81" fmla="*/ 2147483647 h 965"/>
                <a:gd name="T82" fmla="*/ 2147483647 w 709"/>
                <a:gd name="T83" fmla="*/ 2147483647 h 965"/>
                <a:gd name="T84" fmla="*/ 2147483647 w 709"/>
                <a:gd name="T85" fmla="*/ 2147483647 h 965"/>
                <a:gd name="T86" fmla="*/ 2147483647 w 709"/>
                <a:gd name="T87" fmla="*/ 2147483647 h 965"/>
                <a:gd name="T88" fmla="*/ 2147483647 w 709"/>
                <a:gd name="T89" fmla="*/ 2147483647 h 965"/>
                <a:gd name="T90" fmla="*/ 2147483647 w 709"/>
                <a:gd name="T91" fmla="*/ 2147483647 h 965"/>
                <a:gd name="T92" fmla="*/ 2147483647 w 709"/>
                <a:gd name="T93" fmla="*/ 2147483647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 name="组合 37">
            <a:extLst>
              <a:ext uri="{FF2B5EF4-FFF2-40B4-BE49-F238E27FC236}">
                <a16:creationId xmlns:a16="http://schemas.microsoft.com/office/drawing/2014/main" id="{A91AC1B7-C733-4C33-BADE-A187FB382084}"/>
              </a:ext>
            </a:extLst>
          </p:cNvPr>
          <p:cNvGrpSpPr>
            <a:grpSpLocks/>
          </p:cNvGrpSpPr>
          <p:nvPr/>
        </p:nvGrpSpPr>
        <p:grpSpPr bwMode="auto">
          <a:xfrm>
            <a:off x="1568450" y="3965575"/>
            <a:ext cx="1154113" cy="1155700"/>
            <a:chOff x="0" y="0"/>
            <a:chExt cx="1154113" cy="1155698"/>
          </a:xfrm>
        </p:grpSpPr>
        <p:sp>
          <p:nvSpPr>
            <p:cNvPr id="19495" name="Oval 31">
              <a:extLst>
                <a:ext uri="{FF2B5EF4-FFF2-40B4-BE49-F238E27FC236}">
                  <a16:creationId xmlns:a16="http://schemas.microsoft.com/office/drawing/2014/main" id="{7293E162-1FDF-4CAB-872A-3CB9586F4857}"/>
                </a:ext>
              </a:extLst>
            </p:cNvPr>
            <p:cNvSpPr>
              <a:spLocks noChangeArrowheads="1"/>
            </p:cNvSpPr>
            <p:nvPr/>
          </p:nvSpPr>
          <p:spPr bwMode="auto">
            <a:xfrm>
              <a:off x="0" y="0"/>
              <a:ext cx="1154113" cy="1155699"/>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9496" name="Freeform 35">
              <a:extLst>
                <a:ext uri="{FF2B5EF4-FFF2-40B4-BE49-F238E27FC236}">
                  <a16:creationId xmlns:a16="http://schemas.microsoft.com/office/drawing/2014/main" id="{CA3CBB26-DD81-4D63-A466-BCC7DFCB3D9F}"/>
                </a:ext>
              </a:extLst>
            </p:cNvPr>
            <p:cNvSpPr>
              <a:spLocks noEditPoints="1" noChangeArrowheads="1"/>
            </p:cNvSpPr>
            <p:nvPr/>
          </p:nvSpPr>
          <p:spPr bwMode="auto">
            <a:xfrm>
              <a:off x="269875" y="169862"/>
              <a:ext cx="563563" cy="766762"/>
            </a:xfrm>
            <a:custGeom>
              <a:avLst/>
              <a:gdLst>
                <a:gd name="T0" fmla="*/ 2147483647 w 625"/>
                <a:gd name="T1" fmla="*/ 2147483647 h 852"/>
                <a:gd name="T2" fmla="*/ 2147483647 w 625"/>
                <a:gd name="T3" fmla="*/ 2147483647 h 852"/>
                <a:gd name="T4" fmla="*/ 2147483647 w 625"/>
                <a:gd name="T5" fmla="*/ 2147483647 h 852"/>
                <a:gd name="T6" fmla="*/ 2147483647 w 625"/>
                <a:gd name="T7" fmla="*/ 2147483647 h 852"/>
                <a:gd name="T8" fmla="*/ 2147483647 w 625"/>
                <a:gd name="T9" fmla="*/ 2147483647 h 852"/>
                <a:gd name="T10" fmla="*/ 2147483647 w 625"/>
                <a:gd name="T11" fmla="*/ 2147483647 h 852"/>
                <a:gd name="T12" fmla="*/ 2147483647 w 625"/>
                <a:gd name="T13" fmla="*/ 2147483647 h 852"/>
                <a:gd name="T14" fmla="*/ 2147483647 w 625"/>
                <a:gd name="T15" fmla="*/ 2147483647 h 852"/>
                <a:gd name="T16" fmla="*/ 2147483647 w 625"/>
                <a:gd name="T17" fmla="*/ 2147483647 h 852"/>
                <a:gd name="T18" fmla="*/ 2147483647 w 625"/>
                <a:gd name="T19" fmla="*/ 2147483647 h 852"/>
                <a:gd name="T20" fmla="*/ 2147483647 w 625"/>
                <a:gd name="T21" fmla="*/ 2147483647 h 852"/>
                <a:gd name="T22" fmla="*/ 2147483647 w 625"/>
                <a:gd name="T23" fmla="*/ 2147483647 h 852"/>
                <a:gd name="T24" fmla="*/ 2147483647 w 625"/>
                <a:gd name="T25" fmla="*/ 2147483647 h 852"/>
                <a:gd name="T26" fmla="*/ 2147483647 w 625"/>
                <a:gd name="T27" fmla="*/ 2147483647 h 852"/>
                <a:gd name="T28" fmla="*/ 2147483647 w 625"/>
                <a:gd name="T29" fmla="*/ 2147483647 h 852"/>
                <a:gd name="T30" fmla="*/ 2147483647 w 625"/>
                <a:gd name="T31" fmla="*/ 2147483647 h 852"/>
                <a:gd name="T32" fmla="*/ 2147483647 w 625"/>
                <a:gd name="T33" fmla="*/ 2147483647 h 852"/>
                <a:gd name="T34" fmla="*/ 2147483647 w 625"/>
                <a:gd name="T35" fmla="*/ 2147483647 h 852"/>
                <a:gd name="T36" fmla="*/ 2147483647 w 625"/>
                <a:gd name="T37" fmla="*/ 2147483647 h 852"/>
                <a:gd name="T38" fmla="*/ 2147483647 w 625"/>
                <a:gd name="T39" fmla="*/ 2147483647 h 852"/>
                <a:gd name="T40" fmla="*/ 2147483647 w 625"/>
                <a:gd name="T41" fmla="*/ 2147483647 h 852"/>
                <a:gd name="T42" fmla="*/ 2147483647 w 625"/>
                <a:gd name="T43" fmla="*/ 2147483647 h 852"/>
                <a:gd name="T44" fmla="*/ 2147483647 w 625"/>
                <a:gd name="T45" fmla="*/ 2147483647 h 852"/>
                <a:gd name="T46" fmla="*/ 2147483647 w 625"/>
                <a:gd name="T47" fmla="*/ 2147483647 h 852"/>
                <a:gd name="T48" fmla="*/ 2147483647 w 625"/>
                <a:gd name="T49" fmla="*/ 2147483647 h 852"/>
                <a:gd name="T50" fmla="*/ 2147483647 w 625"/>
                <a:gd name="T51" fmla="*/ 2147483647 h 852"/>
                <a:gd name="T52" fmla="*/ 2147483647 w 625"/>
                <a:gd name="T53" fmla="*/ 2147483647 h 852"/>
                <a:gd name="T54" fmla="*/ 2147483647 w 625"/>
                <a:gd name="T55" fmla="*/ 2147483647 h 852"/>
                <a:gd name="T56" fmla="*/ 2147483647 w 625"/>
                <a:gd name="T57" fmla="*/ 2147483647 h 852"/>
                <a:gd name="T58" fmla="*/ 2147483647 w 625"/>
                <a:gd name="T59" fmla="*/ 2147483647 h 852"/>
                <a:gd name="T60" fmla="*/ 2147483647 w 625"/>
                <a:gd name="T61" fmla="*/ 2147483647 h 852"/>
                <a:gd name="T62" fmla="*/ 2147483647 w 625"/>
                <a:gd name="T63" fmla="*/ 2147483647 h 852"/>
                <a:gd name="T64" fmla="*/ 2147483647 w 625"/>
                <a:gd name="T65" fmla="*/ 2147483647 h 852"/>
                <a:gd name="T66" fmla="*/ 2147483647 w 625"/>
                <a:gd name="T67" fmla="*/ 2147483647 h 852"/>
                <a:gd name="T68" fmla="*/ 2147483647 w 625"/>
                <a:gd name="T69" fmla="*/ 2147483647 h 852"/>
                <a:gd name="T70" fmla="*/ 2147483647 w 625"/>
                <a:gd name="T71" fmla="*/ 2147483647 h 852"/>
                <a:gd name="T72" fmla="*/ 2147483647 w 625"/>
                <a:gd name="T73" fmla="*/ 2147483647 h 852"/>
                <a:gd name="T74" fmla="*/ 2147483647 w 625"/>
                <a:gd name="T75" fmla="*/ 2147483647 h 852"/>
                <a:gd name="T76" fmla="*/ 2147483647 w 625"/>
                <a:gd name="T77" fmla="*/ 2147483647 h 852"/>
                <a:gd name="T78" fmla="*/ 2147483647 w 625"/>
                <a:gd name="T79" fmla="*/ 2147483647 h 852"/>
                <a:gd name="T80" fmla="*/ 2147483647 w 625"/>
                <a:gd name="T81" fmla="*/ 2147483647 h 852"/>
                <a:gd name="T82" fmla="*/ 2147483647 w 625"/>
                <a:gd name="T83" fmla="*/ 2147483647 h 852"/>
                <a:gd name="T84" fmla="*/ 2147483647 w 625"/>
                <a:gd name="T85" fmla="*/ 2147483647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 name="组合 40">
            <a:extLst>
              <a:ext uri="{FF2B5EF4-FFF2-40B4-BE49-F238E27FC236}">
                <a16:creationId xmlns:a16="http://schemas.microsoft.com/office/drawing/2014/main" id="{2A639436-4318-4289-9885-E85FB51DD4B2}"/>
              </a:ext>
            </a:extLst>
          </p:cNvPr>
          <p:cNvGrpSpPr>
            <a:grpSpLocks/>
          </p:cNvGrpSpPr>
          <p:nvPr/>
        </p:nvGrpSpPr>
        <p:grpSpPr bwMode="auto">
          <a:xfrm>
            <a:off x="9077325" y="2422525"/>
            <a:ext cx="1155700" cy="1155700"/>
            <a:chOff x="0" y="0"/>
            <a:chExt cx="1155700" cy="1155698"/>
          </a:xfrm>
        </p:grpSpPr>
        <p:sp>
          <p:nvSpPr>
            <p:cNvPr id="19493" name="Oval 33">
              <a:extLst>
                <a:ext uri="{FF2B5EF4-FFF2-40B4-BE49-F238E27FC236}">
                  <a16:creationId xmlns:a16="http://schemas.microsoft.com/office/drawing/2014/main" id="{9A085870-6C25-46D9-8DD5-178B6869F2A5}"/>
                </a:ext>
              </a:extLst>
            </p:cNvPr>
            <p:cNvSpPr>
              <a:spLocks noChangeArrowheads="1"/>
            </p:cNvSpPr>
            <p:nvPr/>
          </p:nvSpPr>
          <p:spPr bwMode="auto">
            <a:xfrm>
              <a:off x="0" y="0"/>
              <a:ext cx="1155700" cy="1155698"/>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9494" name="Freeform 36">
              <a:extLst>
                <a:ext uri="{FF2B5EF4-FFF2-40B4-BE49-F238E27FC236}">
                  <a16:creationId xmlns:a16="http://schemas.microsoft.com/office/drawing/2014/main" id="{27490760-B798-4553-8B8A-ABF07CBFC0B7}"/>
                </a:ext>
              </a:extLst>
            </p:cNvPr>
            <p:cNvSpPr>
              <a:spLocks noEditPoints="1" noChangeArrowheads="1"/>
            </p:cNvSpPr>
            <p:nvPr/>
          </p:nvSpPr>
          <p:spPr bwMode="auto">
            <a:xfrm>
              <a:off x="261937" y="217487"/>
              <a:ext cx="712788" cy="701675"/>
            </a:xfrm>
            <a:custGeom>
              <a:avLst/>
              <a:gdLst>
                <a:gd name="T0" fmla="*/ 2147483647 w 792"/>
                <a:gd name="T1" fmla="*/ 2147483647 h 779"/>
                <a:gd name="T2" fmla="*/ 2147483647 w 792"/>
                <a:gd name="T3" fmla="*/ 2147483647 h 779"/>
                <a:gd name="T4" fmla="*/ 2147483647 w 792"/>
                <a:gd name="T5" fmla="*/ 2147483647 h 779"/>
                <a:gd name="T6" fmla="*/ 2147483647 w 792"/>
                <a:gd name="T7" fmla="*/ 2147483647 h 779"/>
                <a:gd name="T8" fmla="*/ 2147483647 w 792"/>
                <a:gd name="T9" fmla="*/ 2147483647 h 779"/>
                <a:gd name="T10" fmla="*/ 2147483647 w 792"/>
                <a:gd name="T11" fmla="*/ 2147483647 h 779"/>
                <a:gd name="T12" fmla="*/ 2147483647 w 792"/>
                <a:gd name="T13" fmla="*/ 2147483647 h 779"/>
                <a:gd name="T14" fmla="*/ 2147483647 w 792"/>
                <a:gd name="T15" fmla="*/ 2147483647 h 779"/>
                <a:gd name="T16" fmla="*/ 2147483647 w 792"/>
                <a:gd name="T17" fmla="*/ 2147483647 h 779"/>
                <a:gd name="T18" fmla="*/ 2147483647 w 792"/>
                <a:gd name="T19" fmla="*/ 2147483647 h 779"/>
                <a:gd name="T20" fmla="*/ 2147483647 w 792"/>
                <a:gd name="T21" fmla="*/ 2147483647 h 779"/>
                <a:gd name="T22" fmla="*/ 2147483647 w 792"/>
                <a:gd name="T23" fmla="*/ 2147483647 h 779"/>
                <a:gd name="T24" fmla="*/ 2147483647 w 792"/>
                <a:gd name="T25" fmla="*/ 2147483647 h 779"/>
                <a:gd name="T26" fmla="*/ 2147483647 w 792"/>
                <a:gd name="T27" fmla="*/ 2147483647 h 779"/>
                <a:gd name="T28" fmla="*/ 2147483647 w 792"/>
                <a:gd name="T29" fmla="*/ 2147483647 h 779"/>
                <a:gd name="T30" fmla="*/ 2147483647 w 792"/>
                <a:gd name="T31" fmla="*/ 2147483647 h 779"/>
                <a:gd name="T32" fmla="*/ 2147483647 w 792"/>
                <a:gd name="T33" fmla="*/ 2147483647 h 779"/>
                <a:gd name="T34" fmla="*/ 2147483647 w 792"/>
                <a:gd name="T35" fmla="*/ 2147483647 h 779"/>
                <a:gd name="T36" fmla="*/ 2147483647 w 792"/>
                <a:gd name="T37" fmla="*/ 2147483647 h 779"/>
                <a:gd name="T38" fmla="*/ 2147483647 w 792"/>
                <a:gd name="T39" fmla="*/ 2147483647 h 779"/>
                <a:gd name="T40" fmla="*/ 2147483647 w 792"/>
                <a:gd name="T41" fmla="*/ 2147483647 h 779"/>
                <a:gd name="T42" fmla="*/ 2147483647 w 792"/>
                <a:gd name="T43" fmla="*/ 2147483647 h 779"/>
                <a:gd name="T44" fmla="*/ 2147483647 w 792"/>
                <a:gd name="T45" fmla="*/ 2147483647 h 779"/>
                <a:gd name="T46" fmla="*/ 2147483647 w 792"/>
                <a:gd name="T47" fmla="*/ 2147483647 h 779"/>
                <a:gd name="T48" fmla="*/ 2147483647 w 792"/>
                <a:gd name="T49" fmla="*/ 2147483647 h 779"/>
                <a:gd name="T50" fmla="*/ 2147483647 w 792"/>
                <a:gd name="T51" fmla="*/ 2147483647 h 779"/>
                <a:gd name="T52" fmla="*/ 2147483647 w 792"/>
                <a:gd name="T53" fmla="*/ 2147483647 h 779"/>
                <a:gd name="T54" fmla="*/ 2147483647 w 792"/>
                <a:gd name="T55" fmla="*/ 2147483647 h 779"/>
                <a:gd name="T56" fmla="*/ 2147483647 w 792"/>
                <a:gd name="T57" fmla="*/ 2147483647 h 779"/>
                <a:gd name="T58" fmla="*/ 2147483647 w 792"/>
                <a:gd name="T59" fmla="*/ 2147483647 h 779"/>
                <a:gd name="T60" fmla="*/ 2147483647 w 792"/>
                <a:gd name="T61" fmla="*/ 2147483647 h 779"/>
                <a:gd name="T62" fmla="*/ 2147483647 w 792"/>
                <a:gd name="T63" fmla="*/ 2147483647 h 779"/>
                <a:gd name="T64" fmla="*/ 2147483647 w 792"/>
                <a:gd name="T65" fmla="*/ 2147483647 h 779"/>
                <a:gd name="T66" fmla="*/ 2147483647 w 792"/>
                <a:gd name="T67" fmla="*/ 2147483647 h 779"/>
                <a:gd name="T68" fmla="*/ 2147483647 w 792"/>
                <a:gd name="T69" fmla="*/ 2147483647 h 779"/>
                <a:gd name="T70" fmla="*/ 2147483647 w 792"/>
                <a:gd name="T71" fmla="*/ 2147483647 h 779"/>
                <a:gd name="T72" fmla="*/ 2147483647 w 792"/>
                <a:gd name="T73" fmla="*/ 2147483647 h 779"/>
                <a:gd name="T74" fmla="*/ 0 w 792"/>
                <a:gd name="T75" fmla="*/ 2147483647 h 779"/>
                <a:gd name="T76" fmla="*/ 2147483647 w 792"/>
                <a:gd name="T77" fmla="*/ 2147483647 h 779"/>
                <a:gd name="T78" fmla="*/ 2147483647 w 792"/>
                <a:gd name="T79" fmla="*/ 2147483647 h 779"/>
                <a:gd name="T80" fmla="*/ 2147483647 w 792"/>
                <a:gd name="T81" fmla="*/ 2147483647 h 779"/>
                <a:gd name="T82" fmla="*/ 2147483647 w 792"/>
                <a:gd name="T83" fmla="*/ 2147483647 h 779"/>
                <a:gd name="T84" fmla="*/ 2147483647 w 792"/>
                <a:gd name="T85" fmla="*/ 2147483647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 name="组合 43">
            <a:extLst>
              <a:ext uri="{FF2B5EF4-FFF2-40B4-BE49-F238E27FC236}">
                <a16:creationId xmlns:a16="http://schemas.microsoft.com/office/drawing/2014/main" id="{B0910D0D-BF32-4BFC-9A8D-AA7C1B7B7A0E}"/>
              </a:ext>
            </a:extLst>
          </p:cNvPr>
          <p:cNvGrpSpPr>
            <a:grpSpLocks/>
          </p:cNvGrpSpPr>
          <p:nvPr/>
        </p:nvGrpSpPr>
        <p:grpSpPr bwMode="auto">
          <a:xfrm>
            <a:off x="9124950" y="3995738"/>
            <a:ext cx="1154113" cy="1155700"/>
            <a:chOff x="0" y="0"/>
            <a:chExt cx="1154113" cy="1155698"/>
          </a:xfrm>
        </p:grpSpPr>
        <p:sp>
          <p:nvSpPr>
            <p:cNvPr id="19491" name="Oval 32">
              <a:extLst>
                <a:ext uri="{FF2B5EF4-FFF2-40B4-BE49-F238E27FC236}">
                  <a16:creationId xmlns:a16="http://schemas.microsoft.com/office/drawing/2014/main" id="{571EF02F-0237-4110-9491-4BF3AC2A482A}"/>
                </a:ext>
              </a:extLst>
            </p:cNvPr>
            <p:cNvSpPr>
              <a:spLocks noChangeArrowheads="1"/>
            </p:cNvSpPr>
            <p:nvPr/>
          </p:nvSpPr>
          <p:spPr bwMode="auto">
            <a:xfrm>
              <a:off x="0" y="0"/>
              <a:ext cx="1154113" cy="1155698"/>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9492" name="Freeform 37">
              <a:extLst>
                <a:ext uri="{FF2B5EF4-FFF2-40B4-BE49-F238E27FC236}">
                  <a16:creationId xmlns:a16="http://schemas.microsoft.com/office/drawing/2014/main" id="{88E43623-4638-43ED-B5C5-08080ED58A64}"/>
                </a:ext>
              </a:extLst>
            </p:cNvPr>
            <p:cNvSpPr>
              <a:spLocks noEditPoints="1" noChangeArrowheads="1"/>
            </p:cNvSpPr>
            <p:nvPr/>
          </p:nvSpPr>
          <p:spPr bwMode="auto">
            <a:xfrm>
              <a:off x="268287" y="254000"/>
              <a:ext cx="658813" cy="652462"/>
            </a:xfrm>
            <a:custGeom>
              <a:avLst/>
              <a:gdLst>
                <a:gd name="T0" fmla="*/ 2147483647 w 732"/>
                <a:gd name="T1" fmla="*/ 2147483647 h 724"/>
                <a:gd name="T2" fmla="*/ 2147483647 w 732"/>
                <a:gd name="T3" fmla="*/ 2147483647 h 724"/>
                <a:gd name="T4" fmla="*/ 2147483647 w 732"/>
                <a:gd name="T5" fmla="*/ 2147483647 h 724"/>
                <a:gd name="T6" fmla="*/ 2147483647 w 732"/>
                <a:gd name="T7" fmla="*/ 2147483647 h 724"/>
                <a:gd name="T8" fmla="*/ 2147483647 w 732"/>
                <a:gd name="T9" fmla="*/ 2147483647 h 724"/>
                <a:gd name="T10" fmla="*/ 2147483647 w 732"/>
                <a:gd name="T11" fmla="*/ 2147483647 h 724"/>
                <a:gd name="T12" fmla="*/ 2147483647 w 732"/>
                <a:gd name="T13" fmla="*/ 2147483647 h 724"/>
                <a:gd name="T14" fmla="*/ 2147483647 w 732"/>
                <a:gd name="T15" fmla="*/ 2147483647 h 724"/>
                <a:gd name="T16" fmla="*/ 2147483647 w 732"/>
                <a:gd name="T17" fmla="*/ 2147483647 h 724"/>
                <a:gd name="T18" fmla="*/ 2147483647 w 732"/>
                <a:gd name="T19" fmla="*/ 2147483647 h 724"/>
                <a:gd name="T20" fmla="*/ 2147483647 w 732"/>
                <a:gd name="T21" fmla="*/ 2147483647 h 724"/>
                <a:gd name="T22" fmla="*/ 2147483647 w 732"/>
                <a:gd name="T23" fmla="*/ 2147483647 h 724"/>
                <a:gd name="T24" fmla="*/ 2147483647 w 732"/>
                <a:gd name="T25" fmla="*/ 2147483647 h 724"/>
                <a:gd name="T26" fmla="*/ 2147483647 w 732"/>
                <a:gd name="T27" fmla="*/ 2147483647 h 724"/>
                <a:gd name="T28" fmla="*/ 2147483647 w 732"/>
                <a:gd name="T29" fmla="*/ 2147483647 h 724"/>
                <a:gd name="T30" fmla="*/ 729028786 w 732"/>
                <a:gd name="T31" fmla="*/ 2147483647 h 724"/>
                <a:gd name="T32" fmla="*/ 2147483647 w 732"/>
                <a:gd name="T33" fmla="*/ 2147483647 h 724"/>
                <a:gd name="T34" fmla="*/ 2147483647 w 732"/>
                <a:gd name="T35" fmla="*/ 2147483647 h 724"/>
                <a:gd name="T36" fmla="*/ 2147483647 w 732"/>
                <a:gd name="T37" fmla="*/ 2147483647 h 724"/>
                <a:gd name="T38" fmla="*/ 2147483647 w 732"/>
                <a:gd name="T39" fmla="*/ 0 h 724"/>
                <a:gd name="T40" fmla="*/ 2147483647 w 732"/>
                <a:gd name="T41" fmla="*/ 2147483647 h 724"/>
                <a:gd name="T42" fmla="*/ 2147483647 w 732"/>
                <a:gd name="T43" fmla="*/ 2147483647 h 724"/>
                <a:gd name="T44" fmla="*/ 2147483647 w 732"/>
                <a:gd name="T45" fmla="*/ 2147483647 h 724"/>
                <a:gd name="T46" fmla="*/ 2147483647 w 732"/>
                <a:gd name="T47" fmla="*/ 2147483647 h 724"/>
                <a:gd name="T48" fmla="*/ 2147483647 w 732"/>
                <a:gd name="T49" fmla="*/ 2147483647 h 724"/>
                <a:gd name="T50" fmla="*/ 2147483647 w 732"/>
                <a:gd name="T51" fmla="*/ 2147483647 h 724"/>
                <a:gd name="T52" fmla="*/ 2147483647 w 732"/>
                <a:gd name="T53" fmla="*/ 2147483647 h 724"/>
                <a:gd name="T54" fmla="*/ 2147483647 w 732"/>
                <a:gd name="T55" fmla="*/ 2147483647 h 724"/>
                <a:gd name="T56" fmla="*/ 2147483647 w 732"/>
                <a:gd name="T57" fmla="*/ 2147483647 h 724"/>
                <a:gd name="T58" fmla="*/ 2147483647 w 732"/>
                <a:gd name="T59" fmla="*/ 2147483647 h 724"/>
                <a:gd name="T60" fmla="*/ 2147483647 w 732"/>
                <a:gd name="T61" fmla="*/ 2147483647 h 724"/>
                <a:gd name="T62" fmla="*/ 2147483647 w 732"/>
                <a:gd name="T63" fmla="*/ 2147483647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9254" name="TextBox 46">
            <a:extLst>
              <a:ext uri="{FF2B5EF4-FFF2-40B4-BE49-F238E27FC236}">
                <a16:creationId xmlns:a16="http://schemas.microsoft.com/office/drawing/2014/main" id="{4B633FBD-56FA-46B1-91A9-4E924EE8100C}"/>
              </a:ext>
            </a:extLst>
          </p:cNvPr>
          <p:cNvSpPr>
            <a:spLocks noChangeArrowheads="1"/>
          </p:cNvSpPr>
          <p:nvPr/>
        </p:nvSpPr>
        <p:spPr bwMode="auto">
          <a:xfrm>
            <a:off x="2792413" y="1270000"/>
            <a:ext cx="175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Add title</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55" name="TextBox 47">
            <a:extLst>
              <a:ext uri="{FF2B5EF4-FFF2-40B4-BE49-F238E27FC236}">
                <a16:creationId xmlns:a16="http://schemas.microsoft.com/office/drawing/2014/main" id="{B457D0CB-CAED-4347-A062-EA7F266B914E}"/>
              </a:ext>
            </a:extLst>
          </p:cNvPr>
          <p:cNvSpPr>
            <a:spLocks noChangeArrowheads="1"/>
          </p:cNvSpPr>
          <p:nvPr/>
        </p:nvSpPr>
        <p:spPr bwMode="auto">
          <a:xfrm>
            <a:off x="2716213" y="1785938"/>
            <a:ext cx="2592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Here you can add the main content here you can add the main content here you can add the main content</a:t>
            </a:r>
            <a:endParaRPr lang="zh-CN" altLang="en-US" sz="1600" dirty="0">
              <a:ea typeface="宋体" panose="02010600030101010101" pitchFamily="2" charset="-122"/>
            </a:endParaRPr>
          </a:p>
        </p:txBody>
      </p:sp>
      <p:sp>
        <p:nvSpPr>
          <p:cNvPr id="9256" name="TextBox 48">
            <a:extLst>
              <a:ext uri="{FF2B5EF4-FFF2-40B4-BE49-F238E27FC236}">
                <a16:creationId xmlns:a16="http://schemas.microsoft.com/office/drawing/2014/main" id="{95D01925-F407-42FA-A16C-EA2534CFC4E7}"/>
              </a:ext>
            </a:extLst>
          </p:cNvPr>
          <p:cNvSpPr>
            <a:spLocks noChangeArrowheads="1"/>
          </p:cNvSpPr>
          <p:nvPr/>
        </p:nvSpPr>
        <p:spPr bwMode="auto">
          <a:xfrm>
            <a:off x="7197725" y="1270000"/>
            <a:ext cx="176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Add title</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57" name="TextBox 49">
            <a:extLst>
              <a:ext uri="{FF2B5EF4-FFF2-40B4-BE49-F238E27FC236}">
                <a16:creationId xmlns:a16="http://schemas.microsoft.com/office/drawing/2014/main" id="{2CB6F093-AA4A-4691-9B12-6571DE42E5DD}"/>
              </a:ext>
            </a:extLst>
          </p:cNvPr>
          <p:cNvSpPr>
            <a:spLocks noChangeArrowheads="1"/>
          </p:cNvSpPr>
          <p:nvPr/>
        </p:nvSpPr>
        <p:spPr bwMode="auto">
          <a:xfrm>
            <a:off x="6461125" y="1785938"/>
            <a:ext cx="2592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Here you can add the main content here you can add the main content here you can add the main content</a:t>
            </a:r>
            <a:endParaRPr lang="zh-CN" altLang="en-US" sz="1600" dirty="0">
              <a:ea typeface="宋体" panose="02010600030101010101" pitchFamily="2" charset="-122"/>
            </a:endParaRPr>
          </a:p>
        </p:txBody>
      </p:sp>
      <p:sp>
        <p:nvSpPr>
          <p:cNvPr id="9258" name="TextBox 50">
            <a:extLst>
              <a:ext uri="{FF2B5EF4-FFF2-40B4-BE49-F238E27FC236}">
                <a16:creationId xmlns:a16="http://schemas.microsoft.com/office/drawing/2014/main" id="{C2CE94A0-BA58-4F7B-9955-7CAA16AF6280}"/>
              </a:ext>
            </a:extLst>
          </p:cNvPr>
          <p:cNvSpPr>
            <a:spLocks noChangeArrowheads="1"/>
          </p:cNvSpPr>
          <p:nvPr/>
        </p:nvSpPr>
        <p:spPr bwMode="auto">
          <a:xfrm>
            <a:off x="2792413" y="5845175"/>
            <a:ext cx="175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Add title</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59" name="TextBox 51">
            <a:extLst>
              <a:ext uri="{FF2B5EF4-FFF2-40B4-BE49-F238E27FC236}">
                <a16:creationId xmlns:a16="http://schemas.microsoft.com/office/drawing/2014/main" id="{A80480D9-675C-4EC3-B9A3-446B32609725}"/>
              </a:ext>
            </a:extLst>
          </p:cNvPr>
          <p:cNvSpPr>
            <a:spLocks noChangeArrowheads="1"/>
          </p:cNvSpPr>
          <p:nvPr/>
        </p:nvSpPr>
        <p:spPr bwMode="auto">
          <a:xfrm>
            <a:off x="2716213" y="4437864"/>
            <a:ext cx="2592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Here you can add the main content here you can add the main content here you can add the main content</a:t>
            </a:r>
            <a:endParaRPr lang="zh-CN" altLang="en-US" sz="1600" dirty="0">
              <a:ea typeface="宋体" panose="02010600030101010101" pitchFamily="2" charset="-122"/>
            </a:endParaRPr>
          </a:p>
        </p:txBody>
      </p:sp>
      <p:sp>
        <p:nvSpPr>
          <p:cNvPr id="9260" name="TextBox 52">
            <a:extLst>
              <a:ext uri="{FF2B5EF4-FFF2-40B4-BE49-F238E27FC236}">
                <a16:creationId xmlns:a16="http://schemas.microsoft.com/office/drawing/2014/main" id="{F4183840-2846-41F2-9C5F-9A4477D07048}"/>
              </a:ext>
            </a:extLst>
          </p:cNvPr>
          <p:cNvSpPr>
            <a:spLocks noChangeArrowheads="1"/>
          </p:cNvSpPr>
          <p:nvPr/>
        </p:nvSpPr>
        <p:spPr bwMode="auto">
          <a:xfrm>
            <a:off x="7197725" y="5845175"/>
            <a:ext cx="176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Add title</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61" name="TextBox 53">
            <a:extLst>
              <a:ext uri="{FF2B5EF4-FFF2-40B4-BE49-F238E27FC236}">
                <a16:creationId xmlns:a16="http://schemas.microsoft.com/office/drawing/2014/main" id="{3D36A725-7519-4682-B853-B515029EE869}"/>
              </a:ext>
            </a:extLst>
          </p:cNvPr>
          <p:cNvSpPr>
            <a:spLocks noChangeArrowheads="1"/>
          </p:cNvSpPr>
          <p:nvPr/>
        </p:nvSpPr>
        <p:spPr bwMode="auto">
          <a:xfrm>
            <a:off x="6461125" y="4437864"/>
            <a:ext cx="2592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r" eaLnBrk="1" hangingPunct="1">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Here you can add the main content here you can add the main content here you can add the main content</a:t>
            </a:r>
            <a:endParaRPr lang="zh-CN" altLang="en-US" sz="1600" dirty="0">
              <a:ea typeface="宋体" panose="02010600030101010101" pitchFamily="2" charset="-122"/>
            </a:endParaRPr>
          </a:p>
        </p:txBody>
      </p:sp>
    </p:spTree>
    <p:custDataLst>
      <p:tags r:id="rId1"/>
    </p:custDataLst>
  </p:cSld>
  <p:clrMapOvr>
    <a:masterClrMapping/>
  </p:clrMapOvr>
  <p:transition advTm="3562">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34"/>
                                        </p:tgtEl>
                                        <p:attrNameLst>
                                          <p:attrName>style.visibility</p:attrName>
                                        </p:attrNameLst>
                                      </p:cBhvr>
                                      <p:to>
                                        <p:strVal val="visible"/>
                                      </p:to>
                                    </p:set>
                                    <p:anim calcmode="lin" valueType="num">
                                      <p:cBhvr>
                                        <p:cTn id="7" dur="500" fill="hold"/>
                                        <p:tgtEl>
                                          <p:spTgt spid="9234"/>
                                        </p:tgtEl>
                                        <p:attrNameLst>
                                          <p:attrName>ppt_x</p:attrName>
                                        </p:attrNameLst>
                                      </p:cBhvr>
                                      <p:tavLst>
                                        <p:tav tm="0">
                                          <p:val>
                                            <p:strVal val="0-#ppt_w/2"/>
                                          </p:val>
                                        </p:tav>
                                        <p:tav tm="100000">
                                          <p:val>
                                            <p:strVal val="#ppt_x"/>
                                          </p:val>
                                        </p:tav>
                                      </p:tavLst>
                                    </p:anim>
                                    <p:anim calcmode="lin" valueType="num">
                                      <p:cBhvr>
                                        <p:cTn id="8" dur="500" fill="hold"/>
                                        <p:tgtEl>
                                          <p:spTgt spid="92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235"/>
                                        </p:tgtEl>
                                        <p:attrNameLst>
                                          <p:attrName>style.visibility</p:attrName>
                                        </p:attrNameLst>
                                      </p:cBhvr>
                                      <p:to>
                                        <p:strVal val="visible"/>
                                      </p:to>
                                    </p:set>
                                    <p:anim calcmode="lin" valueType="num">
                                      <p:cBhvr>
                                        <p:cTn id="11" dur="500" fill="hold"/>
                                        <p:tgtEl>
                                          <p:spTgt spid="9235"/>
                                        </p:tgtEl>
                                        <p:attrNameLst>
                                          <p:attrName>ppt_x</p:attrName>
                                        </p:attrNameLst>
                                      </p:cBhvr>
                                      <p:tavLst>
                                        <p:tav tm="0">
                                          <p:val>
                                            <p:strVal val="0-#ppt_w/2"/>
                                          </p:val>
                                        </p:tav>
                                        <p:tav tm="100000">
                                          <p:val>
                                            <p:strVal val="#ppt_x"/>
                                          </p:val>
                                        </p:tav>
                                      </p:tavLst>
                                    </p:anim>
                                    <p:anim calcmode="lin" valueType="num">
                                      <p:cBhvr>
                                        <p:cTn id="12" dur="500" fill="hold"/>
                                        <p:tgtEl>
                                          <p:spTgt spid="923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9233"/>
                                        </p:tgtEl>
                                        <p:attrNameLst>
                                          <p:attrName>style.visibility</p:attrName>
                                        </p:attrNameLst>
                                      </p:cBhvr>
                                      <p:to>
                                        <p:strVal val="visible"/>
                                      </p:to>
                                    </p:set>
                                    <p:anim calcmode="lin" valueType="num">
                                      <p:cBhvr>
                                        <p:cTn id="17" dur="500" fill="hold"/>
                                        <p:tgtEl>
                                          <p:spTgt spid="923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233"/>
                                        </p:tgtEl>
                                        <p:attrNameLst>
                                          <p:attrName>ppt_y</p:attrName>
                                        </p:attrNameLst>
                                      </p:cBhvr>
                                      <p:tavLst>
                                        <p:tav tm="0">
                                          <p:val>
                                            <p:strVal val="#ppt_y"/>
                                          </p:val>
                                        </p:tav>
                                        <p:tav tm="100000">
                                          <p:val>
                                            <p:strVal val="#ppt_y"/>
                                          </p:val>
                                        </p:tav>
                                      </p:tavLst>
                                    </p:anim>
                                    <p:anim calcmode="lin" valueType="num">
                                      <p:cBhvr>
                                        <p:cTn id="19" dur="500" fill="hold"/>
                                        <p:tgtEl>
                                          <p:spTgt spid="923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233"/>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9233"/>
                                        </p:tgtEl>
                                      </p:cBhvr>
                                    </p:animEffect>
                                  </p:childTnLst>
                                </p:cTn>
                              </p:par>
                            </p:childTnLst>
                          </p:cTn>
                        </p:par>
                        <p:par>
                          <p:cTn id="22" fill="hold" nodeType="afterGroup">
                            <p:stCondLst>
                              <p:cond delay="950"/>
                            </p:stCondLst>
                            <p:childTnLst>
                              <p:par>
                                <p:cTn id="23" presetID="22" presetClass="entr" presetSubtype="8" fill="hold" grpId="0" nodeType="afterEffect">
                                  <p:stCondLst>
                                    <p:cond delay="0"/>
                                  </p:stCondLst>
                                  <p:childTnLst>
                                    <p:set>
                                      <p:cBhvr>
                                        <p:cTn id="24" dur="1" fill="hold">
                                          <p:stCondLst>
                                            <p:cond delay="0"/>
                                          </p:stCondLst>
                                        </p:cTn>
                                        <p:tgtEl>
                                          <p:spTgt spid="9240"/>
                                        </p:tgtEl>
                                        <p:attrNameLst>
                                          <p:attrName>style.visibility</p:attrName>
                                        </p:attrNameLst>
                                      </p:cBhvr>
                                      <p:to>
                                        <p:strVal val="visible"/>
                                      </p:to>
                                    </p:set>
                                    <p:animEffect filter="wipe(left)">
                                      <p:cBhvr>
                                        <p:cTn id="25" dur="500"/>
                                        <p:tgtEl>
                                          <p:spTgt spid="924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9241"/>
                                        </p:tgtEl>
                                        <p:attrNameLst>
                                          <p:attrName>style.visibility</p:attrName>
                                        </p:attrNameLst>
                                      </p:cBhvr>
                                      <p:to>
                                        <p:strVal val="visible"/>
                                      </p:to>
                                    </p:set>
                                    <p:anim calcmode="lin" valueType="num">
                                      <p:cBhvr>
                                        <p:cTn id="30" dur="500" fill="hold"/>
                                        <p:tgtEl>
                                          <p:spTgt spid="924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241"/>
                                        </p:tgtEl>
                                        <p:attrNameLst>
                                          <p:attrName>ppt_y</p:attrName>
                                        </p:attrNameLst>
                                      </p:cBhvr>
                                      <p:tavLst>
                                        <p:tav tm="0">
                                          <p:val>
                                            <p:strVal val="#ppt_y"/>
                                          </p:val>
                                        </p:tav>
                                        <p:tav tm="100000">
                                          <p:val>
                                            <p:strVal val="#ppt_y"/>
                                          </p:val>
                                        </p:tav>
                                      </p:tavLst>
                                    </p:anim>
                                    <p:anim calcmode="lin" valueType="num">
                                      <p:cBhvr>
                                        <p:cTn id="32" dur="500" fill="hold"/>
                                        <p:tgtEl>
                                          <p:spTgt spid="924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241"/>
                                        </p:tgtEl>
                                        <p:attrNameLst>
                                          <p:attrName>ppt_w</p:attrName>
                                        </p:attrNameLst>
                                      </p:cBhvr>
                                      <p:tavLst>
                                        <p:tav tm="0">
                                          <p:val>
                                            <p:strVal val="#ppt_w/10"/>
                                          </p:val>
                                        </p:tav>
                                        <p:tav tm="50000">
                                          <p:val>
                                            <p:strVal val="#ppt_w+.01"/>
                                          </p:val>
                                        </p:tav>
                                        <p:tav tm="100000">
                                          <p:val>
                                            <p:strVal val="#ppt_w"/>
                                          </p:val>
                                        </p:tav>
                                      </p:tavLst>
                                    </p:anim>
                                    <p:animEffect filter="fade">
                                      <p:cBhvr>
                                        <p:cTn id="34" dur="500" tmFilter="0,0; .5, 1; 1, 1"/>
                                        <p:tgtEl>
                                          <p:spTgt spid="9241"/>
                                        </p:tgtEl>
                                      </p:cBhvr>
                                    </p:animEffect>
                                  </p:childTnLst>
                                </p:cTn>
                              </p:par>
                            </p:childTnLst>
                          </p:cTn>
                        </p:par>
                        <p:par>
                          <p:cTn id="35" fill="hold" nodeType="afterGroup">
                            <p:stCondLst>
                              <p:cond delay="1200"/>
                            </p:stCondLst>
                            <p:childTnLst>
                              <p:par>
                                <p:cTn id="36" presetID="1"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par>
                                <p:cTn id="44" presetID="56" presetClass="path" presetSubtype="0" accel="50000" decel="50000" fill="hold" nodeType="withEffect">
                                  <p:stCondLst>
                                    <p:cond delay="0"/>
                                  </p:stCondLst>
                                  <p:childTnLst>
                                    <p:animMotion origin="layout" path="M 1.46481E-6 -2.96296E-6 L -0.313 -0.10856 " pathEditMode="relative" rAng="0" ptsTypes="AA">
                                      <p:cBhvr>
                                        <p:cTn id="45" dur="1000" spd="-99900" fill="hold"/>
                                        <p:tgtEl>
                                          <p:spTgt spid="7"/>
                                        </p:tgtEl>
                                        <p:attrNameLst>
                                          <p:attrName>ppt_x,ppt_y</p:attrName>
                                        </p:attrNameLst>
                                      </p:cBhvr>
                                      <p:rCtr x="-1550000" y="-530000"/>
                                    </p:animMotion>
                                  </p:childTnLst>
                                </p:cTn>
                              </p:par>
                              <p:par>
                                <p:cTn id="46" presetID="56" presetClass="path" presetSubtype="0" accel="50000" decel="50000" fill="hold" nodeType="withEffect">
                                  <p:stCondLst>
                                    <p:cond delay="0"/>
                                  </p:stCondLst>
                                  <p:childTnLst>
                                    <p:animMotion origin="layout" path="M 1.67816E-7 4.81481E-6 L 0.30831 0.12546 " pathEditMode="relative" rAng="0" ptsTypes="AA">
                                      <p:cBhvr>
                                        <p:cTn id="47" dur="1000" spd="-99900" fill="hold"/>
                                        <p:tgtEl>
                                          <p:spTgt spid="4"/>
                                        </p:tgtEl>
                                        <p:attrNameLst>
                                          <p:attrName>ppt_x,ppt_y</p:attrName>
                                        </p:attrNameLst>
                                      </p:cBhvr>
                                      <p:rCtr x="1540000" y="630000"/>
                                    </p:animMotion>
                                  </p:childTnLst>
                                </p:cTn>
                              </p:par>
                              <p:par>
                                <p:cTn id="48" presetID="56" presetClass="path" presetSubtype="0" accel="50000" decel="50000" fill="hold" nodeType="withEffect">
                                  <p:stCondLst>
                                    <p:cond delay="0"/>
                                  </p:stCondLst>
                                  <p:childTnLst>
                                    <p:animMotion origin="layout" path="M -1.26838E-6 -4.81481E-6 L 0.30623 -0.10416 " pathEditMode="relative" rAng="0" ptsTypes="AA">
                                      <p:cBhvr>
                                        <p:cTn id="49" dur="1000" spd="-99900" fill="hold"/>
                                        <p:tgtEl>
                                          <p:spTgt spid="5"/>
                                        </p:tgtEl>
                                        <p:attrNameLst>
                                          <p:attrName>ppt_x,ppt_y</p:attrName>
                                        </p:attrNameLst>
                                      </p:cBhvr>
                                      <p:rCtr x="1530000" y="-510000"/>
                                    </p:animMotion>
                                  </p:childTnLst>
                                </p:cTn>
                              </p:par>
                              <p:par>
                                <p:cTn id="50" presetID="56" presetClass="path" presetSubtype="0" accel="50000" decel="50000" fill="hold" nodeType="withEffect">
                                  <p:stCondLst>
                                    <p:cond delay="0"/>
                                  </p:stCondLst>
                                  <p:childTnLst>
                                    <p:animMotion origin="layout" path="M 4.06791E-6 -4.81481E-6 L -0.30923 0.12084 " pathEditMode="relative" rAng="0" ptsTypes="AA">
                                      <p:cBhvr>
                                        <p:cTn id="51" dur="1000" spd="-99900" fill="hold"/>
                                        <p:tgtEl>
                                          <p:spTgt spid="6"/>
                                        </p:tgtEl>
                                        <p:attrNameLst>
                                          <p:attrName>ppt_x,ppt_y</p:attrName>
                                        </p:attrNameLst>
                                      </p:cBhvr>
                                      <p:rCtr x="-1540000" y="600000"/>
                                    </p:animMotion>
                                  </p:childTnLst>
                                </p:cTn>
                              </p:par>
                            </p:childTnLst>
                          </p:cTn>
                        </p:par>
                        <p:par>
                          <p:cTn id="52" fill="hold" nodeType="afterGroup">
                            <p:stCondLst>
                              <p:cond delay="2200"/>
                            </p:stCondLst>
                            <p:childTnLst>
                              <p:par>
                                <p:cTn id="53" presetID="22" presetClass="entr" presetSubtype="8" fill="hold" nodeType="afterEffect">
                                  <p:stCondLst>
                                    <p:cond delay="0"/>
                                  </p:stCondLst>
                                  <p:childTnLst>
                                    <p:set>
                                      <p:cBhvr>
                                        <p:cTn id="54" dur="1" fill="hold">
                                          <p:stCondLst>
                                            <p:cond delay="0"/>
                                          </p:stCondLst>
                                        </p:cTn>
                                        <p:tgtEl>
                                          <p:spTgt spid="9236"/>
                                        </p:tgtEl>
                                        <p:attrNameLst>
                                          <p:attrName>style.visibility</p:attrName>
                                        </p:attrNameLst>
                                      </p:cBhvr>
                                      <p:to>
                                        <p:strVal val="visible"/>
                                      </p:to>
                                    </p:set>
                                    <p:animEffect filter="wipe(left)">
                                      <p:cBhvr>
                                        <p:cTn id="55" dur="500"/>
                                        <p:tgtEl>
                                          <p:spTgt spid="9236"/>
                                        </p:tgtEl>
                                      </p:cBhvr>
                                    </p:animEffect>
                                  </p:childTnLst>
                                </p:cTn>
                              </p:par>
                              <p:par>
                                <p:cTn id="56" presetID="22" presetClass="entr" presetSubtype="2" fill="hold" nodeType="withEffect">
                                  <p:stCondLst>
                                    <p:cond delay="0"/>
                                  </p:stCondLst>
                                  <p:childTnLst>
                                    <p:set>
                                      <p:cBhvr>
                                        <p:cTn id="57" dur="1" fill="hold">
                                          <p:stCondLst>
                                            <p:cond delay="0"/>
                                          </p:stCondLst>
                                        </p:cTn>
                                        <p:tgtEl>
                                          <p:spTgt spid="9237"/>
                                        </p:tgtEl>
                                        <p:attrNameLst>
                                          <p:attrName>style.visibility</p:attrName>
                                        </p:attrNameLst>
                                      </p:cBhvr>
                                      <p:to>
                                        <p:strVal val="visible"/>
                                      </p:to>
                                    </p:set>
                                    <p:animEffect filter="wipe(right)">
                                      <p:cBhvr>
                                        <p:cTn id="58" dur="500"/>
                                        <p:tgtEl>
                                          <p:spTgt spid="9237"/>
                                        </p:tgtEl>
                                      </p:cBhvr>
                                    </p:animEffect>
                                  </p:childTnLst>
                                </p:cTn>
                              </p:par>
                              <p:par>
                                <p:cTn id="59" presetID="22" presetClass="entr" presetSubtype="2" fill="hold" nodeType="withEffect">
                                  <p:stCondLst>
                                    <p:cond delay="0"/>
                                  </p:stCondLst>
                                  <p:childTnLst>
                                    <p:set>
                                      <p:cBhvr>
                                        <p:cTn id="60" dur="1" fill="hold">
                                          <p:stCondLst>
                                            <p:cond delay="0"/>
                                          </p:stCondLst>
                                        </p:cTn>
                                        <p:tgtEl>
                                          <p:spTgt spid="9239"/>
                                        </p:tgtEl>
                                        <p:attrNameLst>
                                          <p:attrName>style.visibility</p:attrName>
                                        </p:attrNameLst>
                                      </p:cBhvr>
                                      <p:to>
                                        <p:strVal val="visible"/>
                                      </p:to>
                                    </p:set>
                                    <p:animEffect filter="wipe(right)">
                                      <p:cBhvr>
                                        <p:cTn id="61" dur="500"/>
                                        <p:tgtEl>
                                          <p:spTgt spid="9239"/>
                                        </p:tgtEl>
                                      </p:cBhvr>
                                    </p:animEffect>
                                  </p:childTnLst>
                                </p:cTn>
                              </p:par>
                              <p:par>
                                <p:cTn id="62" presetID="22" presetClass="entr" presetSubtype="8" fill="hold" nodeType="withEffect">
                                  <p:stCondLst>
                                    <p:cond delay="0"/>
                                  </p:stCondLst>
                                  <p:childTnLst>
                                    <p:set>
                                      <p:cBhvr>
                                        <p:cTn id="63" dur="1" fill="hold">
                                          <p:stCondLst>
                                            <p:cond delay="0"/>
                                          </p:stCondLst>
                                        </p:cTn>
                                        <p:tgtEl>
                                          <p:spTgt spid="9238"/>
                                        </p:tgtEl>
                                        <p:attrNameLst>
                                          <p:attrName>style.visibility</p:attrName>
                                        </p:attrNameLst>
                                      </p:cBhvr>
                                      <p:to>
                                        <p:strVal val="visible"/>
                                      </p:to>
                                    </p:set>
                                    <p:animEffect filter="wipe(left)">
                                      <p:cBhvr>
                                        <p:cTn id="64" dur="500"/>
                                        <p:tgtEl>
                                          <p:spTgt spid="9238"/>
                                        </p:tgtEl>
                                      </p:cBhvr>
                                    </p:animEffect>
                                  </p:childTnLst>
                                </p:cTn>
                              </p:par>
                            </p:childTnLst>
                          </p:cTn>
                        </p:par>
                        <p:par>
                          <p:cTn id="65" fill="hold" nodeType="afterGroup">
                            <p:stCondLst>
                              <p:cond delay="2700"/>
                            </p:stCondLst>
                            <p:childTnLst>
                              <p:par>
                                <p:cTn id="66" presetID="47" presetClass="entr" presetSubtype="0" fill="hold" grpId="0" nodeType="afterEffect">
                                  <p:stCondLst>
                                    <p:cond delay="0"/>
                                  </p:stCondLst>
                                  <p:childTnLst>
                                    <p:set>
                                      <p:cBhvr>
                                        <p:cTn id="67" dur="1" fill="hold">
                                          <p:stCondLst>
                                            <p:cond delay="0"/>
                                          </p:stCondLst>
                                        </p:cTn>
                                        <p:tgtEl>
                                          <p:spTgt spid="9254"/>
                                        </p:tgtEl>
                                        <p:attrNameLst>
                                          <p:attrName>style.visibility</p:attrName>
                                        </p:attrNameLst>
                                      </p:cBhvr>
                                      <p:to>
                                        <p:strVal val="visible"/>
                                      </p:to>
                                    </p:set>
                                    <p:animEffect filter="fade">
                                      <p:cBhvr>
                                        <p:cTn id="68" dur="1000"/>
                                        <p:tgtEl>
                                          <p:spTgt spid="9254"/>
                                        </p:tgtEl>
                                      </p:cBhvr>
                                    </p:animEffect>
                                    <p:anim calcmode="lin" valueType="num">
                                      <p:cBhvr>
                                        <p:cTn id="69" dur="1000" fill="hold"/>
                                        <p:tgtEl>
                                          <p:spTgt spid="9254"/>
                                        </p:tgtEl>
                                        <p:attrNameLst>
                                          <p:attrName>ppt_x</p:attrName>
                                        </p:attrNameLst>
                                      </p:cBhvr>
                                      <p:tavLst>
                                        <p:tav tm="0">
                                          <p:val>
                                            <p:strVal val="#ppt_x"/>
                                          </p:val>
                                        </p:tav>
                                        <p:tav tm="100000">
                                          <p:val>
                                            <p:strVal val="#ppt_x"/>
                                          </p:val>
                                        </p:tav>
                                      </p:tavLst>
                                    </p:anim>
                                    <p:anim calcmode="lin" valueType="num">
                                      <p:cBhvr>
                                        <p:cTn id="70" dur="1000" fill="hold"/>
                                        <p:tgtEl>
                                          <p:spTgt spid="925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9256"/>
                                        </p:tgtEl>
                                        <p:attrNameLst>
                                          <p:attrName>style.visibility</p:attrName>
                                        </p:attrNameLst>
                                      </p:cBhvr>
                                      <p:to>
                                        <p:strVal val="visible"/>
                                      </p:to>
                                    </p:set>
                                    <p:animEffect filter="fade">
                                      <p:cBhvr>
                                        <p:cTn id="73" dur="1000"/>
                                        <p:tgtEl>
                                          <p:spTgt spid="9256"/>
                                        </p:tgtEl>
                                      </p:cBhvr>
                                    </p:animEffect>
                                    <p:anim calcmode="lin" valueType="num">
                                      <p:cBhvr>
                                        <p:cTn id="74" dur="1000" fill="hold"/>
                                        <p:tgtEl>
                                          <p:spTgt spid="9256"/>
                                        </p:tgtEl>
                                        <p:attrNameLst>
                                          <p:attrName>ppt_x</p:attrName>
                                        </p:attrNameLst>
                                      </p:cBhvr>
                                      <p:tavLst>
                                        <p:tav tm="0">
                                          <p:val>
                                            <p:strVal val="#ppt_x"/>
                                          </p:val>
                                        </p:tav>
                                        <p:tav tm="100000">
                                          <p:val>
                                            <p:strVal val="#ppt_x"/>
                                          </p:val>
                                        </p:tav>
                                      </p:tavLst>
                                    </p:anim>
                                    <p:anim calcmode="lin" valueType="num">
                                      <p:cBhvr>
                                        <p:cTn id="75" dur="1000" fill="hold"/>
                                        <p:tgtEl>
                                          <p:spTgt spid="925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9260"/>
                                        </p:tgtEl>
                                        <p:attrNameLst>
                                          <p:attrName>style.visibility</p:attrName>
                                        </p:attrNameLst>
                                      </p:cBhvr>
                                      <p:to>
                                        <p:strVal val="visible"/>
                                      </p:to>
                                    </p:set>
                                    <p:animEffect filter="fade">
                                      <p:cBhvr>
                                        <p:cTn id="78" dur="1000"/>
                                        <p:tgtEl>
                                          <p:spTgt spid="9260"/>
                                        </p:tgtEl>
                                      </p:cBhvr>
                                    </p:animEffect>
                                    <p:anim calcmode="lin" valueType="num">
                                      <p:cBhvr>
                                        <p:cTn id="79" dur="1000" fill="hold"/>
                                        <p:tgtEl>
                                          <p:spTgt spid="9260"/>
                                        </p:tgtEl>
                                        <p:attrNameLst>
                                          <p:attrName>ppt_x</p:attrName>
                                        </p:attrNameLst>
                                      </p:cBhvr>
                                      <p:tavLst>
                                        <p:tav tm="0">
                                          <p:val>
                                            <p:strVal val="#ppt_x"/>
                                          </p:val>
                                        </p:tav>
                                        <p:tav tm="100000">
                                          <p:val>
                                            <p:strVal val="#ppt_x"/>
                                          </p:val>
                                        </p:tav>
                                      </p:tavLst>
                                    </p:anim>
                                    <p:anim calcmode="lin" valueType="num">
                                      <p:cBhvr>
                                        <p:cTn id="80" dur="1000" fill="hold"/>
                                        <p:tgtEl>
                                          <p:spTgt spid="926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9258"/>
                                        </p:tgtEl>
                                        <p:attrNameLst>
                                          <p:attrName>style.visibility</p:attrName>
                                        </p:attrNameLst>
                                      </p:cBhvr>
                                      <p:to>
                                        <p:strVal val="visible"/>
                                      </p:to>
                                    </p:set>
                                    <p:animEffect filter="fade">
                                      <p:cBhvr>
                                        <p:cTn id="83" dur="1000"/>
                                        <p:tgtEl>
                                          <p:spTgt spid="9258"/>
                                        </p:tgtEl>
                                      </p:cBhvr>
                                    </p:animEffect>
                                    <p:anim calcmode="lin" valueType="num">
                                      <p:cBhvr>
                                        <p:cTn id="84" dur="1000" fill="hold"/>
                                        <p:tgtEl>
                                          <p:spTgt spid="9258"/>
                                        </p:tgtEl>
                                        <p:attrNameLst>
                                          <p:attrName>ppt_x</p:attrName>
                                        </p:attrNameLst>
                                      </p:cBhvr>
                                      <p:tavLst>
                                        <p:tav tm="0">
                                          <p:val>
                                            <p:strVal val="#ppt_x"/>
                                          </p:val>
                                        </p:tav>
                                        <p:tav tm="100000">
                                          <p:val>
                                            <p:strVal val="#ppt_x"/>
                                          </p:val>
                                        </p:tav>
                                      </p:tavLst>
                                    </p:anim>
                                    <p:anim calcmode="lin" valueType="num">
                                      <p:cBhvr>
                                        <p:cTn id="85" dur="1000" fill="hold"/>
                                        <p:tgtEl>
                                          <p:spTgt spid="9258"/>
                                        </p:tgtEl>
                                        <p:attrNameLst>
                                          <p:attrName>ppt_y</p:attrName>
                                        </p:attrNameLst>
                                      </p:cBhvr>
                                      <p:tavLst>
                                        <p:tav tm="0">
                                          <p:val>
                                            <p:strVal val="#ppt_y+.1"/>
                                          </p:val>
                                        </p:tav>
                                        <p:tav tm="100000">
                                          <p:val>
                                            <p:strVal val="#ppt_y"/>
                                          </p:val>
                                        </p:tav>
                                      </p:tavLst>
                                    </p:anim>
                                  </p:childTnLst>
                                </p:cTn>
                              </p:par>
                            </p:childTnLst>
                          </p:cTn>
                        </p:par>
                        <p:par>
                          <p:cTn id="86" fill="hold" nodeType="afterGroup">
                            <p:stCondLst>
                              <p:cond delay="3700"/>
                            </p:stCondLst>
                            <p:childTnLst>
                              <p:par>
                                <p:cTn id="87" presetID="22" presetClass="entr" presetSubtype="1" fill="hold" grpId="0" nodeType="afterEffect">
                                  <p:stCondLst>
                                    <p:cond delay="0"/>
                                  </p:stCondLst>
                                  <p:childTnLst>
                                    <p:set>
                                      <p:cBhvr>
                                        <p:cTn id="88" dur="1" fill="hold">
                                          <p:stCondLst>
                                            <p:cond delay="0"/>
                                          </p:stCondLst>
                                        </p:cTn>
                                        <p:tgtEl>
                                          <p:spTgt spid="9255"/>
                                        </p:tgtEl>
                                        <p:attrNameLst>
                                          <p:attrName>style.visibility</p:attrName>
                                        </p:attrNameLst>
                                      </p:cBhvr>
                                      <p:to>
                                        <p:strVal val="visible"/>
                                      </p:to>
                                    </p:set>
                                    <p:animEffect filter="wipe(up)">
                                      <p:cBhvr>
                                        <p:cTn id="89" dur="500"/>
                                        <p:tgtEl>
                                          <p:spTgt spid="925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9257"/>
                                        </p:tgtEl>
                                        <p:attrNameLst>
                                          <p:attrName>style.visibility</p:attrName>
                                        </p:attrNameLst>
                                      </p:cBhvr>
                                      <p:to>
                                        <p:strVal val="visible"/>
                                      </p:to>
                                    </p:set>
                                    <p:animEffect filter="wipe(up)">
                                      <p:cBhvr>
                                        <p:cTn id="92" dur="500"/>
                                        <p:tgtEl>
                                          <p:spTgt spid="9257"/>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9259"/>
                                        </p:tgtEl>
                                        <p:attrNameLst>
                                          <p:attrName>style.visibility</p:attrName>
                                        </p:attrNameLst>
                                      </p:cBhvr>
                                      <p:to>
                                        <p:strVal val="visible"/>
                                      </p:to>
                                    </p:set>
                                    <p:animEffect filter="wipe(down)">
                                      <p:cBhvr>
                                        <p:cTn id="95" dur="500"/>
                                        <p:tgtEl>
                                          <p:spTgt spid="9259"/>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9261"/>
                                        </p:tgtEl>
                                        <p:attrNameLst>
                                          <p:attrName>style.visibility</p:attrName>
                                        </p:attrNameLst>
                                      </p:cBhvr>
                                      <p:to>
                                        <p:strVal val="visible"/>
                                      </p:to>
                                    </p:set>
                                    <p:animEffect filter="wipe(down)">
                                      <p:cBhvr>
                                        <p:cTn id="98" dur="500"/>
                                        <p:tgtEl>
                                          <p:spTgt spid="9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bldLvl="0"/>
      <p:bldP spid="9234" grpId="0" bldLvl="0" animBg="1"/>
      <p:bldP spid="9240" grpId="0" bldLvl="0" animBg="1"/>
      <p:bldP spid="9241" grpId="0" bldLvl="0"/>
      <p:bldP spid="9254" grpId="0" bldLvl="0"/>
      <p:bldP spid="9255" grpId="0" bldLvl="0"/>
      <p:bldP spid="9256" grpId="0" bldLvl="0"/>
      <p:bldP spid="9257" grpId="0" bldLvl="0"/>
      <p:bldP spid="9258" grpId="0" bldLvl="0"/>
      <p:bldP spid="9259" grpId="0" bldLvl="0"/>
      <p:bldP spid="9260" grpId="0" bldLvl="0"/>
      <p:bldP spid="9261"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4">
            <a:extLst>
              <a:ext uri="{FF2B5EF4-FFF2-40B4-BE49-F238E27FC236}">
                <a16:creationId xmlns:a16="http://schemas.microsoft.com/office/drawing/2014/main" id="{482AB414-B525-4A8D-B4EC-F697C95F5F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6A97DF2C-0B7F-43EE-80C5-CFF4C7689352}" type="slidenum">
              <a:rPr altLang="en-US" sz="1400">
                <a:solidFill>
                  <a:srgbClr val="898989"/>
                </a:solidFill>
                <a:ea typeface="宋体" panose="02010600030101010101" pitchFamily="2" charset="-122"/>
              </a:rPr>
              <a:pPr/>
              <a:t>8</a:t>
            </a:fld>
            <a:endParaRPr lang="zh-CN" altLang="en-US" sz="1400">
              <a:solidFill>
                <a:srgbClr val="898989"/>
              </a:solidFill>
              <a:ea typeface="宋体" panose="02010600030101010101" pitchFamily="2" charset="-122"/>
            </a:endParaRPr>
          </a:p>
        </p:txBody>
      </p:sp>
      <p:sp>
        <p:nvSpPr>
          <p:cNvPr id="20483" name="矩形 6">
            <a:extLst>
              <a:ext uri="{FF2B5EF4-FFF2-40B4-BE49-F238E27FC236}">
                <a16:creationId xmlns:a16="http://schemas.microsoft.com/office/drawing/2014/main" id="{C73A9E69-914E-4927-A1EB-4DBAEF50379F}"/>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4" name="矩形 8">
            <a:extLst>
              <a:ext uri="{FF2B5EF4-FFF2-40B4-BE49-F238E27FC236}">
                <a16:creationId xmlns:a16="http://schemas.microsoft.com/office/drawing/2014/main" id="{B1475224-BC20-4477-A71A-E541260FA208}"/>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Figure</a:t>
            </a:r>
            <a:endParaRPr lang="zh-CN" altLang="en-US">
              <a:ea typeface="宋体" panose="02010600030101010101" pitchFamily="2" charset="-122"/>
            </a:endParaRPr>
          </a:p>
        </p:txBody>
      </p:sp>
      <p:sp>
        <p:nvSpPr>
          <p:cNvPr id="20485" name="矩形 11">
            <a:extLst>
              <a:ext uri="{FF2B5EF4-FFF2-40B4-BE49-F238E27FC236}">
                <a16:creationId xmlns:a16="http://schemas.microsoft.com/office/drawing/2014/main" id="{83CC3B75-2668-4553-B6D4-0F4C34EF02AD}"/>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0486" name="矩形 12">
            <a:extLst>
              <a:ext uri="{FF2B5EF4-FFF2-40B4-BE49-F238E27FC236}">
                <a16:creationId xmlns:a16="http://schemas.microsoft.com/office/drawing/2014/main" id="{67F65248-FA04-4607-B89C-1D64B9ACCE26}"/>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0487" name="矩形 13">
            <a:extLst>
              <a:ext uri="{FF2B5EF4-FFF2-40B4-BE49-F238E27FC236}">
                <a16:creationId xmlns:a16="http://schemas.microsoft.com/office/drawing/2014/main" id="{05946C81-3703-4FB8-8DB4-9B59B9FD1045}"/>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0488" name="矩形 1">
            <a:extLst>
              <a:ext uri="{FF2B5EF4-FFF2-40B4-BE49-F238E27FC236}">
                <a16:creationId xmlns:a16="http://schemas.microsoft.com/office/drawing/2014/main" id="{F905255D-D1FC-4AC2-B458-2C97171229E1}"/>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9" name="矩形 3">
            <a:extLst>
              <a:ext uri="{FF2B5EF4-FFF2-40B4-BE49-F238E27FC236}">
                <a16:creationId xmlns:a16="http://schemas.microsoft.com/office/drawing/2014/main" id="{BF1508EA-53CF-42F9-BC09-316A730230E3}"/>
              </a:ext>
            </a:extLst>
          </p:cNvPr>
          <p:cNvSpPr>
            <a:spLocks noChangeArrowheads="1"/>
          </p:cNvSpPr>
          <p:nvPr/>
        </p:nvSpPr>
        <p:spPr bwMode="auto">
          <a:xfrm>
            <a:off x="5522913"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dirty="0">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20490" name="组合 5">
            <a:extLst>
              <a:ext uri="{FF2B5EF4-FFF2-40B4-BE49-F238E27FC236}">
                <a16:creationId xmlns:a16="http://schemas.microsoft.com/office/drawing/2014/main" id="{5D27F9AA-468E-43A2-B1AA-22D3A1102919}"/>
              </a:ext>
            </a:extLst>
          </p:cNvPr>
          <p:cNvGrpSpPr>
            <a:grpSpLocks/>
          </p:cNvGrpSpPr>
          <p:nvPr/>
        </p:nvGrpSpPr>
        <p:grpSpPr bwMode="auto">
          <a:xfrm>
            <a:off x="10944225" y="368300"/>
            <a:ext cx="360363" cy="361950"/>
            <a:chOff x="0" y="0"/>
            <a:chExt cx="360000" cy="360000"/>
          </a:xfrm>
        </p:grpSpPr>
        <p:sp>
          <p:nvSpPr>
            <p:cNvPr id="20534" name="椭圆 15">
              <a:extLst>
                <a:ext uri="{FF2B5EF4-FFF2-40B4-BE49-F238E27FC236}">
                  <a16:creationId xmlns:a16="http://schemas.microsoft.com/office/drawing/2014/main" id="{BB103448-68C7-4B72-8B44-02D746FF19F1}"/>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35" name="燕尾形 16">
              <a:hlinkClick r:id="" action="ppaction://hlinkshowjump?jump=previousslide"/>
              <a:extLst>
                <a:ext uri="{FF2B5EF4-FFF2-40B4-BE49-F238E27FC236}">
                  <a16:creationId xmlns:a16="http://schemas.microsoft.com/office/drawing/2014/main" id="{AF111EDC-B63C-461B-8195-17BD3294A1F9}"/>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20491" name="组合 4">
            <a:extLst>
              <a:ext uri="{FF2B5EF4-FFF2-40B4-BE49-F238E27FC236}">
                <a16:creationId xmlns:a16="http://schemas.microsoft.com/office/drawing/2014/main" id="{075A517B-93AE-44CB-A088-1B866CEAA408}"/>
              </a:ext>
            </a:extLst>
          </p:cNvPr>
          <p:cNvGrpSpPr>
            <a:grpSpLocks/>
          </p:cNvGrpSpPr>
          <p:nvPr/>
        </p:nvGrpSpPr>
        <p:grpSpPr bwMode="auto">
          <a:xfrm>
            <a:off x="11449050" y="368300"/>
            <a:ext cx="360363" cy="361950"/>
            <a:chOff x="0" y="0"/>
            <a:chExt cx="360000" cy="360000"/>
          </a:xfrm>
        </p:grpSpPr>
        <p:sp>
          <p:nvSpPr>
            <p:cNvPr id="20532" name="椭圆 2">
              <a:extLst>
                <a:ext uri="{FF2B5EF4-FFF2-40B4-BE49-F238E27FC236}">
                  <a16:creationId xmlns:a16="http://schemas.microsoft.com/office/drawing/2014/main" id="{8AC92A94-D75A-4A16-A4B4-B08C8619AD55}"/>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33" name="燕尾形 3">
              <a:hlinkClick r:id="" action="ppaction://hlinkshowjump?jump=nextslide"/>
              <a:extLst>
                <a:ext uri="{FF2B5EF4-FFF2-40B4-BE49-F238E27FC236}">
                  <a16:creationId xmlns:a16="http://schemas.microsoft.com/office/drawing/2014/main" id="{61839A87-870E-422B-9D35-67E42766F711}"/>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20492" name="矩形 6">
            <a:extLst>
              <a:ext uri="{FF2B5EF4-FFF2-40B4-BE49-F238E27FC236}">
                <a16:creationId xmlns:a16="http://schemas.microsoft.com/office/drawing/2014/main" id="{AE815F81-7A15-40F8-81FB-5F08A558B811}"/>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3" name="矩形 1">
            <a:extLst>
              <a:ext uri="{FF2B5EF4-FFF2-40B4-BE49-F238E27FC236}">
                <a16:creationId xmlns:a16="http://schemas.microsoft.com/office/drawing/2014/main" id="{4F1071A6-6AC0-4D2C-8673-BBF7B8B05BF2}"/>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7" name="TextBox 1">
            <a:extLst>
              <a:ext uri="{FF2B5EF4-FFF2-40B4-BE49-F238E27FC236}">
                <a16:creationId xmlns:a16="http://schemas.microsoft.com/office/drawing/2014/main" id="{A7C90A12-2D24-49A7-A91A-880BDD996872}"/>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10258" name="矩形 2">
            <a:extLst>
              <a:ext uri="{FF2B5EF4-FFF2-40B4-BE49-F238E27FC236}">
                <a16:creationId xmlns:a16="http://schemas.microsoft.com/office/drawing/2014/main" id="{3D34FEB1-3B90-4657-B47F-0426F6AC00CB}"/>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9" name="KSO_Shape">
            <a:extLst>
              <a:ext uri="{FF2B5EF4-FFF2-40B4-BE49-F238E27FC236}">
                <a16:creationId xmlns:a16="http://schemas.microsoft.com/office/drawing/2014/main" id="{38838E49-1B36-4DC7-8C54-75912E0A0B78}"/>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60" name="Freeform 6">
            <a:extLst>
              <a:ext uri="{FF2B5EF4-FFF2-40B4-BE49-F238E27FC236}">
                <a16:creationId xmlns:a16="http://schemas.microsoft.com/office/drawing/2014/main" id="{7AADBB38-21F9-4F18-94B6-C7BE3AD0E94A}"/>
              </a:ext>
            </a:extLst>
          </p:cNvPr>
          <p:cNvSpPr>
            <a:spLocks noChangeArrowheads="1"/>
          </p:cNvSpPr>
          <p:nvPr/>
        </p:nvSpPr>
        <p:spPr bwMode="auto">
          <a:xfrm>
            <a:off x="1065213" y="4070350"/>
            <a:ext cx="1663700" cy="1897063"/>
          </a:xfrm>
          <a:custGeom>
            <a:avLst/>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61" name="Freeform 8">
            <a:extLst>
              <a:ext uri="{FF2B5EF4-FFF2-40B4-BE49-F238E27FC236}">
                <a16:creationId xmlns:a16="http://schemas.microsoft.com/office/drawing/2014/main" id="{BE53DF42-65AC-4C86-9B09-BA0A4EDCCE2C}"/>
              </a:ext>
            </a:extLst>
          </p:cNvPr>
          <p:cNvSpPr>
            <a:spLocks noChangeArrowheads="1"/>
          </p:cNvSpPr>
          <p:nvPr/>
        </p:nvSpPr>
        <p:spPr bwMode="auto">
          <a:xfrm>
            <a:off x="3130550" y="1708150"/>
            <a:ext cx="1665288" cy="1897063"/>
          </a:xfrm>
          <a:custGeom>
            <a:avLst/>
            <a:gdLst>
              <a:gd name="T0" fmla="*/ 2147483647 w 2201"/>
              <a:gd name="T1" fmla="*/ 2147483647 h 2508"/>
              <a:gd name="T2" fmla="*/ 2147483647 w 2201"/>
              <a:gd name="T3" fmla="*/ 2147483647 h 2508"/>
              <a:gd name="T4" fmla="*/ 2147483647 w 2201"/>
              <a:gd name="T5" fmla="*/ 0 h 2508"/>
              <a:gd name="T6" fmla="*/ 0 w 2201"/>
              <a:gd name="T7" fmla="*/ 2147483647 h 2508"/>
              <a:gd name="T8" fmla="*/ 2147483647 w 2201"/>
              <a:gd name="T9" fmla="*/ 2147483647 h 2508"/>
              <a:gd name="T10" fmla="*/ 2147483647 w 2201"/>
              <a:gd name="T11" fmla="*/ 2147483647 h 2508"/>
              <a:gd name="T12" fmla="*/ 2147483647 w 2201"/>
              <a:gd name="T13" fmla="*/ 2147483647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009999"/>
          </a:solidFill>
          <a:ln w="10">
            <a:solidFill>
              <a:schemeClr val="bg2"/>
            </a:solidFill>
            <a:bevel/>
            <a:headEnd/>
            <a:tailEnd/>
          </a:ln>
        </p:spPr>
        <p:txBody>
          <a:bodyPr/>
          <a:lstStyle/>
          <a:p>
            <a:endParaRPr lang="zh-CN" altLang="en-US"/>
          </a:p>
        </p:txBody>
      </p:sp>
      <p:sp>
        <p:nvSpPr>
          <p:cNvPr id="10262" name="Oval 9">
            <a:extLst>
              <a:ext uri="{FF2B5EF4-FFF2-40B4-BE49-F238E27FC236}">
                <a16:creationId xmlns:a16="http://schemas.microsoft.com/office/drawing/2014/main" id="{9BF23535-8A8A-44BC-9D47-29792BC4ED32}"/>
              </a:ext>
            </a:extLst>
          </p:cNvPr>
          <p:cNvSpPr>
            <a:spLocks noChangeArrowheads="1"/>
          </p:cNvSpPr>
          <p:nvPr/>
        </p:nvSpPr>
        <p:spPr bwMode="auto">
          <a:xfrm>
            <a:off x="3228975" y="1806575"/>
            <a:ext cx="1468438" cy="14668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63" name="Freeform 10">
            <a:extLst>
              <a:ext uri="{FF2B5EF4-FFF2-40B4-BE49-F238E27FC236}">
                <a16:creationId xmlns:a16="http://schemas.microsoft.com/office/drawing/2014/main" id="{3784F1F6-20BD-41CD-AF52-D26950D1135B}"/>
              </a:ext>
            </a:extLst>
          </p:cNvPr>
          <p:cNvSpPr>
            <a:spLocks noChangeArrowheads="1"/>
          </p:cNvSpPr>
          <p:nvPr/>
        </p:nvSpPr>
        <p:spPr bwMode="auto">
          <a:xfrm>
            <a:off x="5195888" y="4070350"/>
            <a:ext cx="1663700" cy="1897063"/>
          </a:xfrm>
          <a:custGeom>
            <a:avLst/>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009999"/>
          </a:solidFill>
          <a:ln w="10">
            <a:solidFill>
              <a:schemeClr val="bg2"/>
            </a:solidFill>
            <a:bevel/>
            <a:headEnd/>
            <a:tailEnd/>
          </a:ln>
        </p:spPr>
        <p:txBody>
          <a:bodyPr/>
          <a:lstStyle/>
          <a:p>
            <a:endParaRPr lang="zh-CN" altLang="en-US"/>
          </a:p>
        </p:txBody>
      </p:sp>
      <p:sp>
        <p:nvSpPr>
          <p:cNvPr id="10264" name="Oval 11">
            <a:extLst>
              <a:ext uri="{FF2B5EF4-FFF2-40B4-BE49-F238E27FC236}">
                <a16:creationId xmlns:a16="http://schemas.microsoft.com/office/drawing/2014/main" id="{F6A87868-EEF6-4203-A5CC-29153ED997EA}"/>
              </a:ext>
            </a:extLst>
          </p:cNvPr>
          <p:cNvSpPr>
            <a:spLocks noChangeArrowheads="1"/>
          </p:cNvSpPr>
          <p:nvPr/>
        </p:nvSpPr>
        <p:spPr bwMode="auto">
          <a:xfrm>
            <a:off x="5294313" y="4402138"/>
            <a:ext cx="1466850" cy="14668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65" name="Freeform 12">
            <a:extLst>
              <a:ext uri="{FF2B5EF4-FFF2-40B4-BE49-F238E27FC236}">
                <a16:creationId xmlns:a16="http://schemas.microsoft.com/office/drawing/2014/main" id="{CA606ABC-8452-46AE-87BF-CBE3DA2516CA}"/>
              </a:ext>
            </a:extLst>
          </p:cNvPr>
          <p:cNvSpPr>
            <a:spLocks noChangeArrowheads="1"/>
          </p:cNvSpPr>
          <p:nvPr/>
        </p:nvSpPr>
        <p:spPr bwMode="auto">
          <a:xfrm>
            <a:off x="9301163" y="4070350"/>
            <a:ext cx="1665287" cy="1897063"/>
          </a:xfrm>
          <a:custGeom>
            <a:avLst/>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009999"/>
          </a:solidFill>
          <a:ln w="10">
            <a:solidFill>
              <a:schemeClr val="bg2"/>
            </a:solidFill>
            <a:bevel/>
            <a:headEnd/>
            <a:tailEnd/>
          </a:ln>
        </p:spPr>
        <p:txBody>
          <a:bodyPr/>
          <a:lstStyle/>
          <a:p>
            <a:endParaRPr lang="zh-CN" altLang="en-US"/>
          </a:p>
        </p:txBody>
      </p:sp>
      <p:sp>
        <p:nvSpPr>
          <p:cNvPr id="10266" name="Oval 13">
            <a:extLst>
              <a:ext uri="{FF2B5EF4-FFF2-40B4-BE49-F238E27FC236}">
                <a16:creationId xmlns:a16="http://schemas.microsoft.com/office/drawing/2014/main" id="{961DB447-B508-4B90-B689-B86DCE17AC69}"/>
              </a:ext>
            </a:extLst>
          </p:cNvPr>
          <p:cNvSpPr>
            <a:spLocks noChangeArrowheads="1"/>
          </p:cNvSpPr>
          <p:nvPr/>
        </p:nvSpPr>
        <p:spPr bwMode="auto">
          <a:xfrm>
            <a:off x="9401175" y="4402138"/>
            <a:ext cx="1466850" cy="14668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67" name="Line 14">
            <a:extLst>
              <a:ext uri="{FF2B5EF4-FFF2-40B4-BE49-F238E27FC236}">
                <a16:creationId xmlns:a16="http://schemas.microsoft.com/office/drawing/2014/main" id="{9C82DB6E-6B5E-42F0-A6EA-F765C29EA19A}"/>
              </a:ext>
            </a:extLst>
          </p:cNvPr>
          <p:cNvSpPr>
            <a:spLocks noChangeShapeType="1"/>
          </p:cNvSpPr>
          <p:nvPr/>
        </p:nvSpPr>
        <p:spPr bwMode="auto">
          <a:xfrm>
            <a:off x="2014538" y="3792538"/>
            <a:ext cx="1839912" cy="1587"/>
          </a:xfrm>
          <a:prstGeom prst="line">
            <a:avLst/>
          </a:prstGeom>
          <a:noFill/>
          <a:ln w="38100">
            <a:solidFill>
              <a:srgbClr val="00999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8" name="Oval 15">
            <a:extLst>
              <a:ext uri="{FF2B5EF4-FFF2-40B4-BE49-F238E27FC236}">
                <a16:creationId xmlns:a16="http://schemas.microsoft.com/office/drawing/2014/main" id="{C043DEE2-0D35-408E-A93B-6019979A90A7}"/>
              </a:ext>
            </a:extLst>
          </p:cNvPr>
          <p:cNvSpPr>
            <a:spLocks noChangeArrowheads="1"/>
          </p:cNvSpPr>
          <p:nvPr/>
        </p:nvSpPr>
        <p:spPr bwMode="auto">
          <a:xfrm>
            <a:off x="1801813" y="3694113"/>
            <a:ext cx="209550" cy="209550"/>
          </a:xfrm>
          <a:prstGeom prst="ellipse">
            <a:avLst/>
          </a:prstGeom>
          <a:noFill/>
          <a:ln w="10">
            <a:solidFill>
              <a:srgbClr val="808487"/>
            </a:solidFill>
            <a:bevel/>
            <a:headEnd/>
            <a:tailEnd/>
          </a:ln>
          <a:extLst>
            <a:ext uri="{909E8E84-426E-40DD-AFC4-6F175D3DCCD1}">
              <a14:hiddenFill xmlns:a14="http://schemas.microsoft.com/office/drawing/2010/main">
                <a:solidFill>
                  <a:srgbClr val="FFFFFF"/>
                </a:solidFill>
              </a14:hiddenFill>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69" name="Oval 16">
            <a:extLst>
              <a:ext uri="{FF2B5EF4-FFF2-40B4-BE49-F238E27FC236}">
                <a16:creationId xmlns:a16="http://schemas.microsoft.com/office/drawing/2014/main" id="{279E35D3-B653-40E6-875E-4BCB9EA6D09C}"/>
              </a:ext>
            </a:extLst>
          </p:cNvPr>
          <p:cNvSpPr>
            <a:spLocks noChangeArrowheads="1"/>
          </p:cNvSpPr>
          <p:nvPr/>
        </p:nvSpPr>
        <p:spPr bwMode="auto">
          <a:xfrm>
            <a:off x="1847850" y="3740150"/>
            <a:ext cx="117475"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70" name="Oval 17">
            <a:extLst>
              <a:ext uri="{FF2B5EF4-FFF2-40B4-BE49-F238E27FC236}">
                <a16:creationId xmlns:a16="http://schemas.microsoft.com/office/drawing/2014/main" id="{4922C636-1D89-4E97-BB3B-2A212AC02ECB}"/>
              </a:ext>
            </a:extLst>
          </p:cNvPr>
          <p:cNvSpPr>
            <a:spLocks noChangeArrowheads="1"/>
          </p:cNvSpPr>
          <p:nvPr/>
        </p:nvSpPr>
        <p:spPr bwMode="auto">
          <a:xfrm>
            <a:off x="3862388" y="3694113"/>
            <a:ext cx="207962" cy="209550"/>
          </a:xfrm>
          <a:prstGeom prst="ellipse">
            <a:avLst/>
          </a:prstGeom>
          <a:noFill/>
          <a:ln w="10">
            <a:solidFill>
              <a:srgbClr val="808487"/>
            </a:solidFill>
            <a:bevel/>
            <a:headEnd/>
            <a:tailEnd/>
          </a:ln>
          <a:extLst>
            <a:ext uri="{909E8E84-426E-40DD-AFC4-6F175D3DCCD1}">
              <a14:hiddenFill xmlns:a14="http://schemas.microsoft.com/office/drawing/2010/main">
                <a:solidFill>
                  <a:srgbClr val="FFFFFF"/>
                </a:solidFill>
              </a14:hiddenFill>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71" name="Oval 18">
            <a:extLst>
              <a:ext uri="{FF2B5EF4-FFF2-40B4-BE49-F238E27FC236}">
                <a16:creationId xmlns:a16="http://schemas.microsoft.com/office/drawing/2014/main" id="{27D93726-1884-449C-A7D1-E6FBFE5AD0F1}"/>
              </a:ext>
            </a:extLst>
          </p:cNvPr>
          <p:cNvSpPr>
            <a:spLocks noChangeArrowheads="1"/>
          </p:cNvSpPr>
          <p:nvPr/>
        </p:nvSpPr>
        <p:spPr bwMode="auto">
          <a:xfrm>
            <a:off x="3908425" y="3740150"/>
            <a:ext cx="117475"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72" name="Line 19">
            <a:extLst>
              <a:ext uri="{FF2B5EF4-FFF2-40B4-BE49-F238E27FC236}">
                <a16:creationId xmlns:a16="http://schemas.microsoft.com/office/drawing/2014/main" id="{63F5868A-B79F-45BE-AC5E-AB48ECE2A336}"/>
              </a:ext>
            </a:extLst>
          </p:cNvPr>
          <p:cNvSpPr>
            <a:spLocks noChangeShapeType="1"/>
          </p:cNvSpPr>
          <p:nvPr/>
        </p:nvSpPr>
        <p:spPr bwMode="auto">
          <a:xfrm>
            <a:off x="4067175" y="3792538"/>
            <a:ext cx="1839913" cy="1587"/>
          </a:xfrm>
          <a:prstGeom prst="line">
            <a:avLst/>
          </a:prstGeom>
          <a:noFill/>
          <a:ln w="38100">
            <a:solidFill>
              <a:srgbClr val="00999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3" name="Oval 20">
            <a:extLst>
              <a:ext uri="{FF2B5EF4-FFF2-40B4-BE49-F238E27FC236}">
                <a16:creationId xmlns:a16="http://schemas.microsoft.com/office/drawing/2014/main" id="{5A9E8162-D6C5-43EF-956A-70EAB1CD96E2}"/>
              </a:ext>
            </a:extLst>
          </p:cNvPr>
          <p:cNvSpPr>
            <a:spLocks noChangeArrowheads="1"/>
          </p:cNvSpPr>
          <p:nvPr/>
        </p:nvSpPr>
        <p:spPr bwMode="auto">
          <a:xfrm>
            <a:off x="5907088" y="3694113"/>
            <a:ext cx="207962" cy="209550"/>
          </a:xfrm>
          <a:prstGeom prst="ellipse">
            <a:avLst/>
          </a:prstGeom>
          <a:noFill/>
          <a:ln w="10">
            <a:solidFill>
              <a:srgbClr val="808487"/>
            </a:solidFill>
            <a:bevel/>
            <a:headEnd/>
            <a:tailEnd/>
          </a:ln>
          <a:extLst>
            <a:ext uri="{909E8E84-426E-40DD-AFC4-6F175D3DCCD1}">
              <a14:hiddenFill xmlns:a14="http://schemas.microsoft.com/office/drawing/2010/main">
                <a:solidFill>
                  <a:srgbClr val="FFFFFF"/>
                </a:solidFill>
              </a14:hiddenFill>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74" name="Oval 21">
            <a:extLst>
              <a:ext uri="{FF2B5EF4-FFF2-40B4-BE49-F238E27FC236}">
                <a16:creationId xmlns:a16="http://schemas.microsoft.com/office/drawing/2014/main" id="{F1ED59B5-07FC-4B82-9F9C-F86BEA5F5107}"/>
              </a:ext>
            </a:extLst>
          </p:cNvPr>
          <p:cNvSpPr>
            <a:spLocks noChangeArrowheads="1"/>
          </p:cNvSpPr>
          <p:nvPr/>
        </p:nvSpPr>
        <p:spPr bwMode="auto">
          <a:xfrm>
            <a:off x="5953125" y="3740150"/>
            <a:ext cx="115888"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75" name="Line 22">
            <a:extLst>
              <a:ext uri="{FF2B5EF4-FFF2-40B4-BE49-F238E27FC236}">
                <a16:creationId xmlns:a16="http://schemas.microsoft.com/office/drawing/2014/main" id="{9B22A14A-FB4F-4047-AFD7-169C85F22599}"/>
              </a:ext>
            </a:extLst>
          </p:cNvPr>
          <p:cNvSpPr>
            <a:spLocks noChangeShapeType="1"/>
          </p:cNvSpPr>
          <p:nvPr/>
        </p:nvSpPr>
        <p:spPr bwMode="auto">
          <a:xfrm>
            <a:off x="6113463" y="3792538"/>
            <a:ext cx="1839912" cy="1587"/>
          </a:xfrm>
          <a:prstGeom prst="line">
            <a:avLst/>
          </a:prstGeom>
          <a:noFill/>
          <a:ln w="38100">
            <a:solidFill>
              <a:srgbClr val="00999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6" name="Oval 23">
            <a:extLst>
              <a:ext uri="{FF2B5EF4-FFF2-40B4-BE49-F238E27FC236}">
                <a16:creationId xmlns:a16="http://schemas.microsoft.com/office/drawing/2014/main" id="{D0035267-07EF-4CBF-A805-8D7D4F0F5D66}"/>
              </a:ext>
            </a:extLst>
          </p:cNvPr>
          <p:cNvSpPr>
            <a:spLocks noChangeArrowheads="1"/>
          </p:cNvSpPr>
          <p:nvPr/>
        </p:nvSpPr>
        <p:spPr bwMode="auto">
          <a:xfrm>
            <a:off x="7953375" y="3694113"/>
            <a:ext cx="207963" cy="209550"/>
          </a:xfrm>
          <a:prstGeom prst="ellipse">
            <a:avLst/>
          </a:prstGeom>
          <a:noFill/>
          <a:ln w="10">
            <a:solidFill>
              <a:srgbClr val="808487"/>
            </a:solidFill>
            <a:bevel/>
            <a:headEnd/>
            <a:tailEnd/>
          </a:ln>
          <a:extLst>
            <a:ext uri="{909E8E84-426E-40DD-AFC4-6F175D3DCCD1}">
              <a14:hiddenFill xmlns:a14="http://schemas.microsoft.com/office/drawing/2010/main">
                <a:solidFill>
                  <a:srgbClr val="FFFFFF"/>
                </a:solidFill>
              </a14:hiddenFill>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77" name="Oval 24">
            <a:extLst>
              <a:ext uri="{FF2B5EF4-FFF2-40B4-BE49-F238E27FC236}">
                <a16:creationId xmlns:a16="http://schemas.microsoft.com/office/drawing/2014/main" id="{084BAFBD-1C2F-4B23-AB4D-29B9F49AC8AB}"/>
              </a:ext>
            </a:extLst>
          </p:cNvPr>
          <p:cNvSpPr>
            <a:spLocks noChangeArrowheads="1"/>
          </p:cNvSpPr>
          <p:nvPr/>
        </p:nvSpPr>
        <p:spPr bwMode="auto">
          <a:xfrm>
            <a:off x="7999413" y="3740150"/>
            <a:ext cx="115887"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78" name="Line 25">
            <a:extLst>
              <a:ext uri="{FF2B5EF4-FFF2-40B4-BE49-F238E27FC236}">
                <a16:creationId xmlns:a16="http://schemas.microsoft.com/office/drawing/2014/main" id="{E13D7124-3C0E-4016-BCBF-962AF76BF522}"/>
              </a:ext>
            </a:extLst>
          </p:cNvPr>
          <p:cNvSpPr>
            <a:spLocks noChangeShapeType="1"/>
          </p:cNvSpPr>
          <p:nvPr/>
        </p:nvSpPr>
        <p:spPr bwMode="auto">
          <a:xfrm>
            <a:off x="8167688" y="3792538"/>
            <a:ext cx="1839912" cy="1587"/>
          </a:xfrm>
          <a:prstGeom prst="line">
            <a:avLst/>
          </a:prstGeom>
          <a:noFill/>
          <a:ln w="38100">
            <a:solidFill>
              <a:srgbClr val="00999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9" name="Oval 26">
            <a:extLst>
              <a:ext uri="{FF2B5EF4-FFF2-40B4-BE49-F238E27FC236}">
                <a16:creationId xmlns:a16="http://schemas.microsoft.com/office/drawing/2014/main" id="{41040897-A894-48C2-B2C9-DE817B40B311}"/>
              </a:ext>
            </a:extLst>
          </p:cNvPr>
          <p:cNvSpPr>
            <a:spLocks noChangeArrowheads="1"/>
          </p:cNvSpPr>
          <p:nvPr/>
        </p:nvSpPr>
        <p:spPr bwMode="auto">
          <a:xfrm>
            <a:off x="10007600" y="3694113"/>
            <a:ext cx="207963" cy="209550"/>
          </a:xfrm>
          <a:prstGeom prst="ellipse">
            <a:avLst/>
          </a:prstGeom>
          <a:noFill/>
          <a:ln w="10">
            <a:solidFill>
              <a:srgbClr val="808487"/>
            </a:solidFill>
            <a:bevel/>
            <a:headEnd/>
            <a:tailEnd/>
          </a:ln>
          <a:extLst>
            <a:ext uri="{909E8E84-426E-40DD-AFC4-6F175D3DCCD1}">
              <a14:hiddenFill xmlns:a14="http://schemas.microsoft.com/office/drawing/2010/main">
                <a:solidFill>
                  <a:srgbClr val="FFFFFF"/>
                </a:solidFill>
              </a14:hiddenFill>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80" name="Oval 27">
            <a:extLst>
              <a:ext uri="{FF2B5EF4-FFF2-40B4-BE49-F238E27FC236}">
                <a16:creationId xmlns:a16="http://schemas.microsoft.com/office/drawing/2014/main" id="{8A18EFEB-49C0-44AA-9EFD-38B107164EEF}"/>
              </a:ext>
            </a:extLst>
          </p:cNvPr>
          <p:cNvSpPr>
            <a:spLocks noChangeArrowheads="1"/>
          </p:cNvSpPr>
          <p:nvPr/>
        </p:nvSpPr>
        <p:spPr bwMode="auto">
          <a:xfrm>
            <a:off x="10053638" y="3740150"/>
            <a:ext cx="115887"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81" name="Freeform 28">
            <a:extLst>
              <a:ext uri="{FF2B5EF4-FFF2-40B4-BE49-F238E27FC236}">
                <a16:creationId xmlns:a16="http://schemas.microsoft.com/office/drawing/2014/main" id="{CE58F32E-1975-4180-A28D-9BF209B70998}"/>
              </a:ext>
            </a:extLst>
          </p:cNvPr>
          <p:cNvSpPr>
            <a:spLocks noChangeArrowheads="1"/>
          </p:cNvSpPr>
          <p:nvPr/>
        </p:nvSpPr>
        <p:spPr bwMode="auto">
          <a:xfrm>
            <a:off x="7210425" y="1708150"/>
            <a:ext cx="1663700" cy="1897063"/>
          </a:xfrm>
          <a:custGeom>
            <a:avLst/>
            <a:gdLst>
              <a:gd name="T0" fmla="*/ 2147483647 w 2201"/>
              <a:gd name="T1" fmla="*/ 2147483647 h 2508"/>
              <a:gd name="T2" fmla="*/ 2147483647 w 2201"/>
              <a:gd name="T3" fmla="*/ 2147483647 h 2508"/>
              <a:gd name="T4" fmla="*/ 2147483647 w 2201"/>
              <a:gd name="T5" fmla="*/ 0 h 2508"/>
              <a:gd name="T6" fmla="*/ 0 w 2201"/>
              <a:gd name="T7" fmla="*/ 2147483647 h 2508"/>
              <a:gd name="T8" fmla="*/ 2147483647 w 2201"/>
              <a:gd name="T9" fmla="*/ 2147483647 h 2508"/>
              <a:gd name="T10" fmla="*/ 2147483647 w 2201"/>
              <a:gd name="T11" fmla="*/ 2147483647 h 2508"/>
              <a:gd name="T12" fmla="*/ 2147483647 w 2201"/>
              <a:gd name="T13" fmla="*/ 2147483647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009999"/>
          </a:solidFill>
          <a:ln w="10">
            <a:solidFill>
              <a:schemeClr val="bg2"/>
            </a:solidFill>
            <a:bevel/>
            <a:headEnd/>
            <a:tailEnd/>
          </a:ln>
        </p:spPr>
        <p:txBody>
          <a:bodyPr/>
          <a:lstStyle/>
          <a:p>
            <a:endParaRPr lang="zh-CN" altLang="en-US"/>
          </a:p>
        </p:txBody>
      </p:sp>
      <p:sp>
        <p:nvSpPr>
          <p:cNvPr id="10282" name="Oval 29">
            <a:extLst>
              <a:ext uri="{FF2B5EF4-FFF2-40B4-BE49-F238E27FC236}">
                <a16:creationId xmlns:a16="http://schemas.microsoft.com/office/drawing/2014/main" id="{F36305F6-B2A3-41B7-85C6-83872DF2F3F6}"/>
              </a:ext>
            </a:extLst>
          </p:cNvPr>
          <p:cNvSpPr>
            <a:spLocks noChangeArrowheads="1"/>
          </p:cNvSpPr>
          <p:nvPr/>
        </p:nvSpPr>
        <p:spPr bwMode="auto">
          <a:xfrm>
            <a:off x="7308850" y="1806575"/>
            <a:ext cx="1466850" cy="14668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endParaRPr lang="zh-CN" altLang="zh-CN" sz="1800">
              <a:ea typeface="宋体" panose="02010600030101010101" pitchFamily="2" charset="-122"/>
            </a:endParaRPr>
          </a:p>
        </p:txBody>
      </p:sp>
      <p:sp>
        <p:nvSpPr>
          <p:cNvPr id="10283" name="Line 14">
            <a:extLst>
              <a:ext uri="{FF2B5EF4-FFF2-40B4-BE49-F238E27FC236}">
                <a16:creationId xmlns:a16="http://schemas.microsoft.com/office/drawing/2014/main" id="{3FF44875-6572-4083-85A3-C11D3E21C70F}"/>
              </a:ext>
            </a:extLst>
          </p:cNvPr>
          <p:cNvSpPr>
            <a:spLocks noChangeShapeType="1"/>
          </p:cNvSpPr>
          <p:nvPr/>
        </p:nvSpPr>
        <p:spPr bwMode="auto">
          <a:xfrm>
            <a:off x="614363" y="3792538"/>
            <a:ext cx="1173162" cy="1587"/>
          </a:xfrm>
          <a:prstGeom prst="line">
            <a:avLst/>
          </a:prstGeom>
          <a:noFill/>
          <a:ln w="38100">
            <a:solidFill>
              <a:srgbClr val="00999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84" name="Line 14">
            <a:extLst>
              <a:ext uri="{FF2B5EF4-FFF2-40B4-BE49-F238E27FC236}">
                <a16:creationId xmlns:a16="http://schemas.microsoft.com/office/drawing/2014/main" id="{49AECFF3-0DCF-436E-8FD2-8A14B5D9392A}"/>
              </a:ext>
            </a:extLst>
          </p:cNvPr>
          <p:cNvSpPr>
            <a:spLocks noChangeShapeType="1"/>
          </p:cNvSpPr>
          <p:nvPr/>
        </p:nvSpPr>
        <p:spPr bwMode="auto">
          <a:xfrm>
            <a:off x="10215563" y="3792538"/>
            <a:ext cx="1174750" cy="1587"/>
          </a:xfrm>
          <a:prstGeom prst="line">
            <a:avLst/>
          </a:prstGeom>
          <a:noFill/>
          <a:ln w="38100">
            <a:solidFill>
              <a:srgbClr val="00999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85" name="TextBox 30">
            <a:extLst>
              <a:ext uri="{FF2B5EF4-FFF2-40B4-BE49-F238E27FC236}">
                <a16:creationId xmlns:a16="http://schemas.microsoft.com/office/drawing/2014/main" id="{015B9287-9CBE-4C27-9F3D-87E560C53F72}"/>
              </a:ext>
            </a:extLst>
          </p:cNvPr>
          <p:cNvSpPr>
            <a:spLocks noChangeArrowheads="1"/>
          </p:cNvSpPr>
          <p:nvPr/>
        </p:nvSpPr>
        <p:spPr bwMode="auto">
          <a:xfrm>
            <a:off x="1163638" y="4919663"/>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0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Add text</a:t>
            </a:r>
            <a:endParaRPr lang="zh-CN" altLang="en-US">
              <a:ea typeface="宋体" panose="02010600030101010101" pitchFamily="2" charset="-122"/>
            </a:endParaRPr>
          </a:p>
        </p:txBody>
      </p:sp>
      <p:sp>
        <p:nvSpPr>
          <p:cNvPr id="10286" name="TextBox 31">
            <a:extLst>
              <a:ext uri="{FF2B5EF4-FFF2-40B4-BE49-F238E27FC236}">
                <a16:creationId xmlns:a16="http://schemas.microsoft.com/office/drawing/2014/main" id="{9C5F4DDA-9667-4145-BBE1-53157DE57DEA}"/>
              </a:ext>
            </a:extLst>
          </p:cNvPr>
          <p:cNvSpPr>
            <a:spLocks noChangeArrowheads="1"/>
          </p:cNvSpPr>
          <p:nvPr/>
        </p:nvSpPr>
        <p:spPr bwMode="auto">
          <a:xfrm>
            <a:off x="5286375" y="4919663"/>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Add text</a:t>
            </a:r>
            <a:endParaRPr lang="zh-CN" altLang="en-US">
              <a:ea typeface="宋体" panose="02010600030101010101" pitchFamily="2" charset="-122"/>
            </a:endParaRPr>
          </a:p>
        </p:txBody>
      </p:sp>
      <p:sp>
        <p:nvSpPr>
          <p:cNvPr id="10287" name="TextBox 32">
            <a:extLst>
              <a:ext uri="{FF2B5EF4-FFF2-40B4-BE49-F238E27FC236}">
                <a16:creationId xmlns:a16="http://schemas.microsoft.com/office/drawing/2014/main" id="{B817D0E3-D417-46AF-8846-C5AF2371CCA5}"/>
              </a:ext>
            </a:extLst>
          </p:cNvPr>
          <p:cNvSpPr>
            <a:spLocks noChangeArrowheads="1"/>
          </p:cNvSpPr>
          <p:nvPr/>
        </p:nvSpPr>
        <p:spPr bwMode="auto">
          <a:xfrm>
            <a:off x="9407525" y="4919663"/>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Add text</a:t>
            </a:r>
            <a:endParaRPr lang="zh-CN" altLang="en-US">
              <a:ea typeface="宋体" panose="02010600030101010101" pitchFamily="2" charset="-122"/>
            </a:endParaRPr>
          </a:p>
        </p:txBody>
      </p:sp>
      <p:sp>
        <p:nvSpPr>
          <p:cNvPr id="10288" name="TextBox 33">
            <a:extLst>
              <a:ext uri="{FF2B5EF4-FFF2-40B4-BE49-F238E27FC236}">
                <a16:creationId xmlns:a16="http://schemas.microsoft.com/office/drawing/2014/main" id="{4A499B68-8A98-4AA5-A328-B6DB69B05995}"/>
              </a:ext>
            </a:extLst>
          </p:cNvPr>
          <p:cNvSpPr>
            <a:spLocks noChangeArrowheads="1"/>
          </p:cNvSpPr>
          <p:nvPr/>
        </p:nvSpPr>
        <p:spPr bwMode="auto">
          <a:xfrm>
            <a:off x="7305675" y="2339975"/>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Add text</a:t>
            </a:r>
            <a:endParaRPr lang="zh-CN" altLang="en-US">
              <a:ea typeface="宋体" panose="02010600030101010101" pitchFamily="2" charset="-122"/>
            </a:endParaRPr>
          </a:p>
        </p:txBody>
      </p:sp>
      <p:sp>
        <p:nvSpPr>
          <p:cNvPr id="10289" name="TextBox 34">
            <a:extLst>
              <a:ext uri="{FF2B5EF4-FFF2-40B4-BE49-F238E27FC236}">
                <a16:creationId xmlns:a16="http://schemas.microsoft.com/office/drawing/2014/main" id="{271F6B9E-348A-4F00-A63C-E84C352D48C9}"/>
              </a:ext>
            </a:extLst>
          </p:cNvPr>
          <p:cNvSpPr>
            <a:spLocks noChangeArrowheads="1"/>
          </p:cNvSpPr>
          <p:nvPr/>
        </p:nvSpPr>
        <p:spPr bwMode="auto">
          <a:xfrm>
            <a:off x="3225800" y="2339975"/>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Add text</a:t>
            </a:r>
            <a:endParaRPr lang="zh-CN" altLang="en-US">
              <a:ea typeface="宋体" panose="02010600030101010101" pitchFamily="2" charset="-122"/>
            </a:endParaRPr>
          </a:p>
        </p:txBody>
      </p:sp>
      <p:sp>
        <p:nvSpPr>
          <p:cNvPr id="10290" name="TextBox 35">
            <a:extLst>
              <a:ext uri="{FF2B5EF4-FFF2-40B4-BE49-F238E27FC236}">
                <a16:creationId xmlns:a16="http://schemas.microsoft.com/office/drawing/2014/main" id="{1F6B0124-D8BD-4CFB-AA27-D7E0987E9752}"/>
              </a:ext>
            </a:extLst>
          </p:cNvPr>
          <p:cNvSpPr>
            <a:spLocks noChangeArrowheads="1"/>
          </p:cNvSpPr>
          <p:nvPr/>
        </p:nvSpPr>
        <p:spPr bwMode="auto">
          <a:xfrm>
            <a:off x="1163637" y="3241675"/>
            <a:ext cx="1849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dirty="0">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2400" b="1" dirty="0">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Years</a:t>
            </a:r>
            <a:endParaRPr lang="zh-CN" altLang="en-US" dirty="0">
              <a:ea typeface="宋体" panose="02010600030101010101" pitchFamily="2" charset="-122"/>
            </a:endParaRPr>
          </a:p>
        </p:txBody>
      </p:sp>
      <p:sp>
        <p:nvSpPr>
          <p:cNvPr id="10291" name="TextBox 36">
            <a:extLst>
              <a:ext uri="{FF2B5EF4-FFF2-40B4-BE49-F238E27FC236}">
                <a16:creationId xmlns:a16="http://schemas.microsoft.com/office/drawing/2014/main" id="{4B40B56A-7FF2-4B2A-898B-E800AB07E979}"/>
              </a:ext>
            </a:extLst>
          </p:cNvPr>
          <p:cNvSpPr>
            <a:spLocks noChangeArrowheads="1"/>
          </p:cNvSpPr>
          <p:nvPr/>
        </p:nvSpPr>
        <p:spPr bwMode="auto">
          <a:xfrm>
            <a:off x="3013074" y="4005263"/>
            <a:ext cx="2084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dirty="0">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2400" b="1" dirty="0">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Years</a:t>
            </a:r>
            <a:endParaRPr lang="zh-CN" altLang="en-US" dirty="0">
              <a:ea typeface="宋体" panose="02010600030101010101" pitchFamily="2" charset="-122"/>
            </a:endParaRPr>
          </a:p>
        </p:txBody>
      </p:sp>
      <p:sp>
        <p:nvSpPr>
          <p:cNvPr id="10292" name="TextBox 37">
            <a:extLst>
              <a:ext uri="{FF2B5EF4-FFF2-40B4-BE49-F238E27FC236}">
                <a16:creationId xmlns:a16="http://schemas.microsoft.com/office/drawing/2014/main" id="{32F8BE72-F795-41F7-8704-8603FE5855C6}"/>
              </a:ext>
            </a:extLst>
          </p:cNvPr>
          <p:cNvSpPr>
            <a:spLocks noChangeArrowheads="1"/>
          </p:cNvSpPr>
          <p:nvPr/>
        </p:nvSpPr>
        <p:spPr bwMode="auto">
          <a:xfrm>
            <a:off x="5272087" y="3241675"/>
            <a:ext cx="1938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24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Years</a:t>
            </a:r>
            <a:endParaRPr lang="zh-CN" altLang="en-US">
              <a:ea typeface="宋体" panose="02010600030101010101" pitchFamily="2" charset="-122"/>
            </a:endParaRPr>
          </a:p>
        </p:txBody>
      </p:sp>
      <p:sp>
        <p:nvSpPr>
          <p:cNvPr id="10293" name="TextBox 38">
            <a:extLst>
              <a:ext uri="{FF2B5EF4-FFF2-40B4-BE49-F238E27FC236}">
                <a16:creationId xmlns:a16="http://schemas.microsoft.com/office/drawing/2014/main" id="{76AFA1CA-1FA8-44C1-925D-E50F3A01BBC9}"/>
              </a:ext>
            </a:extLst>
          </p:cNvPr>
          <p:cNvSpPr>
            <a:spLocks noChangeArrowheads="1"/>
          </p:cNvSpPr>
          <p:nvPr/>
        </p:nvSpPr>
        <p:spPr bwMode="auto">
          <a:xfrm>
            <a:off x="7400925" y="4005263"/>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24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Years</a:t>
            </a:r>
          </a:p>
        </p:txBody>
      </p:sp>
      <p:sp>
        <p:nvSpPr>
          <p:cNvPr id="10294" name="TextBox 39">
            <a:extLst>
              <a:ext uri="{FF2B5EF4-FFF2-40B4-BE49-F238E27FC236}">
                <a16:creationId xmlns:a16="http://schemas.microsoft.com/office/drawing/2014/main" id="{428E7B89-8DAE-45E0-AB6D-C59543A3EE3D}"/>
              </a:ext>
            </a:extLst>
          </p:cNvPr>
          <p:cNvSpPr>
            <a:spLocks noChangeArrowheads="1"/>
          </p:cNvSpPr>
          <p:nvPr/>
        </p:nvSpPr>
        <p:spPr bwMode="auto">
          <a:xfrm>
            <a:off x="9339263" y="3241675"/>
            <a:ext cx="1839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en-US" altLang="zh-CN" sz="2400" b="1" dirty="0">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2400" b="1" dirty="0">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Years</a:t>
            </a:r>
          </a:p>
        </p:txBody>
      </p:sp>
    </p:spTree>
    <p:custDataLst>
      <p:tags r:id="rId1"/>
    </p:custDataLst>
  </p:cSld>
  <p:clrMapOvr>
    <a:masterClrMapping/>
  </p:clrMapOvr>
  <p:transition advTm="2953">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8"/>
                                        </p:tgtEl>
                                        <p:attrNameLst>
                                          <p:attrName>style.visibility</p:attrName>
                                        </p:attrNameLst>
                                      </p:cBhvr>
                                      <p:to>
                                        <p:strVal val="visible"/>
                                      </p:to>
                                    </p:set>
                                    <p:anim calcmode="lin" valueType="num">
                                      <p:cBhvr>
                                        <p:cTn id="7" dur="500" fill="hold"/>
                                        <p:tgtEl>
                                          <p:spTgt spid="10258"/>
                                        </p:tgtEl>
                                        <p:attrNameLst>
                                          <p:attrName>ppt_x</p:attrName>
                                        </p:attrNameLst>
                                      </p:cBhvr>
                                      <p:tavLst>
                                        <p:tav tm="0">
                                          <p:val>
                                            <p:strVal val="0-#ppt_w/2"/>
                                          </p:val>
                                        </p:tav>
                                        <p:tav tm="100000">
                                          <p:val>
                                            <p:strVal val="#ppt_x"/>
                                          </p:val>
                                        </p:tav>
                                      </p:tavLst>
                                    </p:anim>
                                    <p:anim calcmode="lin" valueType="num">
                                      <p:cBhvr>
                                        <p:cTn id="8" dur="500" fill="hold"/>
                                        <p:tgtEl>
                                          <p:spTgt spid="1025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59"/>
                                        </p:tgtEl>
                                        <p:attrNameLst>
                                          <p:attrName>style.visibility</p:attrName>
                                        </p:attrNameLst>
                                      </p:cBhvr>
                                      <p:to>
                                        <p:strVal val="visible"/>
                                      </p:to>
                                    </p:set>
                                    <p:anim calcmode="lin" valueType="num">
                                      <p:cBhvr>
                                        <p:cTn id="11" dur="500" fill="hold"/>
                                        <p:tgtEl>
                                          <p:spTgt spid="10259"/>
                                        </p:tgtEl>
                                        <p:attrNameLst>
                                          <p:attrName>ppt_x</p:attrName>
                                        </p:attrNameLst>
                                      </p:cBhvr>
                                      <p:tavLst>
                                        <p:tav tm="0">
                                          <p:val>
                                            <p:strVal val="0-#ppt_w/2"/>
                                          </p:val>
                                        </p:tav>
                                        <p:tav tm="100000">
                                          <p:val>
                                            <p:strVal val="#ppt_x"/>
                                          </p:val>
                                        </p:tav>
                                      </p:tavLst>
                                    </p:anim>
                                    <p:anim calcmode="lin" valueType="num">
                                      <p:cBhvr>
                                        <p:cTn id="12" dur="500" fill="hold"/>
                                        <p:tgtEl>
                                          <p:spTgt spid="1025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257"/>
                                        </p:tgtEl>
                                        <p:attrNameLst>
                                          <p:attrName>style.visibility</p:attrName>
                                        </p:attrNameLst>
                                      </p:cBhvr>
                                      <p:to>
                                        <p:strVal val="visible"/>
                                      </p:to>
                                    </p:set>
                                    <p:anim calcmode="lin" valueType="num">
                                      <p:cBhvr>
                                        <p:cTn id="17" dur="500" fill="hold"/>
                                        <p:tgtEl>
                                          <p:spTgt spid="1025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257"/>
                                        </p:tgtEl>
                                        <p:attrNameLst>
                                          <p:attrName>ppt_y</p:attrName>
                                        </p:attrNameLst>
                                      </p:cBhvr>
                                      <p:tavLst>
                                        <p:tav tm="0">
                                          <p:val>
                                            <p:strVal val="#ppt_y"/>
                                          </p:val>
                                        </p:tav>
                                        <p:tav tm="100000">
                                          <p:val>
                                            <p:strVal val="#ppt_y"/>
                                          </p:val>
                                        </p:tav>
                                      </p:tavLst>
                                    </p:anim>
                                    <p:anim calcmode="lin" valueType="num">
                                      <p:cBhvr>
                                        <p:cTn id="19" dur="500" fill="hold"/>
                                        <p:tgtEl>
                                          <p:spTgt spid="1025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257"/>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10257"/>
                                        </p:tgtEl>
                                      </p:cBhvr>
                                    </p:animEffect>
                                  </p:childTnLst>
                                </p:cTn>
                              </p:par>
                            </p:childTnLst>
                          </p:cTn>
                        </p:par>
                        <p:par>
                          <p:cTn id="22" fill="hold" nodeType="afterGroup">
                            <p:stCondLst>
                              <p:cond delay="950"/>
                            </p:stCondLst>
                            <p:childTnLst>
                              <p:par>
                                <p:cTn id="23" presetID="22" presetClass="entr" presetSubtype="8" fill="hold" nodeType="afterEffect">
                                  <p:stCondLst>
                                    <p:cond delay="0"/>
                                  </p:stCondLst>
                                  <p:childTnLst>
                                    <p:set>
                                      <p:cBhvr>
                                        <p:cTn id="24" dur="1" fill="hold">
                                          <p:stCondLst>
                                            <p:cond delay="0"/>
                                          </p:stCondLst>
                                        </p:cTn>
                                        <p:tgtEl>
                                          <p:spTgt spid="10283"/>
                                        </p:tgtEl>
                                        <p:attrNameLst>
                                          <p:attrName>style.visibility</p:attrName>
                                        </p:attrNameLst>
                                      </p:cBhvr>
                                      <p:to>
                                        <p:strVal val="visible"/>
                                      </p:to>
                                    </p:set>
                                    <p:animEffect filter="wipe(left)">
                                      <p:cBhvr>
                                        <p:cTn id="25" dur="500"/>
                                        <p:tgtEl>
                                          <p:spTgt spid="10283"/>
                                        </p:tgtEl>
                                      </p:cBhvr>
                                    </p:animEffect>
                                  </p:childTnLst>
                                </p:cTn>
                              </p:par>
                            </p:childTnLst>
                          </p:cTn>
                        </p:par>
                        <p:par>
                          <p:cTn id="26" fill="hold" nodeType="afterGroup">
                            <p:stCondLst>
                              <p:cond delay="1450"/>
                            </p:stCondLst>
                            <p:childTnLst>
                              <p:par>
                                <p:cTn id="27" presetID="10" presetClass="entr" presetSubtype="0" fill="hold" grpId="0" nodeType="afterEffect">
                                  <p:stCondLst>
                                    <p:cond delay="0"/>
                                  </p:stCondLst>
                                  <p:childTnLst>
                                    <p:set>
                                      <p:cBhvr>
                                        <p:cTn id="28" dur="1" fill="hold">
                                          <p:stCondLst>
                                            <p:cond delay="0"/>
                                          </p:stCondLst>
                                        </p:cTn>
                                        <p:tgtEl>
                                          <p:spTgt spid="10268"/>
                                        </p:tgtEl>
                                        <p:attrNameLst>
                                          <p:attrName>style.visibility</p:attrName>
                                        </p:attrNameLst>
                                      </p:cBhvr>
                                      <p:to>
                                        <p:strVal val="visible"/>
                                      </p:to>
                                    </p:set>
                                    <p:anim calcmode="lin" valueType="num">
                                      <p:cBhvr>
                                        <p:cTn id="29" dur="500" fill="hold"/>
                                        <p:tgtEl>
                                          <p:spTgt spid="10268"/>
                                        </p:tgtEl>
                                        <p:attrNameLst>
                                          <p:attrName>ppt_w</p:attrName>
                                        </p:attrNameLst>
                                      </p:cBhvr>
                                      <p:tavLst>
                                        <p:tav tm="0">
                                          <p:val>
                                            <p:fltVal val="0"/>
                                          </p:val>
                                        </p:tav>
                                        <p:tav tm="100000">
                                          <p:val>
                                            <p:strVal val="#ppt_w"/>
                                          </p:val>
                                        </p:tav>
                                      </p:tavLst>
                                    </p:anim>
                                    <p:anim calcmode="lin" valueType="num">
                                      <p:cBhvr>
                                        <p:cTn id="30" dur="500" fill="hold"/>
                                        <p:tgtEl>
                                          <p:spTgt spid="10268"/>
                                        </p:tgtEl>
                                        <p:attrNameLst>
                                          <p:attrName>ppt_h</p:attrName>
                                        </p:attrNameLst>
                                      </p:cBhvr>
                                      <p:tavLst>
                                        <p:tav tm="0">
                                          <p:val>
                                            <p:fltVal val="0"/>
                                          </p:val>
                                        </p:tav>
                                        <p:tav tm="100000">
                                          <p:val>
                                            <p:strVal val="#ppt_h"/>
                                          </p:val>
                                        </p:tav>
                                      </p:tavLst>
                                    </p:anim>
                                    <p:animEffect filter="fade">
                                      <p:cBhvr>
                                        <p:cTn id="31" dur="500"/>
                                        <p:tgtEl>
                                          <p:spTgt spid="102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69"/>
                                        </p:tgtEl>
                                        <p:attrNameLst>
                                          <p:attrName>style.visibility</p:attrName>
                                        </p:attrNameLst>
                                      </p:cBhvr>
                                      <p:to>
                                        <p:strVal val="visible"/>
                                      </p:to>
                                    </p:set>
                                    <p:anim calcmode="lin" valueType="num">
                                      <p:cBhvr>
                                        <p:cTn id="34" dur="500" fill="hold"/>
                                        <p:tgtEl>
                                          <p:spTgt spid="10269"/>
                                        </p:tgtEl>
                                        <p:attrNameLst>
                                          <p:attrName>ppt_w</p:attrName>
                                        </p:attrNameLst>
                                      </p:cBhvr>
                                      <p:tavLst>
                                        <p:tav tm="0">
                                          <p:val>
                                            <p:fltVal val="0"/>
                                          </p:val>
                                        </p:tav>
                                        <p:tav tm="100000">
                                          <p:val>
                                            <p:strVal val="#ppt_w"/>
                                          </p:val>
                                        </p:tav>
                                      </p:tavLst>
                                    </p:anim>
                                    <p:anim calcmode="lin" valueType="num">
                                      <p:cBhvr>
                                        <p:cTn id="35" dur="500" fill="hold"/>
                                        <p:tgtEl>
                                          <p:spTgt spid="10269"/>
                                        </p:tgtEl>
                                        <p:attrNameLst>
                                          <p:attrName>ppt_h</p:attrName>
                                        </p:attrNameLst>
                                      </p:cBhvr>
                                      <p:tavLst>
                                        <p:tav tm="0">
                                          <p:val>
                                            <p:fltVal val="0"/>
                                          </p:val>
                                        </p:tav>
                                        <p:tav tm="100000">
                                          <p:val>
                                            <p:strVal val="#ppt_h"/>
                                          </p:val>
                                        </p:tav>
                                      </p:tavLst>
                                    </p:anim>
                                    <p:animEffect filter="fade">
                                      <p:cBhvr>
                                        <p:cTn id="36" dur="500"/>
                                        <p:tgtEl>
                                          <p:spTgt spid="10269"/>
                                        </p:tgtEl>
                                      </p:cBhvr>
                                    </p:animEffect>
                                  </p:childTnLst>
                                </p:cTn>
                              </p:par>
                            </p:childTnLst>
                          </p:cTn>
                        </p:par>
                        <p:par>
                          <p:cTn id="37" fill="hold" nodeType="afterGroup">
                            <p:stCondLst>
                              <p:cond delay="1950"/>
                            </p:stCondLst>
                            <p:childTnLst>
                              <p:par>
                                <p:cTn id="38" presetID="47" presetClass="entr" presetSubtype="0" fill="hold" grpId="0" nodeType="afterEffect">
                                  <p:stCondLst>
                                    <p:cond delay="0"/>
                                  </p:stCondLst>
                                  <p:childTnLst>
                                    <p:set>
                                      <p:cBhvr>
                                        <p:cTn id="39" dur="1" fill="hold">
                                          <p:stCondLst>
                                            <p:cond delay="0"/>
                                          </p:stCondLst>
                                        </p:cTn>
                                        <p:tgtEl>
                                          <p:spTgt spid="10290"/>
                                        </p:tgtEl>
                                        <p:attrNameLst>
                                          <p:attrName>style.visibility</p:attrName>
                                        </p:attrNameLst>
                                      </p:cBhvr>
                                      <p:to>
                                        <p:strVal val="visible"/>
                                      </p:to>
                                    </p:set>
                                    <p:animEffect filter="fade">
                                      <p:cBhvr>
                                        <p:cTn id="40" dur="500"/>
                                        <p:tgtEl>
                                          <p:spTgt spid="10290"/>
                                        </p:tgtEl>
                                      </p:cBhvr>
                                    </p:animEffect>
                                    <p:anim calcmode="lin" valueType="num">
                                      <p:cBhvr>
                                        <p:cTn id="41" dur="500" fill="hold"/>
                                        <p:tgtEl>
                                          <p:spTgt spid="10290"/>
                                        </p:tgtEl>
                                        <p:attrNameLst>
                                          <p:attrName>ppt_x</p:attrName>
                                        </p:attrNameLst>
                                      </p:cBhvr>
                                      <p:tavLst>
                                        <p:tav tm="0">
                                          <p:val>
                                            <p:strVal val="#ppt_x"/>
                                          </p:val>
                                        </p:tav>
                                        <p:tav tm="100000">
                                          <p:val>
                                            <p:strVal val="#ppt_x"/>
                                          </p:val>
                                        </p:tav>
                                      </p:tavLst>
                                    </p:anim>
                                    <p:anim calcmode="lin" valueType="num">
                                      <p:cBhvr>
                                        <p:cTn id="42" dur="500" fill="hold"/>
                                        <p:tgtEl>
                                          <p:spTgt spid="1029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260"/>
                                        </p:tgtEl>
                                        <p:attrNameLst>
                                          <p:attrName>style.visibility</p:attrName>
                                        </p:attrNameLst>
                                      </p:cBhvr>
                                      <p:to>
                                        <p:strVal val="visible"/>
                                      </p:to>
                                    </p:set>
                                    <p:animEffect filter="fade">
                                      <p:cBhvr>
                                        <p:cTn id="45" dur="500"/>
                                        <p:tgtEl>
                                          <p:spTgt spid="10260"/>
                                        </p:tgtEl>
                                      </p:cBhvr>
                                    </p:animEffect>
                                    <p:anim calcmode="lin" valueType="num">
                                      <p:cBhvr>
                                        <p:cTn id="46" dur="500" fill="hold"/>
                                        <p:tgtEl>
                                          <p:spTgt spid="10260"/>
                                        </p:tgtEl>
                                        <p:attrNameLst>
                                          <p:attrName>ppt_x</p:attrName>
                                        </p:attrNameLst>
                                      </p:cBhvr>
                                      <p:tavLst>
                                        <p:tav tm="0">
                                          <p:val>
                                            <p:strVal val="#ppt_x"/>
                                          </p:val>
                                        </p:tav>
                                        <p:tav tm="100000">
                                          <p:val>
                                            <p:strVal val="#ppt_x"/>
                                          </p:val>
                                        </p:tav>
                                      </p:tavLst>
                                    </p:anim>
                                    <p:anim calcmode="lin" valueType="num">
                                      <p:cBhvr>
                                        <p:cTn id="47" dur="500" fill="hold"/>
                                        <p:tgtEl>
                                          <p:spTgt spid="1026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285"/>
                                        </p:tgtEl>
                                        <p:attrNameLst>
                                          <p:attrName>style.visibility</p:attrName>
                                        </p:attrNameLst>
                                      </p:cBhvr>
                                      <p:to>
                                        <p:strVal val="visible"/>
                                      </p:to>
                                    </p:set>
                                    <p:animEffect filter="fade">
                                      <p:cBhvr>
                                        <p:cTn id="50" dur="500"/>
                                        <p:tgtEl>
                                          <p:spTgt spid="10285"/>
                                        </p:tgtEl>
                                      </p:cBhvr>
                                    </p:animEffect>
                                    <p:anim calcmode="lin" valueType="num">
                                      <p:cBhvr>
                                        <p:cTn id="51" dur="500" fill="hold"/>
                                        <p:tgtEl>
                                          <p:spTgt spid="10285"/>
                                        </p:tgtEl>
                                        <p:attrNameLst>
                                          <p:attrName>ppt_x</p:attrName>
                                        </p:attrNameLst>
                                      </p:cBhvr>
                                      <p:tavLst>
                                        <p:tav tm="0">
                                          <p:val>
                                            <p:strVal val="#ppt_x"/>
                                          </p:val>
                                        </p:tav>
                                        <p:tav tm="100000">
                                          <p:val>
                                            <p:strVal val="#ppt_x"/>
                                          </p:val>
                                        </p:tav>
                                      </p:tavLst>
                                    </p:anim>
                                    <p:anim calcmode="lin" valueType="num">
                                      <p:cBhvr>
                                        <p:cTn id="52" dur="500" fill="hold"/>
                                        <p:tgtEl>
                                          <p:spTgt spid="10285"/>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2450"/>
                            </p:stCondLst>
                            <p:childTnLst>
                              <p:par>
                                <p:cTn id="54" presetID="22" presetClass="entr" presetSubtype="8" fill="hold" nodeType="afterEffect">
                                  <p:stCondLst>
                                    <p:cond delay="0"/>
                                  </p:stCondLst>
                                  <p:childTnLst>
                                    <p:set>
                                      <p:cBhvr>
                                        <p:cTn id="55" dur="1" fill="hold">
                                          <p:stCondLst>
                                            <p:cond delay="0"/>
                                          </p:stCondLst>
                                        </p:cTn>
                                        <p:tgtEl>
                                          <p:spTgt spid="10267"/>
                                        </p:tgtEl>
                                        <p:attrNameLst>
                                          <p:attrName>style.visibility</p:attrName>
                                        </p:attrNameLst>
                                      </p:cBhvr>
                                      <p:to>
                                        <p:strVal val="visible"/>
                                      </p:to>
                                    </p:set>
                                    <p:animEffect filter="wipe(left)">
                                      <p:cBhvr>
                                        <p:cTn id="56" dur="500"/>
                                        <p:tgtEl>
                                          <p:spTgt spid="10267"/>
                                        </p:tgtEl>
                                      </p:cBhvr>
                                    </p:animEffect>
                                  </p:childTnLst>
                                </p:cTn>
                              </p:par>
                            </p:childTnLst>
                          </p:cTn>
                        </p:par>
                        <p:par>
                          <p:cTn id="57" fill="hold" nodeType="afterGroup">
                            <p:stCondLst>
                              <p:cond delay="2950"/>
                            </p:stCondLst>
                            <p:childTnLst>
                              <p:par>
                                <p:cTn id="58" presetID="10" presetClass="entr" presetSubtype="0" fill="hold" grpId="0" nodeType="afterEffect">
                                  <p:stCondLst>
                                    <p:cond delay="0"/>
                                  </p:stCondLst>
                                  <p:childTnLst>
                                    <p:set>
                                      <p:cBhvr>
                                        <p:cTn id="59" dur="1" fill="hold">
                                          <p:stCondLst>
                                            <p:cond delay="0"/>
                                          </p:stCondLst>
                                        </p:cTn>
                                        <p:tgtEl>
                                          <p:spTgt spid="10270"/>
                                        </p:tgtEl>
                                        <p:attrNameLst>
                                          <p:attrName>style.visibility</p:attrName>
                                        </p:attrNameLst>
                                      </p:cBhvr>
                                      <p:to>
                                        <p:strVal val="visible"/>
                                      </p:to>
                                    </p:set>
                                    <p:anim calcmode="lin" valueType="num">
                                      <p:cBhvr>
                                        <p:cTn id="60" dur="500" fill="hold"/>
                                        <p:tgtEl>
                                          <p:spTgt spid="10270"/>
                                        </p:tgtEl>
                                        <p:attrNameLst>
                                          <p:attrName>ppt_w</p:attrName>
                                        </p:attrNameLst>
                                      </p:cBhvr>
                                      <p:tavLst>
                                        <p:tav tm="0">
                                          <p:val>
                                            <p:fltVal val="0"/>
                                          </p:val>
                                        </p:tav>
                                        <p:tav tm="100000">
                                          <p:val>
                                            <p:strVal val="#ppt_w"/>
                                          </p:val>
                                        </p:tav>
                                      </p:tavLst>
                                    </p:anim>
                                    <p:anim calcmode="lin" valueType="num">
                                      <p:cBhvr>
                                        <p:cTn id="61" dur="500" fill="hold"/>
                                        <p:tgtEl>
                                          <p:spTgt spid="10270"/>
                                        </p:tgtEl>
                                        <p:attrNameLst>
                                          <p:attrName>ppt_h</p:attrName>
                                        </p:attrNameLst>
                                      </p:cBhvr>
                                      <p:tavLst>
                                        <p:tav tm="0">
                                          <p:val>
                                            <p:fltVal val="0"/>
                                          </p:val>
                                        </p:tav>
                                        <p:tav tm="100000">
                                          <p:val>
                                            <p:strVal val="#ppt_h"/>
                                          </p:val>
                                        </p:tav>
                                      </p:tavLst>
                                    </p:anim>
                                    <p:animEffect filter="fade">
                                      <p:cBhvr>
                                        <p:cTn id="62" dur="500"/>
                                        <p:tgtEl>
                                          <p:spTgt spid="1027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71"/>
                                        </p:tgtEl>
                                        <p:attrNameLst>
                                          <p:attrName>style.visibility</p:attrName>
                                        </p:attrNameLst>
                                      </p:cBhvr>
                                      <p:to>
                                        <p:strVal val="visible"/>
                                      </p:to>
                                    </p:set>
                                    <p:anim calcmode="lin" valueType="num">
                                      <p:cBhvr>
                                        <p:cTn id="65" dur="500" fill="hold"/>
                                        <p:tgtEl>
                                          <p:spTgt spid="10271"/>
                                        </p:tgtEl>
                                        <p:attrNameLst>
                                          <p:attrName>ppt_w</p:attrName>
                                        </p:attrNameLst>
                                      </p:cBhvr>
                                      <p:tavLst>
                                        <p:tav tm="0">
                                          <p:val>
                                            <p:fltVal val="0"/>
                                          </p:val>
                                        </p:tav>
                                        <p:tav tm="100000">
                                          <p:val>
                                            <p:strVal val="#ppt_w"/>
                                          </p:val>
                                        </p:tav>
                                      </p:tavLst>
                                    </p:anim>
                                    <p:anim calcmode="lin" valueType="num">
                                      <p:cBhvr>
                                        <p:cTn id="66" dur="500" fill="hold"/>
                                        <p:tgtEl>
                                          <p:spTgt spid="10271"/>
                                        </p:tgtEl>
                                        <p:attrNameLst>
                                          <p:attrName>ppt_h</p:attrName>
                                        </p:attrNameLst>
                                      </p:cBhvr>
                                      <p:tavLst>
                                        <p:tav tm="0">
                                          <p:val>
                                            <p:fltVal val="0"/>
                                          </p:val>
                                        </p:tav>
                                        <p:tav tm="100000">
                                          <p:val>
                                            <p:strVal val="#ppt_h"/>
                                          </p:val>
                                        </p:tav>
                                      </p:tavLst>
                                    </p:anim>
                                    <p:animEffect filter="fade">
                                      <p:cBhvr>
                                        <p:cTn id="67" dur="500"/>
                                        <p:tgtEl>
                                          <p:spTgt spid="10271"/>
                                        </p:tgtEl>
                                      </p:cBhvr>
                                    </p:animEffect>
                                  </p:childTnLst>
                                </p:cTn>
                              </p:par>
                            </p:childTnLst>
                          </p:cTn>
                        </p:par>
                        <p:par>
                          <p:cTn id="68" fill="hold" nodeType="afterGroup">
                            <p:stCondLst>
                              <p:cond delay="3450"/>
                            </p:stCondLst>
                            <p:childTnLst>
                              <p:par>
                                <p:cTn id="69" presetID="47" presetClass="entr" presetSubtype="0" fill="hold" nodeType="afterEffect">
                                  <p:stCondLst>
                                    <p:cond delay="0"/>
                                  </p:stCondLst>
                                  <p:childTnLst>
                                    <p:set>
                                      <p:cBhvr>
                                        <p:cTn id="70" dur="1" fill="hold">
                                          <p:stCondLst>
                                            <p:cond delay="0"/>
                                          </p:stCondLst>
                                        </p:cTn>
                                        <p:tgtEl>
                                          <p:spTgt spid="10261"/>
                                        </p:tgtEl>
                                        <p:attrNameLst>
                                          <p:attrName>style.visibility</p:attrName>
                                        </p:attrNameLst>
                                      </p:cBhvr>
                                      <p:to>
                                        <p:strVal val="visible"/>
                                      </p:to>
                                    </p:set>
                                    <p:animEffect filter="fade">
                                      <p:cBhvr>
                                        <p:cTn id="71" dur="500"/>
                                        <p:tgtEl>
                                          <p:spTgt spid="10261"/>
                                        </p:tgtEl>
                                      </p:cBhvr>
                                    </p:animEffect>
                                    <p:anim calcmode="lin" valueType="num">
                                      <p:cBhvr>
                                        <p:cTn id="72" dur="500" fill="hold"/>
                                        <p:tgtEl>
                                          <p:spTgt spid="10261"/>
                                        </p:tgtEl>
                                        <p:attrNameLst>
                                          <p:attrName>ppt_x</p:attrName>
                                        </p:attrNameLst>
                                      </p:cBhvr>
                                      <p:tavLst>
                                        <p:tav tm="0">
                                          <p:val>
                                            <p:strVal val="#ppt_x"/>
                                          </p:val>
                                        </p:tav>
                                        <p:tav tm="100000">
                                          <p:val>
                                            <p:strVal val="#ppt_x"/>
                                          </p:val>
                                        </p:tav>
                                      </p:tavLst>
                                    </p:anim>
                                    <p:anim calcmode="lin" valueType="num">
                                      <p:cBhvr>
                                        <p:cTn id="73" dur="500" fill="hold"/>
                                        <p:tgtEl>
                                          <p:spTgt spid="1026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10262"/>
                                        </p:tgtEl>
                                        <p:attrNameLst>
                                          <p:attrName>style.visibility</p:attrName>
                                        </p:attrNameLst>
                                      </p:cBhvr>
                                      <p:to>
                                        <p:strVal val="visible"/>
                                      </p:to>
                                    </p:set>
                                    <p:animEffect filter="fade">
                                      <p:cBhvr>
                                        <p:cTn id="76" dur="500"/>
                                        <p:tgtEl>
                                          <p:spTgt spid="10262"/>
                                        </p:tgtEl>
                                      </p:cBhvr>
                                    </p:animEffect>
                                    <p:anim calcmode="lin" valueType="num">
                                      <p:cBhvr>
                                        <p:cTn id="77" dur="500" fill="hold"/>
                                        <p:tgtEl>
                                          <p:spTgt spid="10262"/>
                                        </p:tgtEl>
                                        <p:attrNameLst>
                                          <p:attrName>ppt_x</p:attrName>
                                        </p:attrNameLst>
                                      </p:cBhvr>
                                      <p:tavLst>
                                        <p:tav tm="0">
                                          <p:val>
                                            <p:strVal val="#ppt_x"/>
                                          </p:val>
                                        </p:tav>
                                        <p:tav tm="100000">
                                          <p:val>
                                            <p:strVal val="#ppt_x"/>
                                          </p:val>
                                        </p:tav>
                                      </p:tavLst>
                                    </p:anim>
                                    <p:anim calcmode="lin" valueType="num">
                                      <p:cBhvr>
                                        <p:cTn id="78" dur="500" fill="hold"/>
                                        <p:tgtEl>
                                          <p:spTgt spid="1026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10289"/>
                                        </p:tgtEl>
                                        <p:attrNameLst>
                                          <p:attrName>style.visibility</p:attrName>
                                        </p:attrNameLst>
                                      </p:cBhvr>
                                      <p:to>
                                        <p:strVal val="visible"/>
                                      </p:to>
                                    </p:set>
                                    <p:animEffect filter="fade">
                                      <p:cBhvr>
                                        <p:cTn id="81" dur="500"/>
                                        <p:tgtEl>
                                          <p:spTgt spid="10289"/>
                                        </p:tgtEl>
                                      </p:cBhvr>
                                    </p:animEffect>
                                    <p:anim calcmode="lin" valueType="num">
                                      <p:cBhvr>
                                        <p:cTn id="82" dur="500" fill="hold"/>
                                        <p:tgtEl>
                                          <p:spTgt spid="10289"/>
                                        </p:tgtEl>
                                        <p:attrNameLst>
                                          <p:attrName>ppt_x</p:attrName>
                                        </p:attrNameLst>
                                      </p:cBhvr>
                                      <p:tavLst>
                                        <p:tav tm="0">
                                          <p:val>
                                            <p:strVal val="#ppt_x"/>
                                          </p:val>
                                        </p:tav>
                                        <p:tav tm="100000">
                                          <p:val>
                                            <p:strVal val="#ppt_x"/>
                                          </p:val>
                                        </p:tav>
                                      </p:tavLst>
                                    </p:anim>
                                    <p:anim calcmode="lin" valueType="num">
                                      <p:cBhvr>
                                        <p:cTn id="83" dur="500" fill="hold"/>
                                        <p:tgtEl>
                                          <p:spTgt spid="1028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0291"/>
                                        </p:tgtEl>
                                        <p:attrNameLst>
                                          <p:attrName>style.visibility</p:attrName>
                                        </p:attrNameLst>
                                      </p:cBhvr>
                                      <p:to>
                                        <p:strVal val="visible"/>
                                      </p:to>
                                    </p:set>
                                    <p:animEffect filter="fade">
                                      <p:cBhvr>
                                        <p:cTn id="86" dur="500"/>
                                        <p:tgtEl>
                                          <p:spTgt spid="10291"/>
                                        </p:tgtEl>
                                      </p:cBhvr>
                                    </p:animEffect>
                                    <p:anim calcmode="lin" valueType="num">
                                      <p:cBhvr>
                                        <p:cTn id="87" dur="500" fill="hold"/>
                                        <p:tgtEl>
                                          <p:spTgt spid="10291"/>
                                        </p:tgtEl>
                                        <p:attrNameLst>
                                          <p:attrName>ppt_x</p:attrName>
                                        </p:attrNameLst>
                                      </p:cBhvr>
                                      <p:tavLst>
                                        <p:tav tm="0">
                                          <p:val>
                                            <p:strVal val="#ppt_x"/>
                                          </p:val>
                                        </p:tav>
                                        <p:tav tm="100000">
                                          <p:val>
                                            <p:strVal val="#ppt_x"/>
                                          </p:val>
                                        </p:tav>
                                      </p:tavLst>
                                    </p:anim>
                                    <p:anim calcmode="lin" valueType="num">
                                      <p:cBhvr>
                                        <p:cTn id="88" dur="500" fill="hold"/>
                                        <p:tgtEl>
                                          <p:spTgt spid="10291"/>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3950"/>
                            </p:stCondLst>
                            <p:childTnLst>
                              <p:par>
                                <p:cTn id="90" presetID="22" presetClass="entr" presetSubtype="8" fill="hold" nodeType="afterEffect">
                                  <p:stCondLst>
                                    <p:cond delay="0"/>
                                  </p:stCondLst>
                                  <p:childTnLst>
                                    <p:set>
                                      <p:cBhvr>
                                        <p:cTn id="91" dur="1" fill="hold">
                                          <p:stCondLst>
                                            <p:cond delay="0"/>
                                          </p:stCondLst>
                                        </p:cTn>
                                        <p:tgtEl>
                                          <p:spTgt spid="10272"/>
                                        </p:tgtEl>
                                        <p:attrNameLst>
                                          <p:attrName>style.visibility</p:attrName>
                                        </p:attrNameLst>
                                      </p:cBhvr>
                                      <p:to>
                                        <p:strVal val="visible"/>
                                      </p:to>
                                    </p:set>
                                    <p:animEffect filter="wipe(left)">
                                      <p:cBhvr>
                                        <p:cTn id="92" dur="500"/>
                                        <p:tgtEl>
                                          <p:spTgt spid="10272"/>
                                        </p:tgtEl>
                                      </p:cBhvr>
                                    </p:animEffect>
                                  </p:childTnLst>
                                </p:cTn>
                              </p:par>
                            </p:childTnLst>
                          </p:cTn>
                        </p:par>
                        <p:par>
                          <p:cTn id="93" fill="hold" nodeType="afterGroup">
                            <p:stCondLst>
                              <p:cond delay="4450"/>
                            </p:stCondLst>
                            <p:childTnLst>
                              <p:par>
                                <p:cTn id="94" presetID="10" presetClass="entr" presetSubtype="0" fill="hold" grpId="0" nodeType="afterEffect">
                                  <p:stCondLst>
                                    <p:cond delay="0"/>
                                  </p:stCondLst>
                                  <p:childTnLst>
                                    <p:set>
                                      <p:cBhvr>
                                        <p:cTn id="95" dur="1" fill="hold">
                                          <p:stCondLst>
                                            <p:cond delay="0"/>
                                          </p:stCondLst>
                                        </p:cTn>
                                        <p:tgtEl>
                                          <p:spTgt spid="10273"/>
                                        </p:tgtEl>
                                        <p:attrNameLst>
                                          <p:attrName>style.visibility</p:attrName>
                                        </p:attrNameLst>
                                      </p:cBhvr>
                                      <p:to>
                                        <p:strVal val="visible"/>
                                      </p:to>
                                    </p:set>
                                    <p:anim calcmode="lin" valueType="num">
                                      <p:cBhvr>
                                        <p:cTn id="96" dur="500" fill="hold"/>
                                        <p:tgtEl>
                                          <p:spTgt spid="10273"/>
                                        </p:tgtEl>
                                        <p:attrNameLst>
                                          <p:attrName>ppt_w</p:attrName>
                                        </p:attrNameLst>
                                      </p:cBhvr>
                                      <p:tavLst>
                                        <p:tav tm="0">
                                          <p:val>
                                            <p:fltVal val="0"/>
                                          </p:val>
                                        </p:tav>
                                        <p:tav tm="100000">
                                          <p:val>
                                            <p:strVal val="#ppt_w"/>
                                          </p:val>
                                        </p:tav>
                                      </p:tavLst>
                                    </p:anim>
                                    <p:anim calcmode="lin" valueType="num">
                                      <p:cBhvr>
                                        <p:cTn id="97" dur="500" fill="hold"/>
                                        <p:tgtEl>
                                          <p:spTgt spid="10273"/>
                                        </p:tgtEl>
                                        <p:attrNameLst>
                                          <p:attrName>ppt_h</p:attrName>
                                        </p:attrNameLst>
                                      </p:cBhvr>
                                      <p:tavLst>
                                        <p:tav tm="0">
                                          <p:val>
                                            <p:fltVal val="0"/>
                                          </p:val>
                                        </p:tav>
                                        <p:tav tm="100000">
                                          <p:val>
                                            <p:strVal val="#ppt_h"/>
                                          </p:val>
                                        </p:tav>
                                      </p:tavLst>
                                    </p:anim>
                                    <p:animEffect filter="fade">
                                      <p:cBhvr>
                                        <p:cTn id="98" dur="500"/>
                                        <p:tgtEl>
                                          <p:spTgt spid="1027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274"/>
                                        </p:tgtEl>
                                        <p:attrNameLst>
                                          <p:attrName>style.visibility</p:attrName>
                                        </p:attrNameLst>
                                      </p:cBhvr>
                                      <p:to>
                                        <p:strVal val="visible"/>
                                      </p:to>
                                    </p:set>
                                    <p:anim calcmode="lin" valueType="num">
                                      <p:cBhvr>
                                        <p:cTn id="101" dur="500" fill="hold"/>
                                        <p:tgtEl>
                                          <p:spTgt spid="10274"/>
                                        </p:tgtEl>
                                        <p:attrNameLst>
                                          <p:attrName>ppt_w</p:attrName>
                                        </p:attrNameLst>
                                      </p:cBhvr>
                                      <p:tavLst>
                                        <p:tav tm="0">
                                          <p:val>
                                            <p:fltVal val="0"/>
                                          </p:val>
                                        </p:tav>
                                        <p:tav tm="100000">
                                          <p:val>
                                            <p:strVal val="#ppt_w"/>
                                          </p:val>
                                        </p:tav>
                                      </p:tavLst>
                                    </p:anim>
                                    <p:anim calcmode="lin" valueType="num">
                                      <p:cBhvr>
                                        <p:cTn id="102" dur="500" fill="hold"/>
                                        <p:tgtEl>
                                          <p:spTgt spid="10274"/>
                                        </p:tgtEl>
                                        <p:attrNameLst>
                                          <p:attrName>ppt_h</p:attrName>
                                        </p:attrNameLst>
                                      </p:cBhvr>
                                      <p:tavLst>
                                        <p:tav tm="0">
                                          <p:val>
                                            <p:fltVal val="0"/>
                                          </p:val>
                                        </p:tav>
                                        <p:tav tm="100000">
                                          <p:val>
                                            <p:strVal val="#ppt_h"/>
                                          </p:val>
                                        </p:tav>
                                      </p:tavLst>
                                    </p:anim>
                                    <p:animEffect filter="fade">
                                      <p:cBhvr>
                                        <p:cTn id="103" dur="500"/>
                                        <p:tgtEl>
                                          <p:spTgt spid="10274"/>
                                        </p:tgtEl>
                                      </p:cBhvr>
                                    </p:animEffect>
                                  </p:childTnLst>
                                </p:cTn>
                              </p:par>
                            </p:childTnLst>
                          </p:cTn>
                        </p:par>
                        <p:par>
                          <p:cTn id="104" fill="hold" nodeType="afterGroup">
                            <p:stCondLst>
                              <p:cond delay="4950"/>
                            </p:stCondLst>
                            <p:childTnLst>
                              <p:par>
                                <p:cTn id="105" presetID="47" presetClass="entr" presetSubtype="0" fill="hold" grpId="0" nodeType="afterEffect">
                                  <p:stCondLst>
                                    <p:cond delay="0"/>
                                  </p:stCondLst>
                                  <p:childTnLst>
                                    <p:set>
                                      <p:cBhvr>
                                        <p:cTn id="106" dur="1" fill="hold">
                                          <p:stCondLst>
                                            <p:cond delay="0"/>
                                          </p:stCondLst>
                                        </p:cTn>
                                        <p:tgtEl>
                                          <p:spTgt spid="10292"/>
                                        </p:tgtEl>
                                        <p:attrNameLst>
                                          <p:attrName>style.visibility</p:attrName>
                                        </p:attrNameLst>
                                      </p:cBhvr>
                                      <p:to>
                                        <p:strVal val="visible"/>
                                      </p:to>
                                    </p:set>
                                    <p:animEffect filter="fade">
                                      <p:cBhvr>
                                        <p:cTn id="107" dur="500"/>
                                        <p:tgtEl>
                                          <p:spTgt spid="10292"/>
                                        </p:tgtEl>
                                      </p:cBhvr>
                                    </p:animEffect>
                                    <p:anim calcmode="lin" valueType="num">
                                      <p:cBhvr>
                                        <p:cTn id="108" dur="500" fill="hold"/>
                                        <p:tgtEl>
                                          <p:spTgt spid="10292"/>
                                        </p:tgtEl>
                                        <p:attrNameLst>
                                          <p:attrName>ppt_x</p:attrName>
                                        </p:attrNameLst>
                                      </p:cBhvr>
                                      <p:tavLst>
                                        <p:tav tm="0">
                                          <p:val>
                                            <p:strVal val="#ppt_x"/>
                                          </p:val>
                                        </p:tav>
                                        <p:tav tm="100000">
                                          <p:val>
                                            <p:strVal val="#ppt_x"/>
                                          </p:val>
                                        </p:tav>
                                      </p:tavLst>
                                    </p:anim>
                                    <p:anim calcmode="lin" valueType="num">
                                      <p:cBhvr>
                                        <p:cTn id="109" dur="500" fill="hold"/>
                                        <p:tgtEl>
                                          <p:spTgt spid="10292"/>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0263"/>
                                        </p:tgtEl>
                                        <p:attrNameLst>
                                          <p:attrName>style.visibility</p:attrName>
                                        </p:attrNameLst>
                                      </p:cBhvr>
                                      <p:to>
                                        <p:strVal val="visible"/>
                                      </p:to>
                                    </p:set>
                                    <p:animEffect filter="fade">
                                      <p:cBhvr>
                                        <p:cTn id="112" dur="500"/>
                                        <p:tgtEl>
                                          <p:spTgt spid="10263"/>
                                        </p:tgtEl>
                                      </p:cBhvr>
                                    </p:animEffect>
                                    <p:anim calcmode="lin" valueType="num">
                                      <p:cBhvr>
                                        <p:cTn id="113" dur="500" fill="hold"/>
                                        <p:tgtEl>
                                          <p:spTgt spid="10263"/>
                                        </p:tgtEl>
                                        <p:attrNameLst>
                                          <p:attrName>ppt_x</p:attrName>
                                        </p:attrNameLst>
                                      </p:cBhvr>
                                      <p:tavLst>
                                        <p:tav tm="0">
                                          <p:val>
                                            <p:strVal val="#ppt_x"/>
                                          </p:val>
                                        </p:tav>
                                        <p:tav tm="100000">
                                          <p:val>
                                            <p:strVal val="#ppt_x"/>
                                          </p:val>
                                        </p:tav>
                                      </p:tavLst>
                                    </p:anim>
                                    <p:anim calcmode="lin" valueType="num">
                                      <p:cBhvr>
                                        <p:cTn id="114" dur="500" fill="hold"/>
                                        <p:tgtEl>
                                          <p:spTgt spid="1026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264"/>
                                        </p:tgtEl>
                                        <p:attrNameLst>
                                          <p:attrName>style.visibility</p:attrName>
                                        </p:attrNameLst>
                                      </p:cBhvr>
                                      <p:to>
                                        <p:strVal val="visible"/>
                                      </p:to>
                                    </p:set>
                                    <p:animEffect filter="fade">
                                      <p:cBhvr>
                                        <p:cTn id="117" dur="500"/>
                                        <p:tgtEl>
                                          <p:spTgt spid="10264"/>
                                        </p:tgtEl>
                                      </p:cBhvr>
                                    </p:animEffect>
                                    <p:anim calcmode="lin" valueType="num">
                                      <p:cBhvr>
                                        <p:cTn id="118" dur="500" fill="hold"/>
                                        <p:tgtEl>
                                          <p:spTgt spid="10264"/>
                                        </p:tgtEl>
                                        <p:attrNameLst>
                                          <p:attrName>ppt_x</p:attrName>
                                        </p:attrNameLst>
                                      </p:cBhvr>
                                      <p:tavLst>
                                        <p:tav tm="0">
                                          <p:val>
                                            <p:strVal val="#ppt_x"/>
                                          </p:val>
                                        </p:tav>
                                        <p:tav tm="100000">
                                          <p:val>
                                            <p:strVal val="#ppt_x"/>
                                          </p:val>
                                        </p:tav>
                                      </p:tavLst>
                                    </p:anim>
                                    <p:anim calcmode="lin" valueType="num">
                                      <p:cBhvr>
                                        <p:cTn id="119" dur="500" fill="hold"/>
                                        <p:tgtEl>
                                          <p:spTgt spid="1026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0286"/>
                                        </p:tgtEl>
                                        <p:attrNameLst>
                                          <p:attrName>style.visibility</p:attrName>
                                        </p:attrNameLst>
                                      </p:cBhvr>
                                      <p:to>
                                        <p:strVal val="visible"/>
                                      </p:to>
                                    </p:set>
                                    <p:animEffect filter="fade">
                                      <p:cBhvr>
                                        <p:cTn id="122" dur="500"/>
                                        <p:tgtEl>
                                          <p:spTgt spid="10286"/>
                                        </p:tgtEl>
                                      </p:cBhvr>
                                    </p:animEffect>
                                    <p:anim calcmode="lin" valueType="num">
                                      <p:cBhvr>
                                        <p:cTn id="123" dur="500" fill="hold"/>
                                        <p:tgtEl>
                                          <p:spTgt spid="10286"/>
                                        </p:tgtEl>
                                        <p:attrNameLst>
                                          <p:attrName>ppt_x</p:attrName>
                                        </p:attrNameLst>
                                      </p:cBhvr>
                                      <p:tavLst>
                                        <p:tav tm="0">
                                          <p:val>
                                            <p:strVal val="#ppt_x"/>
                                          </p:val>
                                        </p:tav>
                                        <p:tav tm="100000">
                                          <p:val>
                                            <p:strVal val="#ppt_x"/>
                                          </p:val>
                                        </p:tav>
                                      </p:tavLst>
                                    </p:anim>
                                    <p:anim calcmode="lin" valueType="num">
                                      <p:cBhvr>
                                        <p:cTn id="124" dur="500" fill="hold"/>
                                        <p:tgtEl>
                                          <p:spTgt spid="10286"/>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5450"/>
                            </p:stCondLst>
                            <p:childTnLst>
                              <p:par>
                                <p:cTn id="126" presetID="22" presetClass="entr" presetSubtype="8" fill="hold" nodeType="afterEffect">
                                  <p:stCondLst>
                                    <p:cond delay="0"/>
                                  </p:stCondLst>
                                  <p:childTnLst>
                                    <p:set>
                                      <p:cBhvr>
                                        <p:cTn id="127" dur="1" fill="hold">
                                          <p:stCondLst>
                                            <p:cond delay="0"/>
                                          </p:stCondLst>
                                        </p:cTn>
                                        <p:tgtEl>
                                          <p:spTgt spid="10275"/>
                                        </p:tgtEl>
                                        <p:attrNameLst>
                                          <p:attrName>style.visibility</p:attrName>
                                        </p:attrNameLst>
                                      </p:cBhvr>
                                      <p:to>
                                        <p:strVal val="visible"/>
                                      </p:to>
                                    </p:set>
                                    <p:animEffect filter="wipe(left)">
                                      <p:cBhvr>
                                        <p:cTn id="128" dur="500"/>
                                        <p:tgtEl>
                                          <p:spTgt spid="10275"/>
                                        </p:tgtEl>
                                      </p:cBhvr>
                                    </p:animEffect>
                                  </p:childTnLst>
                                </p:cTn>
                              </p:par>
                            </p:childTnLst>
                          </p:cTn>
                        </p:par>
                        <p:par>
                          <p:cTn id="129" fill="hold" nodeType="afterGroup">
                            <p:stCondLst>
                              <p:cond delay="5950"/>
                            </p:stCondLst>
                            <p:childTnLst>
                              <p:par>
                                <p:cTn id="130" presetID="10" presetClass="entr" presetSubtype="0" fill="hold" grpId="0" nodeType="afterEffect">
                                  <p:stCondLst>
                                    <p:cond delay="0"/>
                                  </p:stCondLst>
                                  <p:childTnLst>
                                    <p:set>
                                      <p:cBhvr>
                                        <p:cTn id="131" dur="1" fill="hold">
                                          <p:stCondLst>
                                            <p:cond delay="0"/>
                                          </p:stCondLst>
                                        </p:cTn>
                                        <p:tgtEl>
                                          <p:spTgt spid="10276"/>
                                        </p:tgtEl>
                                        <p:attrNameLst>
                                          <p:attrName>style.visibility</p:attrName>
                                        </p:attrNameLst>
                                      </p:cBhvr>
                                      <p:to>
                                        <p:strVal val="visible"/>
                                      </p:to>
                                    </p:set>
                                    <p:anim calcmode="lin" valueType="num">
                                      <p:cBhvr>
                                        <p:cTn id="132" dur="500" fill="hold"/>
                                        <p:tgtEl>
                                          <p:spTgt spid="10276"/>
                                        </p:tgtEl>
                                        <p:attrNameLst>
                                          <p:attrName>ppt_w</p:attrName>
                                        </p:attrNameLst>
                                      </p:cBhvr>
                                      <p:tavLst>
                                        <p:tav tm="0">
                                          <p:val>
                                            <p:fltVal val="0"/>
                                          </p:val>
                                        </p:tav>
                                        <p:tav tm="100000">
                                          <p:val>
                                            <p:strVal val="#ppt_w"/>
                                          </p:val>
                                        </p:tav>
                                      </p:tavLst>
                                    </p:anim>
                                    <p:anim calcmode="lin" valueType="num">
                                      <p:cBhvr>
                                        <p:cTn id="133" dur="500" fill="hold"/>
                                        <p:tgtEl>
                                          <p:spTgt spid="10276"/>
                                        </p:tgtEl>
                                        <p:attrNameLst>
                                          <p:attrName>ppt_h</p:attrName>
                                        </p:attrNameLst>
                                      </p:cBhvr>
                                      <p:tavLst>
                                        <p:tav tm="0">
                                          <p:val>
                                            <p:fltVal val="0"/>
                                          </p:val>
                                        </p:tav>
                                        <p:tav tm="100000">
                                          <p:val>
                                            <p:strVal val="#ppt_h"/>
                                          </p:val>
                                        </p:tav>
                                      </p:tavLst>
                                    </p:anim>
                                    <p:animEffect filter="fade">
                                      <p:cBhvr>
                                        <p:cTn id="134" dur="500"/>
                                        <p:tgtEl>
                                          <p:spTgt spid="1027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277"/>
                                        </p:tgtEl>
                                        <p:attrNameLst>
                                          <p:attrName>style.visibility</p:attrName>
                                        </p:attrNameLst>
                                      </p:cBhvr>
                                      <p:to>
                                        <p:strVal val="visible"/>
                                      </p:to>
                                    </p:set>
                                    <p:anim calcmode="lin" valueType="num">
                                      <p:cBhvr>
                                        <p:cTn id="137" dur="500" fill="hold"/>
                                        <p:tgtEl>
                                          <p:spTgt spid="10277"/>
                                        </p:tgtEl>
                                        <p:attrNameLst>
                                          <p:attrName>ppt_w</p:attrName>
                                        </p:attrNameLst>
                                      </p:cBhvr>
                                      <p:tavLst>
                                        <p:tav tm="0">
                                          <p:val>
                                            <p:fltVal val="0"/>
                                          </p:val>
                                        </p:tav>
                                        <p:tav tm="100000">
                                          <p:val>
                                            <p:strVal val="#ppt_w"/>
                                          </p:val>
                                        </p:tav>
                                      </p:tavLst>
                                    </p:anim>
                                    <p:anim calcmode="lin" valueType="num">
                                      <p:cBhvr>
                                        <p:cTn id="138" dur="500" fill="hold"/>
                                        <p:tgtEl>
                                          <p:spTgt spid="10277"/>
                                        </p:tgtEl>
                                        <p:attrNameLst>
                                          <p:attrName>ppt_h</p:attrName>
                                        </p:attrNameLst>
                                      </p:cBhvr>
                                      <p:tavLst>
                                        <p:tav tm="0">
                                          <p:val>
                                            <p:fltVal val="0"/>
                                          </p:val>
                                        </p:tav>
                                        <p:tav tm="100000">
                                          <p:val>
                                            <p:strVal val="#ppt_h"/>
                                          </p:val>
                                        </p:tav>
                                      </p:tavLst>
                                    </p:anim>
                                    <p:animEffect filter="fade">
                                      <p:cBhvr>
                                        <p:cTn id="139" dur="500"/>
                                        <p:tgtEl>
                                          <p:spTgt spid="10277"/>
                                        </p:tgtEl>
                                      </p:cBhvr>
                                    </p:animEffect>
                                  </p:childTnLst>
                                </p:cTn>
                              </p:par>
                            </p:childTnLst>
                          </p:cTn>
                        </p:par>
                        <p:par>
                          <p:cTn id="140" fill="hold" nodeType="afterGroup">
                            <p:stCondLst>
                              <p:cond delay="6450"/>
                            </p:stCondLst>
                            <p:childTnLst>
                              <p:par>
                                <p:cTn id="141" presetID="47" presetClass="entr" presetSubtype="0" fill="hold" nodeType="afterEffect">
                                  <p:stCondLst>
                                    <p:cond delay="0"/>
                                  </p:stCondLst>
                                  <p:childTnLst>
                                    <p:set>
                                      <p:cBhvr>
                                        <p:cTn id="142" dur="1" fill="hold">
                                          <p:stCondLst>
                                            <p:cond delay="0"/>
                                          </p:stCondLst>
                                        </p:cTn>
                                        <p:tgtEl>
                                          <p:spTgt spid="10281"/>
                                        </p:tgtEl>
                                        <p:attrNameLst>
                                          <p:attrName>style.visibility</p:attrName>
                                        </p:attrNameLst>
                                      </p:cBhvr>
                                      <p:to>
                                        <p:strVal val="visible"/>
                                      </p:to>
                                    </p:set>
                                    <p:animEffect filter="fade">
                                      <p:cBhvr>
                                        <p:cTn id="143" dur="500"/>
                                        <p:tgtEl>
                                          <p:spTgt spid="10281"/>
                                        </p:tgtEl>
                                      </p:cBhvr>
                                    </p:animEffect>
                                    <p:anim calcmode="lin" valueType="num">
                                      <p:cBhvr>
                                        <p:cTn id="144" dur="500" fill="hold"/>
                                        <p:tgtEl>
                                          <p:spTgt spid="10281"/>
                                        </p:tgtEl>
                                        <p:attrNameLst>
                                          <p:attrName>ppt_x</p:attrName>
                                        </p:attrNameLst>
                                      </p:cBhvr>
                                      <p:tavLst>
                                        <p:tav tm="0">
                                          <p:val>
                                            <p:strVal val="#ppt_x"/>
                                          </p:val>
                                        </p:tav>
                                        <p:tav tm="100000">
                                          <p:val>
                                            <p:strVal val="#ppt_x"/>
                                          </p:val>
                                        </p:tav>
                                      </p:tavLst>
                                    </p:anim>
                                    <p:anim calcmode="lin" valueType="num">
                                      <p:cBhvr>
                                        <p:cTn id="145" dur="500" fill="hold"/>
                                        <p:tgtEl>
                                          <p:spTgt spid="10281"/>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0282"/>
                                        </p:tgtEl>
                                        <p:attrNameLst>
                                          <p:attrName>style.visibility</p:attrName>
                                        </p:attrNameLst>
                                      </p:cBhvr>
                                      <p:to>
                                        <p:strVal val="visible"/>
                                      </p:to>
                                    </p:set>
                                    <p:animEffect filter="fade">
                                      <p:cBhvr>
                                        <p:cTn id="148" dur="500"/>
                                        <p:tgtEl>
                                          <p:spTgt spid="10282"/>
                                        </p:tgtEl>
                                      </p:cBhvr>
                                    </p:animEffect>
                                    <p:anim calcmode="lin" valueType="num">
                                      <p:cBhvr>
                                        <p:cTn id="149" dur="500" fill="hold"/>
                                        <p:tgtEl>
                                          <p:spTgt spid="10282"/>
                                        </p:tgtEl>
                                        <p:attrNameLst>
                                          <p:attrName>ppt_x</p:attrName>
                                        </p:attrNameLst>
                                      </p:cBhvr>
                                      <p:tavLst>
                                        <p:tav tm="0">
                                          <p:val>
                                            <p:strVal val="#ppt_x"/>
                                          </p:val>
                                        </p:tav>
                                        <p:tav tm="100000">
                                          <p:val>
                                            <p:strVal val="#ppt_x"/>
                                          </p:val>
                                        </p:tav>
                                      </p:tavLst>
                                    </p:anim>
                                    <p:anim calcmode="lin" valueType="num">
                                      <p:cBhvr>
                                        <p:cTn id="150" dur="500" fill="hold"/>
                                        <p:tgtEl>
                                          <p:spTgt spid="10282"/>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0288"/>
                                        </p:tgtEl>
                                        <p:attrNameLst>
                                          <p:attrName>style.visibility</p:attrName>
                                        </p:attrNameLst>
                                      </p:cBhvr>
                                      <p:to>
                                        <p:strVal val="visible"/>
                                      </p:to>
                                    </p:set>
                                    <p:animEffect filter="fade">
                                      <p:cBhvr>
                                        <p:cTn id="153" dur="500"/>
                                        <p:tgtEl>
                                          <p:spTgt spid="10288"/>
                                        </p:tgtEl>
                                      </p:cBhvr>
                                    </p:animEffect>
                                    <p:anim calcmode="lin" valueType="num">
                                      <p:cBhvr>
                                        <p:cTn id="154" dur="500" fill="hold"/>
                                        <p:tgtEl>
                                          <p:spTgt spid="10288"/>
                                        </p:tgtEl>
                                        <p:attrNameLst>
                                          <p:attrName>ppt_x</p:attrName>
                                        </p:attrNameLst>
                                      </p:cBhvr>
                                      <p:tavLst>
                                        <p:tav tm="0">
                                          <p:val>
                                            <p:strVal val="#ppt_x"/>
                                          </p:val>
                                        </p:tav>
                                        <p:tav tm="100000">
                                          <p:val>
                                            <p:strVal val="#ppt_x"/>
                                          </p:val>
                                        </p:tav>
                                      </p:tavLst>
                                    </p:anim>
                                    <p:anim calcmode="lin" valueType="num">
                                      <p:cBhvr>
                                        <p:cTn id="155" dur="500" fill="hold"/>
                                        <p:tgtEl>
                                          <p:spTgt spid="10288"/>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0293"/>
                                        </p:tgtEl>
                                        <p:attrNameLst>
                                          <p:attrName>style.visibility</p:attrName>
                                        </p:attrNameLst>
                                      </p:cBhvr>
                                      <p:to>
                                        <p:strVal val="visible"/>
                                      </p:to>
                                    </p:set>
                                    <p:animEffect filter="fade">
                                      <p:cBhvr>
                                        <p:cTn id="158" dur="500"/>
                                        <p:tgtEl>
                                          <p:spTgt spid="10293"/>
                                        </p:tgtEl>
                                      </p:cBhvr>
                                    </p:animEffect>
                                    <p:anim calcmode="lin" valueType="num">
                                      <p:cBhvr>
                                        <p:cTn id="159" dur="500" fill="hold"/>
                                        <p:tgtEl>
                                          <p:spTgt spid="10293"/>
                                        </p:tgtEl>
                                        <p:attrNameLst>
                                          <p:attrName>ppt_x</p:attrName>
                                        </p:attrNameLst>
                                      </p:cBhvr>
                                      <p:tavLst>
                                        <p:tav tm="0">
                                          <p:val>
                                            <p:strVal val="#ppt_x"/>
                                          </p:val>
                                        </p:tav>
                                        <p:tav tm="100000">
                                          <p:val>
                                            <p:strVal val="#ppt_x"/>
                                          </p:val>
                                        </p:tav>
                                      </p:tavLst>
                                    </p:anim>
                                    <p:anim calcmode="lin" valueType="num">
                                      <p:cBhvr>
                                        <p:cTn id="160" dur="500" fill="hold"/>
                                        <p:tgtEl>
                                          <p:spTgt spid="10293"/>
                                        </p:tgtEl>
                                        <p:attrNameLst>
                                          <p:attrName>ppt_y</p:attrName>
                                        </p:attrNameLst>
                                      </p:cBhvr>
                                      <p:tavLst>
                                        <p:tav tm="0">
                                          <p:val>
                                            <p:strVal val="#ppt_y+.1"/>
                                          </p:val>
                                        </p:tav>
                                        <p:tav tm="100000">
                                          <p:val>
                                            <p:strVal val="#ppt_y"/>
                                          </p:val>
                                        </p:tav>
                                      </p:tavLst>
                                    </p:anim>
                                  </p:childTnLst>
                                </p:cTn>
                              </p:par>
                            </p:childTnLst>
                          </p:cTn>
                        </p:par>
                        <p:par>
                          <p:cTn id="161" fill="hold" nodeType="afterGroup">
                            <p:stCondLst>
                              <p:cond delay="6950"/>
                            </p:stCondLst>
                            <p:childTnLst>
                              <p:par>
                                <p:cTn id="162" presetID="22" presetClass="entr" presetSubtype="8" fill="hold" nodeType="afterEffect">
                                  <p:stCondLst>
                                    <p:cond delay="0"/>
                                  </p:stCondLst>
                                  <p:childTnLst>
                                    <p:set>
                                      <p:cBhvr>
                                        <p:cTn id="163" dur="1" fill="hold">
                                          <p:stCondLst>
                                            <p:cond delay="0"/>
                                          </p:stCondLst>
                                        </p:cTn>
                                        <p:tgtEl>
                                          <p:spTgt spid="10278"/>
                                        </p:tgtEl>
                                        <p:attrNameLst>
                                          <p:attrName>style.visibility</p:attrName>
                                        </p:attrNameLst>
                                      </p:cBhvr>
                                      <p:to>
                                        <p:strVal val="visible"/>
                                      </p:to>
                                    </p:set>
                                    <p:animEffect filter="wipe(left)">
                                      <p:cBhvr>
                                        <p:cTn id="164" dur="500"/>
                                        <p:tgtEl>
                                          <p:spTgt spid="10278"/>
                                        </p:tgtEl>
                                      </p:cBhvr>
                                    </p:animEffect>
                                  </p:childTnLst>
                                </p:cTn>
                              </p:par>
                            </p:childTnLst>
                          </p:cTn>
                        </p:par>
                        <p:par>
                          <p:cTn id="165" fill="hold" nodeType="afterGroup">
                            <p:stCondLst>
                              <p:cond delay="7450"/>
                            </p:stCondLst>
                            <p:childTnLst>
                              <p:par>
                                <p:cTn id="166" presetID="10" presetClass="entr" presetSubtype="0" fill="hold" grpId="0" nodeType="afterEffect">
                                  <p:stCondLst>
                                    <p:cond delay="0"/>
                                  </p:stCondLst>
                                  <p:childTnLst>
                                    <p:set>
                                      <p:cBhvr>
                                        <p:cTn id="167" dur="1" fill="hold">
                                          <p:stCondLst>
                                            <p:cond delay="0"/>
                                          </p:stCondLst>
                                        </p:cTn>
                                        <p:tgtEl>
                                          <p:spTgt spid="10279"/>
                                        </p:tgtEl>
                                        <p:attrNameLst>
                                          <p:attrName>style.visibility</p:attrName>
                                        </p:attrNameLst>
                                      </p:cBhvr>
                                      <p:to>
                                        <p:strVal val="visible"/>
                                      </p:to>
                                    </p:set>
                                    <p:anim calcmode="lin" valueType="num">
                                      <p:cBhvr>
                                        <p:cTn id="168" dur="500" fill="hold"/>
                                        <p:tgtEl>
                                          <p:spTgt spid="10279"/>
                                        </p:tgtEl>
                                        <p:attrNameLst>
                                          <p:attrName>ppt_w</p:attrName>
                                        </p:attrNameLst>
                                      </p:cBhvr>
                                      <p:tavLst>
                                        <p:tav tm="0">
                                          <p:val>
                                            <p:fltVal val="0"/>
                                          </p:val>
                                        </p:tav>
                                        <p:tav tm="100000">
                                          <p:val>
                                            <p:strVal val="#ppt_w"/>
                                          </p:val>
                                        </p:tav>
                                      </p:tavLst>
                                    </p:anim>
                                    <p:anim calcmode="lin" valueType="num">
                                      <p:cBhvr>
                                        <p:cTn id="169" dur="500" fill="hold"/>
                                        <p:tgtEl>
                                          <p:spTgt spid="10279"/>
                                        </p:tgtEl>
                                        <p:attrNameLst>
                                          <p:attrName>ppt_h</p:attrName>
                                        </p:attrNameLst>
                                      </p:cBhvr>
                                      <p:tavLst>
                                        <p:tav tm="0">
                                          <p:val>
                                            <p:fltVal val="0"/>
                                          </p:val>
                                        </p:tav>
                                        <p:tav tm="100000">
                                          <p:val>
                                            <p:strVal val="#ppt_h"/>
                                          </p:val>
                                        </p:tav>
                                      </p:tavLst>
                                    </p:anim>
                                    <p:animEffect filter="fade">
                                      <p:cBhvr>
                                        <p:cTn id="170" dur="500"/>
                                        <p:tgtEl>
                                          <p:spTgt spid="1027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0280"/>
                                        </p:tgtEl>
                                        <p:attrNameLst>
                                          <p:attrName>style.visibility</p:attrName>
                                        </p:attrNameLst>
                                      </p:cBhvr>
                                      <p:to>
                                        <p:strVal val="visible"/>
                                      </p:to>
                                    </p:set>
                                    <p:anim calcmode="lin" valueType="num">
                                      <p:cBhvr>
                                        <p:cTn id="173" dur="500" fill="hold"/>
                                        <p:tgtEl>
                                          <p:spTgt spid="10280"/>
                                        </p:tgtEl>
                                        <p:attrNameLst>
                                          <p:attrName>ppt_w</p:attrName>
                                        </p:attrNameLst>
                                      </p:cBhvr>
                                      <p:tavLst>
                                        <p:tav tm="0">
                                          <p:val>
                                            <p:fltVal val="0"/>
                                          </p:val>
                                        </p:tav>
                                        <p:tav tm="100000">
                                          <p:val>
                                            <p:strVal val="#ppt_w"/>
                                          </p:val>
                                        </p:tav>
                                      </p:tavLst>
                                    </p:anim>
                                    <p:anim calcmode="lin" valueType="num">
                                      <p:cBhvr>
                                        <p:cTn id="174" dur="500" fill="hold"/>
                                        <p:tgtEl>
                                          <p:spTgt spid="10280"/>
                                        </p:tgtEl>
                                        <p:attrNameLst>
                                          <p:attrName>ppt_h</p:attrName>
                                        </p:attrNameLst>
                                      </p:cBhvr>
                                      <p:tavLst>
                                        <p:tav tm="0">
                                          <p:val>
                                            <p:fltVal val="0"/>
                                          </p:val>
                                        </p:tav>
                                        <p:tav tm="100000">
                                          <p:val>
                                            <p:strVal val="#ppt_h"/>
                                          </p:val>
                                        </p:tav>
                                      </p:tavLst>
                                    </p:anim>
                                    <p:animEffect filter="fade">
                                      <p:cBhvr>
                                        <p:cTn id="175" dur="500"/>
                                        <p:tgtEl>
                                          <p:spTgt spid="10280"/>
                                        </p:tgtEl>
                                      </p:cBhvr>
                                    </p:animEffect>
                                  </p:childTnLst>
                                </p:cTn>
                              </p:par>
                            </p:childTnLst>
                          </p:cTn>
                        </p:par>
                        <p:par>
                          <p:cTn id="176" fill="hold" nodeType="afterGroup">
                            <p:stCondLst>
                              <p:cond delay="7950"/>
                            </p:stCondLst>
                            <p:childTnLst>
                              <p:par>
                                <p:cTn id="177" presetID="47" presetClass="entr" presetSubtype="0" fill="hold" grpId="0" nodeType="afterEffect">
                                  <p:stCondLst>
                                    <p:cond delay="0"/>
                                  </p:stCondLst>
                                  <p:childTnLst>
                                    <p:set>
                                      <p:cBhvr>
                                        <p:cTn id="178" dur="1" fill="hold">
                                          <p:stCondLst>
                                            <p:cond delay="0"/>
                                          </p:stCondLst>
                                        </p:cTn>
                                        <p:tgtEl>
                                          <p:spTgt spid="10294"/>
                                        </p:tgtEl>
                                        <p:attrNameLst>
                                          <p:attrName>style.visibility</p:attrName>
                                        </p:attrNameLst>
                                      </p:cBhvr>
                                      <p:to>
                                        <p:strVal val="visible"/>
                                      </p:to>
                                    </p:set>
                                    <p:animEffect filter="fade">
                                      <p:cBhvr>
                                        <p:cTn id="179" dur="500"/>
                                        <p:tgtEl>
                                          <p:spTgt spid="10294"/>
                                        </p:tgtEl>
                                      </p:cBhvr>
                                    </p:animEffect>
                                    <p:anim calcmode="lin" valueType="num">
                                      <p:cBhvr>
                                        <p:cTn id="180" dur="500" fill="hold"/>
                                        <p:tgtEl>
                                          <p:spTgt spid="10294"/>
                                        </p:tgtEl>
                                        <p:attrNameLst>
                                          <p:attrName>ppt_x</p:attrName>
                                        </p:attrNameLst>
                                      </p:cBhvr>
                                      <p:tavLst>
                                        <p:tav tm="0">
                                          <p:val>
                                            <p:strVal val="#ppt_x"/>
                                          </p:val>
                                        </p:tav>
                                        <p:tav tm="100000">
                                          <p:val>
                                            <p:strVal val="#ppt_x"/>
                                          </p:val>
                                        </p:tav>
                                      </p:tavLst>
                                    </p:anim>
                                    <p:anim calcmode="lin" valueType="num">
                                      <p:cBhvr>
                                        <p:cTn id="181" dur="500" fill="hold"/>
                                        <p:tgtEl>
                                          <p:spTgt spid="10294"/>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0"/>
                                  </p:stCondLst>
                                  <p:childTnLst>
                                    <p:set>
                                      <p:cBhvr>
                                        <p:cTn id="183" dur="1" fill="hold">
                                          <p:stCondLst>
                                            <p:cond delay="0"/>
                                          </p:stCondLst>
                                        </p:cTn>
                                        <p:tgtEl>
                                          <p:spTgt spid="10265"/>
                                        </p:tgtEl>
                                        <p:attrNameLst>
                                          <p:attrName>style.visibility</p:attrName>
                                        </p:attrNameLst>
                                      </p:cBhvr>
                                      <p:to>
                                        <p:strVal val="visible"/>
                                      </p:to>
                                    </p:set>
                                    <p:animEffect filter="fade">
                                      <p:cBhvr>
                                        <p:cTn id="184" dur="500"/>
                                        <p:tgtEl>
                                          <p:spTgt spid="10265"/>
                                        </p:tgtEl>
                                      </p:cBhvr>
                                    </p:animEffect>
                                    <p:anim calcmode="lin" valueType="num">
                                      <p:cBhvr>
                                        <p:cTn id="185" dur="500" fill="hold"/>
                                        <p:tgtEl>
                                          <p:spTgt spid="10265"/>
                                        </p:tgtEl>
                                        <p:attrNameLst>
                                          <p:attrName>ppt_x</p:attrName>
                                        </p:attrNameLst>
                                      </p:cBhvr>
                                      <p:tavLst>
                                        <p:tav tm="0">
                                          <p:val>
                                            <p:strVal val="#ppt_x"/>
                                          </p:val>
                                        </p:tav>
                                        <p:tav tm="100000">
                                          <p:val>
                                            <p:strVal val="#ppt_x"/>
                                          </p:val>
                                        </p:tav>
                                      </p:tavLst>
                                    </p:anim>
                                    <p:anim calcmode="lin" valueType="num">
                                      <p:cBhvr>
                                        <p:cTn id="186" dur="500" fill="hold"/>
                                        <p:tgtEl>
                                          <p:spTgt spid="10265"/>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10266"/>
                                        </p:tgtEl>
                                        <p:attrNameLst>
                                          <p:attrName>style.visibility</p:attrName>
                                        </p:attrNameLst>
                                      </p:cBhvr>
                                      <p:to>
                                        <p:strVal val="visible"/>
                                      </p:to>
                                    </p:set>
                                    <p:animEffect filter="fade">
                                      <p:cBhvr>
                                        <p:cTn id="189" dur="500"/>
                                        <p:tgtEl>
                                          <p:spTgt spid="10266"/>
                                        </p:tgtEl>
                                      </p:cBhvr>
                                    </p:animEffect>
                                    <p:anim calcmode="lin" valueType="num">
                                      <p:cBhvr>
                                        <p:cTn id="190" dur="500" fill="hold"/>
                                        <p:tgtEl>
                                          <p:spTgt spid="10266"/>
                                        </p:tgtEl>
                                        <p:attrNameLst>
                                          <p:attrName>ppt_x</p:attrName>
                                        </p:attrNameLst>
                                      </p:cBhvr>
                                      <p:tavLst>
                                        <p:tav tm="0">
                                          <p:val>
                                            <p:strVal val="#ppt_x"/>
                                          </p:val>
                                        </p:tav>
                                        <p:tav tm="100000">
                                          <p:val>
                                            <p:strVal val="#ppt_x"/>
                                          </p:val>
                                        </p:tav>
                                      </p:tavLst>
                                    </p:anim>
                                    <p:anim calcmode="lin" valueType="num">
                                      <p:cBhvr>
                                        <p:cTn id="191" dur="500" fill="hold"/>
                                        <p:tgtEl>
                                          <p:spTgt spid="10266"/>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10287"/>
                                        </p:tgtEl>
                                        <p:attrNameLst>
                                          <p:attrName>style.visibility</p:attrName>
                                        </p:attrNameLst>
                                      </p:cBhvr>
                                      <p:to>
                                        <p:strVal val="visible"/>
                                      </p:to>
                                    </p:set>
                                    <p:animEffect filter="fade">
                                      <p:cBhvr>
                                        <p:cTn id="194" dur="500"/>
                                        <p:tgtEl>
                                          <p:spTgt spid="10287"/>
                                        </p:tgtEl>
                                      </p:cBhvr>
                                    </p:animEffect>
                                    <p:anim calcmode="lin" valueType="num">
                                      <p:cBhvr>
                                        <p:cTn id="195" dur="500" fill="hold"/>
                                        <p:tgtEl>
                                          <p:spTgt spid="10287"/>
                                        </p:tgtEl>
                                        <p:attrNameLst>
                                          <p:attrName>ppt_x</p:attrName>
                                        </p:attrNameLst>
                                      </p:cBhvr>
                                      <p:tavLst>
                                        <p:tav tm="0">
                                          <p:val>
                                            <p:strVal val="#ppt_x"/>
                                          </p:val>
                                        </p:tav>
                                        <p:tav tm="100000">
                                          <p:val>
                                            <p:strVal val="#ppt_x"/>
                                          </p:val>
                                        </p:tav>
                                      </p:tavLst>
                                    </p:anim>
                                    <p:anim calcmode="lin" valueType="num">
                                      <p:cBhvr>
                                        <p:cTn id="196" dur="500" fill="hold"/>
                                        <p:tgtEl>
                                          <p:spTgt spid="10287"/>
                                        </p:tgtEl>
                                        <p:attrNameLst>
                                          <p:attrName>ppt_y</p:attrName>
                                        </p:attrNameLst>
                                      </p:cBhvr>
                                      <p:tavLst>
                                        <p:tav tm="0">
                                          <p:val>
                                            <p:strVal val="#ppt_y+.1"/>
                                          </p:val>
                                        </p:tav>
                                        <p:tav tm="100000">
                                          <p:val>
                                            <p:strVal val="#ppt_y"/>
                                          </p:val>
                                        </p:tav>
                                      </p:tavLst>
                                    </p:anim>
                                  </p:childTnLst>
                                </p:cTn>
                              </p:par>
                            </p:childTnLst>
                          </p:cTn>
                        </p:par>
                        <p:par>
                          <p:cTn id="197" fill="hold" nodeType="afterGroup">
                            <p:stCondLst>
                              <p:cond delay="8450"/>
                            </p:stCondLst>
                            <p:childTnLst>
                              <p:par>
                                <p:cTn id="198" presetID="22" presetClass="entr" presetSubtype="8" fill="hold" nodeType="afterEffect">
                                  <p:stCondLst>
                                    <p:cond delay="0"/>
                                  </p:stCondLst>
                                  <p:childTnLst>
                                    <p:set>
                                      <p:cBhvr>
                                        <p:cTn id="199" dur="1" fill="hold">
                                          <p:stCondLst>
                                            <p:cond delay="0"/>
                                          </p:stCondLst>
                                        </p:cTn>
                                        <p:tgtEl>
                                          <p:spTgt spid="10284"/>
                                        </p:tgtEl>
                                        <p:attrNameLst>
                                          <p:attrName>style.visibility</p:attrName>
                                        </p:attrNameLst>
                                      </p:cBhvr>
                                      <p:to>
                                        <p:strVal val="visible"/>
                                      </p:to>
                                    </p:set>
                                    <p:animEffect filter="wipe(left)">
                                      <p:cBhvr>
                                        <p:cTn id="200" dur="500"/>
                                        <p:tgtEl>
                                          <p:spTgt spid="10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bldLvl="0"/>
      <p:bldP spid="10258" grpId="0" bldLvl="0" animBg="1"/>
      <p:bldP spid="10262" grpId="0" bldLvl="0" animBg="1"/>
      <p:bldP spid="10264" grpId="0" bldLvl="0" animBg="1"/>
      <p:bldP spid="10266" grpId="0" bldLvl="0" animBg="1"/>
      <p:bldP spid="10268" grpId="0" bldLvl="0" animBg="1"/>
      <p:bldP spid="10269" grpId="0" bldLvl="0" animBg="1"/>
      <p:bldP spid="10270" grpId="0" bldLvl="0" animBg="1"/>
      <p:bldP spid="10271" grpId="0" bldLvl="0" animBg="1"/>
      <p:bldP spid="10273" grpId="0" bldLvl="0" animBg="1"/>
      <p:bldP spid="10274" grpId="0" bldLvl="0" animBg="1"/>
      <p:bldP spid="10276" grpId="0" bldLvl="0" animBg="1"/>
      <p:bldP spid="10277" grpId="0" bldLvl="0" animBg="1"/>
      <p:bldP spid="10279" grpId="0" bldLvl="0" animBg="1"/>
      <p:bldP spid="10280" grpId="0" bldLvl="0" animBg="1"/>
      <p:bldP spid="10282" grpId="0" bldLvl="0" animBg="1"/>
      <p:bldP spid="10285" grpId="0" bldLvl="0"/>
      <p:bldP spid="10286" grpId="0" bldLvl="0"/>
      <p:bldP spid="10287" grpId="0" bldLvl="0"/>
      <p:bldP spid="10288" grpId="0" bldLvl="0"/>
      <p:bldP spid="10289" grpId="0" bldLvl="0"/>
      <p:bldP spid="10290" grpId="0" bldLvl="0"/>
      <p:bldP spid="10291" grpId="0" bldLvl="0"/>
      <p:bldP spid="10292" grpId="0" bldLvl="0"/>
      <p:bldP spid="10293" grpId="0" bldLvl="0"/>
      <p:bldP spid="10294"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a:extLst>
              <a:ext uri="{FF2B5EF4-FFF2-40B4-BE49-F238E27FC236}">
                <a16:creationId xmlns:a16="http://schemas.microsoft.com/office/drawing/2014/main" id="{179F72F3-F572-468D-82C6-133C83A82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fld id="{774ED593-A688-4D9A-A334-3B3B8EE7B5A9}" type="slidenum">
              <a:rPr altLang="en-US" sz="1100">
                <a:solidFill>
                  <a:srgbClr val="898989"/>
                </a:solidFill>
                <a:ea typeface="宋体" panose="02010600030101010101" pitchFamily="2" charset="-122"/>
              </a:rPr>
              <a:pPr/>
              <a:t>9</a:t>
            </a:fld>
            <a:endParaRPr lang="zh-CN" altLang="en-US" sz="1100">
              <a:solidFill>
                <a:srgbClr val="898989"/>
              </a:solidFill>
              <a:ea typeface="宋体" panose="02010600030101010101" pitchFamily="2" charset="-122"/>
            </a:endParaRPr>
          </a:p>
        </p:txBody>
      </p:sp>
      <p:sp>
        <p:nvSpPr>
          <p:cNvPr id="21507" name="矩形 6">
            <a:extLst>
              <a:ext uri="{FF2B5EF4-FFF2-40B4-BE49-F238E27FC236}">
                <a16:creationId xmlns:a16="http://schemas.microsoft.com/office/drawing/2014/main" id="{4278A609-CCF4-44A1-B74E-76D09AC7BC71}"/>
              </a:ext>
            </a:extLst>
          </p:cNvPr>
          <p:cNvSpPr>
            <a:spLocks noChangeArrowheads="1"/>
          </p:cNvSpPr>
          <p:nvPr/>
        </p:nvSpPr>
        <p:spPr bwMode="auto">
          <a:xfrm>
            <a:off x="0" y="333375"/>
            <a:ext cx="12198350" cy="43180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08" name="矩形 8">
            <a:extLst>
              <a:ext uri="{FF2B5EF4-FFF2-40B4-BE49-F238E27FC236}">
                <a16:creationId xmlns:a16="http://schemas.microsoft.com/office/drawing/2014/main" id="{442AA900-9182-41D6-9F04-48379F80C678}"/>
              </a:ext>
            </a:extLst>
          </p:cNvPr>
          <p:cNvSpPr>
            <a:spLocks noChangeArrowheads="1"/>
          </p:cNvSpPr>
          <p:nvPr/>
        </p:nvSpPr>
        <p:spPr bwMode="auto">
          <a:xfrm>
            <a:off x="552291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Graphics</a:t>
            </a:r>
            <a:endParaRPr lang="zh-CN" altLang="en-US" sz="1200">
              <a:ea typeface="宋体" panose="02010600030101010101" pitchFamily="2" charset="-122"/>
            </a:endParaRPr>
          </a:p>
        </p:txBody>
      </p:sp>
      <p:sp>
        <p:nvSpPr>
          <p:cNvPr id="21509" name="矩形 11">
            <a:extLst>
              <a:ext uri="{FF2B5EF4-FFF2-40B4-BE49-F238E27FC236}">
                <a16:creationId xmlns:a16="http://schemas.microsoft.com/office/drawing/2014/main" id="{0744A527-83A8-45E7-838F-1CAAEA450ECC}"/>
              </a:ext>
            </a:extLst>
          </p:cNvPr>
          <p:cNvSpPr>
            <a:spLocks noChangeArrowheads="1"/>
          </p:cNvSpPr>
          <p:nvPr/>
        </p:nvSpPr>
        <p:spPr bwMode="auto">
          <a:xfrm>
            <a:off x="677068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Complete situation</a:t>
            </a:r>
          </a:p>
        </p:txBody>
      </p:sp>
      <p:sp>
        <p:nvSpPr>
          <p:cNvPr id="21510" name="矩形 12">
            <a:extLst>
              <a:ext uri="{FF2B5EF4-FFF2-40B4-BE49-F238E27FC236}">
                <a16:creationId xmlns:a16="http://schemas.microsoft.com/office/drawing/2014/main" id="{44EEAE68-97EA-4BFA-9A5E-3157EAF67952}"/>
              </a:ext>
            </a:extLst>
          </p:cNvPr>
          <p:cNvSpPr>
            <a:spLocks noChangeArrowheads="1"/>
          </p:cNvSpPr>
          <p:nvPr/>
        </p:nvSpPr>
        <p:spPr bwMode="auto">
          <a:xfrm>
            <a:off x="8018463"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Insufficient work</a:t>
            </a:r>
          </a:p>
        </p:txBody>
      </p:sp>
      <p:sp>
        <p:nvSpPr>
          <p:cNvPr id="21511" name="矩形 13">
            <a:extLst>
              <a:ext uri="{FF2B5EF4-FFF2-40B4-BE49-F238E27FC236}">
                <a16:creationId xmlns:a16="http://schemas.microsoft.com/office/drawing/2014/main" id="{03EBCAF8-EF30-4F73-8D1B-3752E7ACFE78}"/>
              </a:ext>
            </a:extLst>
          </p:cNvPr>
          <p:cNvSpPr>
            <a:spLocks noChangeArrowheads="1"/>
          </p:cNvSpPr>
          <p:nvPr/>
        </p:nvSpPr>
        <p:spPr bwMode="auto">
          <a:xfrm>
            <a:off x="9266238" y="33337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Next year's plan</a:t>
            </a:r>
          </a:p>
        </p:txBody>
      </p:sp>
      <p:sp>
        <p:nvSpPr>
          <p:cNvPr id="21512" name="矩形 1">
            <a:extLst>
              <a:ext uri="{FF2B5EF4-FFF2-40B4-BE49-F238E27FC236}">
                <a16:creationId xmlns:a16="http://schemas.microsoft.com/office/drawing/2014/main" id="{F90E18CB-608E-4A09-A345-842A0775A9D1}"/>
              </a:ext>
            </a:extLst>
          </p:cNvPr>
          <p:cNvSpPr>
            <a:spLocks noChangeArrowheads="1"/>
          </p:cNvSpPr>
          <p:nvPr/>
        </p:nvSpPr>
        <p:spPr bwMode="auto">
          <a:xfrm>
            <a:off x="0" y="765175"/>
            <a:ext cx="12198350" cy="71438"/>
          </a:xfrm>
          <a:prstGeom prst="rect">
            <a:avLst/>
          </a:prstGeom>
          <a:solidFill>
            <a:srgbClr val="E36C0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3" name="矩形 3">
            <a:extLst>
              <a:ext uri="{FF2B5EF4-FFF2-40B4-BE49-F238E27FC236}">
                <a16:creationId xmlns:a16="http://schemas.microsoft.com/office/drawing/2014/main" id="{C0443638-6258-4284-8860-1C31F78ECD3C}"/>
              </a:ext>
            </a:extLst>
          </p:cNvPr>
          <p:cNvSpPr>
            <a:spLocks noChangeArrowheads="1"/>
          </p:cNvSpPr>
          <p:nvPr/>
        </p:nvSpPr>
        <p:spPr bwMode="auto">
          <a:xfrm>
            <a:off x="5522913" y="333375"/>
            <a:ext cx="1223962" cy="431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200" b="1">
                <a:solidFill>
                  <a:srgbClr val="009999"/>
                </a:solidFill>
                <a:latin typeface="微软雅黑" panose="020B0503020204020204" pitchFamily="34" charset="-122"/>
                <a:ea typeface="微软雅黑" panose="020B0503020204020204" pitchFamily="34" charset="-122"/>
                <a:sym typeface="微软雅黑" panose="020B0503020204020204" pitchFamily="34" charset="-122"/>
              </a:rPr>
              <a:t>Work focus</a:t>
            </a:r>
          </a:p>
        </p:txBody>
      </p:sp>
      <p:grpSp>
        <p:nvGrpSpPr>
          <p:cNvPr id="21514" name="组合 5">
            <a:extLst>
              <a:ext uri="{FF2B5EF4-FFF2-40B4-BE49-F238E27FC236}">
                <a16:creationId xmlns:a16="http://schemas.microsoft.com/office/drawing/2014/main" id="{0596B078-C39F-4B8C-BBC2-3AC1B24BE908}"/>
              </a:ext>
            </a:extLst>
          </p:cNvPr>
          <p:cNvGrpSpPr>
            <a:grpSpLocks/>
          </p:cNvGrpSpPr>
          <p:nvPr/>
        </p:nvGrpSpPr>
        <p:grpSpPr bwMode="auto">
          <a:xfrm>
            <a:off x="10944225" y="368300"/>
            <a:ext cx="360363" cy="361950"/>
            <a:chOff x="0" y="0"/>
            <a:chExt cx="360000" cy="360000"/>
          </a:xfrm>
        </p:grpSpPr>
        <p:sp>
          <p:nvSpPr>
            <p:cNvPr id="21532" name="椭圆 15">
              <a:extLst>
                <a:ext uri="{FF2B5EF4-FFF2-40B4-BE49-F238E27FC236}">
                  <a16:creationId xmlns:a16="http://schemas.microsoft.com/office/drawing/2014/main" id="{EBE8ECAC-9966-4A46-A252-B886076DC52B}"/>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3" name="燕尾形 16">
              <a:hlinkClick r:id="" action="ppaction://hlinkshowjump?jump=previousslide"/>
              <a:extLst>
                <a:ext uri="{FF2B5EF4-FFF2-40B4-BE49-F238E27FC236}">
                  <a16:creationId xmlns:a16="http://schemas.microsoft.com/office/drawing/2014/main" id="{045AACF5-CDA8-44A7-9487-BA58492A349A}"/>
                </a:ext>
              </a:extLst>
            </p:cNvPr>
            <p:cNvSpPr>
              <a:spLocks noChangeArrowheads="1"/>
            </p:cNvSpPr>
            <p:nvPr/>
          </p:nvSpPr>
          <p:spPr bwMode="auto">
            <a:xfrm flipH="1">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grpSp>
        <p:nvGrpSpPr>
          <p:cNvPr id="21515" name="组合 4">
            <a:extLst>
              <a:ext uri="{FF2B5EF4-FFF2-40B4-BE49-F238E27FC236}">
                <a16:creationId xmlns:a16="http://schemas.microsoft.com/office/drawing/2014/main" id="{414A8F1C-DA2D-4DB0-918F-209C213F0442}"/>
              </a:ext>
            </a:extLst>
          </p:cNvPr>
          <p:cNvGrpSpPr>
            <a:grpSpLocks/>
          </p:cNvGrpSpPr>
          <p:nvPr/>
        </p:nvGrpSpPr>
        <p:grpSpPr bwMode="auto">
          <a:xfrm>
            <a:off x="11449050" y="368300"/>
            <a:ext cx="360363" cy="361950"/>
            <a:chOff x="0" y="0"/>
            <a:chExt cx="360000" cy="360000"/>
          </a:xfrm>
        </p:grpSpPr>
        <p:sp>
          <p:nvSpPr>
            <p:cNvPr id="21530" name="椭圆 2">
              <a:extLst>
                <a:ext uri="{FF2B5EF4-FFF2-40B4-BE49-F238E27FC236}">
                  <a16:creationId xmlns:a16="http://schemas.microsoft.com/office/drawing/2014/main" id="{3A6B31A1-89B3-488F-8C5B-58056994CFDD}"/>
                </a:ext>
              </a:extLst>
            </p:cNvPr>
            <p:cNvSpPr>
              <a:spLocks noChangeArrowheads="1"/>
            </p:cNvSpPr>
            <p:nvPr/>
          </p:nvSpPr>
          <p:spPr bwMode="auto">
            <a:xfrm>
              <a:off x="0" y="0"/>
              <a:ext cx="360000" cy="3600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1" name="燕尾形 3">
              <a:hlinkClick r:id="" action="ppaction://hlinkshowjump?jump=nextslide"/>
              <a:extLst>
                <a:ext uri="{FF2B5EF4-FFF2-40B4-BE49-F238E27FC236}">
                  <a16:creationId xmlns:a16="http://schemas.microsoft.com/office/drawing/2014/main" id="{FF635A59-4090-42D2-8F72-98AB245A2651}"/>
                </a:ext>
              </a:extLst>
            </p:cNvPr>
            <p:cNvSpPr>
              <a:spLocks noChangeArrowheads="1"/>
            </p:cNvSpPr>
            <p:nvPr/>
          </p:nvSpPr>
          <p:spPr bwMode="auto">
            <a:xfrm>
              <a:off x="93569" y="93569"/>
              <a:ext cx="172863" cy="172863"/>
            </a:xfrm>
            <a:prstGeom prst="chevron">
              <a:avLst>
                <a:gd name="adj" fmla="val 50000"/>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sz="1200">
                <a:latin typeface="宋体" panose="02010600030101010101" pitchFamily="2" charset="-122"/>
                <a:ea typeface="宋体" panose="02010600030101010101" pitchFamily="2" charset="-122"/>
                <a:sym typeface="宋体" panose="02010600030101010101" pitchFamily="2" charset="-122"/>
              </a:endParaRPr>
            </a:p>
          </p:txBody>
        </p:sp>
      </p:grpSp>
      <p:sp>
        <p:nvSpPr>
          <p:cNvPr id="21516" name="矩形 6">
            <a:extLst>
              <a:ext uri="{FF2B5EF4-FFF2-40B4-BE49-F238E27FC236}">
                <a16:creationId xmlns:a16="http://schemas.microsoft.com/office/drawing/2014/main" id="{4836C820-4753-4F5F-BE66-F034382D62F7}"/>
              </a:ext>
            </a:extLst>
          </p:cNvPr>
          <p:cNvSpPr>
            <a:spLocks noChangeArrowheads="1"/>
          </p:cNvSpPr>
          <p:nvPr/>
        </p:nvSpPr>
        <p:spPr bwMode="auto">
          <a:xfrm>
            <a:off x="0" y="6562725"/>
            <a:ext cx="12198350" cy="296863"/>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7" name="矩形 1">
            <a:extLst>
              <a:ext uri="{FF2B5EF4-FFF2-40B4-BE49-F238E27FC236}">
                <a16:creationId xmlns:a16="http://schemas.microsoft.com/office/drawing/2014/main" id="{4383B840-BCC7-489D-BF47-9877F98ED1A3}"/>
              </a:ext>
            </a:extLst>
          </p:cNvPr>
          <p:cNvSpPr>
            <a:spLocks noChangeArrowheads="1"/>
          </p:cNvSpPr>
          <p:nvPr/>
        </p:nvSpPr>
        <p:spPr bwMode="auto">
          <a:xfrm>
            <a:off x="0" y="6599238"/>
            <a:ext cx="12198350" cy="71437"/>
          </a:xfrm>
          <a:prstGeom prst="rect">
            <a:avLst/>
          </a:prstGeom>
          <a:solidFill>
            <a:srgbClr val="F2F2F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81" name="TextBox 1">
            <a:extLst>
              <a:ext uri="{FF2B5EF4-FFF2-40B4-BE49-F238E27FC236}">
                <a16:creationId xmlns:a16="http://schemas.microsoft.com/office/drawing/2014/main" id="{3DA328AD-3171-4690-A40C-B75BDCF2BB4E}"/>
              </a:ext>
            </a:extLst>
          </p:cNvPr>
          <p:cNvSpPr>
            <a:spLocks noChangeArrowheads="1"/>
          </p:cNvSpPr>
          <p:nvPr/>
        </p:nvSpPr>
        <p:spPr bwMode="auto">
          <a:xfrm>
            <a:off x="1468438" y="333375"/>
            <a:ext cx="3632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pPr>
            <a:r>
              <a:rPr lang="zh-CN" altLang="en-US" sz="1800" dirty="0">
                <a:solidFill>
                  <a:schemeClr val="bg1"/>
                </a:solidFill>
                <a:latin typeface="方正兰亭粗黑简体" pitchFamily="2" charset="-122"/>
                <a:ea typeface="方正兰亭粗黑简体" pitchFamily="2" charset="-122"/>
                <a:sym typeface="方正兰亭粗黑简体" pitchFamily="2" charset="-122"/>
              </a:rPr>
              <a:t>Click to enter your title content</a:t>
            </a:r>
          </a:p>
        </p:txBody>
      </p:sp>
      <p:sp>
        <p:nvSpPr>
          <p:cNvPr id="11282" name="矩形 2">
            <a:extLst>
              <a:ext uri="{FF2B5EF4-FFF2-40B4-BE49-F238E27FC236}">
                <a16:creationId xmlns:a16="http://schemas.microsoft.com/office/drawing/2014/main" id="{79FE66A6-CAFB-4A76-906D-DF935BCE34E5}"/>
              </a:ext>
            </a:extLst>
          </p:cNvPr>
          <p:cNvSpPr>
            <a:spLocks noChangeArrowheads="1"/>
          </p:cNvSpPr>
          <p:nvPr/>
        </p:nvSpPr>
        <p:spPr bwMode="auto">
          <a:xfrm>
            <a:off x="0" y="117475"/>
            <a:ext cx="1419225" cy="920750"/>
          </a:xfrm>
          <a:prstGeom prst="rect">
            <a:avLst/>
          </a:prstGeom>
          <a:solidFill>
            <a:srgbClr val="009999"/>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83" name="KSO_Shape">
            <a:extLst>
              <a:ext uri="{FF2B5EF4-FFF2-40B4-BE49-F238E27FC236}">
                <a16:creationId xmlns:a16="http://schemas.microsoft.com/office/drawing/2014/main" id="{5CDFC0A7-96E2-466F-8E4B-4FB21752B3C9}"/>
              </a:ext>
            </a:extLst>
          </p:cNvPr>
          <p:cNvSpPr>
            <a:spLocks noChangeArrowheads="1"/>
          </p:cNvSpPr>
          <p:nvPr/>
        </p:nvSpPr>
        <p:spPr bwMode="auto">
          <a:xfrm>
            <a:off x="501650" y="188913"/>
            <a:ext cx="773113" cy="792162"/>
          </a:xfrm>
          <a:custGeom>
            <a:avLst/>
            <a:gdLst>
              <a:gd name="T0" fmla="*/ 13824 w 2482850"/>
              <a:gd name="T1" fmla="*/ 56887 h 2544763"/>
              <a:gd name="T2" fmla="*/ 12371 w 2482850"/>
              <a:gd name="T3" fmla="*/ 60159 h 2544763"/>
              <a:gd name="T4" fmla="*/ 548 w 2482850"/>
              <a:gd name="T5" fmla="*/ 59333 h 2544763"/>
              <a:gd name="T6" fmla="*/ 808 w 2482850"/>
              <a:gd name="T7" fmla="*/ 55773 h 2544763"/>
              <a:gd name="T8" fmla="*/ 74337 w 2482850"/>
              <a:gd name="T9" fmla="*/ 53756 h 2544763"/>
              <a:gd name="T10" fmla="*/ 74173 w 2482850"/>
              <a:gd name="T11" fmla="*/ 64654 h 2544763"/>
              <a:gd name="T12" fmla="*/ 46395 w 2482850"/>
              <a:gd name="T13" fmla="*/ 43625 h 2544763"/>
              <a:gd name="T14" fmla="*/ 53534 w 2482850"/>
              <a:gd name="T15" fmla="*/ 51950 h 2544763"/>
              <a:gd name="T16" fmla="*/ 23201 w 2482850"/>
              <a:gd name="T17" fmla="*/ 47209 h 2544763"/>
              <a:gd name="T18" fmla="*/ 73271 w 2482850"/>
              <a:gd name="T19" fmla="*/ 39057 h 2544763"/>
              <a:gd name="T20" fmla="*/ 74809 w 2482850"/>
              <a:gd name="T21" fmla="*/ 49738 h 2544763"/>
              <a:gd name="T22" fmla="*/ 11741 w 2482850"/>
              <a:gd name="T23" fmla="*/ 35730 h 2544763"/>
              <a:gd name="T24" fmla="*/ 13940 w 2482850"/>
              <a:gd name="T25" fmla="*/ 38538 h 2544763"/>
              <a:gd name="T26" fmla="*/ 11467 w 2482850"/>
              <a:gd name="T27" fmla="*/ 41121 h 2544763"/>
              <a:gd name="T28" fmla="*/ 123 w 2482850"/>
              <a:gd name="T29" fmla="*/ 39215 h 2544763"/>
              <a:gd name="T30" fmla="*/ 1569 w 2482850"/>
              <a:gd name="T31" fmla="*/ 35949 h 2544763"/>
              <a:gd name="T32" fmla="*/ 44072 w 2482850"/>
              <a:gd name="T33" fmla="*/ 26837 h 2544763"/>
              <a:gd name="T34" fmla="*/ 46100 w 2482850"/>
              <a:gd name="T35" fmla="*/ 32912 h 2544763"/>
              <a:gd name="T36" fmla="*/ 40940 w 2482850"/>
              <a:gd name="T37" fmla="*/ 40854 h 2544763"/>
              <a:gd name="T38" fmla="*/ 35212 w 2482850"/>
              <a:gd name="T39" fmla="*/ 41381 h 2544763"/>
              <a:gd name="T40" fmla="*/ 29668 w 2482850"/>
              <a:gd name="T41" fmla="*/ 33493 h 2544763"/>
              <a:gd name="T42" fmla="*/ 30984 w 2482850"/>
              <a:gd name="T43" fmla="*/ 28410 h 2544763"/>
              <a:gd name="T44" fmla="*/ 37815 w 2482850"/>
              <a:gd name="T45" fmla="*/ 25462 h 2544763"/>
              <a:gd name="T46" fmla="*/ 74255 w 2482850"/>
              <a:gd name="T47" fmla="*/ 26032 h 2544763"/>
              <a:gd name="T48" fmla="*/ 74255 w 2482850"/>
              <a:gd name="T49" fmla="*/ 36947 h 2544763"/>
              <a:gd name="T50" fmla="*/ 42046 w 2482850"/>
              <a:gd name="T51" fmla="*/ 20030 h 2544763"/>
              <a:gd name="T52" fmla="*/ 45286 w 2482850"/>
              <a:gd name="T53" fmla="*/ 22751 h 2544763"/>
              <a:gd name="T54" fmla="*/ 44658 w 2482850"/>
              <a:gd name="T55" fmla="*/ 28035 h 2544763"/>
              <a:gd name="T56" fmla="*/ 40707 w 2482850"/>
              <a:gd name="T57" fmla="*/ 24043 h 2544763"/>
              <a:gd name="T58" fmla="*/ 31855 w 2482850"/>
              <a:gd name="T59" fmla="*/ 24829 h 2544763"/>
              <a:gd name="T60" fmla="*/ 29380 w 2482850"/>
              <a:gd name="T61" fmla="*/ 27481 h 2544763"/>
              <a:gd name="T62" fmla="*/ 32600 w 2482850"/>
              <a:gd name="T63" fmla="*/ 20255 h 2544763"/>
              <a:gd name="T64" fmla="*/ 12728 w 2482850"/>
              <a:gd name="T65" fmla="*/ 16800 h 2544763"/>
              <a:gd name="T66" fmla="*/ 13673 w 2482850"/>
              <a:gd name="T67" fmla="*/ 20239 h 2544763"/>
              <a:gd name="T68" fmla="*/ 2076 w 2482850"/>
              <a:gd name="T69" fmla="*/ 21700 h 2544763"/>
              <a:gd name="T70" fmla="*/ 14 w 2482850"/>
              <a:gd name="T71" fmla="*/ 18779 h 2544763"/>
              <a:gd name="T72" fmla="*/ 2624 w 2482850"/>
              <a:gd name="T73" fmla="*/ 16336 h 2544763"/>
              <a:gd name="T74" fmla="*/ 74960 w 2482850"/>
              <a:gd name="T75" fmla="*/ 20941 h 2544763"/>
              <a:gd name="T76" fmla="*/ 13856 w 2482850"/>
              <a:gd name="T77" fmla="*/ 691 h 2544763"/>
              <a:gd name="T78" fmla="*/ 7716 w 2482850"/>
              <a:gd name="T79" fmla="*/ 5966 h 2544763"/>
              <a:gd name="T80" fmla="*/ 14979 w 2482850"/>
              <a:gd name="T81" fmla="*/ 17446 h 2544763"/>
              <a:gd name="T82" fmla="*/ 13302 w 2482850"/>
              <a:gd name="T83" fmla="*/ 22564 h 2544763"/>
              <a:gd name="T84" fmla="*/ 13946 w 2482850"/>
              <a:gd name="T85" fmla="*/ 35337 h 2544763"/>
              <a:gd name="T86" fmla="*/ 14596 w 2482850"/>
              <a:gd name="T87" fmla="*/ 40680 h 2544763"/>
              <a:gd name="T88" fmla="*/ 12385 w 2482850"/>
              <a:gd name="T89" fmla="*/ 53788 h 2544763"/>
              <a:gd name="T90" fmla="*/ 15253 w 2482850"/>
              <a:gd name="T91" fmla="*/ 58338 h 2544763"/>
              <a:gd name="T92" fmla="*/ 11160 w 2482850"/>
              <a:gd name="T93" fmla="*/ 61827 h 2544763"/>
              <a:gd name="T94" fmla="*/ 12310 w 2482850"/>
              <a:gd name="T95" fmla="*/ 75880 h 2544763"/>
              <a:gd name="T96" fmla="*/ 66901 w 2482850"/>
              <a:gd name="T97" fmla="*/ 72548 h 2544763"/>
              <a:gd name="T98" fmla="*/ 65012 w 2482850"/>
              <a:gd name="T99" fmla="*/ 1929 h 2544763"/>
              <a:gd name="T100" fmla="*/ 65423 w 2482850"/>
              <a:gd name="T101" fmla="*/ 1382 h 2544763"/>
              <a:gd name="T102" fmla="*/ 67517 w 2482850"/>
              <a:gd name="T103" fmla="*/ 72842 h 2544763"/>
              <a:gd name="T104" fmla="*/ 12138 w 2482850"/>
              <a:gd name="T105" fmla="*/ 76543 h 2544763"/>
              <a:gd name="T106" fmla="*/ 11160 w 2482850"/>
              <a:gd name="T107" fmla="*/ 61143 h 2544763"/>
              <a:gd name="T108" fmla="*/ 14569 w 2482850"/>
              <a:gd name="T109" fmla="*/ 58242 h 2544763"/>
              <a:gd name="T110" fmla="*/ 12179 w 2482850"/>
              <a:gd name="T111" fmla="*/ 54445 h 2544763"/>
              <a:gd name="T112" fmla="*/ 14021 w 2482850"/>
              <a:gd name="T113" fmla="*/ 40297 h 2544763"/>
              <a:gd name="T114" fmla="*/ 13473 w 2482850"/>
              <a:gd name="T115" fmla="*/ 35850 h 2544763"/>
              <a:gd name="T116" fmla="*/ 12939 w 2482850"/>
              <a:gd name="T117" fmla="*/ 21975 h 2544763"/>
              <a:gd name="T118" fmla="*/ 14336 w 2482850"/>
              <a:gd name="T119" fmla="*/ 17720 h 2544763"/>
              <a:gd name="T120" fmla="*/ 7025 w 2482850"/>
              <a:gd name="T121" fmla="*/ 5863 h 2544763"/>
              <a:gd name="T122" fmla="*/ 13856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84" name="Freeform 6">
            <a:extLst>
              <a:ext uri="{FF2B5EF4-FFF2-40B4-BE49-F238E27FC236}">
                <a16:creationId xmlns:a16="http://schemas.microsoft.com/office/drawing/2014/main" id="{647FAE88-1B2B-4774-A1CF-1DD075BC706C}"/>
              </a:ext>
            </a:extLst>
          </p:cNvPr>
          <p:cNvSpPr>
            <a:spLocks noChangeArrowheads="1"/>
          </p:cNvSpPr>
          <p:nvPr/>
        </p:nvSpPr>
        <p:spPr bwMode="auto">
          <a:xfrm>
            <a:off x="1724025" y="4578350"/>
            <a:ext cx="2725738" cy="1271588"/>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85" name="Freeform 7">
            <a:extLst>
              <a:ext uri="{FF2B5EF4-FFF2-40B4-BE49-F238E27FC236}">
                <a16:creationId xmlns:a16="http://schemas.microsoft.com/office/drawing/2014/main" id="{524D0F02-1E76-488B-8A99-50297C1C0437}"/>
              </a:ext>
            </a:extLst>
          </p:cNvPr>
          <p:cNvSpPr>
            <a:spLocks noChangeArrowheads="1"/>
          </p:cNvSpPr>
          <p:nvPr/>
        </p:nvSpPr>
        <p:spPr bwMode="auto">
          <a:xfrm>
            <a:off x="1724025" y="1236663"/>
            <a:ext cx="2725738" cy="3440112"/>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86" name="Freeform 6">
            <a:extLst>
              <a:ext uri="{FF2B5EF4-FFF2-40B4-BE49-F238E27FC236}">
                <a16:creationId xmlns:a16="http://schemas.microsoft.com/office/drawing/2014/main" id="{DE33FBE2-9B10-4DD4-AB01-8BFC7181BBFF}"/>
              </a:ext>
            </a:extLst>
          </p:cNvPr>
          <p:cNvSpPr>
            <a:spLocks noChangeArrowheads="1"/>
          </p:cNvSpPr>
          <p:nvPr/>
        </p:nvSpPr>
        <p:spPr bwMode="auto">
          <a:xfrm>
            <a:off x="4749800" y="4578350"/>
            <a:ext cx="2725738" cy="1271588"/>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87" name="Freeform 7">
            <a:extLst>
              <a:ext uri="{FF2B5EF4-FFF2-40B4-BE49-F238E27FC236}">
                <a16:creationId xmlns:a16="http://schemas.microsoft.com/office/drawing/2014/main" id="{CFBE679E-08B8-4A00-804F-51EF95568419}"/>
              </a:ext>
            </a:extLst>
          </p:cNvPr>
          <p:cNvSpPr>
            <a:spLocks noChangeArrowheads="1"/>
          </p:cNvSpPr>
          <p:nvPr/>
        </p:nvSpPr>
        <p:spPr bwMode="auto">
          <a:xfrm>
            <a:off x="4749800" y="1236663"/>
            <a:ext cx="2725738" cy="3440112"/>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88" name="Freeform 6">
            <a:extLst>
              <a:ext uri="{FF2B5EF4-FFF2-40B4-BE49-F238E27FC236}">
                <a16:creationId xmlns:a16="http://schemas.microsoft.com/office/drawing/2014/main" id="{57D40136-1577-45E0-B615-29996AB8715F}"/>
              </a:ext>
            </a:extLst>
          </p:cNvPr>
          <p:cNvSpPr>
            <a:spLocks noChangeArrowheads="1"/>
          </p:cNvSpPr>
          <p:nvPr/>
        </p:nvSpPr>
        <p:spPr bwMode="auto">
          <a:xfrm>
            <a:off x="7826375" y="4578350"/>
            <a:ext cx="2725738" cy="1271588"/>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89" name="Freeform 7">
            <a:extLst>
              <a:ext uri="{FF2B5EF4-FFF2-40B4-BE49-F238E27FC236}">
                <a16:creationId xmlns:a16="http://schemas.microsoft.com/office/drawing/2014/main" id="{F83EEA27-B03A-47E4-9B5B-785E3EEF7D02}"/>
              </a:ext>
            </a:extLst>
          </p:cNvPr>
          <p:cNvSpPr>
            <a:spLocks noChangeArrowheads="1"/>
          </p:cNvSpPr>
          <p:nvPr/>
        </p:nvSpPr>
        <p:spPr bwMode="auto">
          <a:xfrm>
            <a:off x="7826375" y="1236663"/>
            <a:ext cx="2725738" cy="3440112"/>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0" name="TextBox 9">
            <a:extLst>
              <a:ext uri="{FF2B5EF4-FFF2-40B4-BE49-F238E27FC236}">
                <a16:creationId xmlns:a16="http://schemas.microsoft.com/office/drawing/2014/main" id="{9B129EA9-3DA3-46FA-B532-4002B4A106D1}"/>
              </a:ext>
            </a:extLst>
          </p:cNvPr>
          <p:cNvSpPr>
            <a:spLocks noChangeArrowheads="1"/>
          </p:cNvSpPr>
          <p:nvPr/>
        </p:nvSpPr>
        <p:spPr bwMode="auto">
          <a:xfrm>
            <a:off x="1787525" y="4797425"/>
            <a:ext cx="2552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enter your highlighted content</a:t>
            </a:r>
            <a:endPar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or copy text content</a:t>
            </a:r>
            <a:endPar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Random changes to pictures</a:t>
            </a:r>
          </a:p>
        </p:txBody>
      </p:sp>
      <p:sp>
        <p:nvSpPr>
          <p:cNvPr id="11291" name="TextBox 10">
            <a:extLst>
              <a:ext uri="{FF2B5EF4-FFF2-40B4-BE49-F238E27FC236}">
                <a16:creationId xmlns:a16="http://schemas.microsoft.com/office/drawing/2014/main" id="{B35549D9-271B-4295-86FD-7F412497A5DB}"/>
              </a:ext>
            </a:extLst>
          </p:cNvPr>
          <p:cNvSpPr>
            <a:spLocks noChangeArrowheads="1"/>
          </p:cNvSpPr>
          <p:nvPr/>
        </p:nvSpPr>
        <p:spPr bwMode="auto">
          <a:xfrm>
            <a:off x="4800600" y="4886325"/>
            <a:ext cx="25511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enter your highlighted content</a:t>
            </a:r>
            <a:endPar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or copy text content</a:t>
            </a:r>
            <a:endPar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Random changes to pictures</a:t>
            </a:r>
          </a:p>
        </p:txBody>
      </p:sp>
      <p:sp>
        <p:nvSpPr>
          <p:cNvPr id="11292" name="TextBox 11">
            <a:extLst>
              <a:ext uri="{FF2B5EF4-FFF2-40B4-BE49-F238E27FC236}">
                <a16:creationId xmlns:a16="http://schemas.microsoft.com/office/drawing/2014/main" id="{11951AF5-748E-46A7-8295-0F3B6FB6A4B6}"/>
              </a:ext>
            </a:extLst>
          </p:cNvPr>
          <p:cNvSpPr>
            <a:spLocks noChangeArrowheads="1"/>
          </p:cNvSpPr>
          <p:nvPr/>
        </p:nvSpPr>
        <p:spPr bwMode="auto">
          <a:xfrm>
            <a:off x="7889875" y="4886325"/>
            <a:ext cx="2552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幼圆" panose="02010509060101010101" pitchFamily="49" charset="-122"/>
              </a:defRPr>
            </a:lvl1pPr>
            <a:lvl2pPr marL="742950" indent="-285750">
              <a:defRPr sz="2100">
                <a:solidFill>
                  <a:schemeClr val="tx1"/>
                </a:solidFill>
                <a:latin typeface="Arial" panose="020B0604020202020204" pitchFamily="34" charset="0"/>
                <a:ea typeface="幼圆" panose="02010509060101010101" pitchFamily="49" charset="-122"/>
              </a:defRPr>
            </a:lvl2pPr>
            <a:lvl3pPr marL="1143000" indent="-228600">
              <a:defRPr sz="2100">
                <a:solidFill>
                  <a:schemeClr val="tx1"/>
                </a:solidFill>
                <a:latin typeface="Arial" panose="020B0604020202020204" pitchFamily="34" charset="0"/>
                <a:ea typeface="幼圆" panose="02010509060101010101" pitchFamily="49" charset="-122"/>
              </a:defRPr>
            </a:lvl3pPr>
            <a:lvl4pPr marL="1600200" indent="-228600">
              <a:defRPr sz="2100">
                <a:solidFill>
                  <a:schemeClr val="tx1"/>
                </a:solidFill>
                <a:latin typeface="Arial" panose="020B0604020202020204" pitchFamily="34" charset="0"/>
                <a:ea typeface="幼圆" panose="02010509060101010101" pitchFamily="49" charset="-122"/>
              </a:defRPr>
            </a:lvl4pPr>
            <a:lvl5pPr marL="2057400" indent="-228600">
              <a:defRPr sz="2100">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幼圆" panose="02010509060101010101" pitchFamily="49" charset="-122"/>
              </a:defRPr>
            </a:lvl9pPr>
          </a:lstStyle>
          <a:p>
            <a:pPr algn="ctr" eaLnBrk="1" hangingPunct="1">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enter your highlighted content</a:t>
            </a:r>
            <a:endPar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or copy text content</a:t>
            </a:r>
            <a:endPar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Random changes to pictures</a:t>
            </a:r>
          </a:p>
        </p:txBody>
      </p:sp>
    </p:spTree>
    <p:custDataLst>
      <p:tags r:id="rId1"/>
    </p:custDataLst>
  </p:cSld>
  <p:clrMapOvr>
    <a:masterClrMapping/>
  </p:clrMapOvr>
  <p:transition advTm="3094">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anim calcmode="lin" valueType="num">
                                      <p:cBhvr>
                                        <p:cTn id="7" dur="500" fill="hold"/>
                                        <p:tgtEl>
                                          <p:spTgt spid="11282"/>
                                        </p:tgtEl>
                                        <p:attrNameLst>
                                          <p:attrName>ppt_x</p:attrName>
                                        </p:attrNameLst>
                                      </p:cBhvr>
                                      <p:tavLst>
                                        <p:tav tm="0">
                                          <p:val>
                                            <p:strVal val="0-#ppt_w/2"/>
                                          </p:val>
                                        </p:tav>
                                        <p:tav tm="100000">
                                          <p:val>
                                            <p:strVal val="#ppt_x"/>
                                          </p:val>
                                        </p:tav>
                                      </p:tavLst>
                                    </p:anim>
                                    <p:anim calcmode="lin" valueType="num">
                                      <p:cBhvr>
                                        <p:cTn id="8" dur="500" fill="hold"/>
                                        <p:tgtEl>
                                          <p:spTgt spid="112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83"/>
                                        </p:tgtEl>
                                        <p:attrNameLst>
                                          <p:attrName>style.visibility</p:attrName>
                                        </p:attrNameLst>
                                      </p:cBhvr>
                                      <p:to>
                                        <p:strVal val="visible"/>
                                      </p:to>
                                    </p:set>
                                    <p:anim calcmode="lin" valueType="num">
                                      <p:cBhvr>
                                        <p:cTn id="11" dur="500" fill="hold"/>
                                        <p:tgtEl>
                                          <p:spTgt spid="11283"/>
                                        </p:tgtEl>
                                        <p:attrNameLst>
                                          <p:attrName>ppt_x</p:attrName>
                                        </p:attrNameLst>
                                      </p:cBhvr>
                                      <p:tavLst>
                                        <p:tav tm="0">
                                          <p:val>
                                            <p:strVal val="0-#ppt_w/2"/>
                                          </p:val>
                                        </p:tav>
                                        <p:tav tm="100000">
                                          <p:val>
                                            <p:strVal val="#ppt_x"/>
                                          </p:val>
                                        </p:tav>
                                      </p:tavLst>
                                    </p:anim>
                                    <p:anim calcmode="lin" valueType="num">
                                      <p:cBhvr>
                                        <p:cTn id="12" dur="500" fill="hold"/>
                                        <p:tgtEl>
                                          <p:spTgt spid="1128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1281"/>
                                        </p:tgtEl>
                                        <p:attrNameLst>
                                          <p:attrName>style.visibility</p:attrName>
                                        </p:attrNameLst>
                                      </p:cBhvr>
                                      <p:to>
                                        <p:strVal val="visible"/>
                                      </p:to>
                                    </p:set>
                                    <p:anim calcmode="lin" valueType="num">
                                      <p:cBhvr>
                                        <p:cTn id="17" dur="500" fill="hold"/>
                                        <p:tgtEl>
                                          <p:spTgt spid="1128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281"/>
                                        </p:tgtEl>
                                        <p:attrNameLst>
                                          <p:attrName>ppt_y</p:attrName>
                                        </p:attrNameLst>
                                      </p:cBhvr>
                                      <p:tavLst>
                                        <p:tav tm="0">
                                          <p:val>
                                            <p:strVal val="#ppt_y"/>
                                          </p:val>
                                        </p:tav>
                                        <p:tav tm="100000">
                                          <p:val>
                                            <p:strVal val="#ppt_y"/>
                                          </p:val>
                                        </p:tav>
                                      </p:tavLst>
                                    </p:anim>
                                    <p:anim calcmode="lin" valueType="num">
                                      <p:cBhvr>
                                        <p:cTn id="19" dur="500" fill="hold"/>
                                        <p:tgtEl>
                                          <p:spTgt spid="1128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281"/>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11281"/>
                                        </p:tgtEl>
                                      </p:cBhvr>
                                    </p:animEffect>
                                  </p:childTnLst>
                                </p:cTn>
                              </p:par>
                            </p:childTnLst>
                          </p:cTn>
                        </p:par>
                        <p:par>
                          <p:cTn id="22" fill="hold" nodeType="afterGroup">
                            <p:stCondLst>
                              <p:cond delay="950"/>
                            </p:stCondLst>
                            <p:childTnLst>
                              <p:par>
                                <p:cTn id="23" presetID="47" presetClass="entr" presetSubtype="0" fill="hold" nodeType="afterEffect">
                                  <p:stCondLst>
                                    <p:cond delay="0"/>
                                  </p:stCondLst>
                                  <p:childTnLst>
                                    <p:set>
                                      <p:cBhvr>
                                        <p:cTn id="24" dur="1" fill="hold">
                                          <p:stCondLst>
                                            <p:cond delay="0"/>
                                          </p:stCondLst>
                                        </p:cTn>
                                        <p:tgtEl>
                                          <p:spTgt spid="11285"/>
                                        </p:tgtEl>
                                        <p:attrNameLst>
                                          <p:attrName>style.visibility</p:attrName>
                                        </p:attrNameLst>
                                      </p:cBhvr>
                                      <p:to>
                                        <p:strVal val="visible"/>
                                      </p:to>
                                    </p:set>
                                    <p:animEffect filter="fade">
                                      <p:cBhvr>
                                        <p:cTn id="25" dur="1000"/>
                                        <p:tgtEl>
                                          <p:spTgt spid="11285"/>
                                        </p:tgtEl>
                                      </p:cBhvr>
                                    </p:animEffect>
                                    <p:anim calcmode="lin" valueType="num">
                                      <p:cBhvr>
                                        <p:cTn id="26" dur="1000" fill="hold"/>
                                        <p:tgtEl>
                                          <p:spTgt spid="11285"/>
                                        </p:tgtEl>
                                        <p:attrNameLst>
                                          <p:attrName>ppt_x</p:attrName>
                                        </p:attrNameLst>
                                      </p:cBhvr>
                                      <p:tavLst>
                                        <p:tav tm="0">
                                          <p:val>
                                            <p:strVal val="#ppt_x"/>
                                          </p:val>
                                        </p:tav>
                                        <p:tav tm="100000">
                                          <p:val>
                                            <p:strVal val="#ppt_x"/>
                                          </p:val>
                                        </p:tav>
                                      </p:tavLst>
                                    </p:anim>
                                    <p:anim calcmode="lin" valueType="num">
                                      <p:cBhvr>
                                        <p:cTn id="27" dur="1000" fill="hold"/>
                                        <p:tgtEl>
                                          <p:spTgt spid="1128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11287"/>
                                        </p:tgtEl>
                                        <p:attrNameLst>
                                          <p:attrName>style.visibility</p:attrName>
                                        </p:attrNameLst>
                                      </p:cBhvr>
                                      <p:to>
                                        <p:strVal val="visible"/>
                                      </p:to>
                                    </p:set>
                                    <p:animEffect filter="fade">
                                      <p:cBhvr>
                                        <p:cTn id="30" dur="1000"/>
                                        <p:tgtEl>
                                          <p:spTgt spid="11287"/>
                                        </p:tgtEl>
                                      </p:cBhvr>
                                    </p:animEffect>
                                    <p:anim calcmode="lin" valueType="num">
                                      <p:cBhvr>
                                        <p:cTn id="31" dur="1000" fill="hold"/>
                                        <p:tgtEl>
                                          <p:spTgt spid="11287"/>
                                        </p:tgtEl>
                                        <p:attrNameLst>
                                          <p:attrName>ppt_x</p:attrName>
                                        </p:attrNameLst>
                                      </p:cBhvr>
                                      <p:tavLst>
                                        <p:tav tm="0">
                                          <p:val>
                                            <p:strVal val="#ppt_x"/>
                                          </p:val>
                                        </p:tav>
                                        <p:tav tm="100000">
                                          <p:val>
                                            <p:strVal val="#ppt_x"/>
                                          </p:val>
                                        </p:tav>
                                      </p:tavLst>
                                    </p:anim>
                                    <p:anim calcmode="lin" valueType="num">
                                      <p:cBhvr>
                                        <p:cTn id="32" dur="1000" fill="hold"/>
                                        <p:tgtEl>
                                          <p:spTgt spid="11287"/>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400"/>
                                  </p:stCondLst>
                                  <p:childTnLst>
                                    <p:set>
                                      <p:cBhvr>
                                        <p:cTn id="34" dur="1" fill="hold">
                                          <p:stCondLst>
                                            <p:cond delay="0"/>
                                          </p:stCondLst>
                                        </p:cTn>
                                        <p:tgtEl>
                                          <p:spTgt spid="11289"/>
                                        </p:tgtEl>
                                        <p:attrNameLst>
                                          <p:attrName>style.visibility</p:attrName>
                                        </p:attrNameLst>
                                      </p:cBhvr>
                                      <p:to>
                                        <p:strVal val="visible"/>
                                      </p:to>
                                    </p:set>
                                    <p:animEffect filter="fade">
                                      <p:cBhvr>
                                        <p:cTn id="35" dur="1000"/>
                                        <p:tgtEl>
                                          <p:spTgt spid="11289"/>
                                        </p:tgtEl>
                                      </p:cBhvr>
                                    </p:animEffect>
                                    <p:anim calcmode="lin" valueType="num">
                                      <p:cBhvr>
                                        <p:cTn id="36" dur="1000" fill="hold"/>
                                        <p:tgtEl>
                                          <p:spTgt spid="11289"/>
                                        </p:tgtEl>
                                        <p:attrNameLst>
                                          <p:attrName>ppt_x</p:attrName>
                                        </p:attrNameLst>
                                      </p:cBhvr>
                                      <p:tavLst>
                                        <p:tav tm="0">
                                          <p:val>
                                            <p:strVal val="#ppt_x"/>
                                          </p:val>
                                        </p:tav>
                                        <p:tav tm="100000">
                                          <p:val>
                                            <p:strVal val="#ppt_x"/>
                                          </p:val>
                                        </p:tav>
                                      </p:tavLst>
                                    </p:anim>
                                    <p:anim calcmode="lin" valueType="num">
                                      <p:cBhvr>
                                        <p:cTn id="37" dur="1000" fill="hold"/>
                                        <p:tgtEl>
                                          <p:spTgt spid="11289"/>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350"/>
                            </p:stCondLst>
                            <p:childTnLst>
                              <p:par>
                                <p:cTn id="39" presetID="42" presetClass="entr" presetSubtype="0" fill="hold" nodeType="afterEffect">
                                  <p:stCondLst>
                                    <p:cond delay="0"/>
                                  </p:stCondLst>
                                  <p:childTnLst>
                                    <p:set>
                                      <p:cBhvr>
                                        <p:cTn id="40" dur="1" fill="hold">
                                          <p:stCondLst>
                                            <p:cond delay="0"/>
                                          </p:stCondLst>
                                        </p:cTn>
                                        <p:tgtEl>
                                          <p:spTgt spid="11284"/>
                                        </p:tgtEl>
                                        <p:attrNameLst>
                                          <p:attrName>style.visibility</p:attrName>
                                        </p:attrNameLst>
                                      </p:cBhvr>
                                      <p:to>
                                        <p:strVal val="visible"/>
                                      </p:to>
                                    </p:set>
                                    <p:animEffect filter="fade">
                                      <p:cBhvr>
                                        <p:cTn id="41" dur="1000"/>
                                        <p:tgtEl>
                                          <p:spTgt spid="11284"/>
                                        </p:tgtEl>
                                      </p:cBhvr>
                                    </p:animEffect>
                                    <p:anim calcmode="lin" valueType="num">
                                      <p:cBhvr>
                                        <p:cTn id="42" dur="1000" fill="hold"/>
                                        <p:tgtEl>
                                          <p:spTgt spid="11284"/>
                                        </p:tgtEl>
                                        <p:attrNameLst>
                                          <p:attrName>ppt_x</p:attrName>
                                        </p:attrNameLst>
                                      </p:cBhvr>
                                      <p:tavLst>
                                        <p:tav tm="0">
                                          <p:val>
                                            <p:strVal val="#ppt_x"/>
                                          </p:val>
                                        </p:tav>
                                        <p:tav tm="100000">
                                          <p:val>
                                            <p:strVal val="#ppt_x"/>
                                          </p:val>
                                        </p:tav>
                                      </p:tavLst>
                                    </p:anim>
                                    <p:anim calcmode="lin" valueType="num">
                                      <p:cBhvr>
                                        <p:cTn id="43" dur="1000" fill="hold"/>
                                        <p:tgtEl>
                                          <p:spTgt spid="1128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200"/>
                                  </p:stCondLst>
                                  <p:childTnLst>
                                    <p:set>
                                      <p:cBhvr>
                                        <p:cTn id="45" dur="1" fill="hold">
                                          <p:stCondLst>
                                            <p:cond delay="0"/>
                                          </p:stCondLst>
                                        </p:cTn>
                                        <p:tgtEl>
                                          <p:spTgt spid="11286"/>
                                        </p:tgtEl>
                                        <p:attrNameLst>
                                          <p:attrName>style.visibility</p:attrName>
                                        </p:attrNameLst>
                                      </p:cBhvr>
                                      <p:to>
                                        <p:strVal val="visible"/>
                                      </p:to>
                                    </p:set>
                                    <p:animEffect filter="fade">
                                      <p:cBhvr>
                                        <p:cTn id="46" dur="1000"/>
                                        <p:tgtEl>
                                          <p:spTgt spid="11286"/>
                                        </p:tgtEl>
                                      </p:cBhvr>
                                    </p:animEffect>
                                    <p:anim calcmode="lin" valueType="num">
                                      <p:cBhvr>
                                        <p:cTn id="47" dur="1000" fill="hold"/>
                                        <p:tgtEl>
                                          <p:spTgt spid="11286"/>
                                        </p:tgtEl>
                                        <p:attrNameLst>
                                          <p:attrName>ppt_x</p:attrName>
                                        </p:attrNameLst>
                                      </p:cBhvr>
                                      <p:tavLst>
                                        <p:tav tm="0">
                                          <p:val>
                                            <p:strVal val="#ppt_x"/>
                                          </p:val>
                                        </p:tav>
                                        <p:tav tm="100000">
                                          <p:val>
                                            <p:strVal val="#ppt_x"/>
                                          </p:val>
                                        </p:tav>
                                      </p:tavLst>
                                    </p:anim>
                                    <p:anim calcmode="lin" valueType="num">
                                      <p:cBhvr>
                                        <p:cTn id="48" dur="1000" fill="hold"/>
                                        <p:tgtEl>
                                          <p:spTgt spid="1128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400"/>
                                  </p:stCondLst>
                                  <p:childTnLst>
                                    <p:set>
                                      <p:cBhvr>
                                        <p:cTn id="50" dur="1" fill="hold">
                                          <p:stCondLst>
                                            <p:cond delay="0"/>
                                          </p:stCondLst>
                                        </p:cTn>
                                        <p:tgtEl>
                                          <p:spTgt spid="11288"/>
                                        </p:tgtEl>
                                        <p:attrNameLst>
                                          <p:attrName>style.visibility</p:attrName>
                                        </p:attrNameLst>
                                      </p:cBhvr>
                                      <p:to>
                                        <p:strVal val="visible"/>
                                      </p:to>
                                    </p:set>
                                    <p:animEffect filter="fade">
                                      <p:cBhvr>
                                        <p:cTn id="51" dur="1000"/>
                                        <p:tgtEl>
                                          <p:spTgt spid="11288"/>
                                        </p:tgtEl>
                                      </p:cBhvr>
                                    </p:animEffect>
                                    <p:anim calcmode="lin" valueType="num">
                                      <p:cBhvr>
                                        <p:cTn id="52" dur="1000" fill="hold"/>
                                        <p:tgtEl>
                                          <p:spTgt spid="11288"/>
                                        </p:tgtEl>
                                        <p:attrNameLst>
                                          <p:attrName>ppt_x</p:attrName>
                                        </p:attrNameLst>
                                      </p:cBhvr>
                                      <p:tavLst>
                                        <p:tav tm="0">
                                          <p:val>
                                            <p:strVal val="#ppt_x"/>
                                          </p:val>
                                        </p:tav>
                                        <p:tav tm="100000">
                                          <p:val>
                                            <p:strVal val="#ppt_x"/>
                                          </p:val>
                                        </p:tav>
                                      </p:tavLst>
                                    </p:anim>
                                    <p:anim calcmode="lin" valueType="num">
                                      <p:cBhvr>
                                        <p:cTn id="53" dur="1000" fill="hold"/>
                                        <p:tgtEl>
                                          <p:spTgt spid="11288"/>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1290"/>
                                        </p:tgtEl>
                                        <p:attrNameLst>
                                          <p:attrName>style.visibility</p:attrName>
                                        </p:attrNameLst>
                                      </p:cBhvr>
                                      <p:to>
                                        <p:strVal val="visible"/>
                                      </p:to>
                                    </p:set>
                                    <p:animEffect filter="wipe(up)">
                                      <p:cBhvr>
                                        <p:cTn id="57" dur="500"/>
                                        <p:tgtEl>
                                          <p:spTgt spid="11290"/>
                                        </p:tgtEl>
                                      </p:cBhvr>
                                    </p:animEffect>
                                  </p:childTnLst>
                                </p:cTn>
                              </p:par>
                            </p:childTnLst>
                          </p:cTn>
                        </p:par>
                        <p:par>
                          <p:cTn id="58" fill="hold" nodeType="afterGroup">
                            <p:stCondLst>
                              <p:cond delay="4250"/>
                            </p:stCondLst>
                            <p:childTnLst>
                              <p:par>
                                <p:cTn id="59" presetID="22" presetClass="entr" presetSubtype="1" fill="hold" grpId="0" nodeType="afterEffect">
                                  <p:stCondLst>
                                    <p:cond delay="0"/>
                                  </p:stCondLst>
                                  <p:childTnLst>
                                    <p:set>
                                      <p:cBhvr>
                                        <p:cTn id="60" dur="1" fill="hold">
                                          <p:stCondLst>
                                            <p:cond delay="0"/>
                                          </p:stCondLst>
                                        </p:cTn>
                                        <p:tgtEl>
                                          <p:spTgt spid="11291"/>
                                        </p:tgtEl>
                                        <p:attrNameLst>
                                          <p:attrName>style.visibility</p:attrName>
                                        </p:attrNameLst>
                                      </p:cBhvr>
                                      <p:to>
                                        <p:strVal val="visible"/>
                                      </p:to>
                                    </p:set>
                                    <p:animEffect filter="wipe(up)">
                                      <p:cBhvr>
                                        <p:cTn id="61" dur="500"/>
                                        <p:tgtEl>
                                          <p:spTgt spid="11291"/>
                                        </p:tgtEl>
                                      </p:cBhvr>
                                    </p:animEffect>
                                  </p:childTnLst>
                                </p:cTn>
                              </p:par>
                            </p:childTnLst>
                          </p:cTn>
                        </p:par>
                        <p:par>
                          <p:cTn id="62" fill="hold" nodeType="afterGroup">
                            <p:stCondLst>
                              <p:cond delay="4750"/>
                            </p:stCondLst>
                            <p:childTnLst>
                              <p:par>
                                <p:cTn id="63" presetID="22" presetClass="entr" presetSubtype="1" fill="hold" grpId="0" nodeType="afterEffect">
                                  <p:stCondLst>
                                    <p:cond delay="0"/>
                                  </p:stCondLst>
                                  <p:childTnLst>
                                    <p:set>
                                      <p:cBhvr>
                                        <p:cTn id="64" dur="1" fill="hold">
                                          <p:stCondLst>
                                            <p:cond delay="0"/>
                                          </p:stCondLst>
                                        </p:cTn>
                                        <p:tgtEl>
                                          <p:spTgt spid="11292"/>
                                        </p:tgtEl>
                                        <p:attrNameLst>
                                          <p:attrName>style.visibility</p:attrName>
                                        </p:attrNameLst>
                                      </p:cBhvr>
                                      <p:to>
                                        <p:strVal val="visible"/>
                                      </p:to>
                                    </p:set>
                                    <p:animEffect filter="wipe(up)">
                                      <p:cBhvr>
                                        <p:cTn id="65" dur="5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bldLvl="0"/>
      <p:bldP spid="11282" grpId="0" bldLvl="0" animBg="1"/>
      <p:bldP spid="11290" grpId="0" bldLvl="0"/>
      <p:bldP spid="11291" grpId="0" bldLvl="0"/>
      <p:bldP spid="11292"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0|0.8|0.8|0.8|0.8"/>
</p:tagLst>
</file>

<file path=ppt/tags/tag10.xml><?xml version="1.0" encoding="utf-8"?>
<p:tagLst xmlns:a="http://schemas.openxmlformats.org/drawingml/2006/main" xmlns:r="http://schemas.openxmlformats.org/officeDocument/2006/relationships" xmlns:p="http://schemas.openxmlformats.org/presentationml/2006/main">
  <p:tag name="TIMING" val="|0.7|0.9|0.9|1.0|0.8|0.6"/>
</p:tagLst>
</file>

<file path=ppt/tags/tag11.xml><?xml version="1.0" encoding="utf-8"?>
<p:tagLst xmlns:a="http://schemas.openxmlformats.org/drawingml/2006/main" xmlns:r="http://schemas.openxmlformats.org/officeDocument/2006/relationships" xmlns:p="http://schemas.openxmlformats.org/presentationml/2006/main">
  <p:tag name="TIMING" val="|0.5|0.6|0.7|1.0|1.3|0.7|0.6|0.6|0.6|0.6|0.6|0.6|0.6"/>
</p:tagLst>
</file>

<file path=ppt/tags/tag12.xml><?xml version="1.0" encoding="utf-8"?>
<p:tagLst xmlns:a="http://schemas.openxmlformats.org/drawingml/2006/main" xmlns:r="http://schemas.openxmlformats.org/officeDocument/2006/relationships" xmlns:p="http://schemas.openxmlformats.org/presentationml/2006/main">
  <p:tag name="TIMING" val="|0.5|0.8|0.8|0.9|0.8|0.7|0.6|0.6|0.5|0.6|0.4|0.4|0.7|0.5|0.8|0.7"/>
</p:tagLst>
</file>

<file path=ppt/tags/tag13.xml><?xml version="1.0" encoding="utf-8"?>
<p:tagLst xmlns:a="http://schemas.openxmlformats.org/drawingml/2006/main" xmlns:r="http://schemas.openxmlformats.org/officeDocument/2006/relationships" xmlns:p="http://schemas.openxmlformats.org/presentationml/2006/main">
  <p:tag name="TIMING" val="|0.7|0.8"/>
</p:tagLst>
</file>

<file path=ppt/tags/tag14.xml><?xml version="1.0" encoding="utf-8"?>
<p:tagLst xmlns:a="http://schemas.openxmlformats.org/drawingml/2006/main" xmlns:r="http://schemas.openxmlformats.org/officeDocument/2006/relationships" xmlns:p="http://schemas.openxmlformats.org/presentationml/2006/main">
  <p:tag name="TIMING" val="|0.3|0.7|0.9|0.7|0.8"/>
</p:tagLst>
</file>

<file path=ppt/tags/tag15.xml><?xml version="1.0" encoding="utf-8"?>
<p:tagLst xmlns:a="http://schemas.openxmlformats.org/drawingml/2006/main" xmlns:r="http://schemas.openxmlformats.org/officeDocument/2006/relationships" xmlns:p="http://schemas.openxmlformats.org/presentationml/2006/main">
  <p:tag name="TIMING" val="|0.9|0.9|0.8|0.6|0.5|0.4|0.6|0.6|0.6|0.3|0.3|0.5|0.3|0.4|0.5|0.4|0.4|0.5|0.6|0.3|0.4"/>
</p:tagLst>
</file>

<file path=ppt/tags/tag16.xml><?xml version="1.0" encoding="utf-8"?>
<p:tagLst xmlns:a="http://schemas.openxmlformats.org/drawingml/2006/main" xmlns:r="http://schemas.openxmlformats.org/officeDocument/2006/relationships" xmlns:p="http://schemas.openxmlformats.org/presentationml/2006/main">
  <p:tag name="TIMING" val="|0.6|0.8|0.5|0.5|0.5|0.5"/>
</p:tagLst>
</file>

<file path=ppt/tags/tag17.xml><?xml version="1.0" encoding="utf-8"?>
<p:tagLst xmlns:a="http://schemas.openxmlformats.org/drawingml/2006/main" xmlns:r="http://schemas.openxmlformats.org/officeDocument/2006/relationships" xmlns:p="http://schemas.openxmlformats.org/presentationml/2006/main">
  <p:tag name="TIMING" val="|0.6|0.7"/>
</p:tagLst>
</file>

<file path=ppt/tags/tag18.xml><?xml version="1.0" encoding="utf-8"?>
<p:tagLst xmlns:a="http://schemas.openxmlformats.org/drawingml/2006/main" xmlns:r="http://schemas.openxmlformats.org/officeDocument/2006/relationships" xmlns:p="http://schemas.openxmlformats.org/presentationml/2006/main">
  <p:tag name="TIMING" val="|0.4|0.5|0.7|0.8|0.8|0.7|0.7|0.8"/>
</p:tagLst>
</file>

<file path=ppt/tags/tag19.xml><?xml version="1.0" encoding="utf-8"?>
<p:tagLst xmlns:a="http://schemas.openxmlformats.org/drawingml/2006/main" xmlns:r="http://schemas.openxmlformats.org/officeDocument/2006/relationships" xmlns:p="http://schemas.openxmlformats.org/presentationml/2006/main">
  <p:tag name="TIMING" val="|0.4|0.8|1.2|0.8|0.9|0.8|0.6|0.7|0.3|0.8|0.5"/>
</p:tagLst>
</file>

<file path=ppt/tags/tag2.xml><?xml version="1.0" encoding="utf-8"?>
<p:tagLst xmlns:a="http://schemas.openxmlformats.org/drawingml/2006/main" xmlns:r="http://schemas.openxmlformats.org/officeDocument/2006/relationships" xmlns:p="http://schemas.openxmlformats.org/presentationml/2006/main">
  <p:tag name="TIMING" val="|0.5|1.5|0.8"/>
</p:tagLst>
</file>

<file path=ppt/tags/tag20.xml><?xml version="1.0" encoding="utf-8"?>
<p:tagLst xmlns:a="http://schemas.openxmlformats.org/drawingml/2006/main" xmlns:r="http://schemas.openxmlformats.org/officeDocument/2006/relationships" xmlns:p="http://schemas.openxmlformats.org/presentationml/2006/main">
  <p:tag name="TIMING" val="|0.6|0.9|0.8|0.7|0.7|0.7|0.5|0.5"/>
</p:tagLst>
</file>

<file path=ppt/tags/tag21.xml><?xml version="1.0" encoding="utf-8"?>
<p:tagLst xmlns:a="http://schemas.openxmlformats.org/drawingml/2006/main" xmlns:r="http://schemas.openxmlformats.org/officeDocument/2006/relationships" xmlns:p="http://schemas.openxmlformats.org/presentationml/2006/main">
  <p:tag name="TIMING" val="|0.6|0.6|0.5|0.4|0.6|0.3"/>
</p:tagLst>
</file>

<file path=ppt/tags/tag22.xml><?xml version="1.0" encoding="utf-8"?>
<p:tagLst xmlns:a="http://schemas.openxmlformats.org/drawingml/2006/main" xmlns:r="http://schemas.openxmlformats.org/officeDocument/2006/relationships" xmlns:p="http://schemas.openxmlformats.org/presentationml/2006/main">
  <p:tag name="TIMING" val="|0.5|0.6|0.4|0.6|0.6|0.6|0.5|0.5|0.3|0.5|0.8|0.8|0.7"/>
</p:tagLst>
</file>

<file path=ppt/tags/tag23.xml><?xml version="1.0" encoding="utf-8"?>
<p:tagLst xmlns:a="http://schemas.openxmlformats.org/drawingml/2006/main" xmlns:r="http://schemas.openxmlformats.org/officeDocument/2006/relationships" xmlns:p="http://schemas.openxmlformats.org/presentationml/2006/main">
  <p:tag name="TIMING" val="|0.3|0.5|0.4|0.4|0.8"/>
</p:tagLst>
</file>

<file path=ppt/tags/tag24.xml><?xml version="1.0" encoding="utf-8"?>
<p:tagLst xmlns:a="http://schemas.openxmlformats.org/drawingml/2006/main" xmlns:r="http://schemas.openxmlformats.org/officeDocument/2006/relationships" xmlns:p="http://schemas.openxmlformats.org/presentationml/2006/main">
  <p:tag name="TIMING" val="|0.6|0.5|1.8|0.8|0.7|0.5|0.2|0.8|0.3|0.5|0.3|0.4|0.4|0.7"/>
</p:tagLst>
</file>

<file path=ppt/tags/tag25.xml><?xml version="1.0" encoding="utf-8"?>
<p:tagLst xmlns:a="http://schemas.openxmlformats.org/drawingml/2006/main" xmlns:r="http://schemas.openxmlformats.org/officeDocument/2006/relationships" xmlns:p="http://schemas.openxmlformats.org/presentationml/2006/main">
  <p:tag name="TIMING" val="|0.2|0.5|0.6|0.6|0.7|0.8|0.9|0.7"/>
</p:tagLst>
</file>

<file path=ppt/tags/tag26.xml><?xml version="1.0" encoding="utf-8"?>
<p:tagLst xmlns:a="http://schemas.openxmlformats.org/drawingml/2006/main" xmlns:r="http://schemas.openxmlformats.org/officeDocument/2006/relationships" xmlns:p="http://schemas.openxmlformats.org/presentationml/2006/main">
  <p:tag name="TIMING" val="|0.5|0.9"/>
</p:tagLst>
</file>

<file path=ppt/tags/tag27.xml><?xml version="1.0" encoding="utf-8"?>
<p:tagLst xmlns:a="http://schemas.openxmlformats.org/drawingml/2006/main" xmlns:r="http://schemas.openxmlformats.org/officeDocument/2006/relationships" xmlns:p="http://schemas.openxmlformats.org/presentationml/2006/main">
  <p:tag name="TIMING" val="|0.3|0.6|0.8|0.7"/>
</p:tagLst>
</file>

<file path=ppt/tags/tag28.xml><?xml version="1.0" encoding="utf-8"?>
<p:tagLst xmlns:a="http://schemas.openxmlformats.org/drawingml/2006/main" xmlns:r="http://schemas.openxmlformats.org/officeDocument/2006/relationships" xmlns:p="http://schemas.openxmlformats.org/presentationml/2006/main">
  <p:tag name="TIMING" val="|0.7|0.8|1.4|0.9|0.8|0.7|0.6|0.5|0.5"/>
</p:tagLst>
</file>

<file path=ppt/tags/tag29.xml><?xml version="1.0" encoding="utf-8"?>
<p:tagLst xmlns:a="http://schemas.openxmlformats.org/drawingml/2006/main" xmlns:r="http://schemas.openxmlformats.org/officeDocument/2006/relationships" xmlns:p="http://schemas.openxmlformats.org/presentationml/2006/main">
  <p:tag name="TIMING" val="|0.4|0.4|0.4"/>
</p:tagLst>
</file>

<file path=ppt/tags/tag3.xml><?xml version="1.0" encoding="utf-8"?>
<p:tagLst xmlns:a="http://schemas.openxmlformats.org/drawingml/2006/main" xmlns:r="http://schemas.openxmlformats.org/officeDocument/2006/relationships" xmlns:p="http://schemas.openxmlformats.org/presentationml/2006/main">
  <p:tag name="TIMING" val="|0.7|0.9|1.3|1.0"/>
</p:tagLst>
</file>

<file path=ppt/tags/tag30.xml><?xml version="1.0" encoding="utf-8"?>
<p:tagLst xmlns:a="http://schemas.openxmlformats.org/drawingml/2006/main" xmlns:r="http://schemas.openxmlformats.org/officeDocument/2006/relationships" xmlns:p="http://schemas.openxmlformats.org/presentationml/2006/main">
  <p:tag name="TIMING" val="|0.5|0.7|0.7|0.5|0.4|0.4|0.5|0.5|0.5"/>
</p:tagLst>
</file>

<file path=ppt/tags/tag31.xml><?xml version="1.0" encoding="utf-8"?>
<p:tagLst xmlns:a="http://schemas.openxmlformats.org/drawingml/2006/main" xmlns:r="http://schemas.openxmlformats.org/officeDocument/2006/relationships" xmlns:p="http://schemas.openxmlformats.org/presentationml/2006/main">
  <p:tag name="TIMING" val="|0.7|0.8|0.6|0.8|0.6|0.5|0.5|0.7|0.2|0.5|0.3"/>
</p:tagLst>
</file>

<file path=ppt/tags/tag32.xml><?xml version="1.0" encoding="utf-8"?>
<p:tagLst xmlns:a="http://schemas.openxmlformats.org/drawingml/2006/main" xmlns:r="http://schemas.openxmlformats.org/officeDocument/2006/relationships" xmlns:p="http://schemas.openxmlformats.org/presentationml/2006/main">
  <p:tag name="TIMING" val="|0.4|0.3|0.4|0.5|0.6"/>
</p:tagLst>
</file>

<file path=ppt/tags/tag33.xml><?xml version="1.0" encoding="utf-8"?>
<p:tagLst xmlns:a="http://schemas.openxmlformats.org/drawingml/2006/main" xmlns:r="http://schemas.openxmlformats.org/officeDocument/2006/relationships" xmlns:p="http://schemas.openxmlformats.org/presentationml/2006/main">
  <p:tag name="TIMING" val="|0.5|0.8|0.7|0.9|1.0|0.8|0.6|0.4|0.5|0.4|0.2|0.5|0.3|0.3|1.8|1.0|1.4|1.4"/>
</p:tagLst>
</file>

<file path=ppt/tags/tag34.xml><?xml version="1.0" encoding="utf-8"?>
<p:tagLst xmlns:a="http://schemas.openxmlformats.org/drawingml/2006/main" xmlns:r="http://schemas.openxmlformats.org/officeDocument/2006/relationships" xmlns:p="http://schemas.openxmlformats.org/presentationml/2006/main">
  <p:tag name="TIMING" val="|0.5|1.5"/>
</p:tagLst>
</file>

<file path=ppt/tags/tag4.xml><?xml version="1.0" encoding="utf-8"?>
<p:tagLst xmlns:a="http://schemas.openxmlformats.org/drawingml/2006/main" xmlns:r="http://schemas.openxmlformats.org/officeDocument/2006/relationships" xmlns:p="http://schemas.openxmlformats.org/presentationml/2006/main">
  <p:tag name="TIMING" val="|0.2|1.0|1.1"/>
</p:tagLst>
</file>

<file path=ppt/tags/tag5.xml><?xml version="1.0" encoding="utf-8"?>
<p:tagLst xmlns:a="http://schemas.openxmlformats.org/drawingml/2006/main" xmlns:r="http://schemas.openxmlformats.org/officeDocument/2006/relationships" xmlns:p="http://schemas.openxmlformats.org/presentationml/2006/main">
  <p:tag name="TIMING" val="|0.7|0.7|0.6|0.9"/>
</p:tagLst>
</file>

<file path=ppt/tags/tag6.xml><?xml version="1.0" encoding="utf-8"?>
<p:tagLst xmlns:a="http://schemas.openxmlformats.org/drawingml/2006/main" xmlns:r="http://schemas.openxmlformats.org/officeDocument/2006/relationships" xmlns:p="http://schemas.openxmlformats.org/presentationml/2006/main">
  <p:tag name="TIMING" val="|0.6|0.9|0.6"/>
</p:tagLst>
</file>

<file path=ppt/tags/tag7.xml><?xml version="1.0" encoding="utf-8"?>
<p:tagLst xmlns:a="http://schemas.openxmlformats.org/drawingml/2006/main" xmlns:r="http://schemas.openxmlformats.org/officeDocument/2006/relationships" xmlns:p="http://schemas.openxmlformats.org/presentationml/2006/main">
  <p:tag name="TIMING" val="|0.7|0.9"/>
</p:tagLst>
</file>

<file path=ppt/tags/tag8.xml><?xml version="1.0" encoding="utf-8"?>
<p:tagLst xmlns:a="http://schemas.openxmlformats.org/drawingml/2006/main" xmlns:r="http://schemas.openxmlformats.org/officeDocument/2006/relationships" xmlns:p="http://schemas.openxmlformats.org/presentationml/2006/main">
  <p:tag name="TIMING" val="|0.5|0.7"/>
</p:tagLst>
</file>

<file path=ppt/tags/tag9.xml><?xml version="1.0" encoding="utf-8"?>
<p:tagLst xmlns:a="http://schemas.openxmlformats.org/drawingml/2006/main" xmlns:r="http://schemas.openxmlformats.org/officeDocument/2006/relationships" xmlns:p="http://schemas.openxmlformats.org/presentationml/2006/main">
  <p:tag name="TIMING" val="|0.6|0.8"/>
</p:tagLst>
</file>

<file path=ppt/theme/theme1.xml><?xml version="1.0" encoding="utf-8"?>
<a:theme xmlns:a="http://schemas.openxmlformats.org/drawingml/2006/main" name="www.freeppt7.com-Best powerpoint templates free download-slideshow">
  <a:themeElements>
    <a:clrScheme name="自定义 131">
      <a:dk1>
        <a:srgbClr val="5F5F5F"/>
      </a:dk1>
      <a:lt1>
        <a:sysClr val="window" lastClr="FFFFFF"/>
      </a:lt1>
      <a:dk2>
        <a:srgbClr val="4D4D4D"/>
      </a:dk2>
      <a:lt2>
        <a:srgbClr val="E5DEDB"/>
      </a:lt2>
      <a:accent1>
        <a:srgbClr val="1FB1E5"/>
      </a:accent1>
      <a:accent2>
        <a:srgbClr val="4283D2"/>
      </a:accent2>
      <a:accent3>
        <a:srgbClr val="5E65A6"/>
      </a:accent3>
      <a:accent4>
        <a:srgbClr val="97659F"/>
      </a:accent4>
      <a:accent5>
        <a:srgbClr val="77CB59"/>
      </a:accent5>
      <a:accent6>
        <a:srgbClr val="FFC000"/>
      </a:accent6>
      <a:hlink>
        <a:srgbClr val="D6522E"/>
      </a:hlink>
      <a:folHlink>
        <a:srgbClr val="AD5389"/>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52</TotalTime>
  <Words>3473</Words>
  <Application>Microsoft Office PowerPoint</Application>
  <PresentationFormat>自定义</PresentationFormat>
  <Paragraphs>741</Paragraphs>
  <Slides>36</Slides>
  <Notes>4</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36</vt:i4>
      </vt:variant>
    </vt:vector>
  </HeadingPairs>
  <TitlesOfParts>
    <vt:vector size="59" baseType="lpstr">
      <vt:lpstr>Adobe 黑体 Std R</vt:lpstr>
      <vt:lpstr>Adobe 宋体 Std L</vt:lpstr>
      <vt:lpstr>Century725 Blk BT</vt:lpstr>
      <vt:lpstr>Meiryo</vt:lpstr>
      <vt:lpstr>MStiffHeiHK-UltraBold</vt:lpstr>
      <vt:lpstr>方正大黑简体</vt:lpstr>
      <vt:lpstr>方正兰亭粗黑简体</vt:lpstr>
      <vt:lpstr>黑体</vt:lpstr>
      <vt:lpstr>华康新综艺W7(P)</vt:lpstr>
      <vt:lpstr>华文细黑</vt:lpstr>
      <vt:lpstr>宋体</vt:lpstr>
      <vt:lpstr>微软雅黑</vt:lpstr>
      <vt:lpstr>幼圆</vt:lpstr>
      <vt:lpstr>Agency FB</vt:lpstr>
      <vt:lpstr>Arial</vt:lpstr>
      <vt:lpstr>Arial Black</vt:lpstr>
      <vt:lpstr>Arial Narrow</vt:lpstr>
      <vt:lpstr>Calibri</vt:lpstr>
      <vt:lpstr>Impact</vt:lpstr>
      <vt:lpstr>Tempus Sans ITC</vt:lpstr>
      <vt:lpstr>Times New Roman</vt:lpstr>
      <vt:lpstr>Verdana</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宇 之灵</cp:lastModifiedBy>
  <cp:revision>12</cp:revision>
  <dcterms:modified xsi:type="dcterms:W3CDTF">2018-10-19T01:00:44Z</dcterms:modified>
</cp:coreProperties>
</file>