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8" r:id="rId3"/>
    <p:sldId id="263" r:id="rId4"/>
    <p:sldId id="288" r:id="rId5"/>
    <p:sldId id="257" r:id="rId6"/>
    <p:sldId id="259" r:id="rId7"/>
    <p:sldId id="260" r:id="rId8"/>
    <p:sldId id="261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9" r:id="rId35"/>
    <p:sldId id="290" r:id="rId3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2">
          <p15:clr>
            <a:srgbClr val="A4A3A4"/>
          </p15:clr>
        </p15:guide>
        <p15:guide id="2" pos="28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68" d="100"/>
          <a:sy n="68" d="100"/>
        </p:scale>
        <p:origin x="1446" y="66"/>
      </p:cViewPr>
      <p:guideLst>
        <p:guide orient="horz" pos="2182"/>
        <p:guide pos="28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E274AD6-FF24-46B4-B484-A797AED0984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buFont typeface="Arial" pitchFamily="34" charset="0"/>
              <a:buNone/>
              <a:defRPr sz="120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D71FEBDA-0DBF-464B-856D-E43F62DB554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BF710745-2D8B-4F43-99E9-EFEE51051F3A}" type="datetimeFigureOut">
              <a:rPr lang="zh-CN" altLang="en-US"/>
              <a:pPr/>
              <a:t>2018/10/19 Friday</a:t>
            </a:fld>
            <a:endParaRPr lang="en-US" altLang="zh-CN"/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26524474-4F06-4901-8BB9-0B016735F5DE}"/>
              </a:ext>
            </a:extLst>
          </p:cNvPr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B97FC4A1-D826-46C8-A20A-E4E2590E278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B9702F45-020C-4CED-A8DE-6D597F7519B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buFont typeface="Arial" pitchFamily="34" charset="0"/>
              <a:buNone/>
              <a:defRPr sz="120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56DF9197-F1BE-42A9-BFF8-74A873CEED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59DC1633-AEBF-4813-A0D2-D0024F39389B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宋体" pitchFamily="2" charset="-122"/>
        <a:cs typeface="宋体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>
            <a:solidFill>
              <a:srgbClr val="000000"/>
            </a:solidFill>
            <a:miter/>
          </a:ln>
        </p:spPr>
      </p:sp>
      <p:sp>
        <p:nvSpPr>
          <p:cNvPr id="1638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r>
              <a:rPr lang="zh-CN" altLang="en-US" dirty="0"/>
              <a:t>The template comes from </a:t>
            </a:r>
            <a:r>
              <a:rPr lang="en-US" altLang="zh-CN"/>
              <a:t>Http://www.ypppt.com</a:t>
            </a:r>
            <a:endParaRPr lang="zh-CN" altLang="en-US" dirty="0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/>
            <a:fld id="{9A0DB2DC-4C9A-4742-B13C-FB6460FD3503}" type="slidenum">
              <a:rPr lang="zh-CN" altLang="en-US" sz="18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35</a:t>
            </a:fld>
            <a:endParaRPr lang="zh-CN" altLang="en-US" sz="18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灰色手绘网格卡通">
            <a:extLst>
              <a:ext uri="{FF2B5EF4-FFF2-40B4-BE49-F238E27FC236}">
                <a16:creationId xmlns:a16="http://schemas.microsoft.com/office/drawing/2014/main" id="{95B8E281-EC6B-4F79-A2F3-5A8E0AEB48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noProof="0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zh-CN" noProof="0"/>
              <a:t>单击此处编辑母版副标题样式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BACDEC-A71D-433B-8681-7E3D944C49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/>
            </a:lvl1pPr>
          </a:lstStyle>
          <a:p>
            <a:fld id="{62097236-9D10-410C-81E4-C738BEA1AFEE}" type="datetime1">
              <a:rPr lang="zh-CN" altLang="en-US"/>
              <a:pPr/>
              <a:t>2018/10/19 Friday</a:t>
            </a:fld>
            <a:endParaRPr lang="zh-CN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681C9D-172F-4DAC-BFD6-A12AEAB00B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95D80B-5EB0-421C-A069-994617506F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/>
            </a:lvl1pPr>
          </a:lstStyle>
          <a:p>
            <a:fld id="{94C06149-6C33-4ABC-81B0-E69A861CAB6E}" type="slidenum">
              <a:rPr lang="en-US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266253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16102C5-C178-4323-BB71-5D5C9DBEB4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09867D-8730-434B-B360-9ED20B737CBC}" type="datetime1">
              <a:rPr lang="zh-CN" altLang="en-US"/>
              <a:pPr/>
              <a:t>2018/10/19 Friday</a:t>
            </a:fld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26C518-8FAB-4FD5-A087-C852D30774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4682F6F-632E-4982-803F-DE8D05AF07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E4D882-2537-464D-B053-F80255F7CF2C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55689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7E5BCCA-74C2-4264-A51A-53608412E5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7F32B6-6D0E-4B5A-838C-AACE5A966265}" type="datetime1">
              <a:rPr lang="zh-CN" altLang="en-US"/>
              <a:pPr/>
              <a:t>2018/10/19 Friday</a:t>
            </a:fld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039CDF4-5BB3-496E-A860-85B91CFD9E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C669D86-F918-4EC6-B6E2-776F0DA2AF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55037A-EBB6-434B-9728-3E025E27B556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98542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261557" y="243041"/>
            <a:ext cx="3697941" cy="549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/>
            </a:lvl1pPr>
          </a:lstStyle>
          <a:p>
            <a:r>
              <a:rPr lang="zh-CN" altLang="en-US" dirty="0"/>
              <a:t>单击此处添加标题</a:t>
            </a:r>
          </a:p>
        </p:txBody>
      </p:sp>
    </p:spTree>
    <p:extLst>
      <p:ext uri="{BB962C8B-B14F-4D97-AF65-F5344CB8AC3E}">
        <p14:creationId xmlns:p14="http://schemas.microsoft.com/office/powerpoint/2010/main" val="2655972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9E6FA1-6FA4-4E08-A1F0-6439920400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07141E-E652-4136-B7C3-7090D00C5B8A}" type="datetime1">
              <a:rPr lang="zh-CN" altLang="en-US"/>
              <a:pPr/>
              <a:t>2018/10/19 Friday</a:t>
            </a:fld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214103D-F0F4-490B-9855-660D0FF0A4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7998914-1035-44A1-9479-1BAD78D823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2319E5-8334-431D-9B34-BF94BCA3A8D5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86205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2744AFE-EBA5-461D-BE24-5F9BDD372B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CF1DB6-7C2B-405D-B6A1-A99B00837FC1}" type="datetime1">
              <a:rPr lang="zh-CN" altLang="en-US"/>
              <a:pPr/>
              <a:t>2018/10/19 Friday</a:t>
            </a:fld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1D7E87E-6C16-4B94-9556-D4CFF1EF91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6B18C00-38E2-4FD8-90F2-93BE3B9B38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086682-FA5C-4628-8928-F2B2851C0786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8632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BB2C02-72FD-4048-AC9A-FD8D71208A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916430-68F4-4A8E-B85E-9873CA4C64DB}" type="datetime1">
              <a:rPr lang="zh-CN" altLang="en-US"/>
              <a:pPr/>
              <a:t>2018/10/19 Friday</a:t>
            </a:fld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E9EBF3-C183-4324-99ED-E5CD0F6D8C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9ADEFD-394B-4BBD-BC5A-B2B4727310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F77D39-B31B-4A74-AFBB-711A356FD9C2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34002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98230A6-B3B8-4231-980B-406C1ED951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459B72-B850-427D-9959-EAFB9DD0D33F}" type="datetime1">
              <a:rPr lang="zh-CN" altLang="en-US"/>
              <a:pPr/>
              <a:t>2018/10/19 Friday</a:t>
            </a:fld>
            <a:endParaRPr lang="en-US" altLang="zh-C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6A5F06E-689B-485D-8FB7-BA324BDA79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325574E-360E-4BCB-8467-BAF3F13742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1CEB45-30B4-473E-AAE3-D14C3D6F7133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21916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BE1F25B-0DCD-48BC-B406-B6EEDB647A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6E8736-04BC-463E-97B3-3210C0FD6967}" type="datetime1">
              <a:rPr lang="zh-CN" altLang="en-US"/>
              <a:pPr/>
              <a:t>2018/10/19 Friday</a:t>
            </a:fld>
            <a:endParaRPr lang="en-US" altLang="zh-C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E247701-1CAC-44FB-944F-1F115861EF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BAF2574-A898-4567-8E10-EB88309DD5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C6B179-D79F-47D2-967D-1C97A5DAF19F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1515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A829537-C35A-4E63-BFB2-5B2327660C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E5D88-BBE5-4B87-AD75-DC272A1B8C59}" type="datetime1">
              <a:rPr lang="zh-CN" altLang="en-US"/>
              <a:pPr/>
              <a:t>2018/10/19 Friday</a:t>
            </a:fld>
            <a:endParaRPr lang="en-US" altLang="zh-C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E786A6A-F411-4A83-8810-C0B0E4437D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700E2A6-9280-4CF5-A1B6-BE401BEFB5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771CA5-A2F6-4F14-BF5D-FC27C2679C10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80234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D1F418-6BA0-4FC0-85E4-009302668E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965A3C-9496-4DC9-9857-14153BDDC3C2}" type="datetime1">
              <a:rPr lang="zh-CN" altLang="en-US"/>
              <a:pPr/>
              <a:t>2018/10/19 Friday</a:t>
            </a:fld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8E260C-4456-46B8-8C78-1D7D19F2B3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418869-1DB2-4378-BBAE-A1A6F87B5E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0D6C54-E09E-4CA8-B287-EABE0536E02C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95570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968EAE-D3D6-404D-9367-97400BEED6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8EA0F4-9493-4E9E-BB17-30A0FBEFACF4}" type="datetime1">
              <a:rPr lang="zh-CN" altLang="en-US"/>
              <a:pPr/>
              <a:t>2018/10/19 Friday</a:t>
            </a:fld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B1EFF7-C562-4CFF-8640-287E2BD4EC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CBF90D-E767-4DAF-8B77-748639BB5C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FBB5F1-53AC-4C06-800C-0B5907FD4381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84495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CF24F3A-A022-4300-8ABD-5CDEBECBEE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9FFFAFA-6C57-4FAB-90B9-511DAE2661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  <a:endParaRPr lang="en-US" altLang="zh-CN"/>
          </a:p>
          <a:p>
            <a:pPr lvl="1"/>
            <a:r>
              <a:rPr lang="zh-CN" altLang="en-US"/>
              <a:t>第二级</a:t>
            </a:r>
            <a:endParaRPr lang="en-US" altLang="zh-CN"/>
          </a:p>
          <a:p>
            <a:pPr lvl="2"/>
            <a:r>
              <a:rPr lang="zh-CN" altLang="en-US"/>
              <a:t>第三级</a:t>
            </a:r>
            <a:endParaRPr lang="en-US" altLang="zh-CN"/>
          </a:p>
          <a:p>
            <a:pPr lvl="3"/>
            <a:r>
              <a:rPr lang="zh-CN" altLang="en-US"/>
              <a:t>第四级</a:t>
            </a:r>
            <a:endParaRPr lang="en-US" altLang="zh-CN"/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D37E43D-B2B4-4087-BC99-44428331F45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40AF0ABA-C35F-4D15-9B65-AC9ACA3CFB5D}" type="datetime1">
              <a:rPr lang="zh-CN" altLang="en-US"/>
              <a:pPr/>
              <a:t>2018/10/19 Friday</a:t>
            </a:fld>
            <a:endParaRPr lang="en-US" altLang="zh-CN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BECFBA8-455E-4657-AE82-CB193A55221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 typeface="Arial" pitchFamily="34" charset="0"/>
              <a:buNone/>
              <a:defRPr sz="140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3555F05-41B8-4E61-95EB-BF779B69102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BEB321B-6213-4554-BD5A-26C0802C3F18}" type="slidenum">
              <a:rPr lang="zh-CN" altLang="en-US"/>
              <a:pPr/>
              <a:t>‹#›</a:t>
            </a:fld>
            <a:endParaRPr lang="en-US" altLang="zh-CN"/>
          </a:p>
        </p:txBody>
      </p:sp>
      <p:pic>
        <p:nvPicPr>
          <p:cNvPr id="1031" name="Picture 7" descr="灰色手绘网格卡通">
            <a:extLst>
              <a:ext uri="{FF2B5EF4-FFF2-40B4-BE49-F238E27FC236}">
                <a16:creationId xmlns:a16="http://schemas.microsoft.com/office/drawing/2014/main" id="{78244A3A-B9BC-4400-8170-1AE0EC7283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宋体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宋体" pitchFamily="2" charset="-122"/>
          <a:cs typeface="宋体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宋体" pitchFamily="2" charset="-122"/>
          <a:cs typeface="宋体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宋体" pitchFamily="2" charset="-122"/>
          <a:cs typeface="宋体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宋体" pitchFamily="2" charset="-122"/>
          <a:cs typeface="宋体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宋体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D54F3A82-2E9B-4CAF-9421-1E71AF10462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46100" y="2308225"/>
            <a:ext cx="7772400" cy="1470025"/>
          </a:xfrm>
        </p:spPr>
        <p:txBody>
          <a:bodyPr/>
          <a:lstStyle/>
          <a:p>
            <a:pPr eaLnBrk="1" hangingPunct="1"/>
            <a:r>
              <a:rPr kumimoji="0" lang="zh-CN" altLang="en-US" sz="3200" b="1" dirty="0">
                <a:solidFill>
                  <a:schemeClr val="bg2"/>
                </a:solidFill>
                <a:latin typeface="黑体-简" charset="-122"/>
                <a:ea typeface="黑体-简" charset="-122"/>
              </a:rPr>
              <a:t>Gray cartoon hand-painted PPT</a:t>
            </a:r>
          </a:p>
        </p:txBody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E805EECE-B5FB-4D2B-A78D-0EFCE8853AA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949575" y="3994150"/>
            <a:ext cx="4321175" cy="1752600"/>
          </a:xfrm>
        </p:spPr>
        <p:txBody>
          <a:bodyPr/>
          <a:lstStyle/>
          <a:p>
            <a:pPr algn="r" eaLnBrk="1" hangingPunct="1"/>
            <a:r>
              <a:rPr kumimoji="0" lang="zh-CN" altLang="en-US" sz="2000" dirty="0">
                <a:ea typeface="方正稚艺简体" panose="03000509000000000000" pitchFamily="65" charset="-122"/>
              </a:rPr>
              <a:t>Report Person: Legend</a:t>
            </a:r>
            <a:r>
              <a:rPr kumimoji="0" lang="en-US" altLang="zh-CN" sz="2000" dirty="0">
                <a:ea typeface="方正稚艺简体" panose="03000509000000000000" pitchFamily="65" charset="-122"/>
              </a:rPr>
              <a:t>Visual</a:t>
            </a:r>
            <a:endParaRPr kumimoji="0" lang="zh-CN" altLang="en-US" sz="2000" dirty="0">
              <a:ea typeface="方正稚艺简体" panose="03000509000000000000" pitchFamily="65" charset="-122"/>
            </a:endParaRP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3C05823F-8176-486D-A3D5-910E32BA2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0475" y="2217738"/>
            <a:ext cx="6264275" cy="1611312"/>
          </a:xfrm>
          <a:prstGeom prst="rect">
            <a:avLst/>
          </a:prstGeom>
          <a:noFill/>
          <a:ln w="22225">
            <a:solidFill>
              <a:schemeClr val="bg2"/>
            </a:solidFill>
            <a:prstDash val="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Group 2">
            <a:extLst>
              <a:ext uri="{FF2B5EF4-FFF2-40B4-BE49-F238E27FC236}">
                <a16:creationId xmlns:a16="http://schemas.microsoft.com/office/drawing/2014/main" id="{D8990A18-D617-413E-9315-097573E75C8B}"/>
              </a:ext>
            </a:extLst>
          </p:cNvPr>
          <p:cNvGrpSpPr>
            <a:grpSpLocks/>
          </p:cNvGrpSpPr>
          <p:nvPr/>
        </p:nvGrpSpPr>
        <p:grpSpPr bwMode="auto">
          <a:xfrm>
            <a:off x="4424363" y="981075"/>
            <a:ext cx="1955800" cy="1955800"/>
            <a:chOff x="0" y="0"/>
            <a:chExt cx="1232" cy="1232"/>
          </a:xfrm>
        </p:grpSpPr>
        <p:sp>
          <p:nvSpPr>
            <p:cNvPr id="23571" name="Freeform 76">
              <a:extLst>
                <a:ext uri="{FF2B5EF4-FFF2-40B4-BE49-F238E27FC236}">
                  <a16:creationId xmlns:a16="http://schemas.microsoft.com/office/drawing/2014/main" id="{CC43E797-ACCD-44B5-BF74-02AE3693998D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432" y="432"/>
              <a:ext cx="368" cy="368"/>
            </a:xfrm>
            <a:custGeom>
              <a:avLst/>
              <a:gdLst>
                <a:gd name="T0" fmla="*/ 0 w 368"/>
                <a:gd name="T1" fmla="*/ 184 h 368"/>
                <a:gd name="T2" fmla="*/ 4 w 368"/>
                <a:gd name="T3" fmla="*/ 222 h 368"/>
                <a:gd name="T4" fmla="*/ 14 w 368"/>
                <a:gd name="T5" fmla="*/ 256 h 368"/>
                <a:gd name="T6" fmla="*/ 32 w 368"/>
                <a:gd name="T7" fmla="*/ 286 h 368"/>
                <a:gd name="T8" fmla="*/ 54 w 368"/>
                <a:gd name="T9" fmla="*/ 314 h 368"/>
                <a:gd name="T10" fmla="*/ 82 w 368"/>
                <a:gd name="T11" fmla="*/ 336 h 368"/>
                <a:gd name="T12" fmla="*/ 112 w 368"/>
                <a:gd name="T13" fmla="*/ 354 h 368"/>
                <a:gd name="T14" fmla="*/ 146 w 368"/>
                <a:gd name="T15" fmla="*/ 364 h 368"/>
                <a:gd name="T16" fmla="*/ 184 w 368"/>
                <a:gd name="T17" fmla="*/ 368 h 368"/>
                <a:gd name="T18" fmla="*/ 202 w 368"/>
                <a:gd name="T19" fmla="*/ 368 h 368"/>
                <a:gd name="T20" fmla="*/ 238 w 368"/>
                <a:gd name="T21" fmla="*/ 360 h 368"/>
                <a:gd name="T22" fmla="*/ 272 w 368"/>
                <a:gd name="T23" fmla="*/ 346 h 368"/>
                <a:gd name="T24" fmla="*/ 300 w 368"/>
                <a:gd name="T25" fmla="*/ 326 h 368"/>
                <a:gd name="T26" fmla="*/ 326 w 368"/>
                <a:gd name="T27" fmla="*/ 300 h 368"/>
                <a:gd name="T28" fmla="*/ 346 w 368"/>
                <a:gd name="T29" fmla="*/ 272 h 368"/>
                <a:gd name="T30" fmla="*/ 360 w 368"/>
                <a:gd name="T31" fmla="*/ 238 h 368"/>
                <a:gd name="T32" fmla="*/ 368 w 368"/>
                <a:gd name="T33" fmla="*/ 202 h 368"/>
                <a:gd name="T34" fmla="*/ 368 w 368"/>
                <a:gd name="T35" fmla="*/ 184 h 368"/>
                <a:gd name="T36" fmla="*/ 364 w 368"/>
                <a:gd name="T37" fmla="*/ 146 h 368"/>
                <a:gd name="T38" fmla="*/ 354 w 368"/>
                <a:gd name="T39" fmla="*/ 112 h 368"/>
                <a:gd name="T40" fmla="*/ 336 w 368"/>
                <a:gd name="T41" fmla="*/ 82 h 368"/>
                <a:gd name="T42" fmla="*/ 314 w 368"/>
                <a:gd name="T43" fmla="*/ 54 h 368"/>
                <a:gd name="T44" fmla="*/ 286 w 368"/>
                <a:gd name="T45" fmla="*/ 32 h 368"/>
                <a:gd name="T46" fmla="*/ 256 w 368"/>
                <a:gd name="T47" fmla="*/ 14 h 368"/>
                <a:gd name="T48" fmla="*/ 222 w 368"/>
                <a:gd name="T49" fmla="*/ 4 h 368"/>
                <a:gd name="T50" fmla="*/ 184 w 368"/>
                <a:gd name="T51" fmla="*/ 0 h 368"/>
                <a:gd name="T52" fmla="*/ 166 w 368"/>
                <a:gd name="T53" fmla="*/ 0 h 368"/>
                <a:gd name="T54" fmla="*/ 130 w 368"/>
                <a:gd name="T55" fmla="*/ 8 h 368"/>
                <a:gd name="T56" fmla="*/ 96 w 368"/>
                <a:gd name="T57" fmla="*/ 22 h 368"/>
                <a:gd name="T58" fmla="*/ 68 w 368"/>
                <a:gd name="T59" fmla="*/ 42 h 368"/>
                <a:gd name="T60" fmla="*/ 42 w 368"/>
                <a:gd name="T61" fmla="*/ 68 h 368"/>
                <a:gd name="T62" fmla="*/ 22 w 368"/>
                <a:gd name="T63" fmla="*/ 96 h 368"/>
                <a:gd name="T64" fmla="*/ 8 w 368"/>
                <a:gd name="T65" fmla="*/ 130 h 368"/>
                <a:gd name="T66" fmla="*/ 0 w 368"/>
                <a:gd name="T67" fmla="*/ 166 h 368"/>
                <a:gd name="T68" fmla="*/ 0 w 368"/>
                <a:gd name="T69" fmla="*/ 184 h 368"/>
                <a:gd name="T70" fmla="*/ 80 w 368"/>
                <a:gd name="T71" fmla="*/ 184 h 368"/>
                <a:gd name="T72" fmla="*/ 88 w 368"/>
                <a:gd name="T73" fmla="*/ 144 h 368"/>
                <a:gd name="T74" fmla="*/ 110 w 368"/>
                <a:gd name="T75" fmla="*/ 110 h 368"/>
                <a:gd name="T76" fmla="*/ 144 w 368"/>
                <a:gd name="T77" fmla="*/ 88 h 368"/>
                <a:gd name="T78" fmla="*/ 184 w 368"/>
                <a:gd name="T79" fmla="*/ 80 h 368"/>
                <a:gd name="T80" fmla="*/ 204 w 368"/>
                <a:gd name="T81" fmla="*/ 82 h 368"/>
                <a:gd name="T82" fmla="*/ 242 w 368"/>
                <a:gd name="T83" fmla="*/ 98 h 368"/>
                <a:gd name="T84" fmla="*/ 270 w 368"/>
                <a:gd name="T85" fmla="*/ 126 h 368"/>
                <a:gd name="T86" fmla="*/ 286 w 368"/>
                <a:gd name="T87" fmla="*/ 164 h 368"/>
                <a:gd name="T88" fmla="*/ 288 w 368"/>
                <a:gd name="T89" fmla="*/ 184 h 368"/>
                <a:gd name="T90" fmla="*/ 280 w 368"/>
                <a:gd name="T91" fmla="*/ 224 h 368"/>
                <a:gd name="T92" fmla="*/ 258 w 368"/>
                <a:gd name="T93" fmla="*/ 258 h 368"/>
                <a:gd name="T94" fmla="*/ 224 w 368"/>
                <a:gd name="T95" fmla="*/ 280 h 368"/>
                <a:gd name="T96" fmla="*/ 184 w 368"/>
                <a:gd name="T97" fmla="*/ 288 h 368"/>
                <a:gd name="T98" fmla="*/ 164 w 368"/>
                <a:gd name="T99" fmla="*/ 286 h 368"/>
                <a:gd name="T100" fmla="*/ 126 w 368"/>
                <a:gd name="T101" fmla="*/ 270 h 368"/>
                <a:gd name="T102" fmla="*/ 98 w 368"/>
                <a:gd name="T103" fmla="*/ 242 h 368"/>
                <a:gd name="T104" fmla="*/ 82 w 368"/>
                <a:gd name="T105" fmla="*/ 204 h 368"/>
                <a:gd name="T106" fmla="*/ 80 w 368"/>
                <a:gd name="T107" fmla="*/ 184 h 36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68"/>
                <a:gd name="T163" fmla="*/ 0 h 368"/>
                <a:gd name="T164" fmla="*/ 368 w 368"/>
                <a:gd name="T165" fmla="*/ 368 h 36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68" h="368">
                  <a:moveTo>
                    <a:pt x="0" y="184"/>
                  </a:moveTo>
                  <a:lnTo>
                    <a:pt x="0" y="184"/>
                  </a:lnTo>
                  <a:lnTo>
                    <a:pt x="0" y="202"/>
                  </a:lnTo>
                  <a:lnTo>
                    <a:pt x="4" y="222"/>
                  </a:lnTo>
                  <a:lnTo>
                    <a:pt x="8" y="238"/>
                  </a:lnTo>
                  <a:lnTo>
                    <a:pt x="14" y="256"/>
                  </a:lnTo>
                  <a:lnTo>
                    <a:pt x="22" y="272"/>
                  </a:lnTo>
                  <a:lnTo>
                    <a:pt x="32" y="286"/>
                  </a:lnTo>
                  <a:lnTo>
                    <a:pt x="42" y="300"/>
                  </a:lnTo>
                  <a:lnTo>
                    <a:pt x="54" y="314"/>
                  </a:lnTo>
                  <a:lnTo>
                    <a:pt x="68" y="326"/>
                  </a:lnTo>
                  <a:lnTo>
                    <a:pt x="82" y="336"/>
                  </a:lnTo>
                  <a:lnTo>
                    <a:pt x="96" y="346"/>
                  </a:lnTo>
                  <a:lnTo>
                    <a:pt x="112" y="354"/>
                  </a:lnTo>
                  <a:lnTo>
                    <a:pt x="130" y="360"/>
                  </a:lnTo>
                  <a:lnTo>
                    <a:pt x="146" y="364"/>
                  </a:lnTo>
                  <a:lnTo>
                    <a:pt x="166" y="368"/>
                  </a:lnTo>
                  <a:lnTo>
                    <a:pt x="184" y="368"/>
                  </a:lnTo>
                  <a:lnTo>
                    <a:pt x="202" y="368"/>
                  </a:lnTo>
                  <a:lnTo>
                    <a:pt x="222" y="364"/>
                  </a:lnTo>
                  <a:lnTo>
                    <a:pt x="238" y="360"/>
                  </a:lnTo>
                  <a:lnTo>
                    <a:pt x="256" y="354"/>
                  </a:lnTo>
                  <a:lnTo>
                    <a:pt x="272" y="346"/>
                  </a:lnTo>
                  <a:lnTo>
                    <a:pt x="286" y="336"/>
                  </a:lnTo>
                  <a:lnTo>
                    <a:pt x="300" y="326"/>
                  </a:lnTo>
                  <a:lnTo>
                    <a:pt x="314" y="314"/>
                  </a:lnTo>
                  <a:lnTo>
                    <a:pt x="326" y="300"/>
                  </a:lnTo>
                  <a:lnTo>
                    <a:pt x="336" y="286"/>
                  </a:lnTo>
                  <a:lnTo>
                    <a:pt x="346" y="272"/>
                  </a:lnTo>
                  <a:lnTo>
                    <a:pt x="354" y="256"/>
                  </a:lnTo>
                  <a:lnTo>
                    <a:pt x="360" y="238"/>
                  </a:lnTo>
                  <a:lnTo>
                    <a:pt x="364" y="222"/>
                  </a:lnTo>
                  <a:lnTo>
                    <a:pt x="368" y="202"/>
                  </a:lnTo>
                  <a:lnTo>
                    <a:pt x="368" y="184"/>
                  </a:lnTo>
                  <a:lnTo>
                    <a:pt x="368" y="166"/>
                  </a:lnTo>
                  <a:lnTo>
                    <a:pt x="364" y="146"/>
                  </a:lnTo>
                  <a:lnTo>
                    <a:pt x="360" y="130"/>
                  </a:lnTo>
                  <a:lnTo>
                    <a:pt x="354" y="112"/>
                  </a:lnTo>
                  <a:lnTo>
                    <a:pt x="346" y="96"/>
                  </a:lnTo>
                  <a:lnTo>
                    <a:pt x="336" y="82"/>
                  </a:lnTo>
                  <a:lnTo>
                    <a:pt x="326" y="68"/>
                  </a:lnTo>
                  <a:lnTo>
                    <a:pt x="314" y="54"/>
                  </a:lnTo>
                  <a:lnTo>
                    <a:pt x="300" y="42"/>
                  </a:lnTo>
                  <a:lnTo>
                    <a:pt x="286" y="32"/>
                  </a:lnTo>
                  <a:lnTo>
                    <a:pt x="272" y="22"/>
                  </a:lnTo>
                  <a:lnTo>
                    <a:pt x="256" y="14"/>
                  </a:lnTo>
                  <a:lnTo>
                    <a:pt x="238" y="8"/>
                  </a:lnTo>
                  <a:lnTo>
                    <a:pt x="222" y="4"/>
                  </a:lnTo>
                  <a:lnTo>
                    <a:pt x="202" y="0"/>
                  </a:lnTo>
                  <a:lnTo>
                    <a:pt x="184" y="0"/>
                  </a:lnTo>
                  <a:lnTo>
                    <a:pt x="166" y="0"/>
                  </a:lnTo>
                  <a:lnTo>
                    <a:pt x="146" y="4"/>
                  </a:lnTo>
                  <a:lnTo>
                    <a:pt x="130" y="8"/>
                  </a:lnTo>
                  <a:lnTo>
                    <a:pt x="112" y="14"/>
                  </a:lnTo>
                  <a:lnTo>
                    <a:pt x="96" y="22"/>
                  </a:lnTo>
                  <a:lnTo>
                    <a:pt x="82" y="32"/>
                  </a:lnTo>
                  <a:lnTo>
                    <a:pt x="68" y="42"/>
                  </a:lnTo>
                  <a:lnTo>
                    <a:pt x="54" y="54"/>
                  </a:lnTo>
                  <a:lnTo>
                    <a:pt x="42" y="68"/>
                  </a:lnTo>
                  <a:lnTo>
                    <a:pt x="32" y="82"/>
                  </a:lnTo>
                  <a:lnTo>
                    <a:pt x="22" y="96"/>
                  </a:lnTo>
                  <a:lnTo>
                    <a:pt x="14" y="112"/>
                  </a:lnTo>
                  <a:lnTo>
                    <a:pt x="8" y="130"/>
                  </a:lnTo>
                  <a:lnTo>
                    <a:pt x="4" y="146"/>
                  </a:lnTo>
                  <a:lnTo>
                    <a:pt x="0" y="166"/>
                  </a:lnTo>
                  <a:lnTo>
                    <a:pt x="0" y="184"/>
                  </a:lnTo>
                  <a:close/>
                  <a:moveTo>
                    <a:pt x="80" y="184"/>
                  </a:moveTo>
                  <a:lnTo>
                    <a:pt x="80" y="184"/>
                  </a:lnTo>
                  <a:lnTo>
                    <a:pt x="82" y="164"/>
                  </a:lnTo>
                  <a:lnTo>
                    <a:pt x="88" y="144"/>
                  </a:lnTo>
                  <a:lnTo>
                    <a:pt x="98" y="126"/>
                  </a:lnTo>
                  <a:lnTo>
                    <a:pt x="110" y="110"/>
                  </a:lnTo>
                  <a:lnTo>
                    <a:pt x="126" y="98"/>
                  </a:lnTo>
                  <a:lnTo>
                    <a:pt x="144" y="88"/>
                  </a:lnTo>
                  <a:lnTo>
                    <a:pt x="164" y="82"/>
                  </a:lnTo>
                  <a:lnTo>
                    <a:pt x="184" y="80"/>
                  </a:lnTo>
                  <a:lnTo>
                    <a:pt x="204" y="82"/>
                  </a:lnTo>
                  <a:lnTo>
                    <a:pt x="224" y="88"/>
                  </a:lnTo>
                  <a:lnTo>
                    <a:pt x="242" y="98"/>
                  </a:lnTo>
                  <a:lnTo>
                    <a:pt x="258" y="110"/>
                  </a:lnTo>
                  <a:lnTo>
                    <a:pt x="270" y="126"/>
                  </a:lnTo>
                  <a:lnTo>
                    <a:pt x="280" y="144"/>
                  </a:lnTo>
                  <a:lnTo>
                    <a:pt x="286" y="164"/>
                  </a:lnTo>
                  <a:lnTo>
                    <a:pt x="288" y="184"/>
                  </a:lnTo>
                  <a:lnTo>
                    <a:pt x="286" y="204"/>
                  </a:lnTo>
                  <a:lnTo>
                    <a:pt x="280" y="224"/>
                  </a:lnTo>
                  <a:lnTo>
                    <a:pt x="270" y="242"/>
                  </a:lnTo>
                  <a:lnTo>
                    <a:pt x="258" y="258"/>
                  </a:lnTo>
                  <a:lnTo>
                    <a:pt x="242" y="270"/>
                  </a:lnTo>
                  <a:lnTo>
                    <a:pt x="224" y="280"/>
                  </a:lnTo>
                  <a:lnTo>
                    <a:pt x="204" y="286"/>
                  </a:lnTo>
                  <a:lnTo>
                    <a:pt x="184" y="288"/>
                  </a:lnTo>
                  <a:lnTo>
                    <a:pt x="164" y="286"/>
                  </a:lnTo>
                  <a:lnTo>
                    <a:pt x="144" y="280"/>
                  </a:lnTo>
                  <a:lnTo>
                    <a:pt x="126" y="270"/>
                  </a:lnTo>
                  <a:lnTo>
                    <a:pt x="110" y="258"/>
                  </a:lnTo>
                  <a:lnTo>
                    <a:pt x="98" y="242"/>
                  </a:lnTo>
                  <a:lnTo>
                    <a:pt x="88" y="224"/>
                  </a:lnTo>
                  <a:lnTo>
                    <a:pt x="82" y="204"/>
                  </a:lnTo>
                  <a:lnTo>
                    <a:pt x="80" y="184"/>
                  </a:lnTo>
                  <a:close/>
                </a:path>
              </a:pathLst>
            </a:custGeom>
            <a:solidFill>
              <a:srgbClr val="C0C0C0">
                <a:alpha val="3803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2" name="Freeform 77">
              <a:extLst>
                <a:ext uri="{FF2B5EF4-FFF2-40B4-BE49-F238E27FC236}">
                  <a16:creationId xmlns:a16="http://schemas.microsoft.com/office/drawing/2014/main" id="{526249B6-D386-4049-BFAB-D9FA4325FFB6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288" y="288"/>
              <a:ext cx="656" cy="656"/>
            </a:xfrm>
            <a:custGeom>
              <a:avLst/>
              <a:gdLst>
                <a:gd name="T0" fmla="*/ 2 w 656"/>
                <a:gd name="T1" fmla="*/ 362 h 656"/>
                <a:gd name="T2" fmla="*/ 26 w 656"/>
                <a:gd name="T3" fmla="*/ 456 h 656"/>
                <a:gd name="T4" fmla="*/ 74 w 656"/>
                <a:gd name="T5" fmla="*/ 536 h 656"/>
                <a:gd name="T6" fmla="*/ 144 w 656"/>
                <a:gd name="T7" fmla="*/ 600 h 656"/>
                <a:gd name="T8" fmla="*/ 230 w 656"/>
                <a:gd name="T9" fmla="*/ 642 h 656"/>
                <a:gd name="T10" fmla="*/ 328 w 656"/>
                <a:gd name="T11" fmla="*/ 656 h 656"/>
                <a:gd name="T12" fmla="*/ 394 w 656"/>
                <a:gd name="T13" fmla="*/ 650 h 656"/>
                <a:gd name="T14" fmla="*/ 484 w 656"/>
                <a:gd name="T15" fmla="*/ 616 h 656"/>
                <a:gd name="T16" fmla="*/ 560 w 656"/>
                <a:gd name="T17" fmla="*/ 560 h 656"/>
                <a:gd name="T18" fmla="*/ 616 w 656"/>
                <a:gd name="T19" fmla="*/ 484 h 656"/>
                <a:gd name="T20" fmla="*/ 650 w 656"/>
                <a:gd name="T21" fmla="*/ 394 h 656"/>
                <a:gd name="T22" fmla="*/ 656 w 656"/>
                <a:gd name="T23" fmla="*/ 328 h 656"/>
                <a:gd name="T24" fmla="*/ 642 w 656"/>
                <a:gd name="T25" fmla="*/ 230 h 656"/>
                <a:gd name="T26" fmla="*/ 600 w 656"/>
                <a:gd name="T27" fmla="*/ 144 h 656"/>
                <a:gd name="T28" fmla="*/ 536 w 656"/>
                <a:gd name="T29" fmla="*/ 74 h 656"/>
                <a:gd name="T30" fmla="*/ 456 w 656"/>
                <a:gd name="T31" fmla="*/ 26 h 656"/>
                <a:gd name="T32" fmla="*/ 362 w 656"/>
                <a:gd name="T33" fmla="*/ 2 h 656"/>
                <a:gd name="T34" fmla="*/ 294 w 656"/>
                <a:gd name="T35" fmla="*/ 2 h 656"/>
                <a:gd name="T36" fmla="*/ 200 w 656"/>
                <a:gd name="T37" fmla="*/ 26 h 656"/>
                <a:gd name="T38" fmla="*/ 120 w 656"/>
                <a:gd name="T39" fmla="*/ 74 h 656"/>
                <a:gd name="T40" fmla="*/ 56 w 656"/>
                <a:gd name="T41" fmla="*/ 144 h 656"/>
                <a:gd name="T42" fmla="*/ 14 w 656"/>
                <a:gd name="T43" fmla="*/ 230 h 656"/>
                <a:gd name="T44" fmla="*/ 0 w 656"/>
                <a:gd name="T45" fmla="*/ 328 h 656"/>
                <a:gd name="T46" fmla="*/ 80 w 656"/>
                <a:gd name="T47" fmla="*/ 328 h 656"/>
                <a:gd name="T48" fmla="*/ 92 w 656"/>
                <a:gd name="T49" fmla="*/ 254 h 656"/>
                <a:gd name="T50" fmla="*/ 122 w 656"/>
                <a:gd name="T51" fmla="*/ 190 h 656"/>
                <a:gd name="T52" fmla="*/ 170 w 656"/>
                <a:gd name="T53" fmla="*/ 136 h 656"/>
                <a:gd name="T54" fmla="*/ 232 w 656"/>
                <a:gd name="T55" fmla="*/ 100 h 656"/>
                <a:gd name="T56" fmla="*/ 302 w 656"/>
                <a:gd name="T57" fmla="*/ 82 h 656"/>
                <a:gd name="T58" fmla="*/ 354 w 656"/>
                <a:gd name="T59" fmla="*/ 82 h 656"/>
                <a:gd name="T60" fmla="*/ 424 w 656"/>
                <a:gd name="T61" fmla="*/ 100 h 656"/>
                <a:gd name="T62" fmla="*/ 486 w 656"/>
                <a:gd name="T63" fmla="*/ 136 h 656"/>
                <a:gd name="T64" fmla="*/ 534 w 656"/>
                <a:gd name="T65" fmla="*/ 190 h 656"/>
                <a:gd name="T66" fmla="*/ 564 w 656"/>
                <a:gd name="T67" fmla="*/ 254 h 656"/>
                <a:gd name="T68" fmla="*/ 576 w 656"/>
                <a:gd name="T69" fmla="*/ 328 h 656"/>
                <a:gd name="T70" fmla="*/ 570 w 656"/>
                <a:gd name="T71" fmla="*/ 378 h 656"/>
                <a:gd name="T72" fmla="*/ 546 w 656"/>
                <a:gd name="T73" fmla="*/ 446 h 656"/>
                <a:gd name="T74" fmla="*/ 504 w 656"/>
                <a:gd name="T75" fmla="*/ 504 h 656"/>
                <a:gd name="T76" fmla="*/ 446 w 656"/>
                <a:gd name="T77" fmla="*/ 546 h 656"/>
                <a:gd name="T78" fmla="*/ 378 w 656"/>
                <a:gd name="T79" fmla="*/ 570 h 656"/>
                <a:gd name="T80" fmla="*/ 328 w 656"/>
                <a:gd name="T81" fmla="*/ 576 h 656"/>
                <a:gd name="T82" fmla="*/ 254 w 656"/>
                <a:gd name="T83" fmla="*/ 564 h 656"/>
                <a:gd name="T84" fmla="*/ 190 w 656"/>
                <a:gd name="T85" fmla="*/ 534 h 656"/>
                <a:gd name="T86" fmla="*/ 136 w 656"/>
                <a:gd name="T87" fmla="*/ 486 h 656"/>
                <a:gd name="T88" fmla="*/ 100 w 656"/>
                <a:gd name="T89" fmla="*/ 424 h 656"/>
                <a:gd name="T90" fmla="*/ 82 w 656"/>
                <a:gd name="T91" fmla="*/ 354 h 65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56"/>
                <a:gd name="T139" fmla="*/ 0 h 656"/>
                <a:gd name="T140" fmla="*/ 656 w 656"/>
                <a:gd name="T141" fmla="*/ 656 h 65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56" h="656">
                  <a:moveTo>
                    <a:pt x="0" y="328"/>
                  </a:moveTo>
                  <a:lnTo>
                    <a:pt x="0" y="328"/>
                  </a:lnTo>
                  <a:lnTo>
                    <a:pt x="2" y="362"/>
                  </a:lnTo>
                  <a:lnTo>
                    <a:pt x="6" y="394"/>
                  </a:lnTo>
                  <a:lnTo>
                    <a:pt x="14" y="426"/>
                  </a:lnTo>
                  <a:lnTo>
                    <a:pt x="26" y="456"/>
                  </a:lnTo>
                  <a:lnTo>
                    <a:pt x="40" y="484"/>
                  </a:lnTo>
                  <a:lnTo>
                    <a:pt x="56" y="512"/>
                  </a:lnTo>
                  <a:lnTo>
                    <a:pt x="74" y="536"/>
                  </a:lnTo>
                  <a:lnTo>
                    <a:pt x="96" y="560"/>
                  </a:lnTo>
                  <a:lnTo>
                    <a:pt x="120" y="582"/>
                  </a:lnTo>
                  <a:lnTo>
                    <a:pt x="144" y="600"/>
                  </a:lnTo>
                  <a:lnTo>
                    <a:pt x="172" y="616"/>
                  </a:lnTo>
                  <a:lnTo>
                    <a:pt x="200" y="630"/>
                  </a:lnTo>
                  <a:lnTo>
                    <a:pt x="230" y="642"/>
                  </a:lnTo>
                  <a:lnTo>
                    <a:pt x="262" y="650"/>
                  </a:lnTo>
                  <a:lnTo>
                    <a:pt x="294" y="654"/>
                  </a:lnTo>
                  <a:lnTo>
                    <a:pt x="328" y="656"/>
                  </a:lnTo>
                  <a:lnTo>
                    <a:pt x="362" y="654"/>
                  </a:lnTo>
                  <a:lnTo>
                    <a:pt x="394" y="650"/>
                  </a:lnTo>
                  <a:lnTo>
                    <a:pt x="426" y="642"/>
                  </a:lnTo>
                  <a:lnTo>
                    <a:pt x="456" y="630"/>
                  </a:lnTo>
                  <a:lnTo>
                    <a:pt x="484" y="616"/>
                  </a:lnTo>
                  <a:lnTo>
                    <a:pt x="512" y="600"/>
                  </a:lnTo>
                  <a:lnTo>
                    <a:pt x="536" y="582"/>
                  </a:lnTo>
                  <a:lnTo>
                    <a:pt x="560" y="560"/>
                  </a:lnTo>
                  <a:lnTo>
                    <a:pt x="582" y="536"/>
                  </a:lnTo>
                  <a:lnTo>
                    <a:pt x="600" y="512"/>
                  </a:lnTo>
                  <a:lnTo>
                    <a:pt x="616" y="484"/>
                  </a:lnTo>
                  <a:lnTo>
                    <a:pt x="630" y="456"/>
                  </a:lnTo>
                  <a:lnTo>
                    <a:pt x="642" y="426"/>
                  </a:lnTo>
                  <a:lnTo>
                    <a:pt x="650" y="394"/>
                  </a:lnTo>
                  <a:lnTo>
                    <a:pt x="654" y="362"/>
                  </a:lnTo>
                  <a:lnTo>
                    <a:pt x="656" y="328"/>
                  </a:lnTo>
                  <a:lnTo>
                    <a:pt x="654" y="294"/>
                  </a:lnTo>
                  <a:lnTo>
                    <a:pt x="650" y="262"/>
                  </a:lnTo>
                  <a:lnTo>
                    <a:pt x="642" y="230"/>
                  </a:lnTo>
                  <a:lnTo>
                    <a:pt x="630" y="200"/>
                  </a:lnTo>
                  <a:lnTo>
                    <a:pt x="616" y="172"/>
                  </a:lnTo>
                  <a:lnTo>
                    <a:pt x="600" y="144"/>
                  </a:lnTo>
                  <a:lnTo>
                    <a:pt x="582" y="120"/>
                  </a:lnTo>
                  <a:lnTo>
                    <a:pt x="560" y="96"/>
                  </a:lnTo>
                  <a:lnTo>
                    <a:pt x="536" y="74"/>
                  </a:lnTo>
                  <a:lnTo>
                    <a:pt x="512" y="56"/>
                  </a:lnTo>
                  <a:lnTo>
                    <a:pt x="484" y="40"/>
                  </a:lnTo>
                  <a:lnTo>
                    <a:pt x="456" y="26"/>
                  </a:lnTo>
                  <a:lnTo>
                    <a:pt x="426" y="14"/>
                  </a:lnTo>
                  <a:lnTo>
                    <a:pt x="394" y="6"/>
                  </a:lnTo>
                  <a:lnTo>
                    <a:pt x="362" y="2"/>
                  </a:lnTo>
                  <a:lnTo>
                    <a:pt x="328" y="0"/>
                  </a:lnTo>
                  <a:lnTo>
                    <a:pt x="294" y="2"/>
                  </a:lnTo>
                  <a:lnTo>
                    <a:pt x="262" y="6"/>
                  </a:lnTo>
                  <a:lnTo>
                    <a:pt x="230" y="14"/>
                  </a:lnTo>
                  <a:lnTo>
                    <a:pt x="200" y="26"/>
                  </a:lnTo>
                  <a:lnTo>
                    <a:pt x="172" y="40"/>
                  </a:lnTo>
                  <a:lnTo>
                    <a:pt x="144" y="56"/>
                  </a:lnTo>
                  <a:lnTo>
                    <a:pt x="120" y="74"/>
                  </a:lnTo>
                  <a:lnTo>
                    <a:pt x="96" y="96"/>
                  </a:lnTo>
                  <a:lnTo>
                    <a:pt x="74" y="120"/>
                  </a:lnTo>
                  <a:lnTo>
                    <a:pt x="56" y="144"/>
                  </a:lnTo>
                  <a:lnTo>
                    <a:pt x="40" y="172"/>
                  </a:lnTo>
                  <a:lnTo>
                    <a:pt x="26" y="200"/>
                  </a:lnTo>
                  <a:lnTo>
                    <a:pt x="14" y="230"/>
                  </a:lnTo>
                  <a:lnTo>
                    <a:pt x="6" y="262"/>
                  </a:lnTo>
                  <a:lnTo>
                    <a:pt x="2" y="294"/>
                  </a:lnTo>
                  <a:lnTo>
                    <a:pt x="0" y="328"/>
                  </a:lnTo>
                  <a:close/>
                  <a:moveTo>
                    <a:pt x="80" y="328"/>
                  </a:moveTo>
                  <a:lnTo>
                    <a:pt x="80" y="328"/>
                  </a:lnTo>
                  <a:lnTo>
                    <a:pt x="82" y="302"/>
                  </a:lnTo>
                  <a:lnTo>
                    <a:pt x="86" y="278"/>
                  </a:lnTo>
                  <a:lnTo>
                    <a:pt x="92" y="254"/>
                  </a:lnTo>
                  <a:lnTo>
                    <a:pt x="100" y="232"/>
                  </a:lnTo>
                  <a:lnTo>
                    <a:pt x="110" y="210"/>
                  </a:lnTo>
                  <a:lnTo>
                    <a:pt x="122" y="190"/>
                  </a:lnTo>
                  <a:lnTo>
                    <a:pt x="136" y="170"/>
                  </a:lnTo>
                  <a:lnTo>
                    <a:pt x="152" y="152"/>
                  </a:lnTo>
                  <a:lnTo>
                    <a:pt x="170" y="136"/>
                  </a:lnTo>
                  <a:lnTo>
                    <a:pt x="190" y="122"/>
                  </a:lnTo>
                  <a:lnTo>
                    <a:pt x="210" y="110"/>
                  </a:lnTo>
                  <a:lnTo>
                    <a:pt x="232" y="100"/>
                  </a:lnTo>
                  <a:lnTo>
                    <a:pt x="254" y="92"/>
                  </a:lnTo>
                  <a:lnTo>
                    <a:pt x="278" y="86"/>
                  </a:lnTo>
                  <a:lnTo>
                    <a:pt x="302" y="82"/>
                  </a:lnTo>
                  <a:lnTo>
                    <a:pt x="328" y="80"/>
                  </a:lnTo>
                  <a:lnTo>
                    <a:pt x="354" y="82"/>
                  </a:lnTo>
                  <a:lnTo>
                    <a:pt x="378" y="86"/>
                  </a:lnTo>
                  <a:lnTo>
                    <a:pt x="402" y="92"/>
                  </a:lnTo>
                  <a:lnTo>
                    <a:pt x="424" y="100"/>
                  </a:lnTo>
                  <a:lnTo>
                    <a:pt x="446" y="110"/>
                  </a:lnTo>
                  <a:lnTo>
                    <a:pt x="466" y="122"/>
                  </a:lnTo>
                  <a:lnTo>
                    <a:pt x="486" y="136"/>
                  </a:lnTo>
                  <a:lnTo>
                    <a:pt x="504" y="152"/>
                  </a:lnTo>
                  <a:lnTo>
                    <a:pt x="520" y="170"/>
                  </a:lnTo>
                  <a:lnTo>
                    <a:pt x="534" y="190"/>
                  </a:lnTo>
                  <a:lnTo>
                    <a:pt x="546" y="210"/>
                  </a:lnTo>
                  <a:lnTo>
                    <a:pt x="556" y="232"/>
                  </a:lnTo>
                  <a:lnTo>
                    <a:pt x="564" y="254"/>
                  </a:lnTo>
                  <a:lnTo>
                    <a:pt x="570" y="278"/>
                  </a:lnTo>
                  <a:lnTo>
                    <a:pt x="574" y="302"/>
                  </a:lnTo>
                  <a:lnTo>
                    <a:pt x="576" y="328"/>
                  </a:lnTo>
                  <a:lnTo>
                    <a:pt x="574" y="354"/>
                  </a:lnTo>
                  <a:lnTo>
                    <a:pt x="570" y="378"/>
                  </a:lnTo>
                  <a:lnTo>
                    <a:pt x="564" y="402"/>
                  </a:lnTo>
                  <a:lnTo>
                    <a:pt x="556" y="424"/>
                  </a:lnTo>
                  <a:lnTo>
                    <a:pt x="546" y="446"/>
                  </a:lnTo>
                  <a:lnTo>
                    <a:pt x="534" y="466"/>
                  </a:lnTo>
                  <a:lnTo>
                    <a:pt x="520" y="486"/>
                  </a:lnTo>
                  <a:lnTo>
                    <a:pt x="504" y="504"/>
                  </a:lnTo>
                  <a:lnTo>
                    <a:pt x="486" y="520"/>
                  </a:lnTo>
                  <a:lnTo>
                    <a:pt x="466" y="534"/>
                  </a:lnTo>
                  <a:lnTo>
                    <a:pt x="446" y="546"/>
                  </a:lnTo>
                  <a:lnTo>
                    <a:pt x="424" y="556"/>
                  </a:lnTo>
                  <a:lnTo>
                    <a:pt x="402" y="564"/>
                  </a:lnTo>
                  <a:lnTo>
                    <a:pt x="378" y="570"/>
                  </a:lnTo>
                  <a:lnTo>
                    <a:pt x="354" y="574"/>
                  </a:lnTo>
                  <a:lnTo>
                    <a:pt x="328" y="576"/>
                  </a:lnTo>
                  <a:lnTo>
                    <a:pt x="302" y="574"/>
                  </a:lnTo>
                  <a:lnTo>
                    <a:pt x="278" y="570"/>
                  </a:lnTo>
                  <a:lnTo>
                    <a:pt x="254" y="564"/>
                  </a:lnTo>
                  <a:lnTo>
                    <a:pt x="232" y="556"/>
                  </a:lnTo>
                  <a:lnTo>
                    <a:pt x="210" y="546"/>
                  </a:lnTo>
                  <a:lnTo>
                    <a:pt x="190" y="534"/>
                  </a:lnTo>
                  <a:lnTo>
                    <a:pt x="170" y="520"/>
                  </a:lnTo>
                  <a:lnTo>
                    <a:pt x="152" y="504"/>
                  </a:lnTo>
                  <a:lnTo>
                    <a:pt x="136" y="486"/>
                  </a:lnTo>
                  <a:lnTo>
                    <a:pt x="122" y="466"/>
                  </a:lnTo>
                  <a:lnTo>
                    <a:pt x="110" y="446"/>
                  </a:lnTo>
                  <a:lnTo>
                    <a:pt x="100" y="424"/>
                  </a:lnTo>
                  <a:lnTo>
                    <a:pt x="92" y="402"/>
                  </a:lnTo>
                  <a:lnTo>
                    <a:pt x="86" y="378"/>
                  </a:lnTo>
                  <a:lnTo>
                    <a:pt x="82" y="354"/>
                  </a:lnTo>
                  <a:lnTo>
                    <a:pt x="80" y="328"/>
                  </a:lnTo>
                  <a:close/>
                </a:path>
              </a:pathLst>
            </a:custGeom>
            <a:solidFill>
              <a:srgbClr val="C0C0C0">
                <a:alpha val="29803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3" name="Freeform 78">
              <a:extLst>
                <a:ext uri="{FF2B5EF4-FFF2-40B4-BE49-F238E27FC236}">
                  <a16:creationId xmlns:a16="http://schemas.microsoft.com/office/drawing/2014/main" id="{C16B7229-5932-47BE-B1D5-4584DF210F72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44" y="144"/>
              <a:ext cx="944" cy="944"/>
            </a:xfrm>
            <a:custGeom>
              <a:avLst/>
              <a:gdLst>
                <a:gd name="T0" fmla="*/ 0 w 944"/>
                <a:gd name="T1" fmla="*/ 496 h 944"/>
                <a:gd name="T2" fmla="*/ 10 w 944"/>
                <a:gd name="T3" fmla="*/ 568 h 944"/>
                <a:gd name="T4" fmla="*/ 58 w 944"/>
                <a:gd name="T5" fmla="*/ 696 h 944"/>
                <a:gd name="T6" fmla="*/ 138 w 944"/>
                <a:gd name="T7" fmla="*/ 806 h 944"/>
                <a:gd name="T8" fmla="*/ 248 w 944"/>
                <a:gd name="T9" fmla="*/ 886 h 944"/>
                <a:gd name="T10" fmla="*/ 376 w 944"/>
                <a:gd name="T11" fmla="*/ 934 h 944"/>
                <a:gd name="T12" fmla="*/ 448 w 944"/>
                <a:gd name="T13" fmla="*/ 944 h 944"/>
                <a:gd name="T14" fmla="*/ 496 w 944"/>
                <a:gd name="T15" fmla="*/ 944 h 944"/>
                <a:gd name="T16" fmla="*/ 568 w 944"/>
                <a:gd name="T17" fmla="*/ 934 h 944"/>
                <a:gd name="T18" fmla="*/ 696 w 944"/>
                <a:gd name="T19" fmla="*/ 886 h 944"/>
                <a:gd name="T20" fmla="*/ 806 w 944"/>
                <a:gd name="T21" fmla="*/ 806 h 944"/>
                <a:gd name="T22" fmla="*/ 886 w 944"/>
                <a:gd name="T23" fmla="*/ 696 h 944"/>
                <a:gd name="T24" fmla="*/ 934 w 944"/>
                <a:gd name="T25" fmla="*/ 568 h 944"/>
                <a:gd name="T26" fmla="*/ 944 w 944"/>
                <a:gd name="T27" fmla="*/ 496 h 944"/>
                <a:gd name="T28" fmla="*/ 944 w 944"/>
                <a:gd name="T29" fmla="*/ 448 h 944"/>
                <a:gd name="T30" fmla="*/ 934 w 944"/>
                <a:gd name="T31" fmla="*/ 376 h 944"/>
                <a:gd name="T32" fmla="*/ 886 w 944"/>
                <a:gd name="T33" fmla="*/ 248 h 944"/>
                <a:gd name="T34" fmla="*/ 806 w 944"/>
                <a:gd name="T35" fmla="*/ 138 h 944"/>
                <a:gd name="T36" fmla="*/ 696 w 944"/>
                <a:gd name="T37" fmla="*/ 58 h 944"/>
                <a:gd name="T38" fmla="*/ 568 w 944"/>
                <a:gd name="T39" fmla="*/ 10 h 944"/>
                <a:gd name="T40" fmla="*/ 496 w 944"/>
                <a:gd name="T41" fmla="*/ 0 h 944"/>
                <a:gd name="T42" fmla="*/ 448 w 944"/>
                <a:gd name="T43" fmla="*/ 0 h 944"/>
                <a:gd name="T44" fmla="*/ 376 w 944"/>
                <a:gd name="T45" fmla="*/ 10 h 944"/>
                <a:gd name="T46" fmla="*/ 248 w 944"/>
                <a:gd name="T47" fmla="*/ 58 h 944"/>
                <a:gd name="T48" fmla="*/ 138 w 944"/>
                <a:gd name="T49" fmla="*/ 138 h 944"/>
                <a:gd name="T50" fmla="*/ 58 w 944"/>
                <a:gd name="T51" fmla="*/ 248 h 944"/>
                <a:gd name="T52" fmla="*/ 10 w 944"/>
                <a:gd name="T53" fmla="*/ 376 h 944"/>
                <a:gd name="T54" fmla="*/ 0 w 944"/>
                <a:gd name="T55" fmla="*/ 448 h 944"/>
                <a:gd name="T56" fmla="*/ 80 w 944"/>
                <a:gd name="T57" fmla="*/ 472 h 944"/>
                <a:gd name="T58" fmla="*/ 88 w 944"/>
                <a:gd name="T59" fmla="*/ 394 h 944"/>
                <a:gd name="T60" fmla="*/ 128 w 944"/>
                <a:gd name="T61" fmla="*/ 286 h 944"/>
                <a:gd name="T62" fmla="*/ 194 w 944"/>
                <a:gd name="T63" fmla="*/ 194 h 944"/>
                <a:gd name="T64" fmla="*/ 286 w 944"/>
                <a:gd name="T65" fmla="*/ 128 h 944"/>
                <a:gd name="T66" fmla="*/ 394 w 944"/>
                <a:gd name="T67" fmla="*/ 88 h 944"/>
                <a:gd name="T68" fmla="*/ 472 w 944"/>
                <a:gd name="T69" fmla="*/ 80 h 944"/>
                <a:gd name="T70" fmla="*/ 588 w 944"/>
                <a:gd name="T71" fmla="*/ 98 h 944"/>
                <a:gd name="T72" fmla="*/ 692 w 944"/>
                <a:gd name="T73" fmla="*/ 148 h 944"/>
                <a:gd name="T74" fmla="*/ 774 w 944"/>
                <a:gd name="T75" fmla="*/ 222 h 944"/>
                <a:gd name="T76" fmla="*/ 834 w 944"/>
                <a:gd name="T77" fmla="*/ 320 h 944"/>
                <a:gd name="T78" fmla="*/ 862 w 944"/>
                <a:gd name="T79" fmla="*/ 432 h 944"/>
                <a:gd name="T80" fmla="*/ 862 w 944"/>
                <a:gd name="T81" fmla="*/ 512 h 944"/>
                <a:gd name="T82" fmla="*/ 834 w 944"/>
                <a:gd name="T83" fmla="*/ 624 h 944"/>
                <a:gd name="T84" fmla="*/ 774 w 944"/>
                <a:gd name="T85" fmla="*/ 722 h 944"/>
                <a:gd name="T86" fmla="*/ 692 w 944"/>
                <a:gd name="T87" fmla="*/ 796 h 944"/>
                <a:gd name="T88" fmla="*/ 588 w 944"/>
                <a:gd name="T89" fmla="*/ 846 h 944"/>
                <a:gd name="T90" fmla="*/ 472 w 944"/>
                <a:gd name="T91" fmla="*/ 864 h 944"/>
                <a:gd name="T92" fmla="*/ 394 w 944"/>
                <a:gd name="T93" fmla="*/ 856 h 944"/>
                <a:gd name="T94" fmla="*/ 286 w 944"/>
                <a:gd name="T95" fmla="*/ 816 h 944"/>
                <a:gd name="T96" fmla="*/ 194 w 944"/>
                <a:gd name="T97" fmla="*/ 750 h 944"/>
                <a:gd name="T98" fmla="*/ 128 w 944"/>
                <a:gd name="T99" fmla="*/ 658 h 944"/>
                <a:gd name="T100" fmla="*/ 88 w 944"/>
                <a:gd name="T101" fmla="*/ 550 h 944"/>
                <a:gd name="T102" fmla="*/ 80 w 944"/>
                <a:gd name="T103" fmla="*/ 472 h 94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44"/>
                <a:gd name="T157" fmla="*/ 0 h 944"/>
                <a:gd name="T158" fmla="*/ 944 w 944"/>
                <a:gd name="T159" fmla="*/ 944 h 94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44" h="944">
                  <a:moveTo>
                    <a:pt x="0" y="472"/>
                  </a:moveTo>
                  <a:lnTo>
                    <a:pt x="0" y="472"/>
                  </a:lnTo>
                  <a:lnTo>
                    <a:pt x="0" y="496"/>
                  </a:lnTo>
                  <a:lnTo>
                    <a:pt x="2" y="520"/>
                  </a:lnTo>
                  <a:lnTo>
                    <a:pt x="6" y="544"/>
                  </a:lnTo>
                  <a:lnTo>
                    <a:pt x="10" y="568"/>
                  </a:lnTo>
                  <a:lnTo>
                    <a:pt x="22" y="612"/>
                  </a:lnTo>
                  <a:lnTo>
                    <a:pt x="38" y="656"/>
                  </a:lnTo>
                  <a:lnTo>
                    <a:pt x="58" y="696"/>
                  </a:lnTo>
                  <a:lnTo>
                    <a:pt x="80" y="736"/>
                  </a:lnTo>
                  <a:lnTo>
                    <a:pt x="108" y="772"/>
                  </a:lnTo>
                  <a:lnTo>
                    <a:pt x="138" y="806"/>
                  </a:lnTo>
                  <a:lnTo>
                    <a:pt x="172" y="836"/>
                  </a:lnTo>
                  <a:lnTo>
                    <a:pt x="208" y="864"/>
                  </a:lnTo>
                  <a:lnTo>
                    <a:pt x="248" y="886"/>
                  </a:lnTo>
                  <a:lnTo>
                    <a:pt x="288" y="906"/>
                  </a:lnTo>
                  <a:lnTo>
                    <a:pt x="332" y="922"/>
                  </a:lnTo>
                  <a:lnTo>
                    <a:pt x="376" y="934"/>
                  </a:lnTo>
                  <a:lnTo>
                    <a:pt x="400" y="938"/>
                  </a:lnTo>
                  <a:lnTo>
                    <a:pt x="424" y="942"/>
                  </a:lnTo>
                  <a:lnTo>
                    <a:pt x="448" y="944"/>
                  </a:lnTo>
                  <a:lnTo>
                    <a:pt x="472" y="944"/>
                  </a:lnTo>
                  <a:lnTo>
                    <a:pt x="496" y="944"/>
                  </a:lnTo>
                  <a:lnTo>
                    <a:pt x="520" y="942"/>
                  </a:lnTo>
                  <a:lnTo>
                    <a:pt x="544" y="938"/>
                  </a:lnTo>
                  <a:lnTo>
                    <a:pt x="568" y="934"/>
                  </a:lnTo>
                  <a:lnTo>
                    <a:pt x="612" y="922"/>
                  </a:lnTo>
                  <a:lnTo>
                    <a:pt x="656" y="906"/>
                  </a:lnTo>
                  <a:lnTo>
                    <a:pt x="696" y="886"/>
                  </a:lnTo>
                  <a:lnTo>
                    <a:pt x="736" y="864"/>
                  </a:lnTo>
                  <a:lnTo>
                    <a:pt x="772" y="836"/>
                  </a:lnTo>
                  <a:lnTo>
                    <a:pt x="806" y="806"/>
                  </a:lnTo>
                  <a:lnTo>
                    <a:pt x="836" y="772"/>
                  </a:lnTo>
                  <a:lnTo>
                    <a:pt x="864" y="736"/>
                  </a:lnTo>
                  <a:lnTo>
                    <a:pt x="886" y="696"/>
                  </a:lnTo>
                  <a:lnTo>
                    <a:pt x="906" y="656"/>
                  </a:lnTo>
                  <a:lnTo>
                    <a:pt x="922" y="612"/>
                  </a:lnTo>
                  <a:lnTo>
                    <a:pt x="934" y="568"/>
                  </a:lnTo>
                  <a:lnTo>
                    <a:pt x="938" y="544"/>
                  </a:lnTo>
                  <a:lnTo>
                    <a:pt x="942" y="520"/>
                  </a:lnTo>
                  <a:lnTo>
                    <a:pt x="944" y="496"/>
                  </a:lnTo>
                  <a:lnTo>
                    <a:pt x="944" y="472"/>
                  </a:lnTo>
                  <a:lnTo>
                    <a:pt x="944" y="448"/>
                  </a:lnTo>
                  <a:lnTo>
                    <a:pt x="942" y="424"/>
                  </a:lnTo>
                  <a:lnTo>
                    <a:pt x="938" y="400"/>
                  </a:lnTo>
                  <a:lnTo>
                    <a:pt x="934" y="376"/>
                  </a:lnTo>
                  <a:lnTo>
                    <a:pt x="922" y="332"/>
                  </a:lnTo>
                  <a:lnTo>
                    <a:pt x="906" y="288"/>
                  </a:lnTo>
                  <a:lnTo>
                    <a:pt x="886" y="248"/>
                  </a:lnTo>
                  <a:lnTo>
                    <a:pt x="864" y="208"/>
                  </a:lnTo>
                  <a:lnTo>
                    <a:pt x="836" y="172"/>
                  </a:lnTo>
                  <a:lnTo>
                    <a:pt x="806" y="138"/>
                  </a:lnTo>
                  <a:lnTo>
                    <a:pt x="772" y="108"/>
                  </a:lnTo>
                  <a:lnTo>
                    <a:pt x="736" y="80"/>
                  </a:lnTo>
                  <a:lnTo>
                    <a:pt x="696" y="58"/>
                  </a:lnTo>
                  <a:lnTo>
                    <a:pt x="656" y="38"/>
                  </a:lnTo>
                  <a:lnTo>
                    <a:pt x="612" y="22"/>
                  </a:lnTo>
                  <a:lnTo>
                    <a:pt x="568" y="10"/>
                  </a:lnTo>
                  <a:lnTo>
                    <a:pt x="544" y="6"/>
                  </a:lnTo>
                  <a:lnTo>
                    <a:pt x="520" y="2"/>
                  </a:lnTo>
                  <a:lnTo>
                    <a:pt x="496" y="0"/>
                  </a:lnTo>
                  <a:lnTo>
                    <a:pt x="472" y="0"/>
                  </a:lnTo>
                  <a:lnTo>
                    <a:pt x="448" y="0"/>
                  </a:lnTo>
                  <a:lnTo>
                    <a:pt x="424" y="2"/>
                  </a:lnTo>
                  <a:lnTo>
                    <a:pt x="400" y="6"/>
                  </a:lnTo>
                  <a:lnTo>
                    <a:pt x="376" y="10"/>
                  </a:lnTo>
                  <a:lnTo>
                    <a:pt x="332" y="22"/>
                  </a:lnTo>
                  <a:lnTo>
                    <a:pt x="288" y="38"/>
                  </a:lnTo>
                  <a:lnTo>
                    <a:pt x="248" y="58"/>
                  </a:lnTo>
                  <a:lnTo>
                    <a:pt x="208" y="80"/>
                  </a:lnTo>
                  <a:lnTo>
                    <a:pt x="172" y="108"/>
                  </a:lnTo>
                  <a:lnTo>
                    <a:pt x="138" y="138"/>
                  </a:lnTo>
                  <a:lnTo>
                    <a:pt x="108" y="172"/>
                  </a:lnTo>
                  <a:lnTo>
                    <a:pt x="80" y="208"/>
                  </a:lnTo>
                  <a:lnTo>
                    <a:pt x="58" y="248"/>
                  </a:lnTo>
                  <a:lnTo>
                    <a:pt x="38" y="288"/>
                  </a:lnTo>
                  <a:lnTo>
                    <a:pt x="22" y="332"/>
                  </a:lnTo>
                  <a:lnTo>
                    <a:pt x="10" y="376"/>
                  </a:lnTo>
                  <a:lnTo>
                    <a:pt x="6" y="400"/>
                  </a:lnTo>
                  <a:lnTo>
                    <a:pt x="2" y="424"/>
                  </a:lnTo>
                  <a:lnTo>
                    <a:pt x="0" y="448"/>
                  </a:lnTo>
                  <a:lnTo>
                    <a:pt x="0" y="472"/>
                  </a:lnTo>
                  <a:close/>
                  <a:moveTo>
                    <a:pt x="80" y="472"/>
                  </a:moveTo>
                  <a:lnTo>
                    <a:pt x="80" y="472"/>
                  </a:lnTo>
                  <a:lnTo>
                    <a:pt x="82" y="432"/>
                  </a:lnTo>
                  <a:lnTo>
                    <a:pt x="88" y="394"/>
                  </a:lnTo>
                  <a:lnTo>
                    <a:pt x="98" y="356"/>
                  </a:lnTo>
                  <a:lnTo>
                    <a:pt x="110" y="320"/>
                  </a:lnTo>
                  <a:lnTo>
                    <a:pt x="128" y="286"/>
                  </a:lnTo>
                  <a:lnTo>
                    <a:pt x="148" y="252"/>
                  </a:lnTo>
                  <a:lnTo>
                    <a:pt x="170" y="222"/>
                  </a:lnTo>
                  <a:lnTo>
                    <a:pt x="194" y="194"/>
                  </a:lnTo>
                  <a:lnTo>
                    <a:pt x="222" y="170"/>
                  </a:lnTo>
                  <a:lnTo>
                    <a:pt x="252" y="148"/>
                  </a:lnTo>
                  <a:lnTo>
                    <a:pt x="286" y="128"/>
                  </a:lnTo>
                  <a:lnTo>
                    <a:pt x="320" y="110"/>
                  </a:lnTo>
                  <a:lnTo>
                    <a:pt x="356" y="98"/>
                  </a:lnTo>
                  <a:lnTo>
                    <a:pt x="394" y="88"/>
                  </a:lnTo>
                  <a:lnTo>
                    <a:pt x="432" y="82"/>
                  </a:lnTo>
                  <a:lnTo>
                    <a:pt x="472" y="80"/>
                  </a:lnTo>
                  <a:lnTo>
                    <a:pt x="512" y="82"/>
                  </a:lnTo>
                  <a:lnTo>
                    <a:pt x="550" y="88"/>
                  </a:lnTo>
                  <a:lnTo>
                    <a:pt x="588" y="98"/>
                  </a:lnTo>
                  <a:lnTo>
                    <a:pt x="624" y="110"/>
                  </a:lnTo>
                  <a:lnTo>
                    <a:pt x="658" y="128"/>
                  </a:lnTo>
                  <a:lnTo>
                    <a:pt x="692" y="148"/>
                  </a:lnTo>
                  <a:lnTo>
                    <a:pt x="722" y="170"/>
                  </a:lnTo>
                  <a:lnTo>
                    <a:pt x="750" y="194"/>
                  </a:lnTo>
                  <a:lnTo>
                    <a:pt x="774" y="222"/>
                  </a:lnTo>
                  <a:lnTo>
                    <a:pt x="796" y="252"/>
                  </a:lnTo>
                  <a:lnTo>
                    <a:pt x="816" y="286"/>
                  </a:lnTo>
                  <a:lnTo>
                    <a:pt x="834" y="320"/>
                  </a:lnTo>
                  <a:lnTo>
                    <a:pt x="846" y="356"/>
                  </a:lnTo>
                  <a:lnTo>
                    <a:pt x="856" y="394"/>
                  </a:lnTo>
                  <a:lnTo>
                    <a:pt x="862" y="432"/>
                  </a:lnTo>
                  <a:lnTo>
                    <a:pt x="864" y="472"/>
                  </a:lnTo>
                  <a:lnTo>
                    <a:pt x="862" y="512"/>
                  </a:lnTo>
                  <a:lnTo>
                    <a:pt x="856" y="550"/>
                  </a:lnTo>
                  <a:lnTo>
                    <a:pt x="846" y="588"/>
                  </a:lnTo>
                  <a:lnTo>
                    <a:pt x="834" y="624"/>
                  </a:lnTo>
                  <a:lnTo>
                    <a:pt x="816" y="658"/>
                  </a:lnTo>
                  <a:lnTo>
                    <a:pt x="796" y="692"/>
                  </a:lnTo>
                  <a:lnTo>
                    <a:pt x="774" y="722"/>
                  </a:lnTo>
                  <a:lnTo>
                    <a:pt x="750" y="750"/>
                  </a:lnTo>
                  <a:lnTo>
                    <a:pt x="722" y="774"/>
                  </a:lnTo>
                  <a:lnTo>
                    <a:pt x="692" y="796"/>
                  </a:lnTo>
                  <a:lnTo>
                    <a:pt x="658" y="816"/>
                  </a:lnTo>
                  <a:lnTo>
                    <a:pt x="624" y="834"/>
                  </a:lnTo>
                  <a:lnTo>
                    <a:pt x="588" y="846"/>
                  </a:lnTo>
                  <a:lnTo>
                    <a:pt x="550" y="856"/>
                  </a:lnTo>
                  <a:lnTo>
                    <a:pt x="512" y="862"/>
                  </a:lnTo>
                  <a:lnTo>
                    <a:pt x="472" y="864"/>
                  </a:lnTo>
                  <a:lnTo>
                    <a:pt x="432" y="862"/>
                  </a:lnTo>
                  <a:lnTo>
                    <a:pt x="394" y="856"/>
                  </a:lnTo>
                  <a:lnTo>
                    <a:pt x="356" y="846"/>
                  </a:lnTo>
                  <a:lnTo>
                    <a:pt x="320" y="834"/>
                  </a:lnTo>
                  <a:lnTo>
                    <a:pt x="286" y="816"/>
                  </a:lnTo>
                  <a:lnTo>
                    <a:pt x="252" y="796"/>
                  </a:lnTo>
                  <a:lnTo>
                    <a:pt x="222" y="774"/>
                  </a:lnTo>
                  <a:lnTo>
                    <a:pt x="194" y="750"/>
                  </a:lnTo>
                  <a:lnTo>
                    <a:pt x="170" y="722"/>
                  </a:lnTo>
                  <a:lnTo>
                    <a:pt x="148" y="692"/>
                  </a:lnTo>
                  <a:lnTo>
                    <a:pt x="128" y="658"/>
                  </a:lnTo>
                  <a:lnTo>
                    <a:pt x="110" y="624"/>
                  </a:lnTo>
                  <a:lnTo>
                    <a:pt x="98" y="588"/>
                  </a:lnTo>
                  <a:lnTo>
                    <a:pt x="88" y="550"/>
                  </a:lnTo>
                  <a:lnTo>
                    <a:pt x="82" y="512"/>
                  </a:lnTo>
                  <a:lnTo>
                    <a:pt x="80" y="472"/>
                  </a:lnTo>
                  <a:close/>
                </a:path>
              </a:pathLst>
            </a:custGeom>
            <a:solidFill>
              <a:srgbClr val="C0C0C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4" name="Freeform 79">
              <a:extLst>
                <a:ext uri="{FF2B5EF4-FFF2-40B4-BE49-F238E27FC236}">
                  <a16:creationId xmlns:a16="http://schemas.microsoft.com/office/drawing/2014/main" id="{D895D3A0-8C83-4576-A141-E98C7C7EB3F9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0"/>
              <a:ext cx="1232" cy="1232"/>
            </a:xfrm>
            <a:custGeom>
              <a:avLst/>
              <a:gdLst>
                <a:gd name="T0" fmla="*/ 8 w 1232"/>
                <a:gd name="T1" fmla="*/ 710 h 1232"/>
                <a:gd name="T2" fmla="*/ 48 w 1232"/>
                <a:gd name="T3" fmla="*/ 856 h 1232"/>
                <a:gd name="T4" fmla="*/ 122 w 1232"/>
                <a:gd name="T5" fmla="*/ 984 h 1232"/>
                <a:gd name="T6" fmla="*/ 224 w 1232"/>
                <a:gd name="T7" fmla="*/ 1092 h 1232"/>
                <a:gd name="T8" fmla="*/ 350 w 1232"/>
                <a:gd name="T9" fmla="*/ 1172 h 1232"/>
                <a:gd name="T10" fmla="*/ 492 w 1232"/>
                <a:gd name="T11" fmla="*/ 1220 h 1232"/>
                <a:gd name="T12" fmla="*/ 616 w 1232"/>
                <a:gd name="T13" fmla="*/ 1232 h 1232"/>
                <a:gd name="T14" fmla="*/ 770 w 1232"/>
                <a:gd name="T15" fmla="*/ 1212 h 1232"/>
                <a:gd name="T16" fmla="*/ 910 w 1232"/>
                <a:gd name="T17" fmla="*/ 1158 h 1232"/>
                <a:gd name="T18" fmla="*/ 1030 w 1232"/>
                <a:gd name="T19" fmla="*/ 1072 h 1232"/>
                <a:gd name="T20" fmla="*/ 1126 w 1232"/>
                <a:gd name="T21" fmla="*/ 960 h 1232"/>
                <a:gd name="T22" fmla="*/ 1194 w 1232"/>
                <a:gd name="T23" fmla="*/ 828 h 1232"/>
                <a:gd name="T24" fmla="*/ 1228 w 1232"/>
                <a:gd name="T25" fmla="*/ 678 h 1232"/>
                <a:gd name="T26" fmla="*/ 1228 w 1232"/>
                <a:gd name="T27" fmla="*/ 554 h 1232"/>
                <a:gd name="T28" fmla="*/ 1194 w 1232"/>
                <a:gd name="T29" fmla="*/ 404 h 1232"/>
                <a:gd name="T30" fmla="*/ 1126 w 1232"/>
                <a:gd name="T31" fmla="*/ 272 h 1232"/>
                <a:gd name="T32" fmla="*/ 1030 w 1232"/>
                <a:gd name="T33" fmla="*/ 160 h 1232"/>
                <a:gd name="T34" fmla="*/ 910 w 1232"/>
                <a:gd name="T35" fmla="*/ 74 h 1232"/>
                <a:gd name="T36" fmla="*/ 770 w 1232"/>
                <a:gd name="T37" fmla="*/ 20 h 1232"/>
                <a:gd name="T38" fmla="*/ 616 w 1232"/>
                <a:gd name="T39" fmla="*/ 0 h 1232"/>
                <a:gd name="T40" fmla="*/ 492 w 1232"/>
                <a:gd name="T41" fmla="*/ 12 h 1232"/>
                <a:gd name="T42" fmla="*/ 350 w 1232"/>
                <a:gd name="T43" fmla="*/ 60 h 1232"/>
                <a:gd name="T44" fmla="*/ 224 w 1232"/>
                <a:gd name="T45" fmla="*/ 140 h 1232"/>
                <a:gd name="T46" fmla="*/ 122 w 1232"/>
                <a:gd name="T47" fmla="*/ 248 h 1232"/>
                <a:gd name="T48" fmla="*/ 48 w 1232"/>
                <a:gd name="T49" fmla="*/ 376 h 1232"/>
                <a:gd name="T50" fmla="*/ 8 w 1232"/>
                <a:gd name="T51" fmla="*/ 522 h 1232"/>
                <a:gd name="T52" fmla="*/ 80 w 1232"/>
                <a:gd name="T53" fmla="*/ 616 h 1232"/>
                <a:gd name="T54" fmla="*/ 90 w 1232"/>
                <a:gd name="T55" fmla="*/ 508 h 1232"/>
                <a:gd name="T56" fmla="*/ 132 w 1232"/>
                <a:gd name="T57" fmla="*/ 384 h 1232"/>
                <a:gd name="T58" fmla="*/ 202 w 1232"/>
                <a:gd name="T59" fmla="*/ 276 h 1232"/>
                <a:gd name="T60" fmla="*/ 296 w 1232"/>
                <a:gd name="T61" fmla="*/ 186 h 1232"/>
                <a:gd name="T62" fmla="*/ 408 w 1232"/>
                <a:gd name="T63" fmla="*/ 122 h 1232"/>
                <a:gd name="T64" fmla="*/ 534 w 1232"/>
                <a:gd name="T65" fmla="*/ 86 h 1232"/>
                <a:gd name="T66" fmla="*/ 644 w 1232"/>
                <a:gd name="T67" fmla="*/ 80 h 1232"/>
                <a:gd name="T68" fmla="*/ 776 w 1232"/>
                <a:gd name="T69" fmla="*/ 104 h 1232"/>
                <a:gd name="T70" fmla="*/ 894 w 1232"/>
                <a:gd name="T71" fmla="*/ 158 h 1232"/>
                <a:gd name="T72" fmla="*/ 994 w 1232"/>
                <a:gd name="T73" fmla="*/ 238 h 1232"/>
                <a:gd name="T74" fmla="*/ 1074 w 1232"/>
                <a:gd name="T75" fmla="*/ 338 h 1232"/>
                <a:gd name="T76" fmla="*/ 1128 w 1232"/>
                <a:gd name="T77" fmla="*/ 456 h 1232"/>
                <a:gd name="T78" fmla="*/ 1152 w 1232"/>
                <a:gd name="T79" fmla="*/ 588 h 1232"/>
                <a:gd name="T80" fmla="*/ 1146 w 1232"/>
                <a:gd name="T81" fmla="*/ 698 h 1232"/>
                <a:gd name="T82" fmla="*/ 1110 w 1232"/>
                <a:gd name="T83" fmla="*/ 824 h 1232"/>
                <a:gd name="T84" fmla="*/ 1046 w 1232"/>
                <a:gd name="T85" fmla="*/ 936 h 1232"/>
                <a:gd name="T86" fmla="*/ 956 w 1232"/>
                <a:gd name="T87" fmla="*/ 1030 h 1232"/>
                <a:gd name="T88" fmla="*/ 848 w 1232"/>
                <a:gd name="T89" fmla="*/ 1100 h 1232"/>
                <a:gd name="T90" fmla="*/ 724 w 1232"/>
                <a:gd name="T91" fmla="*/ 1142 h 1232"/>
                <a:gd name="T92" fmla="*/ 616 w 1232"/>
                <a:gd name="T93" fmla="*/ 1152 h 1232"/>
                <a:gd name="T94" fmla="*/ 482 w 1232"/>
                <a:gd name="T95" fmla="*/ 1136 h 1232"/>
                <a:gd name="T96" fmla="*/ 360 w 1232"/>
                <a:gd name="T97" fmla="*/ 1088 h 1232"/>
                <a:gd name="T98" fmla="*/ 256 w 1232"/>
                <a:gd name="T99" fmla="*/ 1012 h 1232"/>
                <a:gd name="T100" fmla="*/ 172 w 1232"/>
                <a:gd name="T101" fmla="*/ 916 h 1232"/>
                <a:gd name="T102" fmla="*/ 112 w 1232"/>
                <a:gd name="T103" fmla="*/ 800 h 1232"/>
                <a:gd name="T104" fmla="*/ 82 w 1232"/>
                <a:gd name="T105" fmla="*/ 670 h 12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32"/>
                <a:gd name="T160" fmla="*/ 0 h 1232"/>
                <a:gd name="T161" fmla="*/ 1232 w 1232"/>
                <a:gd name="T162" fmla="*/ 1232 h 12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32" h="1232">
                  <a:moveTo>
                    <a:pt x="0" y="616"/>
                  </a:moveTo>
                  <a:lnTo>
                    <a:pt x="0" y="616"/>
                  </a:lnTo>
                  <a:lnTo>
                    <a:pt x="0" y="648"/>
                  </a:lnTo>
                  <a:lnTo>
                    <a:pt x="4" y="678"/>
                  </a:lnTo>
                  <a:lnTo>
                    <a:pt x="8" y="710"/>
                  </a:lnTo>
                  <a:lnTo>
                    <a:pt x="12" y="740"/>
                  </a:lnTo>
                  <a:lnTo>
                    <a:pt x="20" y="770"/>
                  </a:lnTo>
                  <a:lnTo>
                    <a:pt x="28" y="798"/>
                  </a:lnTo>
                  <a:lnTo>
                    <a:pt x="38" y="828"/>
                  </a:lnTo>
                  <a:lnTo>
                    <a:pt x="48" y="856"/>
                  </a:lnTo>
                  <a:lnTo>
                    <a:pt x="60" y="882"/>
                  </a:lnTo>
                  <a:lnTo>
                    <a:pt x="74" y="910"/>
                  </a:lnTo>
                  <a:lnTo>
                    <a:pt x="90" y="936"/>
                  </a:lnTo>
                  <a:lnTo>
                    <a:pt x="106" y="960"/>
                  </a:lnTo>
                  <a:lnTo>
                    <a:pt x="122" y="984"/>
                  </a:lnTo>
                  <a:lnTo>
                    <a:pt x="140" y="1008"/>
                  </a:lnTo>
                  <a:lnTo>
                    <a:pt x="160" y="1030"/>
                  </a:lnTo>
                  <a:lnTo>
                    <a:pt x="180" y="1052"/>
                  </a:lnTo>
                  <a:lnTo>
                    <a:pt x="202" y="1072"/>
                  </a:lnTo>
                  <a:lnTo>
                    <a:pt x="224" y="1092"/>
                  </a:lnTo>
                  <a:lnTo>
                    <a:pt x="248" y="1110"/>
                  </a:lnTo>
                  <a:lnTo>
                    <a:pt x="272" y="1126"/>
                  </a:lnTo>
                  <a:lnTo>
                    <a:pt x="296" y="1142"/>
                  </a:lnTo>
                  <a:lnTo>
                    <a:pt x="322" y="1158"/>
                  </a:lnTo>
                  <a:lnTo>
                    <a:pt x="350" y="1172"/>
                  </a:lnTo>
                  <a:lnTo>
                    <a:pt x="376" y="1184"/>
                  </a:lnTo>
                  <a:lnTo>
                    <a:pt x="404" y="1194"/>
                  </a:lnTo>
                  <a:lnTo>
                    <a:pt x="434" y="1204"/>
                  </a:lnTo>
                  <a:lnTo>
                    <a:pt x="462" y="1212"/>
                  </a:lnTo>
                  <a:lnTo>
                    <a:pt x="492" y="1220"/>
                  </a:lnTo>
                  <a:lnTo>
                    <a:pt x="522" y="1224"/>
                  </a:lnTo>
                  <a:lnTo>
                    <a:pt x="554" y="1228"/>
                  </a:lnTo>
                  <a:lnTo>
                    <a:pt x="584" y="1232"/>
                  </a:lnTo>
                  <a:lnTo>
                    <a:pt x="616" y="1232"/>
                  </a:lnTo>
                  <a:lnTo>
                    <a:pt x="648" y="1232"/>
                  </a:lnTo>
                  <a:lnTo>
                    <a:pt x="678" y="1228"/>
                  </a:lnTo>
                  <a:lnTo>
                    <a:pt x="710" y="1224"/>
                  </a:lnTo>
                  <a:lnTo>
                    <a:pt x="740" y="1220"/>
                  </a:lnTo>
                  <a:lnTo>
                    <a:pt x="770" y="1212"/>
                  </a:lnTo>
                  <a:lnTo>
                    <a:pt x="798" y="1204"/>
                  </a:lnTo>
                  <a:lnTo>
                    <a:pt x="828" y="1194"/>
                  </a:lnTo>
                  <a:lnTo>
                    <a:pt x="856" y="1184"/>
                  </a:lnTo>
                  <a:lnTo>
                    <a:pt x="882" y="1172"/>
                  </a:lnTo>
                  <a:lnTo>
                    <a:pt x="910" y="1158"/>
                  </a:lnTo>
                  <a:lnTo>
                    <a:pt x="936" y="1142"/>
                  </a:lnTo>
                  <a:lnTo>
                    <a:pt x="960" y="1126"/>
                  </a:lnTo>
                  <a:lnTo>
                    <a:pt x="984" y="1110"/>
                  </a:lnTo>
                  <a:lnTo>
                    <a:pt x="1008" y="1092"/>
                  </a:lnTo>
                  <a:lnTo>
                    <a:pt x="1030" y="1072"/>
                  </a:lnTo>
                  <a:lnTo>
                    <a:pt x="1052" y="1052"/>
                  </a:lnTo>
                  <a:lnTo>
                    <a:pt x="1072" y="1030"/>
                  </a:lnTo>
                  <a:lnTo>
                    <a:pt x="1092" y="1008"/>
                  </a:lnTo>
                  <a:lnTo>
                    <a:pt x="1110" y="984"/>
                  </a:lnTo>
                  <a:lnTo>
                    <a:pt x="1126" y="960"/>
                  </a:lnTo>
                  <a:lnTo>
                    <a:pt x="1142" y="936"/>
                  </a:lnTo>
                  <a:lnTo>
                    <a:pt x="1158" y="910"/>
                  </a:lnTo>
                  <a:lnTo>
                    <a:pt x="1172" y="882"/>
                  </a:lnTo>
                  <a:lnTo>
                    <a:pt x="1184" y="856"/>
                  </a:lnTo>
                  <a:lnTo>
                    <a:pt x="1194" y="828"/>
                  </a:lnTo>
                  <a:lnTo>
                    <a:pt x="1204" y="798"/>
                  </a:lnTo>
                  <a:lnTo>
                    <a:pt x="1212" y="770"/>
                  </a:lnTo>
                  <a:lnTo>
                    <a:pt x="1220" y="740"/>
                  </a:lnTo>
                  <a:lnTo>
                    <a:pt x="1224" y="710"/>
                  </a:lnTo>
                  <a:lnTo>
                    <a:pt x="1228" y="678"/>
                  </a:lnTo>
                  <a:lnTo>
                    <a:pt x="1232" y="648"/>
                  </a:lnTo>
                  <a:lnTo>
                    <a:pt x="1232" y="616"/>
                  </a:lnTo>
                  <a:lnTo>
                    <a:pt x="1232" y="584"/>
                  </a:lnTo>
                  <a:lnTo>
                    <a:pt x="1228" y="554"/>
                  </a:lnTo>
                  <a:lnTo>
                    <a:pt x="1224" y="522"/>
                  </a:lnTo>
                  <a:lnTo>
                    <a:pt x="1220" y="492"/>
                  </a:lnTo>
                  <a:lnTo>
                    <a:pt x="1212" y="462"/>
                  </a:lnTo>
                  <a:lnTo>
                    <a:pt x="1204" y="434"/>
                  </a:lnTo>
                  <a:lnTo>
                    <a:pt x="1194" y="404"/>
                  </a:lnTo>
                  <a:lnTo>
                    <a:pt x="1184" y="376"/>
                  </a:lnTo>
                  <a:lnTo>
                    <a:pt x="1172" y="350"/>
                  </a:lnTo>
                  <a:lnTo>
                    <a:pt x="1158" y="322"/>
                  </a:lnTo>
                  <a:lnTo>
                    <a:pt x="1142" y="296"/>
                  </a:lnTo>
                  <a:lnTo>
                    <a:pt x="1126" y="272"/>
                  </a:lnTo>
                  <a:lnTo>
                    <a:pt x="1110" y="248"/>
                  </a:lnTo>
                  <a:lnTo>
                    <a:pt x="1092" y="224"/>
                  </a:lnTo>
                  <a:lnTo>
                    <a:pt x="1072" y="202"/>
                  </a:lnTo>
                  <a:lnTo>
                    <a:pt x="1052" y="180"/>
                  </a:lnTo>
                  <a:lnTo>
                    <a:pt x="1030" y="160"/>
                  </a:lnTo>
                  <a:lnTo>
                    <a:pt x="1008" y="140"/>
                  </a:lnTo>
                  <a:lnTo>
                    <a:pt x="984" y="122"/>
                  </a:lnTo>
                  <a:lnTo>
                    <a:pt x="960" y="106"/>
                  </a:lnTo>
                  <a:lnTo>
                    <a:pt x="936" y="90"/>
                  </a:lnTo>
                  <a:lnTo>
                    <a:pt x="910" y="74"/>
                  </a:lnTo>
                  <a:lnTo>
                    <a:pt x="882" y="60"/>
                  </a:lnTo>
                  <a:lnTo>
                    <a:pt x="856" y="48"/>
                  </a:lnTo>
                  <a:lnTo>
                    <a:pt x="828" y="38"/>
                  </a:lnTo>
                  <a:lnTo>
                    <a:pt x="798" y="28"/>
                  </a:lnTo>
                  <a:lnTo>
                    <a:pt x="770" y="20"/>
                  </a:lnTo>
                  <a:lnTo>
                    <a:pt x="740" y="12"/>
                  </a:lnTo>
                  <a:lnTo>
                    <a:pt x="710" y="8"/>
                  </a:lnTo>
                  <a:lnTo>
                    <a:pt x="678" y="4"/>
                  </a:lnTo>
                  <a:lnTo>
                    <a:pt x="648" y="0"/>
                  </a:lnTo>
                  <a:lnTo>
                    <a:pt x="616" y="0"/>
                  </a:lnTo>
                  <a:lnTo>
                    <a:pt x="584" y="0"/>
                  </a:lnTo>
                  <a:lnTo>
                    <a:pt x="554" y="4"/>
                  </a:lnTo>
                  <a:lnTo>
                    <a:pt x="522" y="8"/>
                  </a:lnTo>
                  <a:lnTo>
                    <a:pt x="492" y="12"/>
                  </a:lnTo>
                  <a:lnTo>
                    <a:pt x="462" y="20"/>
                  </a:lnTo>
                  <a:lnTo>
                    <a:pt x="434" y="28"/>
                  </a:lnTo>
                  <a:lnTo>
                    <a:pt x="404" y="38"/>
                  </a:lnTo>
                  <a:lnTo>
                    <a:pt x="376" y="48"/>
                  </a:lnTo>
                  <a:lnTo>
                    <a:pt x="350" y="60"/>
                  </a:lnTo>
                  <a:lnTo>
                    <a:pt x="322" y="74"/>
                  </a:lnTo>
                  <a:lnTo>
                    <a:pt x="296" y="90"/>
                  </a:lnTo>
                  <a:lnTo>
                    <a:pt x="272" y="106"/>
                  </a:lnTo>
                  <a:lnTo>
                    <a:pt x="248" y="122"/>
                  </a:lnTo>
                  <a:lnTo>
                    <a:pt x="224" y="140"/>
                  </a:lnTo>
                  <a:lnTo>
                    <a:pt x="202" y="160"/>
                  </a:lnTo>
                  <a:lnTo>
                    <a:pt x="180" y="180"/>
                  </a:lnTo>
                  <a:lnTo>
                    <a:pt x="160" y="202"/>
                  </a:lnTo>
                  <a:lnTo>
                    <a:pt x="140" y="224"/>
                  </a:lnTo>
                  <a:lnTo>
                    <a:pt x="122" y="248"/>
                  </a:lnTo>
                  <a:lnTo>
                    <a:pt x="106" y="272"/>
                  </a:lnTo>
                  <a:lnTo>
                    <a:pt x="90" y="296"/>
                  </a:lnTo>
                  <a:lnTo>
                    <a:pt x="74" y="322"/>
                  </a:lnTo>
                  <a:lnTo>
                    <a:pt x="60" y="350"/>
                  </a:lnTo>
                  <a:lnTo>
                    <a:pt x="48" y="376"/>
                  </a:lnTo>
                  <a:lnTo>
                    <a:pt x="38" y="404"/>
                  </a:lnTo>
                  <a:lnTo>
                    <a:pt x="28" y="434"/>
                  </a:lnTo>
                  <a:lnTo>
                    <a:pt x="20" y="462"/>
                  </a:lnTo>
                  <a:lnTo>
                    <a:pt x="12" y="492"/>
                  </a:lnTo>
                  <a:lnTo>
                    <a:pt x="8" y="522"/>
                  </a:lnTo>
                  <a:lnTo>
                    <a:pt x="4" y="554"/>
                  </a:lnTo>
                  <a:lnTo>
                    <a:pt x="0" y="584"/>
                  </a:lnTo>
                  <a:lnTo>
                    <a:pt x="0" y="616"/>
                  </a:lnTo>
                  <a:close/>
                  <a:moveTo>
                    <a:pt x="80" y="616"/>
                  </a:moveTo>
                  <a:lnTo>
                    <a:pt x="80" y="616"/>
                  </a:lnTo>
                  <a:lnTo>
                    <a:pt x="80" y="588"/>
                  </a:lnTo>
                  <a:lnTo>
                    <a:pt x="82" y="562"/>
                  </a:lnTo>
                  <a:lnTo>
                    <a:pt x="86" y="534"/>
                  </a:lnTo>
                  <a:lnTo>
                    <a:pt x="90" y="508"/>
                  </a:lnTo>
                  <a:lnTo>
                    <a:pt x="96" y="482"/>
                  </a:lnTo>
                  <a:lnTo>
                    <a:pt x="104" y="456"/>
                  </a:lnTo>
                  <a:lnTo>
                    <a:pt x="112" y="432"/>
                  </a:lnTo>
                  <a:lnTo>
                    <a:pt x="122" y="408"/>
                  </a:lnTo>
                  <a:lnTo>
                    <a:pt x="132" y="384"/>
                  </a:lnTo>
                  <a:lnTo>
                    <a:pt x="144" y="360"/>
                  </a:lnTo>
                  <a:lnTo>
                    <a:pt x="158" y="338"/>
                  </a:lnTo>
                  <a:lnTo>
                    <a:pt x="172" y="316"/>
                  </a:lnTo>
                  <a:lnTo>
                    <a:pt x="186" y="296"/>
                  </a:lnTo>
                  <a:lnTo>
                    <a:pt x="202" y="276"/>
                  </a:lnTo>
                  <a:lnTo>
                    <a:pt x="220" y="256"/>
                  </a:lnTo>
                  <a:lnTo>
                    <a:pt x="238" y="238"/>
                  </a:lnTo>
                  <a:lnTo>
                    <a:pt x="256" y="220"/>
                  </a:lnTo>
                  <a:lnTo>
                    <a:pt x="276" y="202"/>
                  </a:lnTo>
                  <a:lnTo>
                    <a:pt x="296" y="186"/>
                  </a:lnTo>
                  <a:lnTo>
                    <a:pt x="316" y="172"/>
                  </a:lnTo>
                  <a:lnTo>
                    <a:pt x="338" y="158"/>
                  </a:lnTo>
                  <a:lnTo>
                    <a:pt x="360" y="144"/>
                  </a:lnTo>
                  <a:lnTo>
                    <a:pt x="384" y="132"/>
                  </a:lnTo>
                  <a:lnTo>
                    <a:pt x="408" y="122"/>
                  </a:lnTo>
                  <a:lnTo>
                    <a:pt x="432" y="112"/>
                  </a:lnTo>
                  <a:lnTo>
                    <a:pt x="456" y="104"/>
                  </a:lnTo>
                  <a:lnTo>
                    <a:pt x="482" y="96"/>
                  </a:lnTo>
                  <a:lnTo>
                    <a:pt x="508" y="90"/>
                  </a:lnTo>
                  <a:lnTo>
                    <a:pt x="534" y="86"/>
                  </a:lnTo>
                  <a:lnTo>
                    <a:pt x="562" y="82"/>
                  </a:lnTo>
                  <a:lnTo>
                    <a:pt x="588" y="80"/>
                  </a:lnTo>
                  <a:lnTo>
                    <a:pt x="616" y="80"/>
                  </a:lnTo>
                  <a:lnTo>
                    <a:pt x="644" y="80"/>
                  </a:lnTo>
                  <a:lnTo>
                    <a:pt x="670" y="82"/>
                  </a:lnTo>
                  <a:lnTo>
                    <a:pt x="698" y="86"/>
                  </a:lnTo>
                  <a:lnTo>
                    <a:pt x="724" y="90"/>
                  </a:lnTo>
                  <a:lnTo>
                    <a:pt x="750" y="96"/>
                  </a:lnTo>
                  <a:lnTo>
                    <a:pt x="776" y="104"/>
                  </a:lnTo>
                  <a:lnTo>
                    <a:pt x="800" y="112"/>
                  </a:lnTo>
                  <a:lnTo>
                    <a:pt x="824" y="122"/>
                  </a:lnTo>
                  <a:lnTo>
                    <a:pt x="848" y="132"/>
                  </a:lnTo>
                  <a:lnTo>
                    <a:pt x="872" y="144"/>
                  </a:lnTo>
                  <a:lnTo>
                    <a:pt x="894" y="158"/>
                  </a:lnTo>
                  <a:lnTo>
                    <a:pt x="916" y="172"/>
                  </a:lnTo>
                  <a:lnTo>
                    <a:pt x="936" y="186"/>
                  </a:lnTo>
                  <a:lnTo>
                    <a:pt x="956" y="202"/>
                  </a:lnTo>
                  <a:lnTo>
                    <a:pt x="976" y="220"/>
                  </a:lnTo>
                  <a:lnTo>
                    <a:pt x="994" y="238"/>
                  </a:lnTo>
                  <a:lnTo>
                    <a:pt x="1012" y="256"/>
                  </a:lnTo>
                  <a:lnTo>
                    <a:pt x="1030" y="276"/>
                  </a:lnTo>
                  <a:lnTo>
                    <a:pt x="1046" y="296"/>
                  </a:lnTo>
                  <a:lnTo>
                    <a:pt x="1060" y="316"/>
                  </a:lnTo>
                  <a:lnTo>
                    <a:pt x="1074" y="338"/>
                  </a:lnTo>
                  <a:lnTo>
                    <a:pt x="1088" y="360"/>
                  </a:lnTo>
                  <a:lnTo>
                    <a:pt x="1100" y="384"/>
                  </a:lnTo>
                  <a:lnTo>
                    <a:pt x="1110" y="408"/>
                  </a:lnTo>
                  <a:lnTo>
                    <a:pt x="1120" y="432"/>
                  </a:lnTo>
                  <a:lnTo>
                    <a:pt x="1128" y="456"/>
                  </a:lnTo>
                  <a:lnTo>
                    <a:pt x="1136" y="482"/>
                  </a:lnTo>
                  <a:lnTo>
                    <a:pt x="1142" y="508"/>
                  </a:lnTo>
                  <a:lnTo>
                    <a:pt x="1146" y="534"/>
                  </a:lnTo>
                  <a:lnTo>
                    <a:pt x="1150" y="562"/>
                  </a:lnTo>
                  <a:lnTo>
                    <a:pt x="1152" y="588"/>
                  </a:lnTo>
                  <a:lnTo>
                    <a:pt x="1152" y="616"/>
                  </a:lnTo>
                  <a:lnTo>
                    <a:pt x="1152" y="644"/>
                  </a:lnTo>
                  <a:lnTo>
                    <a:pt x="1150" y="670"/>
                  </a:lnTo>
                  <a:lnTo>
                    <a:pt x="1146" y="698"/>
                  </a:lnTo>
                  <a:lnTo>
                    <a:pt x="1142" y="724"/>
                  </a:lnTo>
                  <a:lnTo>
                    <a:pt x="1136" y="750"/>
                  </a:lnTo>
                  <a:lnTo>
                    <a:pt x="1128" y="776"/>
                  </a:lnTo>
                  <a:lnTo>
                    <a:pt x="1120" y="800"/>
                  </a:lnTo>
                  <a:lnTo>
                    <a:pt x="1110" y="824"/>
                  </a:lnTo>
                  <a:lnTo>
                    <a:pt x="1100" y="848"/>
                  </a:lnTo>
                  <a:lnTo>
                    <a:pt x="1088" y="872"/>
                  </a:lnTo>
                  <a:lnTo>
                    <a:pt x="1074" y="894"/>
                  </a:lnTo>
                  <a:lnTo>
                    <a:pt x="1060" y="916"/>
                  </a:lnTo>
                  <a:lnTo>
                    <a:pt x="1046" y="936"/>
                  </a:lnTo>
                  <a:lnTo>
                    <a:pt x="1030" y="956"/>
                  </a:lnTo>
                  <a:lnTo>
                    <a:pt x="1012" y="976"/>
                  </a:lnTo>
                  <a:lnTo>
                    <a:pt x="994" y="994"/>
                  </a:lnTo>
                  <a:lnTo>
                    <a:pt x="976" y="1012"/>
                  </a:lnTo>
                  <a:lnTo>
                    <a:pt x="956" y="1030"/>
                  </a:lnTo>
                  <a:lnTo>
                    <a:pt x="936" y="1046"/>
                  </a:lnTo>
                  <a:lnTo>
                    <a:pt x="916" y="1060"/>
                  </a:lnTo>
                  <a:lnTo>
                    <a:pt x="894" y="1074"/>
                  </a:lnTo>
                  <a:lnTo>
                    <a:pt x="872" y="1088"/>
                  </a:lnTo>
                  <a:lnTo>
                    <a:pt x="848" y="1100"/>
                  </a:lnTo>
                  <a:lnTo>
                    <a:pt x="824" y="1110"/>
                  </a:lnTo>
                  <a:lnTo>
                    <a:pt x="800" y="1120"/>
                  </a:lnTo>
                  <a:lnTo>
                    <a:pt x="776" y="1128"/>
                  </a:lnTo>
                  <a:lnTo>
                    <a:pt x="750" y="1136"/>
                  </a:lnTo>
                  <a:lnTo>
                    <a:pt x="724" y="1142"/>
                  </a:lnTo>
                  <a:lnTo>
                    <a:pt x="698" y="1146"/>
                  </a:lnTo>
                  <a:lnTo>
                    <a:pt x="670" y="1150"/>
                  </a:lnTo>
                  <a:lnTo>
                    <a:pt x="644" y="1152"/>
                  </a:lnTo>
                  <a:lnTo>
                    <a:pt x="616" y="1152"/>
                  </a:lnTo>
                  <a:lnTo>
                    <a:pt x="588" y="1152"/>
                  </a:lnTo>
                  <a:lnTo>
                    <a:pt x="562" y="1150"/>
                  </a:lnTo>
                  <a:lnTo>
                    <a:pt x="534" y="1146"/>
                  </a:lnTo>
                  <a:lnTo>
                    <a:pt x="508" y="1142"/>
                  </a:lnTo>
                  <a:lnTo>
                    <a:pt x="482" y="1136"/>
                  </a:lnTo>
                  <a:lnTo>
                    <a:pt x="456" y="1128"/>
                  </a:lnTo>
                  <a:lnTo>
                    <a:pt x="432" y="1120"/>
                  </a:lnTo>
                  <a:lnTo>
                    <a:pt x="408" y="1110"/>
                  </a:lnTo>
                  <a:lnTo>
                    <a:pt x="384" y="1100"/>
                  </a:lnTo>
                  <a:lnTo>
                    <a:pt x="360" y="1088"/>
                  </a:lnTo>
                  <a:lnTo>
                    <a:pt x="338" y="1074"/>
                  </a:lnTo>
                  <a:lnTo>
                    <a:pt x="316" y="1060"/>
                  </a:lnTo>
                  <a:lnTo>
                    <a:pt x="296" y="1046"/>
                  </a:lnTo>
                  <a:lnTo>
                    <a:pt x="276" y="1030"/>
                  </a:lnTo>
                  <a:lnTo>
                    <a:pt x="256" y="1012"/>
                  </a:lnTo>
                  <a:lnTo>
                    <a:pt x="238" y="994"/>
                  </a:lnTo>
                  <a:lnTo>
                    <a:pt x="220" y="976"/>
                  </a:lnTo>
                  <a:lnTo>
                    <a:pt x="202" y="956"/>
                  </a:lnTo>
                  <a:lnTo>
                    <a:pt x="186" y="936"/>
                  </a:lnTo>
                  <a:lnTo>
                    <a:pt x="172" y="916"/>
                  </a:lnTo>
                  <a:lnTo>
                    <a:pt x="158" y="894"/>
                  </a:lnTo>
                  <a:lnTo>
                    <a:pt x="144" y="872"/>
                  </a:lnTo>
                  <a:lnTo>
                    <a:pt x="132" y="848"/>
                  </a:lnTo>
                  <a:lnTo>
                    <a:pt x="122" y="824"/>
                  </a:lnTo>
                  <a:lnTo>
                    <a:pt x="112" y="800"/>
                  </a:lnTo>
                  <a:lnTo>
                    <a:pt x="104" y="776"/>
                  </a:lnTo>
                  <a:lnTo>
                    <a:pt x="96" y="750"/>
                  </a:lnTo>
                  <a:lnTo>
                    <a:pt x="90" y="724"/>
                  </a:lnTo>
                  <a:lnTo>
                    <a:pt x="86" y="698"/>
                  </a:lnTo>
                  <a:lnTo>
                    <a:pt x="82" y="670"/>
                  </a:lnTo>
                  <a:lnTo>
                    <a:pt x="80" y="644"/>
                  </a:lnTo>
                  <a:lnTo>
                    <a:pt x="80" y="616"/>
                  </a:lnTo>
                  <a:close/>
                </a:path>
              </a:pathLst>
            </a:custGeom>
            <a:solidFill>
              <a:srgbClr val="C0C0C0">
                <a:alpha val="9804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2291" name="AutoShape 71">
            <a:extLst>
              <a:ext uri="{FF2B5EF4-FFF2-40B4-BE49-F238E27FC236}">
                <a16:creationId xmlns:a16="http://schemas.microsoft.com/office/drawing/2014/main" id="{FE96C8F2-6588-42DE-86C7-BD7CEB2EC882}"/>
              </a:ext>
            </a:extLst>
          </p:cNvPr>
          <p:cNvSpPr>
            <a:spLocks noChangeArrowheads="1"/>
          </p:cNvSpPr>
          <p:nvPr/>
        </p:nvSpPr>
        <p:spPr bwMode="auto">
          <a:xfrm rot="-2700000">
            <a:off x="1374775" y="2962275"/>
            <a:ext cx="4608513" cy="1152525"/>
          </a:xfrm>
          <a:prstGeom prst="rightArrow">
            <a:avLst>
              <a:gd name="adj1" fmla="val 50000"/>
              <a:gd name="adj2" fmla="val 99947"/>
            </a:avLst>
          </a:prstGeom>
          <a:gradFill rotWithShape="1">
            <a:gsLst>
              <a:gs pos="0">
                <a:srgbClr val="945803"/>
              </a:gs>
              <a:gs pos="100000">
                <a:srgbClr val="79480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latinLnBrk="1" hangingPunct="0">
              <a:buFont typeface="Arial" charset="0"/>
              <a:buNone/>
              <a:defRPr/>
            </a:pPr>
            <a:endParaRPr lang="zh-CN">
              <a:solidFill>
                <a:srgbClr val="000000"/>
              </a:solidFill>
              <a:latin typeface="Gulim" charset="0"/>
              <a:ea typeface="Gulim" charset="0"/>
              <a:cs typeface="Gulim" charset="0"/>
              <a:sym typeface="Gulim" charset="0"/>
            </a:endParaRPr>
          </a:p>
        </p:txBody>
      </p:sp>
      <p:sp>
        <p:nvSpPr>
          <p:cNvPr id="23555" name="Freeform 75">
            <a:extLst>
              <a:ext uri="{FF2B5EF4-FFF2-40B4-BE49-F238E27FC236}">
                <a16:creationId xmlns:a16="http://schemas.microsoft.com/office/drawing/2014/main" id="{F92B9283-847B-49B1-B9D7-C84581086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1613" y="4124325"/>
            <a:ext cx="1625600" cy="1601788"/>
          </a:xfrm>
          <a:custGeom>
            <a:avLst/>
            <a:gdLst>
              <a:gd name="T0" fmla="*/ 2147483647 w 1024"/>
              <a:gd name="T1" fmla="*/ 2147483647 h 1076"/>
              <a:gd name="T2" fmla="*/ 2147483647 w 1024"/>
              <a:gd name="T3" fmla="*/ 2147483647 h 1076"/>
              <a:gd name="T4" fmla="*/ 2147483647 w 1024"/>
              <a:gd name="T5" fmla="*/ 2147483647 h 1076"/>
              <a:gd name="T6" fmla="*/ 2147483647 w 1024"/>
              <a:gd name="T7" fmla="*/ 2147483647 h 1076"/>
              <a:gd name="T8" fmla="*/ 2147483647 w 1024"/>
              <a:gd name="T9" fmla="*/ 2147483647 h 1076"/>
              <a:gd name="T10" fmla="*/ 2147483647 w 1024"/>
              <a:gd name="T11" fmla="*/ 2147483647 h 1076"/>
              <a:gd name="T12" fmla="*/ 2147483647 w 1024"/>
              <a:gd name="T13" fmla="*/ 2147483647 h 1076"/>
              <a:gd name="T14" fmla="*/ 2147483647 w 1024"/>
              <a:gd name="T15" fmla="*/ 2147483647 h 1076"/>
              <a:gd name="T16" fmla="*/ 2147483647 w 1024"/>
              <a:gd name="T17" fmla="*/ 2147483647 h 1076"/>
              <a:gd name="T18" fmla="*/ 2147483647 w 1024"/>
              <a:gd name="T19" fmla="*/ 2147483647 h 1076"/>
              <a:gd name="T20" fmla="*/ 2147483647 w 1024"/>
              <a:gd name="T21" fmla="*/ 2147483647 h 1076"/>
              <a:gd name="T22" fmla="*/ 2147483647 w 1024"/>
              <a:gd name="T23" fmla="*/ 2147483647 h 1076"/>
              <a:gd name="T24" fmla="*/ 2147483647 w 1024"/>
              <a:gd name="T25" fmla="*/ 2147483647 h 1076"/>
              <a:gd name="T26" fmla="*/ 2147483647 w 1024"/>
              <a:gd name="T27" fmla="*/ 2147483647 h 1076"/>
              <a:gd name="T28" fmla="*/ 2147483647 w 1024"/>
              <a:gd name="T29" fmla="*/ 2147483647 h 1076"/>
              <a:gd name="T30" fmla="*/ 2147483647 w 1024"/>
              <a:gd name="T31" fmla="*/ 2147483647 h 1076"/>
              <a:gd name="T32" fmla="*/ 2147483647 w 1024"/>
              <a:gd name="T33" fmla="*/ 2147483647 h 1076"/>
              <a:gd name="T34" fmla="*/ 2147483647 w 1024"/>
              <a:gd name="T35" fmla="*/ 2147483647 h 1076"/>
              <a:gd name="T36" fmla="*/ 2147483647 w 1024"/>
              <a:gd name="T37" fmla="*/ 2147483647 h 1076"/>
              <a:gd name="T38" fmla="*/ 2147483647 w 1024"/>
              <a:gd name="T39" fmla="*/ 2147483647 h 1076"/>
              <a:gd name="T40" fmla="*/ 2147483647 w 1024"/>
              <a:gd name="T41" fmla="*/ 2147483647 h 1076"/>
              <a:gd name="T42" fmla="*/ 2147483647 w 1024"/>
              <a:gd name="T43" fmla="*/ 2147483647 h 1076"/>
              <a:gd name="T44" fmla="*/ 2147483647 w 1024"/>
              <a:gd name="T45" fmla="*/ 2147483647 h 1076"/>
              <a:gd name="T46" fmla="*/ 2147483647 w 1024"/>
              <a:gd name="T47" fmla="*/ 2147483647 h 1076"/>
              <a:gd name="T48" fmla="*/ 2147483647 w 1024"/>
              <a:gd name="T49" fmla="*/ 2147483647 h 1076"/>
              <a:gd name="T50" fmla="*/ 2147483647 w 1024"/>
              <a:gd name="T51" fmla="*/ 2147483647 h 1076"/>
              <a:gd name="T52" fmla="*/ 2147483647 w 1024"/>
              <a:gd name="T53" fmla="*/ 2147483647 h 1076"/>
              <a:gd name="T54" fmla="*/ 2147483647 w 1024"/>
              <a:gd name="T55" fmla="*/ 2147483647 h 1076"/>
              <a:gd name="T56" fmla="*/ 2147483647 w 1024"/>
              <a:gd name="T57" fmla="*/ 2147483647 h 1076"/>
              <a:gd name="T58" fmla="*/ 2147483647 w 1024"/>
              <a:gd name="T59" fmla="*/ 2147483647 h 1076"/>
              <a:gd name="T60" fmla="*/ 2147483647 w 1024"/>
              <a:gd name="T61" fmla="*/ 2147483647 h 1076"/>
              <a:gd name="T62" fmla="*/ 2147483647 w 1024"/>
              <a:gd name="T63" fmla="*/ 2147483647 h 1076"/>
              <a:gd name="T64" fmla="*/ 2147483647 w 1024"/>
              <a:gd name="T65" fmla="*/ 2147483647 h 1076"/>
              <a:gd name="T66" fmla="*/ 2147483647 w 1024"/>
              <a:gd name="T67" fmla="*/ 2147483647 h 1076"/>
              <a:gd name="T68" fmla="*/ 2147483647 w 1024"/>
              <a:gd name="T69" fmla="*/ 2147483647 h 1076"/>
              <a:gd name="T70" fmla="*/ 0 w 1024"/>
              <a:gd name="T71" fmla="*/ 0 h 1076"/>
              <a:gd name="T72" fmla="*/ 0 w 1024"/>
              <a:gd name="T73" fmla="*/ 2147483647 h 1076"/>
              <a:gd name="T74" fmla="*/ 2147483647 w 1024"/>
              <a:gd name="T75" fmla="*/ 2147483647 h 107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024"/>
              <a:gd name="T115" fmla="*/ 0 h 1076"/>
              <a:gd name="T116" fmla="*/ 1024 w 1024"/>
              <a:gd name="T117" fmla="*/ 1076 h 107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024" h="1076">
                <a:moveTo>
                  <a:pt x="1024" y="1076"/>
                </a:moveTo>
                <a:lnTo>
                  <a:pt x="1024" y="1076"/>
                </a:lnTo>
                <a:lnTo>
                  <a:pt x="1024" y="1040"/>
                </a:lnTo>
                <a:lnTo>
                  <a:pt x="1022" y="986"/>
                </a:lnTo>
                <a:lnTo>
                  <a:pt x="1018" y="934"/>
                </a:lnTo>
                <a:lnTo>
                  <a:pt x="1012" y="884"/>
                </a:lnTo>
                <a:lnTo>
                  <a:pt x="1004" y="832"/>
                </a:lnTo>
                <a:lnTo>
                  <a:pt x="992" y="782"/>
                </a:lnTo>
                <a:lnTo>
                  <a:pt x="978" y="734"/>
                </a:lnTo>
                <a:lnTo>
                  <a:pt x="962" y="686"/>
                </a:lnTo>
                <a:lnTo>
                  <a:pt x="944" y="638"/>
                </a:lnTo>
                <a:lnTo>
                  <a:pt x="924" y="592"/>
                </a:lnTo>
                <a:lnTo>
                  <a:pt x="900" y="548"/>
                </a:lnTo>
                <a:lnTo>
                  <a:pt x="876" y="506"/>
                </a:lnTo>
                <a:lnTo>
                  <a:pt x="850" y="464"/>
                </a:lnTo>
                <a:lnTo>
                  <a:pt x="820" y="422"/>
                </a:lnTo>
                <a:lnTo>
                  <a:pt x="790" y="384"/>
                </a:lnTo>
                <a:lnTo>
                  <a:pt x="758" y="346"/>
                </a:lnTo>
                <a:lnTo>
                  <a:pt x="724" y="310"/>
                </a:lnTo>
                <a:lnTo>
                  <a:pt x="690" y="276"/>
                </a:lnTo>
                <a:lnTo>
                  <a:pt x="652" y="242"/>
                </a:lnTo>
                <a:lnTo>
                  <a:pt x="614" y="212"/>
                </a:lnTo>
                <a:lnTo>
                  <a:pt x="574" y="182"/>
                </a:lnTo>
                <a:lnTo>
                  <a:pt x="532" y="156"/>
                </a:lnTo>
                <a:lnTo>
                  <a:pt x="488" y="130"/>
                </a:lnTo>
                <a:lnTo>
                  <a:pt x="444" y="108"/>
                </a:lnTo>
                <a:lnTo>
                  <a:pt x="400" y="86"/>
                </a:lnTo>
                <a:lnTo>
                  <a:pt x="352" y="68"/>
                </a:lnTo>
                <a:lnTo>
                  <a:pt x="306" y="50"/>
                </a:lnTo>
                <a:lnTo>
                  <a:pt x="256" y="36"/>
                </a:lnTo>
                <a:lnTo>
                  <a:pt x="206" y="24"/>
                </a:lnTo>
                <a:lnTo>
                  <a:pt x="156" y="14"/>
                </a:lnTo>
                <a:lnTo>
                  <a:pt x="104" y="8"/>
                </a:lnTo>
                <a:lnTo>
                  <a:pt x="52" y="2"/>
                </a:lnTo>
                <a:lnTo>
                  <a:pt x="0" y="0"/>
                </a:lnTo>
                <a:lnTo>
                  <a:pt x="0" y="1076"/>
                </a:lnTo>
                <a:lnTo>
                  <a:pt x="1024" y="1076"/>
                </a:lnTo>
                <a:close/>
              </a:path>
            </a:pathLst>
          </a:custGeom>
          <a:gradFill rotWithShape="1">
            <a:gsLst>
              <a:gs pos="0">
                <a:srgbClr val="0099CC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293" name="Text Box 73">
            <a:extLst>
              <a:ext uri="{FF2B5EF4-FFF2-40B4-BE49-F238E27FC236}">
                <a16:creationId xmlns:a16="http://schemas.microsoft.com/office/drawing/2014/main" id="{CFE9ED46-8319-407E-90DD-044B77E4A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9238" y="2125663"/>
            <a:ext cx="3203575" cy="310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atinLnBrk="1">
              <a:buFont typeface="Arial" charset="0"/>
              <a:buNone/>
              <a:defRPr/>
            </a:pPr>
            <a:r>
              <a:rPr lang="en-US" altLang="zh-CN" b="1">
                <a:solidFill>
                  <a:srgbClr val="000000"/>
                </a:solidFill>
                <a:latin typeface="Arial Black" charset="0"/>
                <a:ea typeface="Gulim" charset="0"/>
                <a:cs typeface="Gulim" charset="0"/>
                <a:sym typeface="Arial Black" charset="0"/>
              </a:rPr>
              <a:t>Visual appealing</a:t>
            </a:r>
            <a:endParaRPr lang="zh-CN" altLang="en-US" b="1">
              <a:solidFill>
                <a:srgbClr val="000000"/>
              </a:solidFill>
              <a:latin typeface="Arial Black" charset="0"/>
              <a:ea typeface="Gulim" charset="0"/>
              <a:cs typeface="Gulim" charset="0"/>
              <a:sym typeface="Arial Black" charset="0"/>
            </a:endParaRPr>
          </a:p>
          <a:p>
            <a:pPr latinLnBrk="1">
              <a:buFont typeface="Arial" charset="0"/>
              <a:buNone/>
              <a:defRPr/>
            </a:pPr>
            <a:r>
              <a:rPr lang="en-US" altLang="zh-CN" sz="1200" b="1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  <a:sym typeface="Arial" charset="0"/>
              </a:rPr>
              <a:t>Captivate your viewing audience-powerpoint Templates &amp; backgrounds, Sleek Diagram &amp; Charts for your Presentation</a:t>
            </a:r>
            <a:endParaRPr lang="zh-CN" altLang="en-US" sz="1200" b="1">
              <a:solidFill>
                <a:srgbClr val="000000"/>
              </a:solidFill>
              <a:latin typeface="Arial" charset="0"/>
              <a:ea typeface="Gulim" charset="0"/>
              <a:cs typeface="Gulim" charset="0"/>
              <a:sym typeface="Arial" charset="0"/>
            </a:endParaRPr>
          </a:p>
          <a:p>
            <a:pPr latinLnBrk="1">
              <a:buFont typeface="Arial" charset="0"/>
              <a:buNone/>
              <a:defRPr/>
            </a:pPr>
            <a:endParaRPr lang="zh-CN" altLang="en-US" sz="1200" b="1">
              <a:solidFill>
                <a:srgbClr val="000000"/>
              </a:solidFill>
              <a:latin typeface="Arial" charset="0"/>
              <a:ea typeface="Gulim" charset="0"/>
              <a:cs typeface="Gulim" charset="0"/>
              <a:sym typeface="Arial" charset="0"/>
            </a:endParaRPr>
          </a:p>
          <a:p>
            <a:pPr latinLnBrk="1">
              <a:buFont typeface="Arial" charset="0"/>
              <a:buNone/>
              <a:defRPr/>
            </a:pPr>
            <a:r>
              <a:rPr lang="en-US" altLang="zh-CN" b="1">
                <a:solidFill>
                  <a:srgbClr val="000000"/>
                </a:solidFill>
                <a:latin typeface="Arial Black" charset="0"/>
                <a:ea typeface="Gulim" charset="0"/>
                <a:cs typeface="Gulim" charset="0"/>
                <a:sym typeface="Arial Black" charset="0"/>
              </a:rPr>
              <a:t>Animation</a:t>
            </a:r>
            <a:endParaRPr lang="zh-CN" altLang="en-US" b="1">
              <a:solidFill>
                <a:srgbClr val="000000"/>
              </a:solidFill>
              <a:latin typeface="Arial Black" charset="0"/>
              <a:ea typeface="Gulim" charset="0"/>
              <a:cs typeface="Gulim" charset="0"/>
              <a:sym typeface="Arial Black" charset="0"/>
            </a:endParaRPr>
          </a:p>
          <a:p>
            <a:pPr latinLnBrk="1">
              <a:buFont typeface="Arial" charset="0"/>
              <a:buNone/>
              <a:defRPr/>
            </a:pPr>
            <a:r>
              <a:rPr lang="en-US" altLang="zh-CN" sz="1200" b="1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  <a:sym typeface="Arial" charset="0"/>
              </a:rPr>
              <a:t>Dynamic look to your presentation Animation PowerPoint Templates &amp; backgrounds for your impressive presentation</a:t>
            </a:r>
            <a:endParaRPr lang="zh-CN" altLang="en-US" sz="1200" b="1">
              <a:solidFill>
                <a:srgbClr val="000000"/>
              </a:solidFill>
              <a:latin typeface="Arial" charset="0"/>
              <a:ea typeface="Gulim" charset="0"/>
              <a:cs typeface="Gulim" charset="0"/>
              <a:sym typeface="Arial" charset="0"/>
            </a:endParaRPr>
          </a:p>
          <a:p>
            <a:pPr latinLnBrk="1">
              <a:buFont typeface="Arial" charset="0"/>
              <a:buNone/>
              <a:defRPr/>
            </a:pPr>
            <a:endParaRPr lang="zh-CN" altLang="en-US" sz="1200" b="1">
              <a:solidFill>
                <a:srgbClr val="000000"/>
              </a:solidFill>
              <a:latin typeface="Arial" charset="0"/>
              <a:ea typeface="Gulim" charset="0"/>
              <a:cs typeface="Gulim" charset="0"/>
              <a:sym typeface="Arial" charset="0"/>
            </a:endParaRPr>
          </a:p>
          <a:p>
            <a:pPr latinLnBrk="1">
              <a:buFont typeface="Arial" charset="0"/>
              <a:buNone/>
              <a:defRPr/>
            </a:pPr>
            <a:r>
              <a:rPr lang="en-US" altLang="zh-CN" b="1">
                <a:solidFill>
                  <a:srgbClr val="000000"/>
                </a:solidFill>
                <a:latin typeface="Arial Black" charset="0"/>
                <a:ea typeface="Gulim" charset="0"/>
                <a:cs typeface="Gulim" charset="0"/>
                <a:sym typeface="Arial Black" charset="0"/>
              </a:rPr>
              <a:t>Easy Search</a:t>
            </a:r>
            <a:endParaRPr lang="zh-CN" altLang="en-US" b="1">
              <a:solidFill>
                <a:srgbClr val="000000"/>
              </a:solidFill>
              <a:latin typeface="Arial Black" charset="0"/>
              <a:ea typeface="Gulim" charset="0"/>
              <a:cs typeface="Gulim" charset="0"/>
              <a:sym typeface="Arial Black" charset="0"/>
            </a:endParaRPr>
          </a:p>
          <a:p>
            <a:pPr latinLnBrk="1">
              <a:buFont typeface="Arial" charset="0"/>
              <a:buNone/>
              <a:defRPr/>
            </a:pPr>
            <a:r>
              <a:rPr lang="en-US" altLang="zh-CN" sz="1200" b="1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  <a:sym typeface="Arial" charset="0"/>
              </a:rPr>
              <a:t>Functional search engine helps you locate the right templates quickly saving</a:t>
            </a:r>
            <a:endParaRPr lang="zh-CN" altLang="en-US" b="1">
              <a:solidFill>
                <a:srgbClr val="000000"/>
              </a:solidFill>
              <a:latin typeface="Gulim" charset="0"/>
              <a:ea typeface="Gulim" charset="0"/>
              <a:cs typeface="Gulim" charset="0"/>
              <a:sym typeface="Gulim" charset="0"/>
            </a:endParaRPr>
          </a:p>
        </p:txBody>
      </p:sp>
      <p:sp>
        <p:nvSpPr>
          <p:cNvPr id="12294" name="Text Box 55">
            <a:extLst>
              <a:ext uri="{FF2B5EF4-FFF2-40B4-BE49-F238E27FC236}">
                <a16:creationId xmlns:a16="http://schemas.microsoft.com/office/drawing/2014/main" id="{70CBA29B-7C34-4AE7-A418-80DCECBC2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75" y="2330450"/>
            <a:ext cx="922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latinLnBrk="1">
              <a:buFont typeface="Arial" charset="0"/>
              <a:buNone/>
              <a:defRPr/>
            </a:pPr>
            <a:r>
              <a:rPr lang="en-US" altLang="zh-CN" sz="1200" b="1">
                <a:solidFill>
                  <a:srgbClr val="000000"/>
                </a:solidFill>
                <a:latin typeface="Arial Black" charset="0"/>
                <a:ea typeface="Gulim" charset="0"/>
                <a:cs typeface="Gulim" charset="0"/>
                <a:sym typeface="Arial Black" charset="0"/>
              </a:rPr>
              <a:t>Clarity &amp;</a:t>
            </a:r>
            <a:endParaRPr lang="zh-CN" altLang="en-US" sz="1200" b="1">
              <a:solidFill>
                <a:srgbClr val="000000"/>
              </a:solidFill>
              <a:latin typeface="Arial Black" charset="0"/>
              <a:ea typeface="Gulim" charset="0"/>
              <a:cs typeface="Gulim" charset="0"/>
              <a:sym typeface="Arial Black" charset="0"/>
            </a:endParaRPr>
          </a:p>
          <a:p>
            <a:pPr algn="r" latinLnBrk="1">
              <a:buFont typeface="Arial" charset="0"/>
              <a:buNone/>
              <a:defRPr/>
            </a:pPr>
            <a:r>
              <a:rPr lang="en-US" altLang="zh-CN" sz="1200" b="1">
                <a:solidFill>
                  <a:srgbClr val="000000"/>
                </a:solidFill>
                <a:latin typeface="Arial Black" charset="0"/>
                <a:ea typeface="Gulim" charset="0"/>
                <a:cs typeface="Gulim" charset="0"/>
                <a:sym typeface="Arial Black" charset="0"/>
              </a:rPr>
              <a:t>Impact</a:t>
            </a:r>
            <a:endParaRPr lang="zh-CN" altLang="en-US" b="1">
              <a:solidFill>
                <a:srgbClr val="000000"/>
              </a:solidFill>
              <a:latin typeface="Gulim" charset="0"/>
              <a:ea typeface="Gulim" charset="0"/>
              <a:cs typeface="Gulim" charset="0"/>
              <a:sym typeface="Gulim" charset="0"/>
            </a:endParaRPr>
          </a:p>
        </p:txBody>
      </p:sp>
      <p:sp>
        <p:nvSpPr>
          <p:cNvPr id="12295" name="Text Box 56">
            <a:extLst>
              <a:ext uri="{FF2B5EF4-FFF2-40B4-BE49-F238E27FC236}">
                <a16:creationId xmlns:a16="http://schemas.microsoft.com/office/drawing/2014/main" id="{9951DB57-7952-4ABA-AB91-D2CDF2BB6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363" y="2951163"/>
            <a:ext cx="920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latinLnBrk="1">
              <a:buFont typeface="Arial" charset="0"/>
              <a:buNone/>
              <a:defRPr/>
            </a:pPr>
            <a:r>
              <a:rPr lang="en-US" altLang="zh-CN" sz="1200" b="1">
                <a:solidFill>
                  <a:srgbClr val="000000"/>
                </a:solidFill>
                <a:latin typeface="Arial Black" charset="0"/>
                <a:ea typeface="Gulim" charset="0"/>
                <a:cs typeface="Gulim" charset="0"/>
                <a:sym typeface="Arial Black" charset="0"/>
              </a:rPr>
              <a:t>Premium</a:t>
            </a:r>
            <a:endParaRPr lang="zh-CN" altLang="en-US" sz="1200" b="1">
              <a:solidFill>
                <a:srgbClr val="000000"/>
              </a:solidFill>
              <a:latin typeface="Arial Black" charset="0"/>
              <a:ea typeface="Gulim" charset="0"/>
              <a:cs typeface="Gulim" charset="0"/>
              <a:sym typeface="Arial Black" charset="0"/>
            </a:endParaRPr>
          </a:p>
          <a:p>
            <a:pPr algn="r" latinLnBrk="1">
              <a:buFont typeface="Arial" charset="0"/>
              <a:buNone/>
              <a:defRPr/>
            </a:pPr>
            <a:r>
              <a:rPr lang="en-US" altLang="zh-CN" sz="1200" b="1">
                <a:solidFill>
                  <a:srgbClr val="000000"/>
                </a:solidFill>
                <a:latin typeface="Arial Black" charset="0"/>
                <a:ea typeface="Gulim" charset="0"/>
                <a:cs typeface="Gulim" charset="0"/>
                <a:sym typeface="Arial Black" charset="0"/>
              </a:rPr>
              <a:t>Design</a:t>
            </a:r>
            <a:endParaRPr lang="zh-CN" altLang="en-US" b="1">
              <a:solidFill>
                <a:srgbClr val="000000"/>
              </a:solidFill>
              <a:latin typeface="Gulim" charset="0"/>
              <a:ea typeface="Gulim" charset="0"/>
              <a:cs typeface="Gulim" charset="0"/>
              <a:sym typeface="Gulim" charset="0"/>
            </a:endParaRPr>
          </a:p>
        </p:txBody>
      </p:sp>
      <p:sp>
        <p:nvSpPr>
          <p:cNvPr id="12296" name="Text Box 57">
            <a:extLst>
              <a:ext uri="{FF2B5EF4-FFF2-40B4-BE49-F238E27FC236}">
                <a16:creationId xmlns:a16="http://schemas.microsoft.com/office/drawing/2014/main" id="{A6CF4023-1523-4508-998C-106C058E7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63" y="3563938"/>
            <a:ext cx="71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latinLnBrk="1">
              <a:buFont typeface="Arial" charset="0"/>
              <a:buNone/>
              <a:defRPr/>
            </a:pPr>
            <a:r>
              <a:rPr lang="en-US" altLang="zh-CN" sz="1200" b="1">
                <a:solidFill>
                  <a:srgbClr val="000000"/>
                </a:solidFill>
                <a:latin typeface="Arial Black" charset="0"/>
                <a:ea typeface="Gulim" charset="0"/>
                <a:cs typeface="Gulim" charset="0"/>
                <a:sym typeface="Arial Black" charset="0"/>
              </a:rPr>
              <a:t>Subtle</a:t>
            </a:r>
            <a:endParaRPr lang="zh-CN" altLang="en-US" sz="1200" b="1">
              <a:solidFill>
                <a:srgbClr val="000000"/>
              </a:solidFill>
              <a:latin typeface="Arial Black" charset="0"/>
              <a:ea typeface="Gulim" charset="0"/>
              <a:cs typeface="Gulim" charset="0"/>
              <a:sym typeface="Arial Black" charset="0"/>
            </a:endParaRPr>
          </a:p>
          <a:p>
            <a:pPr algn="r" latinLnBrk="1">
              <a:buFont typeface="Arial" charset="0"/>
              <a:buNone/>
              <a:defRPr/>
            </a:pPr>
            <a:r>
              <a:rPr lang="en-US" altLang="zh-CN" sz="1200" b="1">
                <a:solidFill>
                  <a:srgbClr val="000000"/>
                </a:solidFill>
                <a:latin typeface="Arial Black" charset="0"/>
                <a:ea typeface="Gulim" charset="0"/>
                <a:cs typeface="Gulim" charset="0"/>
                <a:sym typeface="Arial Black" charset="0"/>
              </a:rPr>
              <a:t>Touch</a:t>
            </a:r>
            <a:endParaRPr lang="zh-CN" altLang="en-US" b="1">
              <a:solidFill>
                <a:srgbClr val="000000"/>
              </a:solidFill>
              <a:latin typeface="Gulim" charset="0"/>
              <a:ea typeface="Gulim" charset="0"/>
              <a:cs typeface="Gulim" charset="0"/>
              <a:sym typeface="Gulim" charset="0"/>
            </a:endParaRPr>
          </a:p>
        </p:txBody>
      </p:sp>
      <p:sp>
        <p:nvSpPr>
          <p:cNvPr id="12297" name="Text Box 58">
            <a:extLst>
              <a:ext uri="{FF2B5EF4-FFF2-40B4-BE49-F238E27FC236}">
                <a16:creationId xmlns:a16="http://schemas.microsoft.com/office/drawing/2014/main" id="{5711646E-C02D-49A3-8DDD-EA7FE680C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700" y="4716463"/>
            <a:ext cx="1014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latinLnBrk="1">
              <a:buFont typeface="Arial" charset="0"/>
              <a:buNone/>
              <a:defRPr/>
            </a:pPr>
            <a:r>
              <a:rPr lang="en-US" altLang="zh-CN" sz="1200" b="1">
                <a:solidFill>
                  <a:srgbClr val="000000"/>
                </a:solidFill>
                <a:latin typeface="Arial Black" charset="0"/>
                <a:ea typeface="Gulim" charset="0"/>
                <a:cs typeface="Gulim" charset="0"/>
                <a:sym typeface="Arial Black" charset="0"/>
              </a:rPr>
              <a:t>Visual</a:t>
            </a:r>
            <a:endParaRPr lang="zh-CN" altLang="en-US" sz="1200" b="1">
              <a:solidFill>
                <a:srgbClr val="000000"/>
              </a:solidFill>
              <a:latin typeface="Arial Black" charset="0"/>
              <a:ea typeface="Gulim" charset="0"/>
              <a:cs typeface="Gulim" charset="0"/>
              <a:sym typeface="Arial Black" charset="0"/>
            </a:endParaRPr>
          </a:p>
          <a:p>
            <a:pPr algn="r" latinLnBrk="1">
              <a:buFont typeface="Arial" charset="0"/>
              <a:buNone/>
              <a:defRPr/>
            </a:pPr>
            <a:r>
              <a:rPr lang="en-US" altLang="zh-CN" sz="1200" b="1">
                <a:solidFill>
                  <a:srgbClr val="000000"/>
                </a:solidFill>
                <a:latin typeface="Arial Black" charset="0"/>
                <a:ea typeface="Gulim" charset="0"/>
                <a:cs typeface="Gulim" charset="0"/>
                <a:sym typeface="Arial Black" charset="0"/>
              </a:rPr>
              <a:t>Appealing</a:t>
            </a:r>
            <a:endParaRPr lang="zh-CN" altLang="en-US" b="1">
              <a:solidFill>
                <a:srgbClr val="000000"/>
              </a:solidFill>
              <a:latin typeface="Gulim" charset="0"/>
              <a:ea typeface="Gulim" charset="0"/>
              <a:cs typeface="Gulim" charset="0"/>
              <a:sym typeface="Gulim" charset="0"/>
            </a:endParaRPr>
          </a:p>
        </p:txBody>
      </p:sp>
      <p:sp>
        <p:nvSpPr>
          <p:cNvPr id="12298" name="Oval 60">
            <a:extLst>
              <a:ext uri="{FF2B5EF4-FFF2-40B4-BE49-F238E27FC236}">
                <a16:creationId xmlns:a16="http://schemas.microsoft.com/office/drawing/2014/main" id="{28749F3E-CF7C-479F-B823-8A7ED8836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1150" y="4211638"/>
            <a:ext cx="355600" cy="3524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67ABF5"/>
              </a:gs>
            </a:gsLst>
            <a:path path="shape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buFont typeface="Arial" charset="0"/>
              <a:buNone/>
              <a:defRPr/>
            </a:pPr>
            <a:endParaRPr lang="zh-CN" b="1">
              <a:solidFill>
                <a:srgbClr val="000000"/>
              </a:solidFill>
              <a:latin typeface="Gulim" charset="0"/>
              <a:ea typeface="Gulim" charset="0"/>
              <a:cs typeface="Gulim" charset="0"/>
              <a:sym typeface="Gulim" charset="0"/>
            </a:endParaRPr>
          </a:p>
        </p:txBody>
      </p:sp>
      <p:sp>
        <p:nvSpPr>
          <p:cNvPr id="23562" name="Freeform 61">
            <a:extLst>
              <a:ext uri="{FF2B5EF4-FFF2-40B4-BE49-F238E27FC236}">
                <a16:creationId xmlns:a16="http://schemas.microsoft.com/office/drawing/2014/main" id="{A7E6CE0A-EE6A-44F8-BA1B-98B5F62BE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4788" y="4124325"/>
            <a:ext cx="1119187" cy="482600"/>
          </a:xfrm>
          <a:custGeom>
            <a:avLst/>
            <a:gdLst>
              <a:gd name="T0" fmla="*/ 2147483647 w 836"/>
              <a:gd name="T1" fmla="*/ 2147483647 h 360"/>
              <a:gd name="T2" fmla="*/ 2147483647 w 836"/>
              <a:gd name="T3" fmla="*/ 2147483647 h 360"/>
              <a:gd name="T4" fmla="*/ 2147483647 w 836"/>
              <a:gd name="T5" fmla="*/ 2147483647 h 360"/>
              <a:gd name="T6" fmla="*/ 2147483647 w 836"/>
              <a:gd name="T7" fmla="*/ 2147483647 h 360"/>
              <a:gd name="T8" fmla="*/ 2147483647 w 836"/>
              <a:gd name="T9" fmla="*/ 2147483647 h 360"/>
              <a:gd name="T10" fmla="*/ 2147483647 w 836"/>
              <a:gd name="T11" fmla="*/ 2147483647 h 360"/>
              <a:gd name="T12" fmla="*/ 2147483647 w 836"/>
              <a:gd name="T13" fmla="*/ 2147483647 h 360"/>
              <a:gd name="T14" fmla="*/ 2147483647 w 836"/>
              <a:gd name="T15" fmla="*/ 2147483647 h 360"/>
              <a:gd name="T16" fmla="*/ 2147483647 w 836"/>
              <a:gd name="T17" fmla="*/ 2147483647 h 360"/>
              <a:gd name="T18" fmla="*/ 2147483647 w 836"/>
              <a:gd name="T19" fmla="*/ 2147483647 h 360"/>
              <a:gd name="T20" fmla="*/ 2147483647 w 836"/>
              <a:gd name="T21" fmla="*/ 2147483647 h 360"/>
              <a:gd name="T22" fmla="*/ 2147483647 w 836"/>
              <a:gd name="T23" fmla="*/ 2147483647 h 360"/>
              <a:gd name="T24" fmla="*/ 2147483647 w 836"/>
              <a:gd name="T25" fmla="*/ 2147483647 h 360"/>
              <a:gd name="T26" fmla="*/ 2147483647 w 836"/>
              <a:gd name="T27" fmla="*/ 2147483647 h 360"/>
              <a:gd name="T28" fmla="*/ 2147483647 w 836"/>
              <a:gd name="T29" fmla="*/ 2147483647 h 360"/>
              <a:gd name="T30" fmla="*/ 2147483647 w 836"/>
              <a:gd name="T31" fmla="*/ 2147483647 h 360"/>
              <a:gd name="T32" fmla="*/ 2147483647 w 836"/>
              <a:gd name="T33" fmla="*/ 2147483647 h 360"/>
              <a:gd name="T34" fmla="*/ 0 w 836"/>
              <a:gd name="T35" fmla="*/ 0 h 360"/>
              <a:gd name="T36" fmla="*/ 0 w 836"/>
              <a:gd name="T37" fmla="*/ 2147483647 h 360"/>
              <a:gd name="T38" fmla="*/ 2147483647 w 836"/>
              <a:gd name="T39" fmla="*/ 2147483647 h 36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36"/>
              <a:gd name="T61" fmla="*/ 0 h 360"/>
              <a:gd name="T62" fmla="*/ 836 w 836"/>
              <a:gd name="T63" fmla="*/ 360 h 36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36" h="360">
                <a:moveTo>
                  <a:pt x="836" y="360"/>
                </a:moveTo>
                <a:lnTo>
                  <a:pt x="836" y="360"/>
                </a:lnTo>
                <a:lnTo>
                  <a:pt x="796" y="320"/>
                </a:lnTo>
                <a:lnTo>
                  <a:pt x="754" y="280"/>
                </a:lnTo>
                <a:lnTo>
                  <a:pt x="710" y="244"/>
                </a:lnTo>
                <a:lnTo>
                  <a:pt x="664" y="210"/>
                </a:lnTo>
                <a:lnTo>
                  <a:pt x="616" y="178"/>
                </a:lnTo>
                <a:lnTo>
                  <a:pt x="566" y="148"/>
                </a:lnTo>
                <a:lnTo>
                  <a:pt x="516" y="122"/>
                </a:lnTo>
                <a:lnTo>
                  <a:pt x="464" y="96"/>
                </a:lnTo>
                <a:lnTo>
                  <a:pt x="410" y="74"/>
                </a:lnTo>
                <a:lnTo>
                  <a:pt x="354" y="56"/>
                </a:lnTo>
                <a:lnTo>
                  <a:pt x="298" y="38"/>
                </a:lnTo>
                <a:lnTo>
                  <a:pt x="240" y="26"/>
                </a:lnTo>
                <a:lnTo>
                  <a:pt x="182" y="14"/>
                </a:lnTo>
                <a:lnTo>
                  <a:pt x="122" y="6"/>
                </a:lnTo>
                <a:lnTo>
                  <a:pt x="62" y="2"/>
                </a:lnTo>
                <a:lnTo>
                  <a:pt x="0" y="0"/>
                </a:lnTo>
                <a:lnTo>
                  <a:pt x="0" y="360"/>
                </a:lnTo>
                <a:lnTo>
                  <a:pt x="836" y="36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63" name="AutoShape 62">
            <a:extLst>
              <a:ext uri="{FF2B5EF4-FFF2-40B4-BE49-F238E27FC236}">
                <a16:creationId xmlns:a16="http://schemas.microsoft.com/office/drawing/2014/main" id="{99833D24-E468-455A-89B0-E93E7AB8B916}"/>
              </a:ext>
            </a:extLst>
          </p:cNvPr>
          <p:cNvSpPr>
            <a:spLocks noChangeArrowheads="1"/>
          </p:cNvSpPr>
          <p:nvPr/>
        </p:nvSpPr>
        <p:spPr bwMode="auto">
          <a:xfrm rot="2700000">
            <a:off x="-765175" y="3486150"/>
            <a:ext cx="4481512" cy="4478338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024" y="5073"/>
                </a:moveTo>
                <a:cubicBezTo>
                  <a:pt x="6551" y="3533"/>
                  <a:pt x="8630" y="2666"/>
                  <a:pt x="10800" y="2667"/>
                </a:cubicBezTo>
                <a:cubicBezTo>
                  <a:pt x="12969" y="2667"/>
                  <a:pt x="15048" y="3533"/>
                  <a:pt x="16575" y="5073"/>
                </a:cubicBezTo>
                <a:lnTo>
                  <a:pt x="18469" y="3195"/>
                </a:lnTo>
                <a:cubicBezTo>
                  <a:pt x="16441" y="1150"/>
                  <a:pt x="13680" y="-1"/>
                  <a:pt x="10799" y="0"/>
                </a:cubicBezTo>
                <a:cubicBezTo>
                  <a:pt x="7919" y="0"/>
                  <a:pt x="5158" y="1150"/>
                  <a:pt x="3130" y="3195"/>
                </a:cubicBezTo>
                <a:lnTo>
                  <a:pt x="5024" y="5073"/>
                </a:lnTo>
                <a:close/>
              </a:path>
            </a:pathLst>
          </a:custGeom>
          <a:solidFill>
            <a:srgbClr val="0099CC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zh-CN" altLang="en-US"/>
          </a:p>
        </p:txBody>
      </p:sp>
      <p:sp>
        <p:nvSpPr>
          <p:cNvPr id="23564" name="AutoShape 63">
            <a:extLst>
              <a:ext uri="{FF2B5EF4-FFF2-40B4-BE49-F238E27FC236}">
                <a16:creationId xmlns:a16="http://schemas.microsoft.com/office/drawing/2014/main" id="{DDA05CE3-83A1-4A0F-A0C2-1334EE02926C}"/>
              </a:ext>
            </a:extLst>
          </p:cNvPr>
          <p:cNvSpPr>
            <a:spLocks noChangeArrowheads="1"/>
          </p:cNvSpPr>
          <p:nvPr/>
        </p:nvSpPr>
        <p:spPr bwMode="auto">
          <a:xfrm rot="2700000">
            <a:off x="-1385094" y="2866231"/>
            <a:ext cx="5727700" cy="5722938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4689" y="4743"/>
                </a:moveTo>
                <a:cubicBezTo>
                  <a:pt x="6304" y="3113"/>
                  <a:pt x="8504" y="2195"/>
                  <a:pt x="10800" y="2196"/>
                </a:cubicBezTo>
                <a:cubicBezTo>
                  <a:pt x="13095" y="2196"/>
                  <a:pt x="15295" y="3113"/>
                  <a:pt x="16910" y="4743"/>
                </a:cubicBezTo>
                <a:lnTo>
                  <a:pt x="18470" y="3197"/>
                </a:lnTo>
                <a:cubicBezTo>
                  <a:pt x="16442" y="1151"/>
                  <a:pt x="13680" y="-1"/>
                  <a:pt x="10799" y="0"/>
                </a:cubicBezTo>
                <a:cubicBezTo>
                  <a:pt x="7919" y="0"/>
                  <a:pt x="5157" y="1151"/>
                  <a:pt x="3129" y="3197"/>
                </a:cubicBezTo>
                <a:lnTo>
                  <a:pt x="4689" y="4743"/>
                </a:lnTo>
                <a:close/>
              </a:path>
            </a:pathLst>
          </a:custGeom>
          <a:solidFill>
            <a:srgbClr val="FF9900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zh-CN" altLang="en-US"/>
          </a:p>
        </p:txBody>
      </p:sp>
      <p:sp>
        <p:nvSpPr>
          <p:cNvPr id="23565" name="AutoShape 64">
            <a:extLst>
              <a:ext uri="{FF2B5EF4-FFF2-40B4-BE49-F238E27FC236}">
                <a16:creationId xmlns:a16="http://schemas.microsoft.com/office/drawing/2014/main" id="{9A080BA4-FAA8-4F80-9C0D-26F87CE9543A}"/>
              </a:ext>
            </a:extLst>
          </p:cNvPr>
          <p:cNvSpPr>
            <a:spLocks noChangeArrowheads="1"/>
          </p:cNvSpPr>
          <p:nvPr/>
        </p:nvSpPr>
        <p:spPr bwMode="auto">
          <a:xfrm rot="2700000">
            <a:off x="-2016125" y="2232025"/>
            <a:ext cx="6981825" cy="69818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0 h 21600"/>
              <a:gd name="T4" fmla="*/ 2147483647 w 21600"/>
              <a:gd name="T5" fmla="*/ 0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4430" y="4449"/>
                </a:moveTo>
                <a:cubicBezTo>
                  <a:pt x="6117" y="2756"/>
                  <a:pt x="8409" y="1804"/>
                  <a:pt x="10800" y="1805"/>
                </a:cubicBezTo>
                <a:cubicBezTo>
                  <a:pt x="13190" y="1805"/>
                  <a:pt x="15482" y="2756"/>
                  <a:pt x="17169" y="4449"/>
                </a:cubicBezTo>
                <a:lnTo>
                  <a:pt x="18448" y="3174"/>
                </a:lnTo>
                <a:cubicBezTo>
                  <a:pt x="16421" y="1142"/>
                  <a:pt x="13669" y="-1"/>
                  <a:pt x="10799" y="0"/>
                </a:cubicBezTo>
                <a:cubicBezTo>
                  <a:pt x="7930" y="0"/>
                  <a:pt x="5178" y="1142"/>
                  <a:pt x="3151" y="3174"/>
                </a:cubicBezTo>
                <a:lnTo>
                  <a:pt x="4430" y="4449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zh-CN" altLang="en-US"/>
          </a:p>
        </p:txBody>
      </p:sp>
      <p:sp>
        <p:nvSpPr>
          <p:cNvPr id="23566" name="Freeform 65">
            <a:extLst>
              <a:ext uri="{FF2B5EF4-FFF2-40B4-BE49-F238E27FC236}">
                <a16:creationId xmlns:a16="http://schemas.microsoft.com/office/drawing/2014/main" id="{38606F21-80E0-4DC8-BBB5-3EB60E494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4788" y="2268538"/>
            <a:ext cx="2503487" cy="1077912"/>
          </a:xfrm>
          <a:custGeom>
            <a:avLst/>
            <a:gdLst>
              <a:gd name="T0" fmla="*/ 2147483647 w 836"/>
              <a:gd name="T1" fmla="*/ 2147483647 h 360"/>
              <a:gd name="T2" fmla="*/ 2147483647 w 836"/>
              <a:gd name="T3" fmla="*/ 2147483647 h 360"/>
              <a:gd name="T4" fmla="*/ 2147483647 w 836"/>
              <a:gd name="T5" fmla="*/ 2147483647 h 360"/>
              <a:gd name="T6" fmla="*/ 2147483647 w 836"/>
              <a:gd name="T7" fmla="*/ 2147483647 h 360"/>
              <a:gd name="T8" fmla="*/ 2147483647 w 836"/>
              <a:gd name="T9" fmla="*/ 2147483647 h 360"/>
              <a:gd name="T10" fmla="*/ 2147483647 w 836"/>
              <a:gd name="T11" fmla="*/ 2147483647 h 360"/>
              <a:gd name="T12" fmla="*/ 2147483647 w 836"/>
              <a:gd name="T13" fmla="*/ 2147483647 h 360"/>
              <a:gd name="T14" fmla="*/ 2147483647 w 836"/>
              <a:gd name="T15" fmla="*/ 2147483647 h 360"/>
              <a:gd name="T16" fmla="*/ 2147483647 w 836"/>
              <a:gd name="T17" fmla="*/ 2147483647 h 360"/>
              <a:gd name="T18" fmla="*/ 2147483647 w 836"/>
              <a:gd name="T19" fmla="*/ 2147483647 h 360"/>
              <a:gd name="T20" fmla="*/ 2147483647 w 836"/>
              <a:gd name="T21" fmla="*/ 2147483647 h 360"/>
              <a:gd name="T22" fmla="*/ 2147483647 w 836"/>
              <a:gd name="T23" fmla="*/ 2147483647 h 360"/>
              <a:gd name="T24" fmla="*/ 2147483647 w 836"/>
              <a:gd name="T25" fmla="*/ 2147483647 h 360"/>
              <a:gd name="T26" fmla="*/ 2147483647 w 836"/>
              <a:gd name="T27" fmla="*/ 2147483647 h 360"/>
              <a:gd name="T28" fmla="*/ 2147483647 w 836"/>
              <a:gd name="T29" fmla="*/ 2147483647 h 360"/>
              <a:gd name="T30" fmla="*/ 2147483647 w 836"/>
              <a:gd name="T31" fmla="*/ 2147483647 h 360"/>
              <a:gd name="T32" fmla="*/ 2147483647 w 836"/>
              <a:gd name="T33" fmla="*/ 2147483647 h 360"/>
              <a:gd name="T34" fmla="*/ 0 w 836"/>
              <a:gd name="T35" fmla="*/ 0 h 360"/>
              <a:gd name="T36" fmla="*/ 0 w 836"/>
              <a:gd name="T37" fmla="*/ 2147483647 h 360"/>
              <a:gd name="T38" fmla="*/ 2147483647 w 836"/>
              <a:gd name="T39" fmla="*/ 2147483647 h 36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36"/>
              <a:gd name="T61" fmla="*/ 0 h 360"/>
              <a:gd name="T62" fmla="*/ 836 w 836"/>
              <a:gd name="T63" fmla="*/ 360 h 36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36" h="360">
                <a:moveTo>
                  <a:pt x="836" y="360"/>
                </a:moveTo>
                <a:lnTo>
                  <a:pt x="836" y="360"/>
                </a:lnTo>
                <a:lnTo>
                  <a:pt x="796" y="320"/>
                </a:lnTo>
                <a:lnTo>
                  <a:pt x="754" y="280"/>
                </a:lnTo>
                <a:lnTo>
                  <a:pt x="710" y="244"/>
                </a:lnTo>
                <a:lnTo>
                  <a:pt x="664" y="210"/>
                </a:lnTo>
                <a:lnTo>
                  <a:pt x="616" y="178"/>
                </a:lnTo>
                <a:lnTo>
                  <a:pt x="566" y="148"/>
                </a:lnTo>
                <a:lnTo>
                  <a:pt x="516" y="122"/>
                </a:lnTo>
                <a:lnTo>
                  <a:pt x="464" y="96"/>
                </a:lnTo>
                <a:lnTo>
                  <a:pt x="410" y="74"/>
                </a:lnTo>
                <a:lnTo>
                  <a:pt x="354" y="56"/>
                </a:lnTo>
                <a:lnTo>
                  <a:pt x="298" y="38"/>
                </a:lnTo>
                <a:lnTo>
                  <a:pt x="240" y="26"/>
                </a:lnTo>
                <a:lnTo>
                  <a:pt x="182" y="14"/>
                </a:lnTo>
                <a:lnTo>
                  <a:pt x="122" y="6"/>
                </a:lnTo>
                <a:lnTo>
                  <a:pt x="62" y="2"/>
                </a:lnTo>
                <a:lnTo>
                  <a:pt x="0" y="0"/>
                </a:lnTo>
                <a:lnTo>
                  <a:pt x="0" y="360"/>
                </a:lnTo>
                <a:lnTo>
                  <a:pt x="836" y="36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67" name="Freeform 66">
            <a:extLst>
              <a:ext uri="{FF2B5EF4-FFF2-40B4-BE49-F238E27FC236}">
                <a16:creationId xmlns:a16="http://schemas.microsoft.com/office/drawing/2014/main" id="{91C9EDEE-7B13-40B1-9D17-C16DDD090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4788" y="2892425"/>
            <a:ext cx="2009775" cy="865188"/>
          </a:xfrm>
          <a:custGeom>
            <a:avLst/>
            <a:gdLst>
              <a:gd name="T0" fmla="*/ 2147483647 w 836"/>
              <a:gd name="T1" fmla="*/ 2147483647 h 360"/>
              <a:gd name="T2" fmla="*/ 2147483647 w 836"/>
              <a:gd name="T3" fmla="*/ 2147483647 h 360"/>
              <a:gd name="T4" fmla="*/ 2147483647 w 836"/>
              <a:gd name="T5" fmla="*/ 2147483647 h 360"/>
              <a:gd name="T6" fmla="*/ 2147483647 w 836"/>
              <a:gd name="T7" fmla="*/ 2147483647 h 360"/>
              <a:gd name="T8" fmla="*/ 2147483647 w 836"/>
              <a:gd name="T9" fmla="*/ 2147483647 h 360"/>
              <a:gd name="T10" fmla="*/ 2147483647 w 836"/>
              <a:gd name="T11" fmla="*/ 2147483647 h 360"/>
              <a:gd name="T12" fmla="*/ 2147483647 w 836"/>
              <a:gd name="T13" fmla="*/ 2147483647 h 360"/>
              <a:gd name="T14" fmla="*/ 2147483647 w 836"/>
              <a:gd name="T15" fmla="*/ 2147483647 h 360"/>
              <a:gd name="T16" fmla="*/ 2147483647 w 836"/>
              <a:gd name="T17" fmla="*/ 2147483647 h 360"/>
              <a:gd name="T18" fmla="*/ 2147483647 w 836"/>
              <a:gd name="T19" fmla="*/ 2147483647 h 360"/>
              <a:gd name="T20" fmla="*/ 2147483647 w 836"/>
              <a:gd name="T21" fmla="*/ 2147483647 h 360"/>
              <a:gd name="T22" fmla="*/ 2147483647 w 836"/>
              <a:gd name="T23" fmla="*/ 2147483647 h 360"/>
              <a:gd name="T24" fmla="*/ 2147483647 w 836"/>
              <a:gd name="T25" fmla="*/ 2147483647 h 360"/>
              <a:gd name="T26" fmla="*/ 2147483647 w 836"/>
              <a:gd name="T27" fmla="*/ 2147483647 h 360"/>
              <a:gd name="T28" fmla="*/ 2147483647 w 836"/>
              <a:gd name="T29" fmla="*/ 2147483647 h 360"/>
              <a:gd name="T30" fmla="*/ 2147483647 w 836"/>
              <a:gd name="T31" fmla="*/ 2147483647 h 360"/>
              <a:gd name="T32" fmla="*/ 2147483647 w 836"/>
              <a:gd name="T33" fmla="*/ 2147483647 h 360"/>
              <a:gd name="T34" fmla="*/ 0 w 836"/>
              <a:gd name="T35" fmla="*/ 0 h 360"/>
              <a:gd name="T36" fmla="*/ 0 w 836"/>
              <a:gd name="T37" fmla="*/ 2147483647 h 360"/>
              <a:gd name="T38" fmla="*/ 2147483647 w 836"/>
              <a:gd name="T39" fmla="*/ 2147483647 h 36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36"/>
              <a:gd name="T61" fmla="*/ 0 h 360"/>
              <a:gd name="T62" fmla="*/ 836 w 836"/>
              <a:gd name="T63" fmla="*/ 360 h 36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36" h="360">
                <a:moveTo>
                  <a:pt x="836" y="360"/>
                </a:moveTo>
                <a:lnTo>
                  <a:pt x="836" y="360"/>
                </a:lnTo>
                <a:lnTo>
                  <a:pt x="796" y="320"/>
                </a:lnTo>
                <a:lnTo>
                  <a:pt x="754" y="280"/>
                </a:lnTo>
                <a:lnTo>
                  <a:pt x="710" y="244"/>
                </a:lnTo>
                <a:lnTo>
                  <a:pt x="664" y="210"/>
                </a:lnTo>
                <a:lnTo>
                  <a:pt x="616" y="178"/>
                </a:lnTo>
                <a:lnTo>
                  <a:pt x="566" y="148"/>
                </a:lnTo>
                <a:lnTo>
                  <a:pt x="516" y="122"/>
                </a:lnTo>
                <a:lnTo>
                  <a:pt x="464" y="96"/>
                </a:lnTo>
                <a:lnTo>
                  <a:pt x="410" y="74"/>
                </a:lnTo>
                <a:lnTo>
                  <a:pt x="354" y="56"/>
                </a:lnTo>
                <a:lnTo>
                  <a:pt x="298" y="38"/>
                </a:lnTo>
                <a:lnTo>
                  <a:pt x="240" y="26"/>
                </a:lnTo>
                <a:lnTo>
                  <a:pt x="182" y="14"/>
                </a:lnTo>
                <a:lnTo>
                  <a:pt x="122" y="6"/>
                </a:lnTo>
                <a:lnTo>
                  <a:pt x="62" y="2"/>
                </a:lnTo>
                <a:lnTo>
                  <a:pt x="0" y="0"/>
                </a:lnTo>
                <a:lnTo>
                  <a:pt x="0" y="360"/>
                </a:lnTo>
                <a:lnTo>
                  <a:pt x="836" y="36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68" name="Freeform 67">
            <a:extLst>
              <a:ext uri="{FF2B5EF4-FFF2-40B4-BE49-F238E27FC236}">
                <a16:creationId xmlns:a16="http://schemas.microsoft.com/office/drawing/2014/main" id="{85F66F74-D44D-4771-BBDA-E6E199448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4788" y="3517900"/>
            <a:ext cx="1581150" cy="681038"/>
          </a:xfrm>
          <a:custGeom>
            <a:avLst/>
            <a:gdLst>
              <a:gd name="T0" fmla="*/ 2147483647 w 836"/>
              <a:gd name="T1" fmla="*/ 2147483647 h 360"/>
              <a:gd name="T2" fmla="*/ 2147483647 w 836"/>
              <a:gd name="T3" fmla="*/ 2147483647 h 360"/>
              <a:gd name="T4" fmla="*/ 2147483647 w 836"/>
              <a:gd name="T5" fmla="*/ 2147483647 h 360"/>
              <a:gd name="T6" fmla="*/ 2147483647 w 836"/>
              <a:gd name="T7" fmla="*/ 2147483647 h 360"/>
              <a:gd name="T8" fmla="*/ 2147483647 w 836"/>
              <a:gd name="T9" fmla="*/ 2147483647 h 360"/>
              <a:gd name="T10" fmla="*/ 2147483647 w 836"/>
              <a:gd name="T11" fmla="*/ 2147483647 h 360"/>
              <a:gd name="T12" fmla="*/ 2147483647 w 836"/>
              <a:gd name="T13" fmla="*/ 2147483647 h 360"/>
              <a:gd name="T14" fmla="*/ 2147483647 w 836"/>
              <a:gd name="T15" fmla="*/ 2147483647 h 360"/>
              <a:gd name="T16" fmla="*/ 2147483647 w 836"/>
              <a:gd name="T17" fmla="*/ 2147483647 h 360"/>
              <a:gd name="T18" fmla="*/ 2147483647 w 836"/>
              <a:gd name="T19" fmla="*/ 2147483647 h 360"/>
              <a:gd name="T20" fmla="*/ 2147483647 w 836"/>
              <a:gd name="T21" fmla="*/ 2147483647 h 360"/>
              <a:gd name="T22" fmla="*/ 2147483647 w 836"/>
              <a:gd name="T23" fmla="*/ 2147483647 h 360"/>
              <a:gd name="T24" fmla="*/ 2147483647 w 836"/>
              <a:gd name="T25" fmla="*/ 2147483647 h 360"/>
              <a:gd name="T26" fmla="*/ 2147483647 w 836"/>
              <a:gd name="T27" fmla="*/ 2147483647 h 360"/>
              <a:gd name="T28" fmla="*/ 2147483647 w 836"/>
              <a:gd name="T29" fmla="*/ 2147483647 h 360"/>
              <a:gd name="T30" fmla="*/ 2147483647 w 836"/>
              <a:gd name="T31" fmla="*/ 2147483647 h 360"/>
              <a:gd name="T32" fmla="*/ 2147483647 w 836"/>
              <a:gd name="T33" fmla="*/ 2147483647 h 360"/>
              <a:gd name="T34" fmla="*/ 0 w 836"/>
              <a:gd name="T35" fmla="*/ 0 h 360"/>
              <a:gd name="T36" fmla="*/ 0 w 836"/>
              <a:gd name="T37" fmla="*/ 2147483647 h 360"/>
              <a:gd name="T38" fmla="*/ 2147483647 w 836"/>
              <a:gd name="T39" fmla="*/ 2147483647 h 36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36"/>
              <a:gd name="T61" fmla="*/ 0 h 360"/>
              <a:gd name="T62" fmla="*/ 836 w 836"/>
              <a:gd name="T63" fmla="*/ 360 h 36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36" h="360">
                <a:moveTo>
                  <a:pt x="836" y="360"/>
                </a:moveTo>
                <a:lnTo>
                  <a:pt x="836" y="360"/>
                </a:lnTo>
                <a:lnTo>
                  <a:pt x="796" y="320"/>
                </a:lnTo>
                <a:lnTo>
                  <a:pt x="754" y="280"/>
                </a:lnTo>
                <a:lnTo>
                  <a:pt x="710" y="244"/>
                </a:lnTo>
                <a:lnTo>
                  <a:pt x="664" y="210"/>
                </a:lnTo>
                <a:lnTo>
                  <a:pt x="616" y="178"/>
                </a:lnTo>
                <a:lnTo>
                  <a:pt x="566" y="148"/>
                </a:lnTo>
                <a:lnTo>
                  <a:pt x="516" y="122"/>
                </a:lnTo>
                <a:lnTo>
                  <a:pt x="464" y="96"/>
                </a:lnTo>
                <a:lnTo>
                  <a:pt x="410" y="74"/>
                </a:lnTo>
                <a:lnTo>
                  <a:pt x="354" y="56"/>
                </a:lnTo>
                <a:lnTo>
                  <a:pt x="298" y="38"/>
                </a:lnTo>
                <a:lnTo>
                  <a:pt x="240" y="26"/>
                </a:lnTo>
                <a:lnTo>
                  <a:pt x="182" y="14"/>
                </a:lnTo>
                <a:lnTo>
                  <a:pt x="122" y="6"/>
                </a:lnTo>
                <a:lnTo>
                  <a:pt x="62" y="2"/>
                </a:lnTo>
                <a:lnTo>
                  <a:pt x="0" y="0"/>
                </a:lnTo>
                <a:lnTo>
                  <a:pt x="0" y="360"/>
                </a:lnTo>
                <a:lnTo>
                  <a:pt x="836" y="36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69" name="Freeform 68">
            <a:extLst>
              <a:ext uri="{FF2B5EF4-FFF2-40B4-BE49-F238E27FC236}">
                <a16:creationId xmlns:a16="http://schemas.microsoft.com/office/drawing/2014/main" id="{19A80B41-5160-40E7-9A6B-ED4D958C9BA1}"/>
              </a:ext>
            </a:extLst>
          </p:cNvPr>
          <p:cNvSpPr>
            <a:spLocks/>
          </p:cNvSpPr>
          <p:nvPr/>
        </p:nvSpPr>
        <p:spPr bwMode="auto">
          <a:xfrm>
            <a:off x="1474788" y="1692275"/>
            <a:ext cx="4070350" cy="4033838"/>
          </a:xfrm>
          <a:custGeom>
            <a:avLst/>
            <a:gdLst>
              <a:gd name="T0" fmla="*/ 0 w 3016"/>
              <a:gd name="T1" fmla="*/ 0 h 2767"/>
              <a:gd name="T2" fmla="*/ 0 w 3016"/>
              <a:gd name="T3" fmla="*/ 2147483647 h 2767"/>
              <a:gd name="T4" fmla="*/ 2147483647 w 3016"/>
              <a:gd name="T5" fmla="*/ 2147483647 h 2767"/>
              <a:gd name="T6" fmla="*/ 0 60000 65536"/>
              <a:gd name="T7" fmla="*/ 0 60000 65536"/>
              <a:gd name="T8" fmla="*/ 0 60000 65536"/>
              <a:gd name="T9" fmla="*/ 0 w 3016"/>
              <a:gd name="T10" fmla="*/ 0 h 2767"/>
              <a:gd name="T11" fmla="*/ 3016 w 3016"/>
              <a:gd name="T12" fmla="*/ 2767 h 27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16" h="2767">
                <a:moveTo>
                  <a:pt x="0" y="0"/>
                </a:moveTo>
                <a:lnTo>
                  <a:pt x="0" y="2767"/>
                </a:lnTo>
                <a:lnTo>
                  <a:pt x="3016" y="2767"/>
                </a:lnTo>
              </a:path>
            </a:pathLst>
          </a:custGeom>
          <a:noFill/>
          <a:ln w="38100" cap="rnd" cmpd="sng">
            <a:solidFill>
              <a:srgbClr val="C0C0C0"/>
            </a:solidFill>
            <a:prstDash val="sysDot"/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570" name="WordArt 72">
            <a:extLst>
              <a:ext uri="{FF2B5EF4-FFF2-40B4-BE49-F238E27FC236}">
                <a16:creationId xmlns:a16="http://schemas.microsoft.com/office/drawing/2014/main" id="{24EC3171-CE6B-4116-BBF6-381A544D690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700000">
            <a:off x="-365126" y="4211638"/>
            <a:ext cx="3160713" cy="34877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4570346"/>
              </a:avLst>
            </a:prstTxWarp>
          </a:bodyPr>
          <a:lstStyle/>
          <a:p>
            <a:pPr algn="ctr"/>
            <a:r>
              <a:rPr lang="en-US" altLang="zh-CN" sz="800" kern="10">
                <a:solidFill>
                  <a:srgbClr val="000000"/>
                </a:solidFill>
                <a:latin typeface="Arial Black" panose="020B0A04020102020204" pitchFamily="34" charset="0"/>
              </a:rPr>
              <a:t>Universal Design</a:t>
            </a:r>
            <a:endParaRPr lang="zh-CN" altLang="en-US" sz="800" kern="1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Group 2">
            <a:extLst>
              <a:ext uri="{FF2B5EF4-FFF2-40B4-BE49-F238E27FC236}">
                <a16:creationId xmlns:a16="http://schemas.microsoft.com/office/drawing/2014/main" id="{774284A7-EC62-44C5-A665-A967AC9B8A86}"/>
              </a:ext>
            </a:extLst>
          </p:cNvPr>
          <p:cNvGrpSpPr>
            <a:grpSpLocks/>
          </p:cNvGrpSpPr>
          <p:nvPr/>
        </p:nvGrpSpPr>
        <p:grpSpPr bwMode="auto">
          <a:xfrm>
            <a:off x="600075" y="1911350"/>
            <a:ext cx="1219200" cy="1511300"/>
            <a:chOff x="0" y="0"/>
            <a:chExt cx="1219200" cy="1510145"/>
          </a:xfrm>
        </p:grpSpPr>
        <p:sp>
          <p:nvSpPr>
            <p:cNvPr id="24604" name="梯形 8">
              <a:extLst>
                <a:ext uri="{FF2B5EF4-FFF2-40B4-BE49-F238E27FC236}">
                  <a16:creationId xmlns:a16="http://schemas.microsoft.com/office/drawing/2014/main" id="{6011D24D-BF4A-4087-8072-74C578285A2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93675" y="775695"/>
              <a:ext cx="846137" cy="693207"/>
            </a:xfrm>
            <a:custGeom>
              <a:avLst/>
              <a:gdLst>
                <a:gd name="T0" fmla="*/ 0 w 846137"/>
                <a:gd name="T1" fmla="*/ 693207 h 693207"/>
                <a:gd name="T2" fmla="*/ 173302 w 846137"/>
                <a:gd name="T3" fmla="*/ 0 h 693207"/>
                <a:gd name="T4" fmla="*/ 672835 w 846137"/>
                <a:gd name="T5" fmla="*/ 0 h 693207"/>
                <a:gd name="T6" fmla="*/ 846137 w 846137"/>
                <a:gd name="T7" fmla="*/ 693207 h 693207"/>
                <a:gd name="T8" fmla="*/ 0 w 846137"/>
                <a:gd name="T9" fmla="*/ 693207 h 6932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6137"/>
                <a:gd name="T16" fmla="*/ 0 h 693207"/>
                <a:gd name="T17" fmla="*/ 846137 w 846137"/>
                <a:gd name="T18" fmla="*/ 693207 h 6932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6137" h="693207">
                  <a:moveTo>
                    <a:pt x="0" y="693207"/>
                  </a:moveTo>
                  <a:lnTo>
                    <a:pt x="173302" y="0"/>
                  </a:lnTo>
                  <a:lnTo>
                    <a:pt x="672835" y="0"/>
                  </a:lnTo>
                  <a:lnTo>
                    <a:pt x="846137" y="693207"/>
                  </a:lnTo>
                  <a:lnTo>
                    <a:pt x="0" y="693207"/>
                  </a:lnTo>
                  <a:close/>
                </a:path>
              </a:pathLst>
            </a:custGeom>
            <a:solidFill>
              <a:srgbClr val="4F9FD4"/>
            </a:solidFill>
            <a:ln w="76200" cap="flat" cmpd="sng">
              <a:solidFill>
                <a:srgbClr val="4F9FD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4605" name="梯形 10">
              <a:extLst>
                <a:ext uri="{FF2B5EF4-FFF2-40B4-BE49-F238E27FC236}">
                  <a16:creationId xmlns:a16="http://schemas.microsoft.com/office/drawing/2014/main" id="{E382E880-864A-4207-99D0-3E306E618D9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52400" y="539338"/>
              <a:ext cx="942975" cy="188769"/>
            </a:xfrm>
            <a:custGeom>
              <a:avLst/>
              <a:gdLst>
                <a:gd name="T0" fmla="*/ 0 w 942975"/>
                <a:gd name="T1" fmla="*/ 188769 h 188769"/>
                <a:gd name="T2" fmla="*/ 38063 w 942975"/>
                <a:gd name="T3" fmla="*/ 0 h 188769"/>
                <a:gd name="T4" fmla="*/ 904912 w 942975"/>
                <a:gd name="T5" fmla="*/ 0 h 188769"/>
                <a:gd name="T6" fmla="*/ 942975 w 942975"/>
                <a:gd name="T7" fmla="*/ 188769 h 188769"/>
                <a:gd name="T8" fmla="*/ 0 w 942975"/>
                <a:gd name="T9" fmla="*/ 188769 h 1887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2975"/>
                <a:gd name="T16" fmla="*/ 0 h 188769"/>
                <a:gd name="T17" fmla="*/ 942975 w 942975"/>
                <a:gd name="T18" fmla="*/ 188769 h 1887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2975" h="188769">
                  <a:moveTo>
                    <a:pt x="0" y="188769"/>
                  </a:moveTo>
                  <a:lnTo>
                    <a:pt x="38063" y="0"/>
                  </a:lnTo>
                  <a:lnTo>
                    <a:pt x="904912" y="0"/>
                  </a:lnTo>
                  <a:lnTo>
                    <a:pt x="942975" y="188769"/>
                  </a:lnTo>
                  <a:lnTo>
                    <a:pt x="0" y="188769"/>
                  </a:lnTo>
                  <a:close/>
                </a:path>
              </a:pathLst>
            </a:custGeom>
            <a:solidFill>
              <a:srgbClr val="BCBCBC"/>
            </a:solidFill>
            <a:ln w="76200" cap="flat" cmpd="sng">
              <a:solidFill>
                <a:srgbClr val="BCBCB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4606" name="梯形 4">
              <a:extLst>
                <a:ext uri="{FF2B5EF4-FFF2-40B4-BE49-F238E27FC236}">
                  <a16:creationId xmlns:a16="http://schemas.microsoft.com/office/drawing/2014/main" id="{53686FBD-F711-4726-B9EA-446FFAC8E2D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0" y="0"/>
              <a:ext cx="1219200" cy="1510145"/>
            </a:xfrm>
            <a:custGeom>
              <a:avLst/>
              <a:gdLst>
                <a:gd name="T0" fmla="*/ 0 w 1219200"/>
                <a:gd name="T1" fmla="*/ 1510145 h 1510145"/>
                <a:gd name="T2" fmla="*/ 304800 w 1219200"/>
                <a:gd name="T3" fmla="*/ 0 h 1510145"/>
                <a:gd name="T4" fmla="*/ 914400 w 1219200"/>
                <a:gd name="T5" fmla="*/ 0 h 1510145"/>
                <a:gd name="T6" fmla="*/ 1219200 w 1219200"/>
                <a:gd name="T7" fmla="*/ 1510145 h 1510145"/>
                <a:gd name="T8" fmla="*/ 0 w 1219200"/>
                <a:gd name="T9" fmla="*/ 1510145 h 15101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19200"/>
                <a:gd name="T16" fmla="*/ 0 h 1510145"/>
                <a:gd name="T17" fmla="*/ 1219200 w 1219200"/>
                <a:gd name="T18" fmla="*/ 1510145 h 15101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19200" h="1510145">
                  <a:moveTo>
                    <a:pt x="0" y="1510145"/>
                  </a:moveTo>
                  <a:lnTo>
                    <a:pt x="304800" y="0"/>
                  </a:lnTo>
                  <a:lnTo>
                    <a:pt x="914400" y="0"/>
                  </a:lnTo>
                  <a:lnTo>
                    <a:pt x="1219200" y="1510145"/>
                  </a:lnTo>
                  <a:lnTo>
                    <a:pt x="0" y="1510145"/>
                  </a:lnTo>
                  <a:close/>
                </a:path>
              </a:pathLst>
            </a:custGeom>
            <a:noFill/>
            <a:ln w="76200" cap="flat" cmpd="sng">
              <a:solidFill>
                <a:srgbClr val="A6A6A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3344" name="TextBox 16">
              <a:extLst>
                <a:ext uri="{FF2B5EF4-FFF2-40B4-BE49-F238E27FC236}">
                  <a16:creationId xmlns:a16="http://schemas.microsoft.com/office/drawing/2014/main" id="{B3FA1E5E-6675-46F7-8D7F-190E679B38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" y="485404"/>
              <a:ext cx="650875" cy="337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Font typeface="Arial" charset="0"/>
                <a:buNone/>
                <a:defRPr/>
              </a:pPr>
              <a:r>
                <a:rPr lang="en-US" altLang="zh-CN" sz="1600">
                  <a:solidFill>
                    <a:srgbClr val="FFFFFF"/>
                  </a:solidFill>
                  <a:latin typeface="Calibri" charset="0"/>
                  <a:ea typeface="宋体" charset="0"/>
                  <a:cs typeface="宋体" charset="0"/>
                  <a:sym typeface="Calibri" charset="0"/>
                </a:rPr>
                <a:t>TEXT</a:t>
              </a:r>
              <a:endParaRPr lang="zh-CN" altLang="en-US" sz="1600">
                <a:solidFill>
                  <a:srgbClr val="FFFFFF"/>
                </a:solidFill>
                <a:latin typeface="Calibri" charset="0"/>
                <a:ea typeface="宋体" charset="0"/>
                <a:cs typeface="宋体" charset="0"/>
                <a:sym typeface="Calibri" charset="0"/>
              </a:endParaRPr>
            </a:p>
          </p:txBody>
        </p:sp>
        <p:sp>
          <p:nvSpPr>
            <p:cNvPr id="13345" name="TextBox 17">
              <a:extLst>
                <a:ext uri="{FF2B5EF4-FFF2-40B4-BE49-F238E27FC236}">
                  <a16:creationId xmlns:a16="http://schemas.microsoft.com/office/drawing/2014/main" id="{B7C05906-A56E-4451-8B6E-4DB05502C7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513" y="969222"/>
              <a:ext cx="650875" cy="339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Font typeface="Arial" charset="0"/>
                <a:buNone/>
                <a:defRPr/>
              </a:pPr>
              <a:r>
                <a:rPr lang="en-US" altLang="zh-CN" sz="1600">
                  <a:solidFill>
                    <a:srgbClr val="FFFFFF"/>
                  </a:solidFill>
                  <a:latin typeface="Calibri" charset="0"/>
                  <a:ea typeface="宋体" charset="0"/>
                  <a:cs typeface="宋体" charset="0"/>
                  <a:sym typeface="Calibri" charset="0"/>
                </a:rPr>
                <a:t>TEXT</a:t>
              </a:r>
              <a:endParaRPr lang="zh-CN" altLang="en-US" sz="1600">
                <a:solidFill>
                  <a:srgbClr val="FFFFFF"/>
                </a:solidFill>
                <a:latin typeface="Calibri" charset="0"/>
                <a:ea typeface="宋体" charset="0"/>
                <a:cs typeface="宋体" charset="0"/>
                <a:sym typeface="Calibri" charset="0"/>
              </a:endParaRPr>
            </a:p>
          </p:txBody>
        </p:sp>
      </p:grpSp>
      <p:grpSp>
        <p:nvGrpSpPr>
          <p:cNvPr id="24578" name="Group 8">
            <a:extLst>
              <a:ext uri="{FF2B5EF4-FFF2-40B4-BE49-F238E27FC236}">
                <a16:creationId xmlns:a16="http://schemas.microsoft.com/office/drawing/2014/main" id="{00E74C02-5B28-4DB5-9248-A348BF3D6677}"/>
              </a:ext>
            </a:extLst>
          </p:cNvPr>
          <p:cNvGrpSpPr>
            <a:grpSpLocks/>
          </p:cNvGrpSpPr>
          <p:nvPr/>
        </p:nvGrpSpPr>
        <p:grpSpPr bwMode="auto">
          <a:xfrm>
            <a:off x="600075" y="4129088"/>
            <a:ext cx="1219200" cy="1509712"/>
            <a:chOff x="0" y="0"/>
            <a:chExt cx="1219200" cy="1510145"/>
          </a:xfrm>
        </p:grpSpPr>
        <p:sp>
          <p:nvSpPr>
            <p:cNvPr id="24599" name="梯形 13">
              <a:extLst>
                <a:ext uri="{FF2B5EF4-FFF2-40B4-BE49-F238E27FC236}">
                  <a16:creationId xmlns:a16="http://schemas.microsoft.com/office/drawing/2014/main" id="{409BB0F6-2923-49B4-AFA6-325DECDF8F5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82550" y="125448"/>
              <a:ext cx="1066800" cy="1314827"/>
            </a:xfrm>
            <a:custGeom>
              <a:avLst/>
              <a:gdLst>
                <a:gd name="T0" fmla="*/ 0 w 1066800"/>
                <a:gd name="T1" fmla="*/ 1314827 h 1314827"/>
                <a:gd name="T2" fmla="*/ 266700 w 1066800"/>
                <a:gd name="T3" fmla="*/ 0 h 1314827"/>
                <a:gd name="T4" fmla="*/ 800100 w 1066800"/>
                <a:gd name="T5" fmla="*/ 0 h 1314827"/>
                <a:gd name="T6" fmla="*/ 1066800 w 1066800"/>
                <a:gd name="T7" fmla="*/ 1314827 h 1314827"/>
                <a:gd name="T8" fmla="*/ 0 w 1066800"/>
                <a:gd name="T9" fmla="*/ 1314827 h 13148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66800"/>
                <a:gd name="T16" fmla="*/ 0 h 1314827"/>
                <a:gd name="T17" fmla="*/ 1066800 w 1066800"/>
                <a:gd name="T18" fmla="*/ 1314827 h 13148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66800" h="1314827">
                  <a:moveTo>
                    <a:pt x="0" y="1314827"/>
                  </a:moveTo>
                  <a:lnTo>
                    <a:pt x="266700" y="0"/>
                  </a:lnTo>
                  <a:lnTo>
                    <a:pt x="800100" y="0"/>
                  </a:lnTo>
                  <a:lnTo>
                    <a:pt x="1066800" y="1314827"/>
                  </a:lnTo>
                  <a:lnTo>
                    <a:pt x="0" y="1314827"/>
                  </a:lnTo>
                  <a:close/>
                </a:path>
              </a:pathLst>
            </a:custGeom>
            <a:solidFill>
              <a:srgbClr val="BCBCBC"/>
            </a:solidFill>
            <a:ln w="76200" cap="flat" cmpd="sng">
              <a:solidFill>
                <a:srgbClr val="BCBCB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4600" name="梯形 9">
              <a:extLst>
                <a:ext uri="{FF2B5EF4-FFF2-40B4-BE49-F238E27FC236}">
                  <a16:creationId xmlns:a16="http://schemas.microsoft.com/office/drawing/2014/main" id="{2B3191B4-FFC7-4E5C-8888-9F1279E69E6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22250" y="928953"/>
              <a:ext cx="774700" cy="511322"/>
            </a:xfrm>
            <a:custGeom>
              <a:avLst/>
              <a:gdLst>
                <a:gd name="T0" fmla="*/ 0 w 774700"/>
                <a:gd name="T1" fmla="*/ 511322 h 511322"/>
                <a:gd name="T2" fmla="*/ 127831 w 774700"/>
                <a:gd name="T3" fmla="*/ 0 h 511322"/>
                <a:gd name="T4" fmla="*/ 646870 w 774700"/>
                <a:gd name="T5" fmla="*/ 0 h 511322"/>
                <a:gd name="T6" fmla="*/ 774700 w 774700"/>
                <a:gd name="T7" fmla="*/ 511322 h 511322"/>
                <a:gd name="T8" fmla="*/ 0 w 774700"/>
                <a:gd name="T9" fmla="*/ 511322 h 5113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4700"/>
                <a:gd name="T16" fmla="*/ 0 h 511322"/>
                <a:gd name="T17" fmla="*/ 774700 w 774700"/>
                <a:gd name="T18" fmla="*/ 511322 h 5113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4700" h="511322">
                  <a:moveTo>
                    <a:pt x="0" y="511322"/>
                  </a:moveTo>
                  <a:lnTo>
                    <a:pt x="127831" y="0"/>
                  </a:lnTo>
                  <a:lnTo>
                    <a:pt x="646870" y="0"/>
                  </a:lnTo>
                  <a:lnTo>
                    <a:pt x="774700" y="511322"/>
                  </a:lnTo>
                  <a:lnTo>
                    <a:pt x="0" y="511322"/>
                  </a:lnTo>
                  <a:close/>
                </a:path>
              </a:pathLst>
            </a:custGeom>
            <a:solidFill>
              <a:srgbClr val="FFA902"/>
            </a:solidFill>
            <a:ln w="76200" cap="flat" cmpd="sng">
              <a:solidFill>
                <a:srgbClr val="FFA90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4601" name="梯形 5">
              <a:extLst>
                <a:ext uri="{FF2B5EF4-FFF2-40B4-BE49-F238E27FC236}">
                  <a16:creationId xmlns:a16="http://schemas.microsoft.com/office/drawing/2014/main" id="{2EA0FE2F-E851-4371-A247-9466F55489A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0" y="0"/>
              <a:ext cx="1219200" cy="1510145"/>
            </a:xfrm>
            <a:custGeom>
              <a:avLst/>
              <a:gdLst>
                <a:gd name="T0" fmla="*/ 0 w 1219200"/>
                <a:gd name="T1" fmla="*/ 1510145 h 1510145"/>
                <a:gd name="T2" fmla="*/ 304800 w 1219200"/>
                <a:gd name="T3" fmla="*/ 0 h 1510145"/>
                <a:gd name="T4" fmla="*/ 914400 w 1219200"/>
                <a:gd name="T5" fmla="*/ 0 h 1510145"/>
                <a:gd name="T6" fmla="*/ 1219200 w 1219200"/>
                <a:gd name="T7" fmla="*/ 1510145 h 1510145"/>
                <a:gd name="T8" fmla="*/ 0 w 1219200"/>
                <a:gd name="T9" fmla="*/ 1510145 h 15101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19200"/>
                <a:gd name="T16" fmla="*/ 0 h 1510145"/>
                <a:gd name="T17" fmla="*/ 1219200 w 1219200"/>
                <a:gd name="T18" fmla="*/ 1510145 h 15101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19200" h="1510145">
                  <a:moveTo>
                    <a:pt x="0" y="1510145"/>
                  </a:moveTo>
                  <a:lnTo>
                    <a:pt x="304800" y="0"/>
                  </a:lnTo>
                  <a:lnTo>
                    <a:pt x="914400" y="0"/>
                  </a:lnTo>
                  <a:lnTo>
                    <a:pt x="1219200" y="1510145"/>
                  </a:lnTo>
                  <a:lnTo>
                    <a:pt x="0" y="1510145"/>
                  </a:lnTo>
                  <a:close/>
                </a:path>
              </a:pathLst>
            </a:custGeom>
            <a:noFill/>
            <a:ln w="76200" cap="flat" cmpd="sng">
              <a:solidFill>
                <a:srgbClr val="A6A6A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3339" name="TextBox 18">
              <a:extLst>
                <a:ext uri="{FF2B5EF4-FFF2-40B4-BE49-F238E27FC236}">
                  <a16:creationId xmlns:a16="http://schemas.microsoft.com/office/drawing/2014/main" id="{1CD3E899-40D1-44FC-9120-D5E80CCD0D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" y="290595"/>
              <a:ext cx="650875" cy="338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Font typeface="Arial" charset="0"/>
                <a:buNone/>
                <a:defRPr/>
              </a:pPr>
              <a:r>
                <a:rPr lang="en-US" altLang="zh-CN" sz="1600">
                  <a:solidFill>
                    <a:srgbClr val="FFFFFF"/>
                  </a:solidFill>
                  <a:latin typeface="Calibri" charset="0"/>
                  <a:ea typeface="宋体" charset="0"/>
                  <a:cs typeface="宋体" charset="0"/>
                  <a:sym typeface="Calibri" charset="0"/>
                </a:rPr>
                <a:t>TEXT</a:t>
              </a:r>
              <a:endParaRPr lang="zh-CN" altLang="en-US" sz="1600">
                <a:solidFill>
                  <a:srgbClr val="FFFFFF"/>
                </a:solidFill>
                <a:latin typeface="Calibri" charset="0"/>
                <a:ea typeface="宋体" charset="0"/>
                <a:cs typeface="宋体" charset="0"/>
                <a:sym typeface="Calibri" charset="0"/>
              </a:endParaRPr>
            </a:p>
          </p:txBody>
        </p:sp>
        <p:sp>
          <p:nvSpPr>
            <p:cNvPr id="13340" name="TextBox 19">
              <a:extLst>
                <a:ext uri="{FF2B5EF4-FFF2-40B4-BE49-F238E27FC236}">
                  <a16:creationId xmlns:a16="http://schemas.microsoft.com/office/drawing/2014/main" id="{266289E1-39B6-474A-9152-D4EF09B916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513" y="982944"/>
              <a:ext cx="650875" cy="3398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Font typeface="Arial" charset="0"/>
                <a:buNone/>
                <a:defRPr/>
              </a:pPr>
              <a:r>
                <a:rPr lang="en-US" altLang="zh-CN" sz="1600">
                  <a:solidFill>
                    <a:srgbClr val="FFFFFF"/>
                  </a:solidFill>
                  <a:latin typeface="Calibri" charset="0"/>
                  <a:ea typeface="宋体" charset="0"/>
                  <a:cs typeface="宋体" charset="0"/>
                  <a:sym typeface="Calibri" charset="0"/>
                </a:rPr>
                <a:t>TEXT</a:t>
              </a:r>
              <a:endParaRPr lang="zh-CN" altLang="en-US" sz="1600">
                <a:solidFill>
                  <a:srgbClr val="FFFFFF"/>
                </a:solidFill>
                <a:latin typeface="Calibri" charset="0"/>
                <a:ea typeface="宋体" charset="0"/>
                <a:cs typeface="宋体" charset="0"/>
                <a:sym typeface="Calibri" charset="0"/>
              </a:endParaRPr>
            </a:p>
          </p:txBody>
        </p:sp>
      </p:grpSp>
      <p:grpSp>
        <p:nvGrpSpPr>
          <p:cNvPr id="24579" name="Group 14">
            <a:extLst>
              <a:ext uri="{FF2B5EF4-FFF2-40B4-BE49-F238E27FC236}">
                <a16:creationId xmlns:a16="http://schemas.microsoft.com/office/drawing/2014/main" id="{511C9CDC-C092-4F58-B82A-A46E93E9AA88}"/>
              </a:ext>
            </a:extLst>
          </p:cNvPr>
          <p:cNvGrpSpPr>
            <a:grpSpLocks/>
          </p:cNvGrpSpPr>
          <p:nvPr/>
        </p:nvGrpSpPr>
        <p:grpSpPr bwMode="auto">
          <a:xfrm>
            <a:off x="4743450" y="1925638"/>
            <a:ext cx="1219200" cy="1509712"/>
            <a:chOff x="0" y="0"/>
            <a:chExt cx="1219200" cy="1510145"/>
          </a:xfrm>
        </p:grpSpPr>
        <p:sp>
          <p:nvSpPr>
            <p:cNvPr id="24594" name="梯形 11">
              <a:extLst>
                <a:ext uri="{FF2B5EF4-FFF2-40B4-BE49-F238E27FC236}">
                  <a16:creationId xmlns:a16="http://schemas.microsoft.com/office/drawing/2014/main" id="{2DA02D20-36E5-46A1-BEB0-B4186131603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9850" y="276304"/>
              <a:ext cx="1052512" cy="1136976"/>
            </a:xfrm>
            <a:custGeom>
              <a:avLst/>
              <a:gdLst>
                <a:gd name="T0" fmla="*/ 0 w 1052512"/>
                <a:gd name="T1" fmla="*/ 1136976 h 1136976"/>
                <a:gd name="T2" fmla="*/ 263128 w 1052512"/>
                <a:gd name="T3" fmla="*/ 0 h 1136976"/>
                <a:gd name="T4" fmla="*/ 789384 w 1052512"/>
                <a:gd name="T5" fmla="*/ 0 h 1136976"/>
                <a:gd name="T6" fmla="*/ 1052512 w 1052512"/>
                <a:gd name="T7" fmla="*/ 1136976 h 1136976"/>
                <a:gd name="T8" fmla="*/ 0 w 1052512"/>
                <a:gd name="T9" fmla="*/ 1136976 h 11369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2512"/>
                <a:gd name="T16" fmla="*/ 0 h 1136976"/>
                <a:gd name="T17" fmla="*/ 1052512 w 1052512"/>
                <a:gd name="T18" fmla="*/ 1136976 h 11369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2512" h="1136976">
                  <a:moveTo>
                    <a:pt x="0" y="1136976"/>
                  </a:moveTo>
                  <a:lnTo>
                    <a:pt x="263128" y="0"/>
                  </a:lnTo>
                  <a:lnTo>
                    <a:pt x="789384" y="0"/>
                  </a:lnTo>
                  <a:lnTo>
                    <a:pt x="1052512" y="1136976"/>
                  </a:lnTo>
                  <a:lnTo>
                    <a:pt x="0" y="1136976"/>
                  </a:lnTo>
                  <a:close/>
                </a:path>
              </a:pathLst>
            </a:custGeom>
            <a:solidFill>
              <a:srgbClr val="BCBCBC"/>
            </a:solidFill>
            <a:ln w="76200" cap="flat" cmpd="sng">
              <a:solidFill>
                <a:srgbClr val="BCBCB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4595" name="梯形 12">
              <a:extLst>
                <a:ext uri="{FF2B5EF4-FFF2-40B4-BE49-F238E27FC236}">
                  <a16:creationId xmlns:a16="http://schemas.microsoft.com/office/drawing/2014/main" id="{A2763006-841D-4A2C-BED5-480C7E8DB95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77812" y="1122684"/>
              <a:ext cx="709068" cy="387461"/>
            </a:xfrm>
            <a:custGeom>
              <a:avLst/>
              <a:gdLst>
                <a:gd name="T0" fmla="*/ 0 w 709068"/>
                <a:gd name="T1" fmla="*/ 387461 h 387461"/>
                <a:gd name="T2" fmla="*/ 67639 w 709068"/>
                <a:gd name="T3" fmla="*/ 0 h 387461"/>
                <a:gd name="T4" fmla="*/ 641429 w 709068"/>
                <a:gd name="T5" fmla="*/ 0 h 387461"/>
                <a:gd name="T6" fmla="*/ 709068 w 709068"/>
                <a:gd name="T7" fmla="*/ 387461 h 387461"/>
                <a:gd name="T8" fmla="*/ 0 w 709068"/>
                <a:gd name="T9" fmla="*/ 387461 h 3874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9068"/>
                <a:gd name="T16" fmla="*/ 0 h 387461"/>
                <a:gd name="T17" fmla="*/ 709068 w 709068"/>
                <a:gd name="T18" fmla="*/ 387461 h 3874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9068" h="387461">
                  <a:moveTo>
                    <a:pt x="0" y="387461"/>
                  </a:moveTo>
                  <a:lnTo>
                    <a:pt x="67639" y="0"/>
                  </a:lnTo>
                  <a:lnTo>
                    <a:pt x="641429" y="0"/>
                  </a:lnTo>
                  <a:lnTo>
                    <a:pt x="709068" y="387461"/>
                  </a:lnTo>
                  <a:lnTo>
                    <a:pt x="0" y="387461"/>
                  </a:lnTo>
                  <a:close/>
                </a:path>
              </a:pathLst>
            </a:custGeom>
            <a:solidFill>
              <a:srgbClr val="44B093"/>
            </a:solidFill>
            <a:ln w="76200" cap="flat" cmpd="sng">
              <a:solidFill>
                <a:srgbClr val="44B09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4596" name="梯形 7">
              <a:extLst>
                <a:ext uri="{FF2B5EF4-FFF2-40B4-BE49-F238E27FC236}">
                  <a16:creationId xmlns:a16="http://schemas.microsoft.com/office/drawing/2014/main" id="{C2980BA8-62F6-4B3E-A31B-A29AA7256A4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0" y="0"/>
              <a:ext cx="1219200" cy="1510145"/>
            </a:xfrm>
            <a:custGeom>
              <a:avLst/>
              <a:gdLst>
                <a:gd name="T0" fmla="*/ 0 w 1219200"/>
                <a:gd name="T1" fmla="*/ 1510145 h 1510145"/>
                <a:gd name="T2" fmla="*/ 304800 w 1219200"/>
                <a:gd name="T3" fmla="*/ 0 h 1510145"/>
                <a:gd name="T4" fmla="*/ 914400 w 1219200"/>
                <a:gd name="T5" fmla="*/ 0 h 1510145"/>
                <a:gd name="T6" fmla="*/ 1219200 w 1219200"/>
                <a:gd name="T7" fmla="*/ 1510145 h 1510145"/>
                <a:gd name="T8" fmla="*/ 0 w 1219200"/>
                <a:gd name="T9" fmla="*/ 1510145 h 15101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19200"/>
                <a:gd name="T16" fmla="*/ 0 h 1510145"/>
                <a:gd name="T17" fmla="*/ 1219200 w 1219200"/>
                <a:gd name="T18" fmla="*/ 1510145 h 15101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19200" h="1510145">
                  <a:moveTo>
                    <a:pt x="0" y="1510145"/>
                  </a:moveTo>
                  <a:lnTo>
                    <a:pt x="304800" y="0"/>
                  </a:lnTo>
                  <a:lnTo>
                    <a:pt x="914400" y="0"/>
                  </a:lnTo>
                  <a:lnTo>
                    <a:pt x="1219200" y="1510145"/>
                  </a:lnTo>
                  <a:lnTo>
                    <a:pt x="0" y="1510145"/>
                  </a:lnTo>
                  <a:close/>
                </a:path>
              </a:pathLst>
            </a:custGeom>
            <a:noFill/>
            <a:ln w="76200" cap="flat" cmpd="sng">
              <a:solidFill>
                <a:srgbClr val="A6A6A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3334" name="TextBox 20">
              <a:extLst>
                <a:ext uri="{FF2B5EF4-FFF2-40B4-BE49-F238E27FC236}">
                  <a16:creationId xmlns:a16="http://schemas.microsoft.com/office/drawing/2014/main" id="{44A21A1E-AE48-4447-9D2D-E05C31C69C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788" y="484326"/>
              <a:ext cx="652462" cy="3398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Font typeface="Arial" charset="0"/>
                <a:buNone/>
                <a:defRPr/>
              </a:pPr>
              <a:r>
                <a:rPr lang="en-US" altLang="zh-CN" sz="1600">
                  <a:solidFill>
                    <a:srgbClr val="FFFFFF"/>
                  </a:solidFill>
                  <a:latin typeface="Calibri" charset="0"/>
                  <a:ea typeface="宋体" charset="0"/>
                  <a:cs typeface="宋体" charset="0"/>
                  <a:sym typeface="Calibri" charset="0"/>
                </a:rPr>
                <a:t>TEXT</a:t>
              </a:r>
              <a:endParaRPr lang="zh-CN" altLang="en-US" sz="1600">
                <a:solidFill>
                  <a:srgbClr val="FFFFFF"/>
                </a:solidFill>
                <a:latin typeface="Calibri" charset="0"/>
                <a:ea typeface="宋体" charset="0"/>
                <a:cs typeface="宋体" charset="0"/>
                <a:sym typeface="Calibri" charset="0"/>
              </a:endParaRPr>
            </a:p>
          </p:txBody>
        </p:sp>
        <p:sp>
          <p:nvSpPr>
            <p:cNvPr id="13335" name="TextBox 22">
              <a:extLst>
                <a:ext uri="{FF2B5EF4-FFF2-40B4-BE49-F238E27FC236}">
                  <a16:creationId xmlns:a16="http://schemas.microsoft.com/office/drawing/2014/main" id="{7038062F-A7A5-45DC-9A6A-9C9232EE41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513" y="1135388"/>
              <a:ext cx="628650" cy="3398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Font typeface="Arial" charset="0"/>
                <a:buNone/>
                <a:defRPr/>
              </a:pPr>
              <a:r>
                <a:rPr lang="en-US" altLang="zh-CN" sz="1600">
                  <a:solidFill>
                    <a:srgbClr val="FFFFFF"/>
                  </a:solidFill>
                  <a:latin typeface="Calibri" charset="0"/>
                  <a:ea typeface="宋体" charset="0"/>
                  <a:cs typeface="宋体" charset="0"/>
                  <a:sym typeface="Calibri" charset="0"/>
                </a:rPr>
                <a:t>TEXT</a:t>
              </a:r>
              <a:endParaRPr lang="zh-CN" altLang="en-US" sz="1600">
                <a:solidFill>
                  <a:srgbClr val="FFFFFF"/>
                </a:solidFill>
                <a:latin typeface="Calibri" charset="0"/>
                <a:ea typeface="宋体" charset="0"/>
                <a:cs typeface="宋体" charset="0"/>
                <a:sym typeface="Calibri" charset="0"/>
              </a:endParaRPr>
            </a:p>
          </p:txBody>
        </p:sp>
      </p:grpSp>
      <p:grpSp>
        <p:nvGrpSpPr>
          <p:cNvPr id="24580" name="Group 20">
            <a:extLst>
              <a:ext uri="{FF2B5EF4-FFF2-40B4-BE49-F238E27FC236}">
                <a16:creationId xmlns:a16="http://schemas.microsoft.com/office/drawing/2014/main" id="{F0D864BC-1786-482B-A6DA-AA5C056DFCF2}"/>
              </a:ext>
            </a:extLst>
          </p:cNvPr>
          <p:cNvGrpSpPr>
            <a:grpSpLocks/>
          </p:cNvGrpSpPr>
          <p:nvPr/>
        </p:nvGrpSpPr>
        <p:grpSpPr bwMode="auto">
          <a:xfrm>
            <a:off x="4714875" y="4129088"/>
            <a:ext cx="1219200" cy="1511300"/>
            <a:chOff x="0" y="0"/>
            <a:chExt cx="1219200" cy="1511365"/>
          </a:xfrm>
        </p:grpSpPr>
        <p:sp>
          <p:nvSpPr>
            <p:cNvPr id="24589" name="梯形 14">
              <a:extLst>
                <a:ext uri="{FF2B5EF4-FFF2-40B4-BE49-F238E27FC236}">
                  <a16:creationId xmlns:a16="http://schemas.microsoft.com/office/drawing/2014/main" id="{9E5D59FF-4144-4922-941C-5DD44ABAAE1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93675" y="919202"/>
              <a:ext cx="825500" cy="522310"/>
            </a:xfrm>
            <a:custGeom>
              <a:avLst/>
              <a:gdLst>
                <a:gd name="T0" fmla="*/ 0 w 825500"/>
                <a:gd name="T1" fmla="*/ 522310 h 522310"/>
                <a:gd name="T2" fmla="*/ 213050 w 825500"/>
                <a:gd name="T3" fmla="*/ 0 h 522310"/>
                <a:gd name="T4" fmla="*/ 612450 w 825500"/>
                <a:gd name="T5" fmla="*/ 0 h 522310"/>
                <a:gd name="T6" fmla="*/ 825500 w 825500"/>
                <a:gd name="T7" fmla="*/ 522310 h 522310"/>
                <a:gd name="T8" fmla="*/ 0 w 825500"/>
                <a:gd name="T9" fmla="*/ 522310 h 5223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5500"/>
                <a:gd name="T16" fmla="*/ 0 h 522310"/>
                <a:gd name="T17" fmla="*/ 825500 w 825500"/>
                <a:gd name="T18" fmla="*/ 522310 h 5223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5500" h="522310">
                  <a:moveTo>
                    <a:pt x="0" y="522310"/>
                  </a:moveTo>
                  <a:lnTo>
                    <a:pt x="213050" y="0"/>
                  </a:lnTo>
                  <a:lnTo>
                    <a:pt x="612450" y="0"/>
                  </a:lnTo>
                  <a:lnTo>
                    <a:pt x="825500" y="522310"/>
                  </a:lnTo>
                  <a:lnTo>
                    <a:pt x="0" y="522310"/>
                  </a:lnTo>
                  <a:close/>
                </a:path>
              </a:pathLst>
            </a:custGeom>
            <a:solidFill>
              <a:srgbClr val="BCBCBC"/>
            </a:solidFill>
            <a:ln w="76200" cap="flat" cmpd="sng">
              <a:solidFill>
                <a:srgbClr val="BCBCB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4590" name="梯形 15">
              <a:extLst>
                <a:ext uri="{FF2B5EF4-FFF2-40B4-BE49-F238E27FC236}">
                  <a16:creationId xmlns:a16="http://schemas.microsoft.com/office/drawing/2014/main" id="{90DD3A8D-9D76-43F4-921F-A9D67FFE97C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319418" y="1122410"/>
              <a:ext cx="636256" cy="388955"/>
            </a:xfrm>
            <a:custGeom>
              <a:avLst/>
              <a:gdLst>
                <a:gd name="T0" fmla="*/ 0 w 636256"/>
                <a:gd name="T1" fmla="*/ 388955 h 388955"/>
                <a:gd name="T2" fmla="*/ 63011 w 636256"/>
                <a:gd name="T3" fmla="*/ 0 h 388955"/>
                <a:gd name="T4" fmla="*/ 573245 w 636256"/>
                <a:gd name="T5" fmla="*/ 0 h 388955"/>
                <a:gd name="T6" fmla="*/ 636256 w 636256"/>
                <a:gd name="T7" fmla="*/ 388955 h 388955"/>
                <a:gd name="T8" fmla="*/ 0 w 636256"/>
                <a:gd name="T9" fmla="*/ 388955 h 3889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6256"/>
                <a:gd name="T16" fmla="*/ 0 h 388955"/>
                <a:gd name="T17" fmla="*/ 636256 w 636256"/>
                <a:gd name="T18" fmla="*/ 388955 h 3889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6256" h="388955">
                  <a:moveTo>
                    <a:pt x="0" y="388955"/>
                  </a:moveTo>
                  <a:lnTo>
                    <a:pt x="63011" y="0"/>
                  </a:lnTo>
                  <a:lnTo>
                    <a:pt x="573245" y="0"/>
                  </a:lnTo>
                  <a:lnTo>
                    <a:pt x="636256" y="388955"/>
                  </a:lnTo>
                  <a:lnTo>
                    <a:pt x="0" y="388955"/>
                  </a:lnTo>
                  <a:close/>
                </a:path>
              </a:pathLst>
            </a:custGeom>
            <a:solidFill>
              <a:srgbClr val="9ECA06"/>
            </a:solidFill>
            <a:ln w="76200" cap="flat" cmpd="sng">
              <a:solidFill>
                <a:srgbClr val="9ECA0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4591" name="梯形 6">
              <a:extLst>
                <a:ext uri="{FF2B5EF4-FFF2-40B4-BE49-F238E27FC236}">
                  <a16:creationId xmlns:a16="http://schemas.microsoft.com/office/drawing/2014/main" id="{847D11CA-3B84-4915-B6A6-6E6E79BCDFE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0" y="0"/>
              <a:ext cx="1219200" cy="1509777"/>
            </a:xfrm>
            <a:custGeom>
              <a:avLst/>
              <a:gdLst>
                <a:gd name="T0" fmla="*/ 0 w 1219200"/>
                <a:gd name="T1" fmla="*/ 1509777 h 1509777"/>
                <a:gd name="T2" fmla="*/ 304800 w 1219200"/>
                <a:gd name="T3" fmla="*/ 0 h 1509777"/>
                <a:gd name="T4" fmla="*/ 914400 w 1219200"/>
                <a:gd name="T5" fmla="*/ 0 h 1509777"/>
                <a:gd name="T6" fmla="*/ 1219200 w 1219200"/>
                <a:gd name="T7" fmla="*/ 1509777 h 1509777"/>
                <a:gd name="T8" fmla="*/ 0 w 1219200"/>
                <a:gd name="T9" fmla="*/ 1509777 h 15097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19200"/>
                <a:gd name="T16" fmla="*/ 0 h 1509777"/>
                <a:gd name="T17" fmla="*/ 1219200 w 1219200"/>
                <a:gd name="T18" fmla="*/ 1509777 h 15097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19200" h="1509777">
                  <a:moveTo>
                    <a:pt x="0" y="1509777"/>
                  </a:moveTo>
                  <a:lnTo>
                    <a:pt x="304800" y="0"/>
                  </a:lnTo>
                  <a:lnTo>
                    <a:pt x="914400" y="0"/>
                  </a:lnTo>
                  <a:lnTo>
                    <a:pt x="1219200" y="1509777"/>
                  </a:lnTo>
                  <a:lnTo>
                    <a:pt x="0" y="1509777"/>
                  </a:lnTo>
                  <a:close/>
                </a:path>
              </a:pathLst>
            </a:custGeom>
            <a:noFill/>
            <a:ln w="76200" cap="flat" cmpd="sng">
              <a:solidFill>
                <a:srgbClr val="A6A6A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3329" name="TextBox 21">
              <a:extLst>
                <a:ext uri="{FF2B5EF4-FFF2-40B4-BE49-F238E27FC236}">
                  <a16:creationId xmlns:a16="http://schemas.microsoft.com/office/drawing/2014/main" id="{1FFAA303-9EC9-4E87-9D51-A369635160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513" y="831886"/>
              <a:ext cx="650875" cy="338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Font typeface="Arial" charset="0"/>
                <a:buNone/>
                <a:defRPr/>
              </a:pPr>
              <a:r>
                <a:rPr lang="en-US" altLang="zh-CN" sz="1600">
                  <a:solidFill>
                    <a:srgbClr val="FFFFFF"/>
                  </a:solidFill>
                  <a:latin typeface="Calibri" charset="0"/>
                  <a:ea typeface="宋体" charset="0"/>
                  <a:cs typeface="宋体" charset="0"/>
                  <a:sym typeface="Calibri" charset="0"/>
                </a:rPr>
                <a:t>TEXT</a:t>
              </a:r>
              <a:endParaRPr lang="zh-CN" altLang="en-US" sz="1600">
                <a:solidFill>
                  <a:srgbClr val="FFFFFF"/>
                </a:solidFill>
                <a:latin typeface="Calibri" charset="0"/>
                <a:ea typeface="宋体" charset="0"/>
                <a:cs typeface="宋体" charset="0"/>
                <a:sym typeface="Calibri" charset="0"/>
              </a:endParaRPr>
            </a:p>
          </p:txBody>
        </p:sp>
        <p:sp>
          <p:nvSpPr>
            <p:cNvPr id="13330" name="TextBox 23">
              <a:extLst>
                <a:ext uri="{FF2B5EF4-FFF2-40B4-BE49-F238E27FC236}">
                  <a16:creationId xmlns:a16="http://schemas.microsoft.com/office/drawing/2014/main" id="{08B80DC4-3BC5-4FAB-B62D-83C09C99B9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813" y="1122410"/>
              <a:ext cx="650875" cy="338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Font typeface="Arial" charset="0"/>
                <a:buNone/>
                <a:defRPr/>
              </a:pPr>
              <a:r>
                <a:rPr lang="en-US" altLang="zh-CN" sz="1600">
                  <a:solidFill>
                    <a:srgbClr val="FFFFFF"/>
                  </a:solidFill>
                  <a:latin typeface="Calibri" charset="0"/>
                  <a:ea typeface="宋体" charset="0"/>
                  <a:cs typeface="宋体" charset="0"/>
                  <a:sym typeface="Calibri" charset="0"/>
                </a:rPr>
                <a:t>TEXT</a:t>
              </a:r>
              <a:endParaRPr lang="zh-CN" altLang="en-US" sz="1600">
                <a:solidFill>
                  <a:srgbClr val="FFFFFF"/>
                </a:solidFill>
                <a:latin typeface="Calibri" charset="0"/>
                <a:ea typeface="宋体" charset="0"/>
                <a:cs typeface="宋体" charset="0"/>
                <a:sym typeface="Calibri" charset="0"/>
              </a:endParaRPr>
            </a:p>
          </p:txBody>
        </p:sp>
      </p:grpSp>
      <p:sp>
        <p:nvSpPr>
          <p:cNvPr id="13318" name="TextBox 24">
            <a:extLst>
              <a:ext uri="{FF2B5EF4-FFF2-40B4-BE49-F238E27FC236}">
                <a16:creationId xmlns:a16="http://schemas.microsoft.com/office/drawing/2014/main" id="{48A543DF-B64C-4149-ADA9-B2029D8EA5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5050" y="2300288"/>
            <a:ext cx="1744663" cy="92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altLang="zh-CN">
                <a:solidFill>
                  <a:srgbClr val="000000"/>
                </a:solidFill>
                <a:latin typeface="Calibri" charset="0"/>
                <a:ea typeface="宋体" charset="0"/>
                <a:cs typeface="宋体" charset="0"/>
                <a:sym typeface="Calibri" charset="0"/>
              </a:rPr>
              <a:t>TEXT 1</a:t>
            </a:r>
            <a:endParaRPr lang="zh-CN" altLang="en-US">
              <a:solidFill>
                <a:srgbClr val="000000"/>
              </a:solidFill>
              <a:latin typeface="Calibri" charset="0"/>
              <a:ea typeface="宋体" charset="0"/>
              <a:cs typeface="宋体" charset="0"/>
              <a:sym typeface="Calibri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US" altLang="zh-CN">
                <a:solidFill>
                  <a:srgbClr val="000000"/>
                </a:solidFill>
                <a:latin typeface="Calibri" charset="0"/>
                <a:ea typeface="宋体" charset="0"/>
                <a:cs typeface="宋体" charset="0"/>
                <a:sym typeface="Calibri" charset="0"/>
              </a:rPr>
              <a:t>TEXT 2</a:t>
            </a:r>
            <a:endParaRPr lang="zh-CN" altLang="en-US">
              <a:solidFill>
                <a:srgbClr val="000000"/>
              </a:solidFill>
              <a:latin typeface="Calibri" charset="0"/>
              <a:ea typeface="宋体" charset="0"/>
              <a:cs typeface="宋体" charset="0"/>
              <a:sym typeface="Calibri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US" altLang="zh-CN">
                <a:solidFill>
                  <a:srgbClr val="000000"/>
                </a:solidFill>
                <a:latin typeface="Calibri" charset="0"/>
                <a:ea typeface="宋体" charset="0"/>
                <a:cs typeface="宋体" charset="0"/>
                <a:sym typeface="Calibri" charset="0"/>
              </a:rPr>
              <a:t>TEXT3</a:t>
            </a:r>
            <a:endParaRPr lang="zh-CN" altLang="en-US">
              <a:solidFill>
                <a:srgbClr val="000000"/>
              </a:solidFill>
              <a:latin typeface="Calibri" charset="0"/>
              <a:ea typeface="宋体" charset="0"/>
              <a:cs typeface="宋体" charset="0"/>
              <a:sym typeface="Calibri" charset="0"/>
            </a:endParaRPr>
          </a:p>
        </p:txBody>
      </p:sp>
      <p:sp>
        <p:nvSpPr>
          <p:cNvPr id="13319" name="TextBox 25">
            <a:extLst>
              <a:ext uri="{FF2B5EF4-FFF2-40B4-BE49-F238E27FC236}">
                <a16:creationId xmlns:a16="http://schemas.microsoft.com/office/drawing/2014/main" id="{95571FE0-1532-4EE3-A16D-78508A7DD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4225" y="1884363"/>
            <a:ext cx="21891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charset="0"/>
              <a:buChar char="Ø"/>
              <a:defRPr/>
            </a:pPr>
            <a:r>
              <a:rPr lang="en-US" altLang="zh-CN">
                <a:solidFill>
                  <a:srgbClr val="000000"/>
                </a:solidFill>
                <a:latin typeface="Calibri" charset="0"/>
                <a:ea typeface="宋体" charset="0"/>
                <a:cs typeface="宋体" charset="0"/>
                <a:sym typeface="Calibri" charset="0"/>
              </a:rPr>
              <a:t>Concentration</a:t>
            </a:r>
            <a:endParaRPr lang="zh-CN" altLang="en-US">
              <a:solidFill>
                <a:srgbClr val="000000"/>
              </a:solidFill>
              <a:latin typeface="Calibri" charset="0"/>
              <a:ea typeface="宋体" charset="0"/>
              <a:cs typeface="宋体" charset="0"/>
              <a:sym typeface="Calibri" charset="0"/>
            </a:endParaRPr>
          </a:p>
        </p:txBody>
      </p:sp>
      <p:sp>
        <p:nvSpPr>
          <p:cNvPr id="13320" name="TextBox 26">
            <a:extLst>
              <a:ext uri="{FF2B5EF4-FFF2-40B4-BE49-F238E27FC236}">
                <a16:creationId xmlns:a16="http://schemas.microsoft.com/office/drawing/2014/main" id="{363C4D95-DDDE-4EBC-95EB-7707ED69F0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0763" y="4572000"/>
            <a:ext cx="1744662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altLang="zh-CN">
                <a:solidFill>
                  <a:srgbClr val="000000"/>
                </a:solidFill>
                <a:latin typeface="Calibri" charset="0"/>
                <a:ea typeface="宋体" charset="0"/>
                <a:cs typeface="宋体" charset="0"/>
                <a:sym typeface="Calibri" charset="0"/>
              </a:rPr>
              <a:t>TEXT 1</a:t>
            </a:r>
            <a:endParaRPr lang="zh-CN" altLang="en-US">
              <a:solidFill>
                <a:srgbClr val="000000"/>
              </a:solidFill>
              <a:latin typeface="Calibri" charset="0"/>
              <a:ea typeface="宋体" charset="0"/>
              <a:cs typeface="宋体" charset="0"/>
              <a:sym typeface="Calibri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US" altLang="zh-CN">
                <a:solidFill>
                  <a:srgbClr val="000000"/>
                </a:solidFill>
                <a:latin typeface="Calibri" charset="0"/>
                <a:ea typeface="宋体" charset="0"/>
                <a:cs typeface="宋体" charset="0"/>
                <a:sym typeface="Calibri" charset="0"/>
              </a:rPr>
              <a:t>TEXT 2</a:t>
            </a:r>
            <a:endParaRPr lang="zh-CN" altLang="en-US">
              <a:solidFill>
                <a:srgbClr val="000000"/>
              </a:solidFill>
              <a:latin typeface="Calibri" charset="0"/>
              <a:ea typeface="宋体" charset="0"/>
              <a:cs typeface="宋体" charset="0"/>
              <a:sym typeface="Calibri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US" altLang="zh-CN">
                <a:solidFill>
                  <a:srgbClr val="000000"/>
                </a:solidFill>
                <a:latin typeface="Calibri" charset="0"/>
                <a:ea typeface="宋体" charset="0"/>
                <a:cs typeface="宋体" charset="0"/>
                <a:sym typeface="Calibri" charset="0"/>
              </a:rPr>
              <a:t>TEXT3</a:t>
            </a:r>
            <a:endParaRPr lang="zh-CN" altLang="en-US">
              <a:solidFill>
                <a:srgbClr val="000000"/>
              </a:solidFill>
              <a:latin typeface="Calibri" charset="0"/>
              <a:ea typeface="宋体" charset="0"/>
              <a:cs typeface="宋体" charset="0"/>
              <a:sym typeface="Calibri" charset="0"/>
            </a:endParaRPr>
          </a:p>
        </p:txBody>
      </p:sp>
      <p:sp>
        <p:nvSpPr>
          <p:cNvPr id="13321" name="TextBox 27">
            <a:extLst>
              <a:ext uri="{FF2B5EF4-FFF2-40B4-BE49-F238E27FC236}">
                <a16:creationId xmlns:a16="http://schemas.microsoft.com/office/drawing/2014/main" id="{BCAC7CD8-9A58-449D-9BC6-F074EE578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1525" y="4156075"/>
            <a:ext cx="218916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charset="0"/>
              <a:buChar char="Ø"/>
              <a:defRPr/>
            </a:pPr>
            <a:r>
              <a:rPr lang="en-US" altLang="zh-CN">
                <a:solidFill>
                  <a:srgbClr val="000000"/>
                </a:solidFill>
                <a:latin typeface="Calibri" charset="0"/>
                <a:ea typeface="宋体" charset="0"/>
                <a:cs typeface="宋体" charset="0"/>
                <a:sym typeface="Calibri" charset="0"/>
              </a:rPr>
              <a:t>Concentration</a:t>
            </a:r>
            <a:endParaRPr lang="zh-CN" altLang="en-US">
              <a:solidFill>
                <a:srgbClr val="000000"/>
              </a:solidFill>
              <a:latin typeface="Calibri" charset="0"/>
              <a:ea typeface="宋体" charset="0"/>
              <a:cs typeface="宋体" charset="0"/>
              <a:sym typeface="Calibri" charset="0"/>
            </a:endParaRPr>
          </a:p>
        </p:txBody>
      </p:sp>
      <p:sp>
        <p:nvSpPr>
          <p:cNvPr id="13322" name="TextBox 28">
            <a:extLst>
              <a:ext uri="{FF2B5EF4-FFF2-40B4-BE49-F238E27FC236}">
                <a16:creationId xmlns:a16="http://schemas.microsoft.com/office/drawing/2014/main" id="{DFAEE3AC-72B2-47BD-85E7-ED2770EC9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2550" y="2382838"/>
            <a:ext cx="17462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altLang="zh-CN">
                <a:solidFill>
                  <a:srgbClr val="000000"/>
                </a:solidFill>
                <a:latin typeface="Calibri" charset="0"/>
                <a:ea typeface="宋体" charset="0"/>
                <a:cs typeface="宋体" charset="0"/>
                <a:sym typeface="Calibri" charset="0"/>
              </a:rPr>
              <a:t>TEXT 1</a:t>
            </a:r>
            <a:endParaRPr lang="zh-CN" altLang="en-US">
              <a:solidFill>
                <a:srgbClr val="000000"/>
              </a:solidFill>
              <a:latin typeface="Calibri" charset="0"/>
              <a:ea typeface="宋体" charset="0"/>
              <a:cs typeface="宋体" charset="0"/>
              <a:sym typeface="Calibri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US" altLang="zh-CN">
                <a:solidFill>
                  <a:srgbClr val="000000"/>
                </a:solidFill>
                <a:latin typeface="Calibri" charset="0"/>
                <a:ea typeface="宋体" charset="0"/>
                <a:cs typeface="宋体" charset="0"/>
                <a:sym typeface="Calibri" charset="0"/>
              </a:rPr>
              <a:t>TEXT 2</a:t>
            </a:r>
            <a:endParaRPr lang="zh-CN" altLang="en-US">
              <a:solidFill>
                <a:srgbClr val="000000"/>
              </a:solidFill>
              <a:latin typeface="Calibri" charset="0"/>
              <a:ea typeface="宋体" charset="0"/>
              <a:cs typeface="宋体" charset="0"/>
              <a:sym typeface="Calibri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US" altLang="zh-CN">
                <a:solidFill>
                  <a:srgbClr val="000000"/>
                </a:solidFill>
                <a:latin typeface="Calibri" charset="0"/>
                <a:ea typeface="宋体" charset="0"/>
                <a:cs typeface="宋体" charset="0"/>
                <a:sym typeface="Calibri" charset="0"/>
              </a:rPr>
              <a:t>TEXT3</a:t>
            </a:r>
            <a:endParaRPr lang="zh-CN" altLang="en-US">
              <a:solidFill>
                <a:srgbClr val="000000"/>
              </a:solidFill>
              <a:latin typeface="Calibri" charset="0"/>
              <a:ea typeface="宋体" charset="0"/>
              <a:cs typeface="宋体" charset="0"/>
              <a:sym typeface="Calibri" charset="0"/>
            </a:endParaRPr>
          </a:p>
        </p:txBody>
      </p:sp>
      <p:sp>
        <p:nvSpPr>
          <p:cNvPr id="13323" name="TextBox 29">
            <a:extLst>
              <a:ext uri="{FF2B5EF4-FFF2-40B4-BE49-F238E27FC236}">
                <a16:creationId xmlns:a16="http://schemas.microsoft.com/office/drawing/2014/main" id="{2E39BED4-2EB6-40F2-B81C-CDF872FB2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3313" y="1966913"/>
            <a:ext cx="21891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charset="0"/>
              <a:buChar char="Ø"/>
              <a:defRPr/>
            </a:pPr>
            <a:r>
              <a:rPr lang="en-US" altLang="zh-CN">
                <a:solidFill>
                  <a:srgbClr val="000000"/>
                </a:solidFill>
                <a:latin typeface="Calibri" charset="0"/>
                <a:ea typeface="宋体" charset="0"/>
                <a:cs typeface="宋体" charset="0"/>
                <a:sym typeface="Calibri" charset="0"/>
              </a:rPr>
              <a:t>Concentration</a:t>
            </a:r>
            <a:endParaRPr lang="zh-CN" altLang="en-US">
              <a:solidFill>
                <a:srgbClr val="000000"/>
              </a:solidFill>
              <a:latin typeface="Calibri" charset="0"/>
              <a:ea typeface="宋体" charset="0"/>
              <a:cs typeface="宋体" charset="0"/>
              <a:sym typeface="Calibri" charset="0"/>
            </a:endParaRPr>
          </a:p>
        </p:txBody>
      </p:sp>
      <p:sp>
        <p:nvSpPr>
          <p:cNvPr id="13324" name="TextBox 30">
            <a:extLst>
              <a:ext uri="{FF2B5EF4-FFF2-40B4-BE49-F238E27FC236}">
                <a16:creationId xmlns:a16="http://schemas.microsoft.com/office/drawing/2014/main" id="{169CCBAC-488D-41B1-845C-740740561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6988" y="4627563"/>
            <a:ext cx="17462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altLang="zh-CN">
                <a:solidFill>
                  <a:srgbClr val="000000"/>
                </a:solidFill>
                <a:latin typeface="Calibri" charset="0"/>
                <a:ea typeface="宋体" charset="0"/>
                <a:cs typeface="宋体" charset="0"/>
                <a:sym typeface="Calibri" charset="0"/>
              </a:rPr>
              <a:t>TEXT 1</a:t>
            </a:r>
            <a:endParaRPr lang="zh-CN" altLang="en-US">
              <a:solidFill>
                <a:srgbClr val="000000"/>
              </a:solidFill>
              <a:latin typeface="Calibri" charset="0"/>
              <a:ea typeface="宋体" charset="0"/>
              <a:cs typeface="宋体" charset="0"/>
              <a:sym typeface="Calibri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US" altLang="zh-CN">
                <a:solidFill>
                  <a:srgbClr val="000000"/>
                </a:solidFill>
                <a:latin typeface="Calibri" charset="0"/>
                <a:ea typeface="宋体" charset="0"/>
                <a:cs typeface="宋体" charset="0"/>
                <a:sym typeface="Calibri" charset="0"/>
              </a:rPr>
              <a:t>TEXT 2</a:t>
            </a:r>
            <a:endParaRPr lang="zh-CN" altLang="en-US">
              <a:solidFill>
                <a:srgbClr val="000000"/>
              </a:solidFill>
              <a:latin typeface="Calibri" charset="0"/>
              <a:ea typeface="宋体" charset="0"/>
              <a:cs typeface="宋体" charset="0"/>
              <a:sym typeface="Calibri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US" altLang="zh-CN">
                <a:solidFill>
                  <a:srgbClr val="000000"/>
                </a:solidFill>
                <a:latin typeface="Calibri" charset="0"/>
                <a:ea typeface="宋体" charset="0"/>
                <a:cs typeface="宋体" charset="0"/>
                <a:sym typeface="Calibri" charset="0"/>
              </a:rPr>
              <a:t>TEXT3</a:t>
            </a:r>
            <a:endParaRPr lang="zh-CN" altLang="en-US">
              <a:solidFill>
                <a:srgbClr val="000000"/>
              </a:solidFill>
              <a:latin typeface="Calibri" charset="0"/>
              <a:ea typeface="宋体" charset="0"/>
              <a:cs typeface="宋体" charset="0"/>
              <a:sym typeface="Calibri" charset="0"/>
            </a:endParaRPr>
          </a:p>
        </p:txBody>
      </p:sp>
      <p:sp>
        <p:nvSpPr>
          <p:cNvPr id="13325" name="TextBox 31">
            <a:extLst>
              <a:ext uri="{FF2B5EF4-FFF2-40B4-BE49-F238E27FC236}">
                <a16:creationId xmlns:a16="http://schemas.microsoft.com/office/drawing/2014/main" id="{8475EF17-6CBA-4E5D-9001-543B6E8889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7750" y="4211638"/>
            <a:ext cx="21891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charset="0"/>
              <a:buChar char="Ø"/>
              <a:defRPr/>
            </a:pPr>
            <a:r>
              <a:rPr lang="en-US" altLang="zh-CN">
                <a:solidFill>
                  <a:srgbClr val="000000"/>
                </a:solidFill>
                <a:latin typeface="Calibri" charset="0"/>
                <a:ea typeface="宋体" charset="0"/>
                <a:cs typeface="宋体" charset="0"/>
                <a:sym typeface="Calibri" charset="0"/>
              </a:rPr>
              <a:t>Concentration</a:t>
            </a:r>
            <a:endParaRPr lang="zh-CN" altLang="en-US">
              <a:solidFill>
                <a:srgbClr val="000000"/>
              </a:solidFill>
              <a:latin typeface="Calibri" charset="0"/>
              <a:ea typeface="宋体" charset="0"/>
              <a:cs typeface="宋体" charset="0"/>
              <a:sym typeface="Calibri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Freeform 314">
            <a:extLst>
              <a:ext uri="{FF2B5EF4-FFF2-40B4-BE49-F238E27FC236}">
                <a16:creationId xmlns:a16="http://schemas.microsoft.com/office/drawing/2014/main" id="{2AE0E103-74D3-4746-ACFC-8EE2E31A05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0" y="1052513"/>
            <a:ext cx="6843713" cy="3592512"/>
          </a:xfrm>
          <a:custGeom>
            <a:avLst/>
            <a:gdLst>
              <a:gd name="T0" fmla="*/ 2147483647 w 2880"/>
              <a:gd name="T1" fmla="*/ 18671083 h 1440"/>
              <a:gd name="T2" fmla="*/ 2147483647 w 2880"/>
              <a:gd name="T3" fmla="*/ 280081217 h 1440"/>
              <a:gd name="T4" fmla="*/ 2147483647 w 2880"/>
              <a:gd name="T5" fmla="*/ 827794598 h 1440"/>
              <a:gd name="T6" fmla="*/ 2147483647 w 2880"/>
              <a:gd name="T7" fmla="*/ 1636918114 h 1440"/>
              <a:gd name="T8" fmla="*/ 2147483647 w 2880"/>
              <a:gd name="T9" fmla="*/ 2147483647 h 1440"/>
              <a:gd name="T10" fmla="*/ 2147483647 w 2880"/>
              <a:gd name="T11" fmla="*/ 2147483647 h 1440"/>
              <a:gd name="T12" fmla="*/ 2147483647 w 2880"/>
              <a:gd name="T13" fmla="*/ 2147483647 h 1440"/>
              <a:gd name="T14" fmla="*/ 1468154660 w 2880"/>
              <a:gd name="T15" fmla="*/ 2147483647 h 1440"/>
              <a:gd name="T16" fmla="*/ 745370645 w 2880"/>
              <a:gd name="T17" fmla="*/ 2147483647 h 1440"/>
              <a:gd name="T18" fmla="*/ 254103737 w 2880"/>
              <a:gd name="T19" fmla="*/ 2147483647 h 1440"/>
              <a:gd name="T20" fmla="*/ 16940566 w 2880"/>
              <a:gd name="T21" fmla="*/ 2147483647 h 1440"/>
              <a:gd name="T22" fmla="*/ 2147483647 w 2880"/>
              <a:gd name="T23" fmla="*/ 2147483647 h 1440"/>
              <a:gd name="T24" fmla="*/ 2147483647 w 2880"/>
              <a:gd name="T25" fmla="*/ 2147483647 h 1440"/>
              <a:gd name="T26" fmla="*/ 2147483647 w 2880"/>
              <a:gd name="T27" fmla="*/ 2147483647 h 1440"/>
              <a:gd name="T28" fmla="*/ 2147483647 w 2880"/>
              <a:gd name="T29" fmla="*/ 2147483647 h 1440"/>
              <a:gd name="T30" fmla="*/ 2147483647 w 2880"/>
              <a:gd name="T31" fmla="*/ 2147483647 h 1440"/>
              <a:gd name="T32" fmla="*/ 2147483647 w 2880"/>
              <a:gd name="T33" fmla="*/ 2147483647 h 1440"/>
              <a:gd name="T34" fmla="*/ 2147483647 w 2880"/>
              <a:gd name="T35" fmla="*/ 2147483647 h 1440"/>
              <a:gd name="T36" fmla="*/ 2147483647 w 2880"/>
              <a:gd name="T37" fmla="*/ 2147483647 h 1440"/>
              <a:gd name="T38" fmla="*/ 2147483647 w 2880"/>
              <a:gd name="T39" fmla="*/ 2147483647 h 1440"/>
              <a:gd name="T40" fmla="*/ 2147483647 w 2880"/>
              <a:gd name="T41" fmla="*/ 2147483647 h 1440"/>
              <a:gd name="T42" fmla="*/ 2147483647 w 2880"/>
              <a:gd name="T43" fmla="*/ 2147483647 h 1440"/>
              <a:gd name="T44" fmla="*/ 2147483647 w 2880"/>
              <a:gd name="T45" fmla="*/ 2147483647 h 1440"/>
              <a:gd name="T46" fmla="*/ 2147483647 w 2880"/>
              <a:gd name="T47" fmla="*/ 2147483647 h 1440"/>
              <a:gd name="T48" fmla="*/ 2147483647 w 2880"/>
              <a:gd name="T49" fmla="*/ 2147483647 h 1440"/>
              <a:gd name="T50" fmla="*/ 2147483647 w 2880"/>
              <a:gd name="T51" fmla="*/ 2147483647 h 1440"/>
              <a:gd name="T52" fmla="*/ 2147483647 w 2880"/>
              <a:gd name="T53" fmla="*/ 2147483647 h 1440"/>
              <a:gd name="T54" fmla="*/ 2147483647 w 2880"/>
              <a:gd name="T55" fmla="*/ 2147483647 h 1440"/>
              <a:gd name="T56" fmla="*/ 2147483647 w 2880"/>
              <a:gd name="T57" fmla="*/ 2147483647 h 1440"/>
              <a:gd name="T58" fmla="*/ 2147483647 w 2880"/>
              <a:gd name="T59" fmla="*/ 2147483647 h 1440"/>
              <a:gd name="T60" fmla="*/ 2147483647 w 2880"/>
              <a:gd name="T61" fmla="*/ 2147483647 h 1440"/>
              <a:gd name="T62" fmla="*/ 2147483647 w 2880"/>
              <a:gd name="T63" fmla="*/ 2147483647 h 1440"/>
              <a:gd name="T64" fmla="*/ 2147483647 w 2880"/>
              <a:gd name="T65" fmla="*/ 2147483647 h 1440"/>
              <a:gd name="T66" fmla="*/ 2147483647 w 2880"/>
              <a:gd name="T67" fmla="*/ 2147483647 h 1440"/>
              <a:gd name="T68" fmla="*/ 2147483647 w 2880"/>
              <a:gd name="T69" fmla="*/ 2147483647 h 1440"/>
              <a:gd name="T70" fmla="*/ 2147483647 w 2880"/>
              <a:gd name="T71" fmla="*/ 2147483647 h 1440"/>
              <a:gd name="T72" fmla="*/ 2147483647 w 2880"/>
              <a:gd name="T73" fmla="*/ 2147483647 h 1440"/>
              <a:gd name="T74" fmla="*/ 2147483647 w 2880"/>
              <a:gd name="T75" fmla="*/ 2147483647 h 1440"/>
              <a:gd name="T76" fmla="*/ 2147483647 w 2880"/>
              <a:gd name="T77" fmla="*/ 2147483647 h 1440"/>
              <a:gd name="T78" fmla="*/ 2147483647 w 2880"/>
              <a:gd name="T79" fmla="*/ 2147483647 h 1440"/>
              <a:gd name="T80" fmla="*/ 2147483647 w 2880"/>
              <a:gd name="T81" fmla="*/ 1338165814 h 1440"/>
              <a:gd name="T82" fmla="*/ 2147483647 w 2880"/>
              <a:gd name="T83" fmla="*/ 603731621 h 1440"/>
              <a:gd name="T84" fmla="*/ 2147483647 w 2880"/>
              <a:gd name="T85" fmla="*/ 149376150 h 1440"/>
              <a:gd name="T86" fmla="*/ 2147483647 w 2880"/>
              <a:gd name="T87" fmla="*/ 0 h 144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880"/>
              <a:gd name="T133" fmla="*/ 0 h 1440"/>
              <a:gd name="T134" fmla="*/ 2880 w 2880"/>
              <a:gd name="T135" fmla="*/ 1440 h 1440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880" h="1440">
                <a:moveTo>
                  <a:pt x="1440" y="0"/>
                </a:moveTo>
                <a:lnTo>
                  <a:pt x="1440" y="0"/>
                </a:lnTo>
                <a:lnTo>
                  <a:pt x="1366" y="2"/>
                </a:lnTo>
                <a:lnTo>
                  <a:pt x="1292" y="8"/>
                </a:lnTo>
                <a:lnTo>
                  <a:pt x="1220" y="16"/>
                </a:lnTo>
                <a:lnTo>
                  <a:pt x="1150" y="30"/>
                </a:lnTo>
                <a:lnTo>
                  <a:pt x="1080" y="46"/>
                </a:lnTo>
                <a:lnTo>
                  <a:pt x="1012" y="64"/>
                </a:lnTo>
                <a:lnTo>
                  <a:pt x="944" y="88"/>
                </a:lnTo>
                <a:lnTo>
                  <a:pt x="880" y="114"/>
                </a:lnTo>
                <a:lnTo>
                  <a:pt x="816" y="142"/>
                </a:lnTo>
                <a:lnTo>
                  <a:pt x="754" y="174"/>
                </a:lnTo>
                <a:lnTo>
                  <a:pt x="694" y="208"/>
                </a:lnTo>
                <a:lnTo>
                  <a:pt x="634" y="246"/>
                </a:lnTo>
                <a:lnTo>
                  <a:pt x="578" y="286"/>
                </a:lnTo>
                <a:lnTo>
                  <a:pt x="524" y="328"/>
                </a:lnTo>
                <a:lnTo>
                  <a:pt x="472" y="374"/>
                </a:lnTo>
                <a:lnTo>
                  <a:pt x="422" y="422"/>
                </a:lnTo>
                <a:lnTo>
                  <a:pt x="374" y="472"/>
                </a:lnTo>
                <a:lnTo>
                  <a:pt x="328" y="524"/>
                </a:lnTo>
                <a:lnTo>
                  <a:pt x="286" y="578"/>
                </a:lnTo>
                <a:lnTo>
                  <a:pt x="246" y="634"/>
                </a:lnTo>
                <a:lnTo>
                  <a:pt x="208" y="694"/>
                </a:lnTo>
                <a:lnTo>
                  <a:pt x="174" y="754"/>
                </a:lnTo>
                <a:lnTo>
                  <a:pt x="142" y="816"/>
                </a:lnTo>
                <a:lnTo>
                  <a:pt x="114" y="880"/>
                </a:lnTo>
                <a:lnTo>
                  <a:pt x="88" y="944"/>
                </a:lnTo>
                <a:lnTo>
                  <a:pt x="64" y="1012"/>
                </a:lnTo>
                <a:lnTo>
                  <a:pt x="46" y="1080"/>
                </a:lnTo>
                <a:lnTo>
                  <a:pt x="30" y="1150"/>
                </a:lnTo>
                <a:lnTo>
                  <a:pt x="16" y="1220"/>
                </a:lnTo>
                <a:lnTo>
                  <a:pt x="8" y="1292"/>
                </a:lnTo>
                <a:lnTo>
                  <a:pt x="2" y="1366"/>
                </a:lnTo>
                <a:lnTo>
                  <a:pt x="0" y="1440"/>
                </a:lnTo>
                <a:lnTo>
                  <a:pt x="288" y="1440"/>
                </a:lnTo>
                <a:lnTo>
                  <a:pt x="290" y="1380"/>
                </a:lnTo>
                <a:lnTo>
                  <a:pt x="294" y="1322"/>
                </a:lnTo>
                <a:lnTo>
                  <a:pt x="302" y="1264"/>
                </a:lnTo>
                <a:lnTo>
                  <a:pt x="312" y="1208"/>
                </a:lnTo>
                <a:lnTo>
                  <a:pt x="324" y="1152"/>
                </a:lnTo>
                <a:lnTo>
                  <a:pt x="340" y="1098"/>
                </a:lnTo>
                <a:lnTo>
                  <a:pt x="358" y="1044"/>
                </a:lnTo>
                <a:lnTo>
                  <a:pt x="378" y="992"/>
                </a:lnTo>
                <a:lnTo>
                  <a:pt x="402" y="940"/>
                </a:lnTo>
                <a:lnTo>
                  <a:pt x="428" y="890"/>
                </a:lnTo>
                <a:lnTo>
                  <a:pt x="454" y="842"/>
                </a:lnTo>
                <a:lnTo>
                  <a:pt x="484" y="796"/>
                </a:lnTo>
                <a:lnTo>
                  <a:pt x="516" y="750"/>
                </a:lnTo>
                <a:lnTo>
                  <a:pt x="552" y="708"/>
                </a:lnTo>
                <a:lnTo>
                  <a:pt x="588" y="666"/>
                </a:lnTo>
                <a:lnTo>
                  <a:pt x="626" y="626"/>
                </a:lnTo>
                <a:lnTo>
                  <a:pt x="666" y="588"/>
                </a:lnTo>
                <a:lnTo>
                  <a:pt x="708" y="552"/>
                </a:lnTo>
                <a:lnTo>
                  <a:pt x="750" y="516"/>
                </a:lnTo>
                <a:lnTo>
                  <a:pt x="796" y="484"/>
                </a:lnTo>
                <a:lnTo>
                  <a:pt x="842" y="454"/>
                </a:lnTo>
                <a:lnTo>
                  <a:pt x="890" y="428"/>
                </a:lnTo>
                <a:lnTo>
                  <a:pt x="940" y="402"/>
                </a:lnTo>
                <a:lnTo>
                  <a:pt x="992" y="378"/>
                </a:lnTo>
                <a:lnTo>
                  <a:pt x="1044" y="358"/>
                </a:lnTo>
                <a:lnTo>
                  <a:pt x="1098" y="340"/>
                </a:lnTo>
                <a:lnTo>
                  <a:pt x="1152" y="324"/>
                </a:lnTo>
                <a:lnTo>
                  <a:pt x="1208" y="312"/>
                </a:lnTo>
                <a:lnTo>
                  <a:pt x="1264" y="302"/>
                </a:lnTo>
                <a:lnTo>
                  <a:pt x="1322" y="294"/>
                </a:lnTo>
                <a:lnTo>
                  <a:pt x="1380" y="290"/>
                </a:lnTo>
                <a:lnTo>
                  <a:pt x="1440" y="288"/>
                </a:lnTo>
                <a:lnTo>
                  <a:pt x="1500" y="290"/>
                </a:lnTo>
                <a:lnTo>
                  <a:pt x="1558" y="294"/>
                </a:lnTo>
                <a:lnTo>
                  <a:pt x="1616" y="302"/>
                </a:lnTo>
                <a:lnTo>
                  <a:pt x="1672" y="312"/>
                </a:lnTo>
                <a:lnTo>
                  <a:pt x="1728" y="324"/>
                </a:lnTo>
                <a:lnTo>
                  <a:pt x="1782" y="340"/>
                </a:lnTo>
                <a:lnTo>
                  <a:pt x="1836" y="358"/>
                </a:lnTo>
                <a:lnTo>
                  <a:pt x="1888" y="378"/>
                </a:lnTo>
                <a:lnTo>
                  <a:pt x="1940" y="402"/>
                </a:lnTo>
                <a:lnTo>
                  <a:pt x="1990" y="428"/>
                </a:lnTo>
                <a:lnTo>
                  <a:pt x="2038" y="454"/>
                </a:lnTo>
                <a:lnTo>
                  <a:pt x="2084" y="484"/>
                </a:lnTo>
                <a:lnTo>
                  <a:pt x="2130" y="516"/>
                </a:lnTo>
                <a:lnTo>
                  <a:pt x="2172" y="552"/>
                </a:lnTo>
                <a:lnTo>
                  <a:pt x="2214" y="588"/>
                </a:lnTo>
                <a:lnTo>
                  <a:pt x="2254" y="626"/>
                </a:lnTo>
                <a:lnTo>
                  <a:pt x="2292" y="666"/>
                </a:lnTo>
                <a:lnTo>
                  <a:pt x="2328" y="708"/>
                </a:lnTo>
                <a:lnTo>
                  <a:pt x="2364" y="750"/>
                </a:lnTo>
                <a:lnTo>
                  <a:pt x="2396" y="796"/>
                </a:lnTo>
                <a:lnTo>
                  <a:pt x="2426" y="842"/>
                </a:lnTo>
                <a:lnTo>
                  <a:pt x="2452" y="890"/>
                </a:lnTo>
                <a:lnTo>
                  <a:pt x="2478" y="940"/>
                </a:lnTo>
                <a:lnTo>
                  <a:pt x="2502" y="992"/>
                </a:lnTo>
                <a:lnTo>
                  <a:pt x="2522" y="1044"/>
                </a:lnTo>
                <a:lnTo>
                  <a:pt x="2540" y="1098"/>
                </a:lnTo>
                <a:lnTo>
                  <a:pt x="2556" y="1152"/>
                </a:lnTo>
                <a:lnTo>
                  <a:pt x="2568" y="1208"/>
                </a:lnTo>
                <a:lnTo>
                  <a:pt x="2578" y="1264"/>
                </a:lnTo>
                <a:lnTo>
                  <a:pt x="2586" y="1322"/>
                </a:lnTo>
                <a:lnTo>
                  <a:pt x="2590" y="1380"/>
                </a:lnTo>
                <a:lnTo>
                  <a:pt x="2592" y="1440"/>
                </a:lnTo>
                <a:lnTo>
                  <a:pt x="2880" y="1440"/>
                </a:lnTo>
                <a:lnTo>
                  <a:pt x="2878" y="1366"/>
                </a:lnTo>
                <a:lnTo>
                  <a:pt x="2872" y="1292"/>
                </a:lnTo>
                <a:lnTo>
                  <a:pt x="2864" y="1220"/>
                </a:lnTo>
                <a:lnTo>
                  <a:pt x="2850" y="1150"/>
                </a:lnTo>
                <a:lnTo>
                  <a:pt x="2834" y="1080"/>
                </a:lnTo>
                <a:lnTo>
                  <a:pt x="2816" y="1012"/>
                </a:lnTo>
                <a:lnTo>
                  <a:pt x="2792" y="944"/>
                </a:lnTo>
                <a:lnTo>
                  <a:pt x="2766" y="880"/>
                </a:lnTo>
                <a:lnTo>
                  <a:pt x="2738" y="816"/>
                </a:lnTo>
                <a:lnTo>
                  <a:pt x="2706" y="754"/>
                </a:lnTo>
                <a:lnTo>
                  <a:pt x="2672" y="694"/>
                </a:lnTo>
                <a:lnTo>
                  <a:pt x="2634" y="634"/>
                </a:lnTo>
                <a:lnTo>
                  <a:pt x="2594" y="578"/>
                </a:lnTo>
                <a:lnTo>
                  <a:pt x="2552" y="524"/>
                </a:lnTo>
                <a:lnTo>
                  <a:pt x="2506" y="472"/>
                </a:lnTo>
                <a:lnTo>
                  <a:pt x="2458" y="422"/>
                </a:lnTo>
                <a:lnTo>
                  <a:pt x="2408" y="374"/>
                </a:lnTo>
                <a:lnTo>
                  <a:pt x="2356" y="328"/>
                </a:lnTo>
                <a:lnTo>
                  <a:pt x="2302" y="286"/>
                </a:lnTo>
                <a:lnTo>
                  <a:pt x="2246" y="246"/>
                </a:lnTo>
                <a:lnTo>
                  <a:pt x="2186" y="208"/>
                </a:lnTo>
                <a:lnTo>
                  <a:pt x="2126" y="174"/>
                </a:lnTo>
                <a:lnTo>
                  <a:pt x="2064" y="142"/>
                </a:lnTo>
                <a:lnTo>
                  <a:pt x="2000" y="114"/>
                </a:lnTo>
                <a:lnTo>
                  <a:pt x="1936" y="88"/>
                </a:lnTo>
                <a:lnTo>
                  <a:pt x="1868" y="64"/>
                </a:lnTo>
                <a:lnTo>
                  <a:pt x="1800" y="46"/>
                </a:lnTo>
                <a:lnTo>
                  <a:pt x="1730" y="30"/>
                </a:lnTo>
                <a:lnTo>
                  <a:pt x="1660" y="16"/>
                </a:lnTo>
                <a:lnTo>
                  <a:pt x="1588" y="8"/>
                </a:lnTo>
                <a:lnTo>
                  <a:pt x="1514" y="2"/>
                </a:lnTo>
                <a:lnTo>
                  <a:pt x="1440" y="0"/>
                </a:lnTo>
                <a:close/>
              </a:path>
            </a:pathLst>
          </a:custGeom>
          <a:solidFill>
            <a:srgbClr val="404040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496" tIns="49748" rIns="99496" bIns="49748"/>
          <a:lstStyle/>
          <a:p>
            <a:endParaRPr lang="zh-CN" altLang="en-US"/>
          </a:p>
        </p:txBody>
      </p:sp>
      <p:sp>
        <p:nvSpPr>
          <p:cNvPr id="25602" name="Freeform 315">
            <a:extLst>
              <a:ext uri="{FF2B5EF4-FFF2-40B4-BE49-F238E27FC236}">
                <a16:creationId xmlns:a16="http://schemas.microsoft.com/office/drawing/2014/main" id="{3DE72B78-BA7A-48AC-A286-E4FD1EAB4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1771650"/>
            <a:ext cx="5475287" cy="2870200"/>
          </a:xfrm>
          <a:custGeom>
            <a:avLst/>
            <a:gdLst>
              <a:gd name="T0" fmla="*/ 2147483647 w 2304"/>
              <a:gd name="T1" fmla="*/ 18621419 h 1152"/>
              <a:gd name="T2" fmla="*/ 2147483647 w 2304"/>
              <a:gd name="T3" fmla="*/ 223471978 h 1152"/>
              <a:gd name="T4" fmla="*/ 2147483647 w 2304"/>
              <a:gd name="T5" fmla="*/ 657998333 h 1152"/>
              <a:gd name="T6" fmla="*/ 2147483647 w 2304"/>
              <a:gd name="T7" fmla="*/ 1315999157 h 1152"/>
              <a:gd name="T8" fmla="*/ 2147483647 w 2304"/>
              <a:gd name="T9" fmla="*/ 2141600228 h 1152"/>
              <a:gd name="T10" fmla="*/ 2147483647 w 2304"/>
              <a:gd name="T11" fmla="*/ 2147483647 h 1152"/>
              <a:gd name="T12" fmla="*/ 1925763476 w 2304"/>
              <a:gd name="T13" fmla="*/ 2147483647 h 1152"/>
              <a:gd name="T14" fmla="*/ 1185955719 w 2304"/>
              <a:gd name="T15" fmla="*/ 2147483647 h 1152"/>
              <a:gd name="T16" fmla="*/ 592977860 w 2304"/>
              <a:gd name="T17" fmla="*/ 2147483647 h 1152"/>
              <a:gd name="T18" fmla="*/ 203305676 w 2304"/>
              <a:gd name="T19" fmla="*/ 2147483647 h 1152"/>
              <a:gd name="T20" fmla="*/ 16941546 w 2304"/>
              <a:gd name="T21" fmla="*/ 2147483647 h 1152"/>
              <a:gd name="T22" fmla="*/ 2147483647 w 2304"/>
              <a:gd name="T23" fmla="*/ 2147483647 h 1152"/>
              <a:gd name="T24" fmla="*/ 2147483647 w 2304"/>
              <a:gd name="T25" fmla="*/ 2147483647 h 1152"/>
              <a:gd name="T26" fmla="*/ 2147483647 w 2304"/>
              <a:gd name="T27" fmla="*/ 2147483647 h 1152"/>
              <a:gd name="T28" fmla="*/ 2147483647 w 2304"/>
              <a:gd name="T29" fmla="*/ 2147483647 h 1152"/>
              <a:gd name="T30" fmla="*/ 2147483647 w 2304"/>
              <a:gd name="T31" fmla="*/ 2147483647 h 1152"/>
              <a:gd name="T32" fmla="*/ 2147483647 w 2304"/>
              <a:gd name="T33" fmla="*/ 2147483647 h 1152"/>
              <a:gd name="T34" fmla="*/ 2147483647 w 2304"/>
              <a:gd name="T35" fmla="*/ 2147483647 h 1152"/>
              <a:gd name="T36" fmla="*/ 2147483647 w 2304"/>
              <a:gd name="T37" fmla="*/ 2147483647 h 1152"/>
              <a:gd name="T38" fmla="*/ 2147483647 w 2304"/>
              <a:gd name="T39" fmla="*/ 2147483647 h 1152"/>
              <a:gd name="T40" fmla="*/ 2147483647 w 2304"/>
              <a:gd name="T41" fmla="*/ 2147483647 h 1152"/>
              <a:gd name="T42" fmla="*/ 2147483647 w 2304"/>
              <a:gd name="T43" fmla="*/ 2147483647 h 1152"/>
              <a:gd name="T44" fmla="*/ 2147483647 w 2304"/>
              <a:gd name="T45" fmla="*/ 2147483647 h 1152"/>
              <a:gd name="T46" fmla="*/ 2147483647 w 2304"/>
              <a:gd name="T47" fmla="*/ 2147483647 h 1152"/>
              <a:gd name="T48" fmla="*/ 2147483647 w 2304"/>
              <a:gd name="T49" fmla="*/ 2147483647 h 1152"/>
              <a:gd name="T50" fmla="*/ 2147483647 w 2304"/>
              <a:gd name="T51" fmla="*/ 2147483647 h 1152"/>
              <a:gd name="T52" fmla="*/ 2147483647 w 2304"/>
              <a:gd name="T53" fmla="*/ 2147483647 h 1152"/>
              <a:gd name="T54" fmla="*/ 2147483647 w 2304"/>
              <a:gd name="T55" fmla="*/ 2147483647 h 1152"/>
              <a:gd name="T56" fmla="*/ 2147483647 w 2304"/>
              <a:gd name="T57" fmla="*/ 2147483647 h 1152"/>
              <a:gd name="T58" fmla="*/ 2147483647 w 2304"/>
              <a:gd name="T59" fmla="*/ 2147483647 h 1152"/>
              <a:gd name="T60" fmla="*/ 2147483647 w 2304"/>
              <a:gd name="T61" fmla="*/ 2147483647 h 1152"/>
              <a:gd name="T62" fmla="*/ 2147483647 w 2304"/>
              <a:gd name="T63" fmla="*/ 2147483647 h 1152"/>
              <a:gd name="T64" fmla="*/ 2147483647 w 2304"/>
              <a:gd name="T65" fmla="*/ 2147483647 h 1152"/>
              <a:gd name="T66" fmla="*/ 2147483647 w 2304"/>
              <a:gd name="T67" fmla="*/ 2147483647 h 1152"/>
              <a:gd name="T68" fmla="*/ 2147483647 w 2304"/>
              <a:gd name="T69" fmla="*/ 2147483647 h 1152"/>
              <a:gd name="T70" fmla="*/ 2147483647 w 2304"/>
              <a:gd name="T71" fmla="*/ 2147483647 h 1152"/>
              <a:gd name="T72" fmla="*/ 2147483647 w 2304"/>
              <a:gd name="T73" fmla="*/ 2147483647 h 1152"/>
              <a:gd name="T74" fmla="*/ 2147483647 w 2304"/>
              <a:gd name="T75" fmla="*/ 2147483647 h 1152"/>
              <a:gd name="T76" fmla="*/ 2147483647 w 2304"/>
              <a:gd name="T77" fmla="*/ 2147483647 h 1152"/>
              <a:gd name="T78" fmla="*/ 2147483647 w 2304"/>
              <a:gd name="T79" fmla="*/ 1837431282 h 1152"/>
              <a:gd name="T80" fmla="*/ 2147483647 w 2304"/>
              <a:gd name="T81" fmla="*/ 1067696960 h 1152"/>
              <a:gd name="T82" fmla="*/ 2147483647 w 2304"/>
              <a:gd name="T83" fmla="*/ 490395595 h 1152"/>
              <a:gd name="T84" fmla="*/ 2147483647 w 2304"/>
              <a:gd name="T85" fmla="*/ 130357408 h 1152"/>
              <a:gd name="T86" fmla="*/ 2147483647 w 2304"/>
              <a:gd name="T87" fmla="*/ 0 h 115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304"/>
              <a:gd name="T133" fmla="*/ 0 h 1152"/>
              <a:gd name="T134" fmla="*/ 2304 w 2304"/>
              <a:gd name="T135" fmla="*/ 1152 h 115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304" h="1152">
                <a:moveTo>
                  <a:pt x="1152" y="0"/>
                </a:moveTo>
                <a:lnTo>
                  <a:pt x="1152" y="0"/>
                </a:lnTo>
                <a:lnTo>
                  <a:pt x="1092" y="2"/>
                </a:lnTo>
                <a:lnTo>
                  <a:pt x="1034" y="6"/>
                </a:lnTo>
                <a:lnTo>
                  <a:pt x="976" y="14"/>
                </a:lnTo>
                <a:lnTo>
                  <a:pt x="920" y="24"/>
                </a:lnTo>
                <a:lnTo>
                  <a:pt x="864" y="36"/>
                </a:lnTo>
                <a:lnTo>
                  <a:pt x="810" y="52"/>
                </a:lnTo>
                <a:lnTo>
                  <a:pt x="756" y="70"/>
                </a:lnTo>
                <a:lnTo>
                  <a:pt x="704" y="90"/>
                </a:lnTo>
                <a:lnTo>
                  <a:pt x="652" y="114"/>
                </a:lnTo>
                <a:lnTo>
                  <a:pt x="602" y="140"/>
                </a:lnTo>
                <a:lnTo>
                  <a:pt x="554" y="166"/>
                </a:lnTo>
                <a:lnTo>
                  <a:pt x="508" y="196"/>
                </a:lnTo>
                <a:lnTo>
                  <a:pt x="462" y="228"/>
                </a:lnTo>
                <a:lnTo>
                  <a:pt x="420" y="264"/>
                </a:lnTo>
                <a:lnTo>
                  <a:pt x="378" y="300"/>
                </a:lnTo>
                <a:lnTo>
                  <a:pt x="338" y="338"/>
                </a:lnTo>
                <a:lnTo>
                  <a:pt x="300" y="378"/>
                </a:lnTo>
                <a:lnTo>
                  <a:pt x="264" y="420"/>
                </a:lnTo>
                <a:lnTo>
                  <a:pt x="228" y="462"/>
                </a:lnTo>
                <a:lnTo>
                  <a:pt x="196" y="508"/>
                </a:lnTo>
                <a:lnTo>
                  <a:pt x="166" y="554"/>
                </a:lnTo>
                <a:lnTo>
                  <a:pt x="140" y="602"/>
                </a:lnTo>
                <a:lnTo>
                  <a:pt x="114" y="652"/>
                </a:lnTo>
                <a:lnTo>
                  <a:pt x="90" y="704"/>
                </a:lnTo>
                <a:lnTo>
                  <a:pt x="70" y="756"/>
                </a:lnTo>
                <a:lnTo>
                  <a:pt x="52" y="810"/>
                </a:lnTo>
                <a:lnTo>
                  <a:pt x="36" y="864"/>
                </a:lnTo>
                <a:lnTo>
                  <a:pt x="24" y="920"/>
                </a:lnTo>
                <a:lnTo>
                  <a:pt x="14" y="976"/>
                </a:lnTo>
                <a:lnTo>
                  <a:pt x="6" y="1034"/>
                </a:lnTo>
                <a:lnTo>
                  <a:pt x="2" y="1092"/>
                </a:lnTo>
                <a:lnTo>
                  <a:pt x="0" y="1152"/>
                </a:lnTo>
                <a:lnTo>
                  <a:pt x="288" y="1152"/>
                </a:lnTo>
                <a:lnTo>
                  <a:pt x="290" y="1108"/>
                </a:lnTo>
                <a:lnTo>
                  <a:pt x="292" y="1064"/>
                </a:lnTo>
                <a:lnTo>
                  <a:pt x="298" y="1020"/>
                </a:lnTo>
                <a:lnTo>
                  <a:pt x="306" y="978"/>
                </a:lnTo>
                <a:lnTo>
                  <a:pt x="316" y="936"/>
                </a:lnTo>
                <a:lnTo>
                  <a:pt x="326" y="896"/>
                </a:lnTo>
                <a:lnTo>
                  <a:pt x="340" y="854"/>
                </a:lnTo>
                <a:lnTo>
                  <a:pt x="356" y="816"/>
                </a:lnTo>
                <a:lnTo>
                  <a:pt x="374" y="778"/>
                </a:lnTo>
                <a:lnTo>
                  <a:pt x="392" y="740"/>
                </a:lnTo>
                <a:lnTo>
                  <a:pt x="414" y="704"/>
                </a:lnTo>
                <a:lnTo>
                  <a:pt x="436" y="668"/>
                </a:lnTo>
                <a:lnTo>
                  <a:pt x="460" y="636"/>
                </a:lnTo>
                <a:lnTo>
                  <a:pt x="486" y="602"/>
                </a:lnTo>
                <a:lnTo>
                  <a:pt x="512" y="572"/>
                </a:lnTo>
                <a:lnTo>
                  <a:pt x="542" y="542"/>
                </a:lnTo>
                <a:lnTo>
                  <a:pt x="572" y="512"/>
                </a:lnTo>
                <a:lnTo>
                  <a:pt x="602" y="486"/>
                </a:lnTo>
                <a:lnTo>
                  <a:pt x="636" y="460"/>
                </a:lnTo>
                <a:lnTo>
                  <a:pt x="668" y="436"/>
                </a:lnTo>
                <a:lnTo>
                  <a:pt x="704" y="414"/>
                </a:lnTo>
                <a:lnTo>
                  <a:pt x="740" y="392"/>
                </a:lnTo>
                <a:lnTo>
                  <a:pt x="778" y="374"/>
                </a:lnTo>
                <a:lnTo>
                  <a:pt x="816" y="356"/>
                </a:lnTo>
                <a:lnTo>
                  <a:pt x="854" y="340"/>
                </a:lnTo>
                <a:lnTo>
                  <a:pt x="896" y="326"/>
                </a:lnTo>
                <a:lnTo>
                  <a:pt x="936" y="316"/>
                </a:lnTo>
                <a:lnTo>
                  <a:pt x="978" y="306"/>
                </a:lnTo>
                <a:lnTo>
                  <a:pt x="1020" y="298"/>
                </a:lnTo>
                <a:lnTo>
                  <a:pt x="1064" y="292"/>
                </a:lnTo>
                <a:lnTo>
                  <a:pt x="1108" y="290"/>
                </a:lnTo>
                <a:lnTo>
                  <a:pt x="1152" y="288"/>
                </a:lnTo>
                <a:lnTo>
                  <a:pt x="1196" y="290"/>
                </a:lnTo>
                <a:lnTo>
                  <a:pt x="1240" y="292"/>
                </a:lnTo>
                <a:lnTo>
                  <a:pt x="1284" y="298"/>
                </a:lnTo>
                <a:lnTo>
                  <a:pt x="1326" y="306"/>
                </a:lnTo>
                <a:lnTo>
                  <a:pt x="1368" y="316"/>
                </a:lnTo>
                <a:lnTo>
                  <a:pt x="1408" y="326"/>
                </a:lnTo>
                <a:lnTo>
                  <a:pt x="1450" y="340"/>
                </a:lnTo>
                <a:lnTo>
                  <a:pt x="1488" y="356"/>
                </a:lnTo>
                <a:lnTo>
                  <a:pt x="1526" y="374"/>
                </a:lnTo>
                <a:lnTo>
                  <a:pt x="1564" y="392"/>
                </a:lnTo>
                <a:lnTo>
                  <a:pt x="1600" y="414"/>
                </a:lnTo>
                <a:lnTo>
                  <a:pt x="1636" y="436"/>
                </a:lnTo>
                <a:lnTo>
                  <a:pt x="1668" y="460"/>
                </a:lnTo>
                <a:lnTo>
                  <a:pt x="1702" y="486"/>
                </a:lnTo>
                <a:lnTo>
                  <a:pt x="1732" y="512"/>
                </a:lnTo>
                <a:lnTo>
                  <a:pt x="1762" y="542"/>
                </a:lnTo>
                <a:lnTo>
                  <a:pt x="1792" y="572"/>
                </a:lnTo>
                <a:lnTo>
                  <a:pt x="1818" y="602"/>
                </a:lnTo>
                <a:lnTo>
                  <a:pt x="1844" y="636"/>
                </a:lnTo>
                <a:lnTo>
                  <a:pt x="1868" y="668"/>
                </a:lnTo>
                <a:lnTo>
                  <a:pt x="1890" y="704"/>
                </a:lnTo>
                <a:lnTo>
                  <a:pt x="1912" y="740"/>
                </a:lnTo>
                <a:lnTo>
                  <a:pt x="1930" y="778"/>
                </a:lnTo>
                <a:lnTo>
                  <a:pt x="1948" y="816"/>
                </a:lnTo>
                <a:lnTo>
                  <a:pt x="1964" y="854"/>
                </a:lnTo>
                <a:lnTo>
                  <a:pt x="1978" y="896"/>
                </a:lnTo>
                <a:lnTo>
                  <a:pt x="1988" y="936"/>
                </a:lnTo>
                <a:lnTo>
                  <a:pt x="1998" y="978"/>
                </a:lnTo>
                <a:lnTo>
                  <a:pt x="2006" y="1020"/>
                </a:lnTo>
                <a:lnTo>
                  <a:pt x="2012" y="1064"/>
                </a:lnTo>
                <a:lnTo>
                  <a:pt x="2014" y="1108"/>
                </a:lnTo>
                <a:lnTo>
                  <a:pt x="2016" y="1152"/>
                </a:lnTo>
                <a:lnTo>
                  <a:pt x="2304" y="1152"/>
                </a:lnTo>
                <a:lnTo>
                  <a:pt x="2302" y="1092"/>
                </a:lnTo>
                <a:lnTo>
                  <a:pt x="2298" y="1034"/>
                </a:lnTo>
                <a:lnTo>
                  <a:pt x="2290" y="976"/>
                </a:lnTo>
                <a:lnTo>
                  <a:pt x="2280" y="920"/>
                </a:lnTo>
                <a:lnTo>
                  <a:pt x="2268" y="864"/>
                </a:lnTo>
                <a:lnTo>
                  <a:pt x="2252" y="810"/>
                </a:lnTo>
                <a:lnTo>
                  <a:pt x="2234" y="756"/>
                </a:lnTo>
                <a:lnTo>
                  <a:pt x="2214" y="704"/>
                </a:lnTo>
                <a:lnTo>
                  <a:pt x="2190" y="652"/>
                </a:lnTo>
                <a:lnTo>
                  <a:pt x="2164" y="602"/>
                </a:lnTo>
                <a:lnTo>
                  <a:pt x="2138" y="554"/>
                </a:lnTo>
                <a:lnTo>
                  <a:pt x="2108" y="508"/>
                </a:lnTo>
                <a:lnTo>
                  <a:pt x="2076" y="462"/>
                </a:lnTo>
                <a:lnTo>
                  <a:pt x="2040" y="420"/>
                </a:lnTo>
                <a:lnTo>
                  <a:pt x="2004" y="378"/>
                </a:lnTo>
                <a:lnTo>
                  <a:pt x="1966" y="338"/>
                </a:lnTo>
                <a:lnTo>
                  <a:pt x="1926" y="300"/>
                </a:lnTo>
                <a:lnTo>
                  <a:pt x="1884" y="264"/>
                </a:lnTo>
                <a:lnTo>
                  <a:pt x="1842" y="228"/>
                </a:lnTo>
                <a:lnTo>
                  <a:pt x="1796" y="196"/>
                </a:lnTo>
                <a:lnTo>
                  <a:pt x="1750" y="166"/>
                </a:lnTo>
                <a:lnTo>
                  <a:pt x="1702" y="140"/>
                </a:lnTo>
                <a:lnTo>
                  <a:pt x="1652" y="114"/>
                </a:lnTo>
                <a:lnTo>
                  <a:pt x="1600" y="90"/>
                </a:lnTo>
                <a:lnTo>
                  <a:pt x="1548" y="70"/>
                </a:lnTo>
                <a:lnTo>
                  <a:pt x="1494" y="52"/>
                </a:lnTo>
                <a:lnTo>
                  <a:pt x="1440" y="36"/>
                </a:lnTo>
                <a:lnTo>
                  <a:pt x="1384" y="24"/>
                </a:lnTo>
                <a:lnTo>
                  <a:pt x="1328" y="14"/>
                </a:lnTo>
                <a:lnTo>
                  <a:pt x="1270" y="6"/>
                </a:lnTo>
                <a:lnTo>
                  <a:pt x="1212" y="2"/>
                </a:lnTo>
                <a:lnTo>
                  <a:pt x="1152" y="0"/>
                </a:lnTo>
                <a:close/>
              </a:path>
            </a:pathLst>
          </a:custGeom>
          <a:solidFill>
            <a:srgbClr val="60606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496" tIns="49748" rIns="99496" bIns="49748"/>
          <a:lstStyle/>
          <a:p>
            <a:endParaRPr lang="zh-CN" altLang="en-US"/>
          </a:p>
        </p:txBody>
      </p:sp>
      <p:sp>
        <p:nvSpPr>
          <p:cNvPr id="25603" name="Freeform 316">
            <a:extLst>
              <a:ext uri="{FF2B5EF4-FFF2-40B4-BE49-F238E27FC236}">
                <a16:creationId xmlns:a16="http://schemas.microsoft.com/office/drawing/2014/main" id="{2EDAF1C0-041A-4289-A4C7-D2490C3E9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7925" y="2489200"/>
            <a:ext cx="4106863" cy="2147888"/>
          </a:xfrm>
          <a:custGeom>
            <a:avLst/>
            <a:gdLst>
              <a:gd name="T0" fmla="*/ 2147483647 w 1728"/>
              <a:gd name="T1" fmla="*/ 18540450 h 864"/>
              <a:gd name="T2" fmla="*/ 2147483647 w 1728"/>
              <a:gd name="T3" fmla="*/ 166864049 h 864"/>
              <a:gd name="T4" fmla="*/ 2147483647 w 1728"/>
              <a:gd name="T5" fmla="*/ 482049211 h 864"/>
              <a:gd name="T6" fmla="*/ 2147483647 w 1728"/>
              <a:gd name="T7" fmla="*/ 970276086 h 864"/>
              <a:gd name="T8" fmla="*/ 2147483647 w 1728"/>
              <a:gd name="T9" fmla="*/ 1600646410 h 864"/>
              <a:gd name="T10" fmla="*/ 2146430082 w 1728"/>
              <a:gd name="T11" fmla="*/ 2147483647 h 864"/>
              <a:gd name="T12" fmla="*/ 1451664368 w 1728"/>
              <a:gd name="T13" fmla="*/ 2147483647 h 864"/>
              <a:gd name="T14" fmla="*/ 881164532 w 1728"/>
              <a:gd name="T15" fmla="*/ 2147483647 h 864"/>
              <a:gd name="T16" fmla="*/ 440582266 w 1728"/>
              <a:gd name="T17" fmla="*/ 2147483647 h 864"/>
              <a:gd name="T18" fmla="*/ 152510069 w 1728"/>
              <a:gd name="T19" fmla="*/ 2147483647 h 864"/>
              <a:gd name="T20" fmla="*/ 16945563 w 1728"/>
              <a:gd name="T21" fmla="*/ 2147483647 h 864"/>
              <a:gd name="T22" fmla="*/ 2147483647 w 1728"/>
              <a:gd name="T23" fmla="*/ 2147483647 h 864"/>
              <a:gd name="T24" fmla="*/ 2147483647 w 1728"/>
              <a:gd name="T25" fmla="*/ 2147483647 h 864"/>
              <a:gd name="T26" fmla="*/ 2147483647 w 1728"/>
              <a:gd name="T27" fmla="*/ 2147483647 h 864"/>
              <a:gd name="T28" fmla="*/ 2147483647 w 1728"/>
              <a:gd name="T29" fmla="*/ 2147483647 h 864"/>
              <a:gd name="T30" fmla="*/ 2147483647 w 1728"/>
              <a:gd name="T31" fmla="*/ 2147483647 h 864"/>
              <a:gd name="T32" fmla="*/ 2147483647 w 1728"/>
              <a:gd name="T33" fmla="*/ 2147483647 h 864"/>
              <a:gd name="T34" fmla="*/ 2147483647 w 1728"/>
              <a:gd name="T35" fmla="*/ 2147483647 h 864"/>
              <a:gd name="T36" fmla="*/ 2147483647 w 1728"/>
              <a:gd name="T37" fmla="*/ 2147483647 h 864"/>
              <a:gd name="T38" fmla="*/ 2147483647 w 1728"/>
              <a:gd name="T39" fmla="*/ 2147483647 h 864"/>
              <a:gd name="T40" fmla="*/ 2147483647 w 1728"/>
              <a:gd name="T41" fmla="*/ 2147483647 h 864"/>
              <a:gd name="T42" fmla="*/ 2147483647 w 1728"/>
              <a:gd name="T43" fmla="*/ 2147483647 h 864"/>
              <a:gd name="T44" fmla="*/ 2147483647 w 1728"/>
              <a:gd name="T45" fmla="*/ 2147483647 h 864"/>
              <a:gd name="T46" fmla="*/ 2147483647 w 1728"/>
              <a:gd name="T47" fmla="*/ 2147483647 h 864"/>
              <a:gd name="T48" fmla="*/ 2147483647 w 1728"/>
              <a:gd name="T49" fmla="*/ 2147483647 h 864"/>
              <a:gd name="T50" fmla="*/ 2147483647 w 1728"/>
              <a:gd name="T51" fmla="*/ 2147483647 h 864"/>
              <a:gd name="T52" fmla="*/ 2147483647 w 1728"/>
              <a:gd name="T53" fmla="*/ 2147483647 h 864"/>
              <a:gd name="T54" fmla="*/ 2147483647 w 1728"/>
              <a:gd name="T55" fmla="*/ 2147483647 h 864"/>
              <a:gd name="T56" fmla="*/ 2147483647 w 1728"/>
              <a:gd name="T57" fmla="*/ 2147483647 h 864"/>
              <a:gd name="T58" fmla="*/ 2147483647 w 1728"/>
              <a:gd name="T59" fmla="*/ 2147483647 h 864"/>
              <a:gd name="T60" fmla="*/ 2147483647 w 1728"/>
              <a:gd name="T61" fmla="*/ 2147483647 h 864"/>
              <a:gd name="T62" fmla="*/ 2147483647 w 1728"/>
              <a:gd name="T63" fmla="*/ 2147483647 h 864"/>
              <a:gd name="T64" fmla="*/ 2147483647 w 1728"/>
              <a:gd name="T65" fmla="*/ 2147483647 h 864"/>
              <a:gd name="T66" fmla="*/ 2147483647 w 1728"/>
              <a:gd name="T67" fmla="*/ 2147483647 h 864"/>
              <a:gd name="T68" fmla="*/ 2147483647 w 1728"/>
              <a:gd name="T69" fmla="*/ 2147483647 h 864"/>
              <a:gd name="T70" fmla="*/ 2147483647 w 1728"/>
              <a:gd name="T71" fmla="*/ 2147483647 h 864"/>
              <a:gd name="T72" fmla="*/ 2147483647 w 1728"/>
              <a:gd name="T73" fmla="*/ 2147483647 h 864"/>
              <a:gd name="T74" fmla="*/ 2147483647 w 1728"/>
              <a:gd name="T75" fmla="*/ 2147483647 h 864"/>
              <a:gd name="T76" fmla="*/ 2147483647 w 1728"/>
              <a:gd name="T77" fmla="*/ 2088875772 h 864"/>
              <a:gd name="T78" fmla="*/ 2147483647 w 1728"/>
              <a:gd name="T79" fmla="*/ 1378163498 h 864"/>
              <a:gd name="T80" fmla="*/ 2147483647 w 1728"/>
              <a:gd name="T81" fmla="*/ 803414523 h 864"/>
              <a:gd name="T82" fmla="*/ 2147483647 w 1728"/>
              <a:gd name="T83" fmla="*/ 352266062 h 864"/>
              <a:gd name="T84" fmla="*/ 2147483647 w 1728"/>
              <a:gd name="T85" fmla="*/ 92702249 h 864"/>
              <a:gd name="T86" fmla="*/ 2147483647 w 1728"/>
              <a:gd name="T87" fmla="*/ 0 h 86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728"/>
              <a:gd name="T133" fmla="*/ 0 h 864"/>
              <a:gd name="T134" fmla="*/ 1728 w 1728"/>
              <a:gd name="T135" fmla="*/ 864 h 864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728" h="864">
                <a:moveTo>
                  <a:pt x="864" y="0"/>
                </a:moveTo>
                <a:lnTo>
                  <a:pt x="864" y="0"/>
                </a:lnTo>
                <a:lnTo>
                  <a:pt x="820" y="2"/>
                </a:lnTo>
                <a:lnTo>
                  <a:pt x="776" y="4"/>
                </a:lnTo>
                <a:lnTo>
                  <a:pt x="732" y="10"/>
                </a:lnTo>
                <a:lnTo>
                  <a:pt x="690" y="18"/>
                </a:lnTo>
                <a:lnTo>
                  <a:pt x="648" y="28"/>
                </a:lnTo>
                <a:lnTo>
                  <a:pt x="608" y="38"/>
                </a:lnTo>
                <a:lnTo>
                  <a:pt x="566" y="52"/>
                </a:lnTo>
                <a:lnTo>
                  <a:pt x="528" y="68"/>
                </a:lnTo>
                <a:lnTo>
                  <a:pt x="490" y="86"/>
                </a:lnTo>
                <a:lnTo>
                  <a:pt x="452" y="104"/>
                </a:lnTo>
                <a:lnTo>
                  <a:pt x="416" y="126"/>
                </a:lnTo>
                <a:lnTo>
                  <a:pt x="380" y="148"/>
                </a:lnTo>
                <a:lnTo>
                  <a:pt x="348" y="172"/>
                </a:lnTo>
                <a:lnTo>
                  <a:pt x="314" y="198"/>
                </a:lnTo>
                <a:lnTo>
                  <a:pt x="284" y="224"/>
                </a:lnTo>
                <a:lnTo>
                  <a:pt x="254" y="254"/>
                </a:lnTo>
                <a:lnTo>
                  <a:pt x="224" y="284"/>
                </a:lnTo>
                <a:lnTo>
                  <a:pt x="198" y="314"/>
                </a:lnTo>
                <a:lnTo>
                  <a:pt x="172" y="348"/>
                </a:lnTo>
                <a:lnTo>
                  <a:pt x="148" y="380"/>
                </a:lnTo>
                <a:lnTo>
                  <a:pt x="126" y="416"/>
                </a:lnTo>
                <a:lnTo>
                  <a:pt x="104" y="452"/>
                </a:lnTo>
                <a:lnTo>
                  <a:pt x="86" y="490"/>
                </a:lnTo>
                <a:lnTo>
                  <a:pt x="68" y="528"/>
                </a:lnTo>
                <a:lnTo>
                  <a:pt x="52" y="566"/>
                </a:lnTo>
                <a:lnTo>
                  <a:pt x="38" y="608"/>
                </a:lnTo>
                <a:lnTo>
                  <a:pt x="28" y="648"/>
                </a:lnTo>
                <a:lnTo>
                  <a:pt x="18" y="690"/>
                </a:lnTo>
                <a:lnTo>
                  <a:pt x="10" y="732"/>
                </a:lnTo>
                <a:lnTo>
                  <a:pt x="4" y="776"/>
                </a:lnTo>
                <a:lnTo>
                  <a:pt x="2" y="820"/>
                </a:lnTo>
                <a:lnTo>
                  <a:pt x="0" y="864"/>
                </a:lnTo>
                <a:lnTo>
                  <a:pt x="288" y="864"/>
                </a:lnTo>
                <a:lnTo>
                  <a:pt x="288" y="834"/>
                </a:lnTo>
                <a:lnTo>
                  <a:pt x="290" y="806"/>
                </a:lnTo>
                <a:lnTo>
                  <a:pt x="294" y="776"/>
                </a:lnTo>
                <a:lnTo>
                  <a:pt x="300" y="748"/>
                </a:lnTo>
                <a:lnTo>
                  <a:pt x="306" y="720"/>
                </a:lnTo>
                <a:lnTo>
                  <a:pt x="314" y="692"/>
                </a:lnTo>
                <a:lnTo>
                  <a:pt x="322" y="666"/>
                </a:lnTo>
                <a:lnTo>
                  <a:pt x="334" y="640"/>
                </a:lnTo>
                <a:lnTo>
                  <a:pt x="344" y="614"/>
                </a:lnTo>
                <a:lnTo>
                  <a:pt x="358" y="590"/>
                </a:lnTo>
                <a:lnTo>
                  <a:pt x="372" y="566"/>
                </a:lnTo>
                <a:lnTo>
                  <a:pt x="386" y="542"/>
                </a:lnTo>
                <a:lnTo>
                  <a:pt x="402" y="520"/>
                </a:lnTo>
                <a:lnTo>
                  <a:pt x="420" y="498"/>
                </a:lnTo>
                <a:lnTo>
                  <a:pt x="438" y="476"/>
                </a:lnTo>
                <a:lnTo>
                  <a:pt x="456" y="456"/>
                </a:lnTo>
                <a:lnTo>
                  <a:pt x="476" y="438"/>
                </a:lnTo>
                <a:lnTo>
                  <a:pt x="498" y="420"/>
                </a:lnTo>
                <a:lnTo>
                  <a:pt x="520" y="402"/>
                </a:lnTo>
                <a:lnTo>
                  <a:pt x="542" y="386"/>
                </a:lnTo>
                <a:lnTo>
                  <a:pt x="566" y="372"/>
                </a:lnTo>
                <a:lnTo>
                  <a:pt x="590" y="358"/>
                </a:lnTo>
                <a:lnTo>
                  <a:pt x="614" y="344"/>
                </a:lnTo>
                <a:lnTo>
                  <a:pt x="640" y="334"/>
                </a:lnTo>
                <a:lnTo>
                  <a:pt x="666" y="322"/>
                </a:lnTo>
                <a:lnTo>
                  <a:pt x="692" y="314"/>
                </a:lnTo>
                <a:lnTo>
                  <a:pt x="720" y="306"/>
                </a:lnTo>
                <a:lnTo>
                  <a:pt x="748" y="300"/>
                </a:lnTo>
                <a:lnTo>
                  <a:pt x="776" y="294"/>
                </a:lnTo>
                <a:lnTo>
                  <a:pt x="806" y="290"/>
                </a:lnTo>
                <a:lnTo>
                  <a:pt x="834" y="288"/>
                </a:lnTo>
                <a:lnTo>
                  <a:pt x="864" y="288"/>
                </a:lnTo>
                <a:lnTo>
                  <a:pt x="894" y="288"/>
                </a:lnTo>
                <a:lnTo>
                  <a:pt x="922" y="290"/>
                </a:lnTo>
                <a:lnTo>
                  <a:pt x="952" y="294"/>
                </a:lnTo>
                <a:lnTo>
                  <a:pt x="980" y="300"/>
                </a:lnTo>
                <a:lnTo>
                  <a:pt x="1008" y="306"/>
                </a:lnTo>
                <a:lnTo>
                  <a:pt x="1036" y="314"/>
                </a:lnTo>
                <a:lnTo>
                  <a:pt x="1062" y="322"/>
                </a:lnTo>
                <a:lnTo>
                  <a:pt x="1088" y="334"/>
                </a:lnTo>
                <a:lnTo>
                  <a:pt x="1114" y="344"/>
                </a:lnTo>
                <a:lnTo>
                  <a:pt x="1138" y="358"/>
                </a:lnTo>
                <a:lnTo>
                  <a:pt x="1162" y="372"/>
                </a:lnTo>
                <a:lnTo>
                  <a:pt x="1186" y="386"/>
                </a:lnTo>
                <a:lnTo>
                  <a:pt x="1208" y="402"/>
                </a:lnTo>
                <a:lnTo>
                  <a:pt x="1230" y="420"/>
                </a:lnTo>
                <a:lnTo>
                  <a:pt x="1252" y="438"/>
                </a:lnTo>
                <a:lnTo>
                  <a:pt x="1272" y="456"/>
                </a:lnTo>
                <a:lnTo>
                  <a:pt x="1290" y="476"/>
                </a:lnTo>
                <a:lnTo>
                  <a:pt x="1308" y="498"/>
                </a:lnTo>
                <a:lnTo>
                  <a:pt x="1326" y="520"/>
                </a:lnTo>
                <a:lnTo>
                  <a:pt x="1342" y="542"/>
                </a:lnTo>
                <a:lnTo>
                  <a:pt x="1356" y="566"/>
                </a:lnTo>
                <a:lnTo>
                  <a:pt x="1370" y="590"/>
                </a:lnTo>
                <a:lnTo>
                  <a:pt x="1384" y="614"/>
                </a:lnTo>
                <a:lnTo>
                  <a:pt x="1394" y="640"/>
                </a:lnTo>
                <a:lnTo>
                  <a:pt x="1406" y="666"/>
                </a:lnTo>
                <a:lnTo>
                  <a:pt x="1414" y="692"/>
                </a:lnTo>
                <a:lnTo>
                  <a:pt x="1422" y="720"/>
                </a:lnTo>
                <a:lnTo>
                  <a:pt x="1428" y="748"/>
                </a:lnTo>
                <a:lnTo>
                  <a:pt x="1434" y="776"/>
                </a:lnTo>
                <a:lnTo>
                  <a:pt x="1438" y="806"/>
                </a:lnTo>
                <a:lnTo>
                  <a:pt x="1440" y="834"/>
                </a:lnTo>
                <a:lnTo>
                  <a:pt x="1440" y="864"/>
                </a:lnTo>
                <a:lnTo>
                  <a:pt x="1728" y="864"/>
                </a:lnTo>
                <a:lnTo>
                  <a:pt x="1726" y="820"/>
                </a:lnTo>
                <a:lnTo>
                  <a:pt x="1724" y="776"/>
                </a:lnTo>
                <a:lnTo>
                  <a:pt x="1718" y="732"/>
                </a:lnTo>
                <a:lnTo>
                  <a:pt x="1710" y="690"/>
                </a:lnTo>
                <a:lnTo>
                  <a:pt x="1700" y="648"/>
                </a:lnTo>
                <a:lnTo>
                  <a:pt x="1690" y="608"/>
                </a:lnTo>
                <a:lnTo>
                  <a:pt x="1676" y="566"/>
                </a:lnTo>
                <a:lnTo>
                  <a:pt x="1660" y="528"/>
                </a:lnTo>
                <a:lnTo>
                  <a:pt x="1642" y="490"/>
                </a:lnTo>
                <a:lnTo>
                  <a:pt x="1624" y="452"/>
                </a:lnTo>
                <a:lnTo>
                  <a:pt x="1602" y="416"/>
                </a:lnTo>
                <a:lnTo>
                  <a:pt x="1580" y="380"/>
                </a:lnTo>
                <a:lnTo>
                  <a:pt x="1556" y="348"/>
                </a:lnTo>
                <a:lnTo>
                  <a:pt x="1530" y="314"/>
                </a:lnTo>
                <a:lnTo>
                  <a:pt x="1504" y="284"/>
                </a:lnTo>
                <a:lnTo>
                  <a:pt x="1474" y="254"/>
                </a:lnTo>
                <a:lnTo>
                  <a:pt x="1444" y="224"/>
                </a:lnTo>
                <a:lnTo>
                  <a:pt x="1414" y="198"/>
                </a:lnTo>
                <a:lnTo>
                  <a:pt x="1380" y="172"/>
                </a:lnTo>
                <a:lnTo>
                  <a:pt x="1348" y="148"/>
                </a:lnTo>
                <a:lnTo>
                  <a:pt x="1312" y="126"/>
                </a:lnTo>
                <a:lnTo>
                  <a:pt x="1276" y="104"/>
                </a:lnTo>
                <a:lnTo>
                  <a:pt x="1238" y="86"/>
                </a:lnTo>
                <a:lnTo>
                  <a:pt x="1200" y="68"/>
                </a:lnTo>
                <a:lnTo>
                  <a:pt x="1162" y="52"/>
                </a:lnTo>
                <a:lnTo>
                  <a:pt x="1120" y="38"/>
                </a:lnTo>
                <a:lnTo>
                  <a:pt x="1080" y="28"/>
                </a:lnTo>
                <a:lnTo>
                  <a:pt x="1038" y="18"/>
                </a:lnTo>
                <a:lnTo>
                  <a:pt x="996" y="10"/>
                </a:lnTo>
                <a:lnTo>
                  <a:pt x="952" y="4"/>
                </a:lnTo>
                <a:lnTo>
                  <a:pt x="908" y="2"/>
                </a:lnTo>
                <a:lnTo>
                  <a:pt x="864" y="0"/>
                </a:lnTo>
                <a:close/>
              </a:path>
            </a:pathLst>
          </a:custGeom>
          <a:solidFill>
            <a:srgbClr val="B3B3B3">
              <a:alpha val="6313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496" tIns="49748" rIns="99496" bIns="49748"/>
          <a:lstStyle/>
          <a:p>
            <a:endParaRPr lang="zh-CN" altLang="en-US"/>
          </a:p>
        </p:txBody>
      </p:sp>
      <p:grpSp>
        <p:nvGrpSpPr>
          <p:cNvPr id="25604" name="Group 5">
            <a:extLst>
              <a:ext uri="{FF2B5EF4-FFF2-40B4-BE49-F238E27FC236}">
                <a16:creationId xmlns:a16="http://schemas.microsoft.com/office/drawing/2014/main" id="{E7D347A5-3EB1-42A1-99DD-8B137388721D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3319463" y="4438650"/>
            <a:ext cx="2366962" cy="1535113"/>
            <a:chOff x="0" y="0"/>
            <a:chExt cx="1089" cy="681"/>
          </a:xfrm>
        </p:grpSpPr>
        <p:sp>
          <p:nvSpPr>
            <p:cNvPr id="25614" name="Freeform 319">
              <a:extLst>
                <a:ext uri="{FF2B5EF4-FFF2-40B4-BE49-F238E27FC236}">
                  <a16:creationId xmlns:a16="http://schemas.microsoft.com/office/drawing/2014/main" id="{3A3F170A-D4B6-4AF3-866C-7F389EB9FD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089" cy="681"/>
            </a:xfrm>
            <a:custGeom>
              <a:avLst/>
              <a:gdLst>
                <a:gd name="T0" fmla="*/ 373 w 1862"/>
                <a:gd name="T1" fmla="*/ 186 h 1164"/>
                <a:gd name="T2" fmla="*/ 371 w 1862"/>
                <a:gd name="T3" fmla="*/ 191 h 1164"/>
                <a:gd name="T4" fmla="*/ 368 w 1862"/>
                <a:gd name="T5" fmla="*/ 196 h 1164"/>
                <a:gd name="T6" fmla="*/ 364 w 1862"/>
                <a:gd name="T7" fmla="*/ 200 h 1164"/>
                <a:gd name="T8" fmla="*/ 358 w 1862"/>
                <a:gd name="T9" fmla="*/ 204 h 1164"/>
                <a:gd name="T10" fmla="*/ 340 w 1862"/>
                <a:gd name="T11" fmla="*/ 212 h 1164"/>
                <a:gd name="T12" fmla="*/ 318 w 1862"/>
                <a:gd name="T13" fmla="*/ 219 h 1164"/>
                <a:gd name="T14" fmla="*/ 291 w 1862"/>
                <a:gd name="T15" fmla="*/ 225 h 1164"/>
                <a:gd name="T16" fmla="*/ 259 w 1862"/>
                <a:gd name="T17" fmla="*/ 229 h 1164"/>
                <a:gd name="T18" fmla="*/ 223 w 1862"/>
                <a:gd name="T19" fmla="*/ 232 h 1164"/>
                <a:gd name="T20" fmla="*/ 186 w 1862"/>
                <a:gd name="T21" fmla="*/ 233 h 1164"/>
                <a:gd name="T22" fmla="*/ 149 w 1862"/>
                <a:gd name="T23" fmla="*/ 232 h 1164"/>
                <a:gd name="T24" fmla="*/ 113 w 1862"/>
                <a:gd name="T25" fmla="*/ 229 h 1164"/>
                <a:gd name="T26" fmla="*/ 82 w 1862"/>
                <a:gd name="T27" fmla="*/ 225 h 1164"/>
                <a:gd name="T28" fmla="*/ 54 w 1862"/>
                <a:gd name="T29" fmla="*/ 219 h 1164"/>
                <a:gd name="T30" fmla="*/ 32 w 1862"/>
                <a:gd name="T31" fmla="*/ 212 h 1164"/>
                <a:gd name="T32" fmla="*/ 15 w 1862"/>
                <a:gd name="T33" fmla="*/ 204 h 1164"/>
                <a:gd name="T34" fmla="*/ 9 w 1862"/>
                <a:gd name="T35" fmla="*/ 200 h 1164"/>
                <a:gd name="T36" fmla="*/ 4 w 1862"/>
                <a:gd name="T37" fmla="*/ 196 h 1164"/>
                <a:gd name="T38" fmla="*/ 1 w 1862"/>
                <a:gd name="T39" fmla="*/ 191 h 1164"/>
                <a:gd name="T40" fmla="*/ 0 w 1862"/>
                <a:gd name="T41" fmla="*/ 186 h 1164"/>
                <a:gd name="T42" fmla="*/ 1 w 1862"/>
                <a:gd name="T43" fmla="*/ 167 h 1164"/>
                <a:gd name="T44" fmla="*/ 4 w 1862"/>
                <a:gd name="T45" fmla="*/ 149 h 1164"/>
                <a:gd name="T46" fmla="*/ 9 w 1862"/>
                <a:gd name="T47" fmla="*/ 131 h 1164"/>
                <a:gd name="T48" fmla="*/ 15 w 1862"/>
                <a:gd name="T49" fmla="*/ 114 h 1164"/>
                <a:gd name="T50" fmla="*/ 23 w 1862"/>
                <a:gd name="T51" fmla="*/ 97 h 1164"/>
                <a:gd name="T52" fmla="*/ 32 w 1862"/>
                <a:gd name="T53" fmla="*/ 82 h 1164"/>
                <a:gd name="T54" fmla="*/ 43 w 1862"/>
                <a:gd name="T55" fmla="*/ 68 h 1164"/>
                <a:gd name="T56" fmla="*/ 54 w 1862"/>
                <a:gd name="T57" fmla="*/ 54 h 1164"/>
                <a:gd name="T58" fmla="*/ 68 w 1862"/>
                <a:gd name="T59" fmla="*/ 43 h 1164"/>
                <a:gd name="T60" fmla="*/ 82 w 1862"/>
                <a:gd name="T61" fmla="*/ 32 h 1164"/>
                <a:gd name="T62" fmla="*/ 98 w 1862"/>
                <a:gd name="T63" fmla="*/ 23 h 1164"/>
                <a:gd name="T64" fmla="*/ 113 w 1862"/>
                <a:gd name="T65" fmla="*/ 15 h 1164"/>
                <a:gd name="T66" fmla="*/ 130 w 1862"/>
                <a:gd name="T67" fmla="*/ 9 h 1164"/>
                <a:gd name="T68" fmla="*/ 149 w 1862"/>
                <a:gd name="T69" fmla="*/ 4 h 1164"/>
                <a:gd name="T70" fmla="*/ 167 w 1862"/>
                <a:gd name="T71" fmla="*/ 1 h 1164"/>
                <a:gd name="T72" fmla="*/ 186 w 1862"/>
                <a:gd name="T73" fmla="*/ 0 h 1164"/>
                <a:gd name="T74" fmla="*/ 205 w 1862"/>
                <a:gd name="T75" fmla="*/ 1 h 1164"/>
                <a:gd name="T76" fmla="*/ 223 w 1862"/>
                <a:gd name="T77" fmla="*/ 4 h 1164"/>
                <a:gd name="T78" fmla="*/ 242 w 1862"/>
                <a:gd name="T79" fmla="*/ 9 h 1164"/>
                <a:gd name="T80" fmla="*/ 259 w 1862"/>
                <a:gd name="T81" fmla="*/ 15 h 1164"/>
                <a:gd name="T82" fmla="*/ 275 w 1862"/>
                <a:gd name="T83" fmla="*/ 23 h 1164"/>
                <a:gd name="T84" fmla="*/ 291 w 1862"/>
                <a:gd name="T85" fmla="*/ 32 h 1164"/>
                <a:gd name="T86" fmla="*/ 305 w 1862"/>
                <a:gd name="T87" fmla="*/ 43 h 1164"/>
                <a:gd name="T88" fmla="*/ 318 w 1862"/>
                <a:gd name="T89" fmla="*/ 54 h 1164"/>
                <a:gd name="T90" fmla="*/ 330 w 1862"/>
                <a:gd name="T91" fmla="*/ 68 h 1164"/>
                <a:gd name="T92" fmla="*/ 340 w 1862"/>
                <a:gd name="T93" fmla="*/ 82 h 1164"/>
                <a:gd name="T94" fmla="*/ 350 w 1862"/>
                <a:gd name="T95" fmla="*/ 97 h 1164"/>
                <a:gd name="T96" fmla="*/ 358 w 1862"/>
                <a:gd name="T97" fmla="*/ 114 h 1164"/>
                <a:gd name="T98" fmla="*/ 364 w 1862"/>
                <a:gd name="T99" fmla="*/ 131 h 1164"/>
                <a:gd name="T100" fmla="*/ 368 w 1862"/>
                <a:gd name="T101" fmla="*/ 149 h 1164"/>
                <a:gd name="T102" fmla="*/ 371 w 1862"/>
                <a:gd name="T103" fmla="*/ 167 h 1164"/>
                <a:gd name="T104" fmla="*/ 373 w 1862"/>
                <a:gd name="T105" fmla="*/ 186 h 11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862"/>
                <a:gd name="T160" fmla="*/ 0 h 1164"/>
                <a:gd name="T161" fmla="*/ 1862 w 1862"/>
                <a:gd name="T162" fmla="*/ 1164 h 116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862" h="1164">
                  <a:moveTo>
                    <a:pt x="1862" y="930"/>
                  </a:moveTo>
                  <a:lnTo>
                    <a:pt x="1862" y="930"/>
                  </a:lnTo>
                  <a:lnTo>
                    <a:pt x="1860" y="942"/>
                  </a:lnTo>
                  <a:lnTo>
                    <a:pt x="1856" y="954"/>
                  </a:lnTo>
                  <a:lnTo>
                    <a:pt x="1850" y="966"/>
                  </a:lnTo>
                  <a:lnTo>
                    <a:pt x="1842" y="978"/>
                  </a:lnTo>
                  <a:lnTo>
                    <a:pt x="1832" y="988"/>
                  </a:lnTo>
                  <a:lnTo>
                    <a:pt x="1820" y="1000"/>
                  </a:lnTo>
                  <a:lnTo>
                    <a:pt x="1806" y="1010"/>
                  </a:lnTo>
                  <a:lnTo>
                    <a:pt x="1788" y="1020"/>
                  </a:lnTo>
                  <a:lnTo>
                    <a:pt x="1750" y="1042"/>
                  </a:lnTo>
                  <a:lnTo>
                    <a:pt x="1702" y="1060"/>
                  </a:lnTo>
                  <a:lnTo>
                    <a:pt x="1650" y="1078"/>
                  </a:lnTo>
                  <a:lnTo>
                    <a:pt x="1588" y="1094"/>
                  </a:lnTo>
                  <a:lnTo>
                    <a:pt x="1522" y="1110"/>
                  </a:lnTo>
                  <a:lnTo>
                    <a:pt x="1452" y="1124"/>
                  </a:lnTo>
                  <a:lnTo>
                    <a:pt x="1374" y="1134"/>
                  </a:lnTo>
                  <a:lnTo>
                    <a:pt x="1294" y="1144"/>
                  </a:lnTo>
                  <a:lnTo>
                    <a:pt x="1208" y="1152"/>
                  </a:lnTo>
                  <a:lnTo>
                    <a:pt x="1118" y="1158"/>
                  </a:lnTo>
                  <a:lnTo>
                    <a:pt x="1026" y="1162"/>
                  </a:lnTo>
                  <a:lnTo>
                    <a:pt x="930" y="1164"/>
                  </a:lnTo>
                  <a:lnTo>
                    <a:pt x="836" y="1162"/>
                  </a:lnTo>
                  <a:lnTo>
                    <a:pt x="744" y="1158"/>
                  </a:lnTo>
                  <a:lnTo>
                    <a:pt x="654" y="1152"/>
                  </a:lnTo>
                  <a:lnTo>
                    <a:pt x="568" y="1144"/>
                  </a:lnTo>
                  <a:lnTo>
                    <a:pt x="488" y="1134"/>
                  </a:lnTo>
                  <a:lnTo>
                    <a:pt x="410" y="1124"/>
                  </a:lnTo>
                  <a:lnTo>
                    <a:pt x="338" y="1110"/>
                  </a:lnTo>
                  <a:lnTo>
                    <a:pt x="272" y="1094"/>
                  </a:lnTo>
                  <a:lnTo>
                    <a:pt x="212" y="1078"/>
                  </a:lnTo>
                  <a:lnTo>
                    <a:pt x="158" y="1060"/>
                  </a:lnTo>
                  <a:lnTo>
                    <a:pt x="112" y="1042"/>
                  </a:lnTo>
                  <a:lnTo>
                    <a:pt x="74" y="1020"/>
                  </a:lnTo>
                  <a:lnTo>
                    <a:pt x="56" y="1010"/>
                  </a:lnTo>
                  <a:lnTo>
                    <a:pt x="42" y="1000"/>
                  </a:lnTo>
                  <a:lnTo>
                    <a:pt x="30" y="988"/>
                  </a:lnTo>
                  <a:lnTo>
                    <a:pt x="18" y="978"/>
                  </a:lnTo>
                  <a:lnTo>
                    <a:pt x="10" y="966"/>
                  </a:lnTo>
                  <a:lnTo>
                    <a:pt x="4" y="954"/>
                  </a:lnTo>
                  <a:lnTo>
                    <a:pt x="2" y="942"/>
                  </a:lnTo>
                  <a:lnTo>
                    <a:pt x="0" y="930"/>
                  </a:lnTo>
                  <a:lnTo>
                    <a:pt x="2" y="882"/>
                  </a:lnTo>
                  <a:lnTo>
                    <a:pt x="4" y="836"/>
                  </a:lnTo>
                  <a:lnTo>
                    <a:pt x="10" y="788"/>
                  </a:lnTo>
                  <a:lnTo>
                    <a:pt x="18" y="742"/>
                  </a:lnTo>
                  <a:lnTo>
                    <a:pt x="30" y="698"/>
                  </a:lnTo>
                  <a:lnTo>
                    <a:pt x="42" y="654"/>
                  </a:lnTo>
                  <a:lnTo>
                    <a:pt x="56" y="610"/>
                  </a:lnTo>
                  <a:lnTo>
                    <a:pt x="74" y="568"/>
                  </a:lnTo>
                  <a:lnTo>
                    <a:pt x="92" y="526"/>
                  </a:lnTo>
                  <a:lnTo>
                    <a:pt x="112" y="486"/>
                  </a:lnTo>
                  <a:lnTo>
                    <a:pt x="134" y="448"/>
                  </a:lnTo>
                  <a:lnTo>
                    <a:pt x="158" y="410"/>
                  </a:lnTo>
                  <a:lnTo>
                    <a:pt x="184" y="374"/>
                  </a:lnTo>
                  <a:lnTo>
                    <a:pt x="212" y="338"/>
                  </a:lnTo>
                  <a:lnTo>
                    <a:pt x="242" y="304"/>
                  </a:lnTo>
                  <a:lnTo>
                    <a:pt x="272" y="272"/>
                  </a:lnTo>
                  <a:lnTo>
                    <a:pt x="304" y="242"/>
                  </a:lnTo>
                  <a:lnTo>
                    <a:pt x="338" y="212"/>
                  </a:lnTo>
                  <a:lnTo>
                    <a:pt x="374" y="184"/>
                  </a:lnTo>
                  <a:lnTo>
                    <a:pt x="410" y="158"/>
                  </a:lnTo>
                  <a:lnTo>
                    <a:pt x="448" y="134"/>
                  </a:lnTo>
                  <a:lnTo>
                    <a:pt x="488" y="112"/>
                  </a:lnTo>
                  <a:lnTo>
                    <a:pt x="528" y="92"/>
                  </a:lnTo>
                  <a:lnTo>
                    <a:pt x="568" y="72"/>
                  </a:lnTo>
                  <a:lnTo>
                    <a:pt x="610" y="56"/>
                  </a:lnTo>
                  <a:lnTo>
                    <a:pt x="654" y="42"/>
                  </a:lnTo>
                  <a:lnTo>
                    <a:pt x="698" y="28"/>
                  </a:lnTo>
                  <a:lnTo>
                    <a:pt x="744" y="18"/>
                  </a:lnTo>
                  <a:lnTo>
                    <a:pt x="790" y="10"/>
                  </a:lnTo>
                  <a:lnTo>
                    <a:pt x="836" y="4"/>
                  </a:lnTo>
                  <a:lnTo>
                    <a:pt x="882" y="0"/>
                  </a:lnTo>
                  <a:lnTo>
                    <a:pt x="930" y="0"/>
                  </a:lnTo>
                  <a:lnTo>
                    <a:pt x="978" y="0"/>
                  </a:lnTo>
                  <a:lnTo>
                    <a:pt x="1026" y="4"/>
                  </a:lnTo>
                  <a:lnTo>
                    <a:pt x="1072" y="10"/>
                  </a:lnTo>
                  <a:lnTo>
                    <a:pt x="1118" y="18"/>
                  </a:lnTo>
                  <a:lnTo>
                    <a:pt x="1164" y="28"/>
                  </a:lnTo>
                  <a:lnTo>
                    <a:pt x="1208" y="42"/>
                  </a:lnTo>
                  <a:lnTo>
                    <a:pt x="1250" y="56"/>
                  </a:lnTo>
                  <a:lnTo>
                    <a:pt x="1294" y="72"/>
                  </a:lnTo>
                  <a:lnTo>
                    <a:pt x="1334" y="92"/>
                  </a:lnTo>
                  <a:lnTo>
                    <a:pt x="1374" y="112"/>
                  </a:lnTo>
                  <a:lnTo>
                    <a:pt x="1414" y="134"/>
                  </a:lnTo>
                  <a:lnTo>
                    <a:pt x="1452" y="158"/>
                  </a:lnTo>
                  <a:lnTo>
                    <a:pt x="1488" y="184"/>
                  </a:lnTo>
                  <a:lnTo>
                    <a:pt x="1522" y="212"/>
                  </a:lnTo>
                  <a:lnTo>
                    <a:pt x="1556" y="242"/>
                  </a:lnTo>
                  <a:lnTo>
                    <a:pt x="1588" y="272"/>
                  </a:lnTo>
                  <a:lnTo>
                    <a:pt x="1620" y="304"/>
                  </a:lnTo>
                  <a:lnTo>
                    <a:pt x="1650" y="338"/>
                  </a:lnTo>
                  <a:lnTo>
                    <a:pt x="1676" y="374"/>
                  </a:lnTo>
                  <a:lnTo>
                    <a:pt x="1702" y="410"/>
                  </a:lnTo>
                  <a:lnTo>
                    <a:pt x="1726" y="448"/>
                  </a:lnTo>
                  <a:lnTo>
                    <a:pt x="1750" y="486"/>
                  </a:lnTo>
                  <a:lnTo>
                    <a:pt x="1770" y="526"/>
                  </a:lnTo>
                  <a:lnTo>
                    <a:pt x="1788" y="568"/>
                  </a:lnTo>
                  <a:lnTo>
                    <a:pt x="1806" y="610"/>
                  </a:lnTo>
                  <a:lnTo>
                    <a:pt x="1820" y="654"/>
                  </a:lnTo>
                  <a:lnTo>
                    <a:pt x="1832" y="698"/>
                  </a:lnTo>
                  <a:lnTo>
                    <a:pt x="1842" y="742"/>
                  </a:lnTo>
                  <a:lnTo>
                    <a:pt x="1850" y="788"/>
                  </a:lnTo>
                  <a:lnTo>
                    <a:pt x="1856" y="836"/>
                  </a:lnTo>
                  <a:lnTo>
                    <a:pt x="1860" y="882"/>
                  </a:lnTo>
                  <a:lnTo>
                    <a:pt x="1862" y="930"/>
                  </a:lnTo>
                  <a:close/>
                </a:path>
              </a:pathLst>
            </a:custGeom>
            <a:gradFill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lIns="99496" tIns="49748" rIns="99496" bIns="49748"/>
            <a:lstStyle/>
            <a:p>
              <a:endParaRPr lang="zh-CN" altLang="en-US"/>
            </a:p>
          </p:txBody>
        </p:sp>
        <p:sp>
          <p:nvSpPr>
            <p:cNvPr id="14352" name="Oval 320">
              <a:extLst>
                <a:ext uri="{FF2B5EF4-FFF2-40B4-BE49-F238E27FC236}">
                  <a16:creationId xmlns:a16="http://schemas.microsoft.com/office/drawing/2014/main" id="{2FFFD94D-D1A4-44FD-AA3B-11166110E3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" y="138"/>
              <a:ext cx="183" cy="18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67ABF5"/>
                </a:gs>
              </a:gsLst>
              <a:path path="shape">
                <a:fillToRect r="100000" b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rot="10800000" wrap="none" lIns="99496" tIns="49748" rIns="99496" bIns="49748" anchor="ctr"/>
            <a:lstStyle/>
            <a:p>
              <a:pPr latinLnBrk="1">
                <a:buFont typeface="Arial" charset="0"/>
                <a:buNone/>
                <a:defRPr/>
              </a:pPr>
              <a:endParaRPr lang="zh-CN" sz="2000" b="1">
                <a:solidFill>
                  <a:srgbClr val="000000"/>
                </a:solidFill>
                <a:latin typeface="Gulim" charset="0"/>
                <a:ea typeface="Gulim" charset="0"/>
                <a:cs typeface="Gulim" charset="0"/>
                <a:sym typeface="Gulim" charset="0"/>
              </a:endParaRPr>
            </a:p>
          </p:txBody>
        </p:sp>
      </p:grpSp>
      <p:sp>
        <p:nvSpPr>
          <p:cNvPr id="14342" name="Oval 321">
            <a:extLst>
              <a:ext uri="{FF2B5EF4-FFF2-40B4-BE49-F238E27FC236}">
                <a16:creationId xmlns:a16="http://schemas.microsoft.com/office/drawing/2014/main" id="{CC2C3A6F-558A-4E10-A8D5-3B29406A2E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8900" y="4130675"/>
            <a:ext cx="3746500" cy="12827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100000">
                <a:srgbClr val="FFFFFF"/>
              </a:gs>
            </a:gsLst>
            <a:path path="shape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9496" tIns="49748" rIns="99496" bIns="49748" anchor="ctr"/>
          <a:lstStyle/>
          <a:p>
            <a:pPr latinLnBrk="1">
              <a:buFont typeface="Arial" charset="0"/>
              <a:buNone/>
              <a:defRPr/>
            </a:pPr>
            <a:endParaRPr lang="zh-CN" sz="2000" b="1">
              <a:solidFill>
                <a:srgbClr val="000000"/>
              </a:solidFill>
              <a:latin typeface="Gulim" charset="0"/>
              <a:ea typeface="Gulim" charset="0"/>
              <a:cs typeface="Gulim" charset="0"/>
              <a:sym typeface="Gulim" charset="0"/>
            </a:endParaRPr>
          </a:p>
        </p:txBody>
      </p:sp>
      <p:sp>
        <p:nvSpPr>
          <p:cNvPr id="25606" name="Freeform 323">
            <a:extLst>
              <a:ext uri="{FF2B5EF4-FFF2-40B4-BE49-F238E27FC236}">
                <a16:creationId xmlns:a16="http://schemas.microsoft.com/office/drawing/2014/main" id="{9B759971-4BE5-440A-AD6C-5A883E033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9463" y="3409950"/>
            <a:ext cx="2366962" cy="1536700"/>
          </a:xfrm>
          <a:custGeom>
            <a:avLst/>
            <a:gdLst>
              <a:gd name="T0" fmla="*/ 2147483647 w 1862"/>
              <a:gd name="T1" fmla="*/ 1298460013 h 1164"/>
              <a:gd name="T2" fmla="*/ 2147483647 w 1862"/>
              <a:gd name="T3" fmla="*/ 1331574313 h 1164"/>
              <a:gd name="T4" fmla="*/ 2147483647 w 1862"/>
              <a:gd name="T5" fmla="*/ 1364689934 h 1164"/>
              <a:gd name="T6" fmla="*/ 2147483647 w 1862"/>
              <a:gd name="T7" fmla="*/ 1396061586 h 1164"/>
              <a:gd name="T8" fmla="*/ 2147483647 w 1862"/>
              <a:gd name="T9" fmla="*/ 1423947938 h 1164"/>
              <a:gd name="T10" fmla="*/ 2147483647 w 1862"/>
              <a:gd name="T11" fmla="*/ 1479720643 h 1164"/>
              <a:gd name="T12" fmla="*/ 2053850555 w 1862"/>
              <a:gd name="T13" fmla="*/ 1526780100 h 1164"/>
              <a:gd name="T14" fmla="*/ 1877714005 w 1862"/>
              <a:gd name="T15" fmla="*/ 1568608968 h 1164"/>
              <a:gd name="T16" fmla="*/ 1672490010 w 1862"/>
              <a:gd name="T17" fmla="*/ 1596495321 h 1164"/>
              <a:gd name="T18" fmla="*/ 1446259545 w 1862"/>
              <a:gd name="T19" fmla="*/ 1615667105 h 1164"/>
              <a:gd name="T20" fmla="*/ 1202253983 w 1862"/>
              <a:gd name="T21" fmla="*/ 1624381673 h 1164"/>
              <a:gd name="T22" fmla="*/ 961479795 w 1862"/>
              <a:gd name="T23" fmla="*/ 1615667105 h 1164"/>
              <a:gd name="T24" fmla="*/ 735249330 w 1862"/>
              <a:gd name="T25" fmla="*/ 1596495321 h 1164"/>
              <a:gd name="T26" fmla="*/ 530025335 w 1862"/>
              <a:gd name="T27" fmla="*/ 1568608968 h 1164"/>
              <a:gd name="T28" fmla="*/ 352273099 w 1862"/>
              <a:gd name="T29" fmla="*/ 1526780100 h 1164"/>
              <a:gd name="T30" fmla="*/ 203607037 w 1862"/>
              <a:gd name="T31" fmla="*/ 1479720643 h 1164"/>
              <a:gd name="T32" fmla="*/ 95339501 w 1862"/>
              <a:gd name="T33" fmla="*/ 1423947938 h 1164"/>
              <a:gd name="T34" fmla="*/ 54942247 w 1862"/>
              <a:gd name="T35" fmla="*/ 1396061586 h 1164"/>
              <a:gd name="T36" fmla="*/ 22623428 w 1862"/>
              <a:gd name="T37" fmla="*/ 1364689934 h 1164"/>
              <a:gd name="T38" fmla="*/ 4848331 w 1862"/>
              <a:gd name="T39" fmla="*/ 1331574313 h 1164"/>
              <a:gd name="T40" fmla="*/ 0 w 1862"/>
              <a:gd name="T41" fmla="*/ 1298460013 h 1164"/>
              <a:gd name="T42" fmla="*/ 4848331 w 1862"/>
              <a:gd name="T43" fmla="*/ 1165998849 h 1164"/>
              <a:gd name="T44" fmla="*/ 22623428 w 1862"/>
              <a:gd name="T45" fmla="*/ 1035281655 h 1164"/>
              <a:gd name="T46" fmla="*/ 54942247 w 1862"/>
              <a:gd name="T47" fmla="*/ 913279029 h 1164"/>
              <a:gd name="T48" fmla="*/ 95339501 w 1862"/>
              <a:gd name="T49" fmla="*/ 793019052 h 1164"/>
              <a:gd name="T50" fmla="*/ 145433417 w 1862"/>
              <a:gd name="T51" fmla="*/ 677988343 h 1164"/>
              <a:gd name="T52" fmla="*/ 203607037 w 1862"/>
              <a:gd name="T53" fmla="*/ 571670883 h 1164"/>
              <a:gd name="T54" fmla="*/ 274708694 w 1862"/>
              <a:gd name="T55" fmla="*/ 472325340 h 1164"/>
              <a:gd name="T56" fmla="*/ 352273099 w 1862"/>
              <a:gd name="T57" fmla="*/ 379951715 h 1164"/>
              <a:gd name="T58" fmla="*/ 436301521 w 1862"/>
              <a:gd name="T59" fmla="*/ 296292658 h 1164"/>
              <a:gd name="T60" fmla="*/ 530025335 w 1862"/>
              <a:gd name="T61" fmla="*/ 221348169 h 1164"/>
              <a:gd name="T62" fmla="*/ 631830124 w 1862"/>
              <a:gd name="T63" fmla="*/ 156860897 h 1164"/>
              <a:gd name="T64" fmla="*/ 735249330 w 1862"/>
              <a:gd name="T65" fmla="*/ 101088192 h 1164"/>
              <a:gd name="T66" fmla="*/ 845132553 w 1862"/>
              <a:gd name="T67" fmla="*/ 59258004 h 1164"/>
              <a:gd name="T68" fmla="*/ 961479795 w 1862"/>
              <a:gd name="T69" fmla="*/ 24401053 h 1164"/>
              <a:gd name="T70" fmla="*/ 1081058410 w 1862"/>
              <a:gd name="T71" fmla="*/ 5229269 h 1164"/>
              <a:gd name="T72" fmla="*/ 1202253983 w 1862"/>
              <a:gd name="T73" fmla="*/ 0 h 1164"/>
              <a:gd name="T74" fmla="*/ 1326680930 w 1862"/>
              <a:gd name="T75" fmla="*/ 5229269 h 1164"/>
              <a:gd name="T76" fmla="*/ 1446259545 w 1862"/>
              <a:gd name="T77" fmla="*/ 24401053 h 1164"/>
              <a:gd name="T78" fmla="*/ 1562606787 w 1862"/>
              <a:gd name="T79" fmla="*/ 59258004 h 1164"/>
              <a:gd name="T80" fmla="*/ 1672490010 w 1862"/>
              <a:gd name="T81" fmla="*/ 101088192 h 1164"/>
              <a:gd name="T82" fmla="*/ 1775909216 w 1862"/>
              <a:gd name="T83" fmla="*/ 156860897 h 1164"/>
              <a:gd name="T84" fmla="*/ 1877714005 w 1862"/>
              <a:gd name="T85" fmla="*/ 221348169 h 1164"/>
              <a:gd name="T86" fmla="*/ 1968205175 w 1862"/>
              <a:gd name="T87" fmla="*/ 296292658 h 1164"/>
              <a:gd name="T88" fmla="*/ 2053850555 w 1862"/>
              <a:gd name="T89" fmla="*/ 379951715 h 1164"/>
              <a:gd name="T90" fmla="*/ 2133030646 w 1862"/>
              <a:gd name="T91" fmla="*/ 472325340 h 1164"/>
              <a:gd name="T92" fmla="*/ 2147483647 w 1862"/>
              <a:gd name="T93" fmla="*/ 571670883 h 1164"/>
              <a:gd name="T94" fmla="*/ 2147483647 w 1862"/>
              <a:gd name="T95" fmla="*/ 677988343 h 1164"/>
              <a:gd name="T96" fmla="*/ 2147483647 w 1862"/>
              <a:gd name="T97" fmla="*/ 793019052 h 1164"/>
              <a:gd name="T98" fmla="*/ 2147483647 w 1862"/>
              <a:gd name="T99" fmla="*/ 913279029 h 1164"/>
              <a:gd name="T100" fmla="*/ 2147483647 w 1862"/>
              <a:gd name="T101" fmla="*/ 1035281655 h 1164"/>
              <a:gd name="T102" fmla="*/ 2147483647 w 1862"/>
              <a:gd name="T103" fmla="*/ 1165998849 h 1164"/>
              <a:gd name="T104" fmla="*/ 2147483647 w 1862"/>
              <a:gd name="T105" fmla="*/ 1298460013 h 116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862"/>
              <a:gd name="T160" fmla="*/ 0 h 1164"/>
              <a:gd name="T161" fmla="*/ 1862 w 1862"/>
              <a:gd name="T162" fmla="*/ 1164 h 116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862" h="1164">
                <a:moveTo>
                  <a:pt x="1862" y="930"/>
                </a:moveTo>
                <a:lnTo>
                  <a:pt x="1862" y="930"/>
                </a:lnTo>
                <a:lnTo>
                  <a:pt x="1860" y="942"/>
                </a:lnTo>
                <a:lnTo>
                  <a:pt x="1856" y="954"/>
                </a:lnTo>
                <a:lnTo>
                  <a:pt x="1850" y="966"/>
                </a:lnTo>
                <a:lnTo>
                  <a:pt x="1842" y="978"/>
                </a:lnTo>
                <a:lnTo>
                  <a:pt x="1832" y="988"/>
                </a:lnTo>
                <a:lnTo>
                  <a:pt x="1820" y="1000"/>
                </a:lnTo>
                <a:lnTo>
                  <a:pt x="1806" y="1010"/>
                </a:lnTo>
                <a:lnTo>
                  <a:pt x="1788" y="1020"/>
                </a:lnTo>
                <a:lnTo>
                  <a:pt x="1750" y="1042"/>
                </a:lnTo>
                <a:lnTo>
                  <a:pt x="1702" y="1060"/>
                </a:lnTo>
                <a:lnTo>
                  <a:pt x="1650" y="1078"/>
                </a:lnTo>
                <a:lnTo>
                  <a:pt x="1588" y="1094"/>
                </a:lnTo>
                <a:lnTo>
                  <a:pt x="1522" y="1110"/>
                </a:lnTo>
                <a:lnTo>
                  <a:pt x="1452" y="1124"/>
                </a:lnTo>
                <a:lnTo>
                  <a:pt x="1374" y="1134"/>
                </a:lnTo>
                <a:lnTo>
                  <a:pt x="1294" y="1144"/>
                </a:lnTo>
                <a:lnTo>
                  <a:pt x="1208" y="1152"/>
                </a:lnTo>
                <a:lnTo>
                  <a:pt x="1118" y="1158"/>
                </a:lnTo>
                <a:lnTo>
                  <a:pt x="1026" y="1162"/>
                </a:lnTo>
                <a:lnTo>
                  <a:pt x="930" y="1164"/>
                </a:lnTo>
                <a:lnTo>
                  <a:pt x="836" y="1162"/>
                </a:lnTo>
                <a:lnTo>
                  <a:pt x="744" y="1158"/>
                </a:lnTo>
                <a:lnTo>
                  <a:pt x="654" y="1152"/>
                </a:lnTo>
                <a:lnTo>
                  <a:pt x="568" y="1144"/>
                </a:lnTo>
                <a:lnTo>
                  <a:pt x="488" y="1134"/>
                </a:lnTo>
                <a:lnTo>
                  <a:pt x="410" y="1124"/>
                </a:lnTo>
                <a:lnTo>
                  <a:pt x="338" y="1110"/>
                </a:lnTo>
                <a:lnTo>
                  <a:pt x="272" y="1094"/>
                </a:lnTo>
                <a:lnTo>
                  <a:pt x="212" y="1078"/>
                </a:lnTo>
                <a:lnTo>
                  <a:pt x="158" y="1060"/>
                </a:lnTo>
                <a:lnTo>
                  <a:pt x="112" y="1042"/>
                </a:lnTo>
                <a:lnTo>
                  <a:pt x="74" y="1020"/>
                </a:lnTo>
                <a:lnTo>
                  <a:pt x="56" y="1010"/>
                </a:lnTo>
                <a:lnTo>
                  <a:pt x="42" y="1000"/>
                </a:lnTo>
                <a:lnTo>
                  <a:pt x="30" y="988"/>
                </a:lnTo>
                <a:lnTo>
                  <a:pt x="18" y="978"/>
                </a:lnTo>
                <a:lnTo>
                  <a:pt x="10" y="966"/>
                </a:lnTo>
                <a:lnTo>
                  <a:pt x="4" y="954"/>
                </a:lnTo>
                <a:lnTo>
                  <a:pt x="2" y="942"/>
                </a:lnTo>
                <a:lnTo>
                  <a:pt x="0" y="930"/>
                </a:lnTo>
                <a:lnTo>
                  <a:pt x="2" y="882"/>
                </a:lnTo>
                <a:lnTo>
                  <a:pt x="4" y="836"/>
                </a:lnTo>
                <a:lnTo>
                  <a:pt x="10" y="788"/>
                </a:lnTo>
                <a:lnTo>
                  <a:pt x="18" y="742"/>
                </a:lnTo>
                <a:lnTo>
                  <a:pt x="30" y="698"/>
                </a:lnTo>
                <a:lnTo>
                  <a:pt x="42" y="654"/>
                </a:lnTo>
                <a:lnTo>
                  <a:pt x="56" y="610"/>
                </a:lnTo>
                <a:lnTo>
                  <a:pt x="74" y="568"/>
                </a:lnTo>
                <a:lnTo>
                  <a:pt x="92" y="526"/>
                </a:lnTo>
                <a:lnTo>
                  <a:pt x="112" y="486"/>
                </a:lnTo>
                <a:lnTo>
                  <a:pt x="134" y="448"/>
                </a:lnTo>
                <a:lnTo>
                  <a:pt x="158" y="410"/>
                </a:lnTo>
                <a:lnTo>
                  <a:pt x="184" y="374"/>
                </a:lnTo>
                <a:lnTo>
                  <a:pt x="212" y="338"/>
                </a:lnTo>
                <a:lnTo>
                  <a:pt x="242" y="304"/>
                </a:lnTo>
                <a:lnTo>
                  <a:pt x="272" y="272"/>
                </a:lnTo>
                <a:lnTo>
                  <a:pt x="304" y="242"/>
                </a:lnTo>
                <a:lnTo>
                  <a:pt x="338" y="212"/>
                </a:lnTo>
                <a:lnTo>
                  <a:pt x="374" y="184"/>
                </a:lnTo>
                <a:lnTo>
                  <a:pt x="410" y="158"/>
                </a:lnTo>
                <a:lnTo>
                  <a:pt x="448" y="134"/>
                </a:lnTo>
                <a:lnTo>
                  <a:pt x="488" y="112"/>
                </a:lnTo>
                <a:lnTo>
                  <a:pt x="528" y="92"/>
                </a:lnTo>
                <a:lnTo>
                  <a:pt x="568" y="72"/>
                </a:lnTo>
                <a:lnTo>
                  <a:pt x="610" y="56"/>
                </a:lnTo>
                <a:lnTo>
                  <a:pt x="654" y="42"/>
                </a:lnTo>
                <a:lnTo>
                  <a:pt x="698" y="28"/>
                </a:lnTo>
                <a:lnTo>
                  <a:pt x="744" y="18"/>
                </a:lnTo>
                <a:lnTo>
                  <a:pt x="790" y="10"/>
                </a:lnTo>
                <a:lnTo>
                  <a:pt x="836" y="4"/>
                </a:lnTo>
                <a:lnTo>
                  <a:pt x="882" y="0"/>
                </a:lnTo>
                <a:lnTo>
                  <a:pt x="930" y="0"/>
                </a:lnTo>
                <a:lnTo>
                  <a:pt x="978" y="0"/>
                </a:lnTo>
                <a:lnTo>
                  <a:pt x="1026" y="4"/>
                </a:lnTo>
                <a:lnTo>
                  <a:pt x="1072" y="10"/>
                </a:lnTo>
                <a:lnTo>
                  <a:pt x="1118" y="18"/>
                </a:lnTo>
                <a:lnTo>
                  <a:pt x="1164" y="28"/>
                </a:lnTo>
                <a:lnTo>
                  <a:pt x="1208" y="42"/>
                </a:lnTo>
                <a:lnTo>
                  <a:pt x="1250" y="56"/>
                </a:lnTo>
                <a:lnTo>
                  <a:pt x="1294" y="72"/>
                </a:lnTo>
                <a:lnTo>
                  <a:pt x="1334" y="92"/>
                </a:lnTo>
                <a:lnTo>
                  <a:pt x="1374" y="112"/>
                </a:lnTo>
                <a:lnTo>
                  <a:pt x="1414" y="134"/>
                </a:lnTo>
                <a:lnTo>
                  <a:pt x="1452" y="158"/>
                </a:lnTo>
                <a:lnTo>
                  <a:pt x="1488" y="184"/>
                </a:lnTo>
                <a:lnTo>
                  <a:pt x="1522" y="212"/>
                </a:lnTo>
                <a:lnTo>
                  <a:pt x="1556" y="242"/>
                </a:lnTo>
                <a:lnTo>
                  <a:pt x="1588" y="272"/>
                </a:lnTo>
                <a:lnTo>
                  <a:pt x="1620" y="304"/>
                </a:lnTo>
                <a:lnTo>
                  <a:pt x="1650" y="338"/>
                </a:lnTo>
                <a:lnTo>
                  <a:pt x="1676" y="374"/>
                </a:lnTo>
                <a:lnTo>
                  <a:pt x="1702" y="410"/>
                </a:lnTo>
                <a:lnTo>
                  <a:pt x="1726" y="448"/>
                </a:lnTo>
                <a:lnTo>
                  <a:pt x="1750" y="486"/>
                </a:lnTo>
                <a:lnTo>
                  <a:pt x="1770" y="526"/>
                </a:lnTo>
                <a:lnTo>
                  <a:pt x="1788" y="568"/>
                </a:lnTo>
                <a:lnTo>
                  <a:pt x="1806" y="610"/>
                </a:lnTo>
                <a:lnTo>
                  <a:pt x="1820" y="654"/>
                </a:lnTo>
                <a:lnTo>
                  <a:pt x="1832" y="698"/>
                </a:lnTo>
                <a:lnTo>
                  <a:pt x="1842" y="742"/>
                </a:lnTo>
                <a:lnTo>
                  <a:pt x="1850" y="788"/>
                </a:lnTo>
                <a:lnTo>
                  <a:pt x="1856" y="836"/>
                </a:lnTo>
                <a:lnTo>
                  <a:pt x="1860" y="882"/>
                </a:lnTo>
                <a:lnTo>
                  <a:pt x="1862" y="930"/>
                </a:lnTo>
                <a:close/>
              </a:path>
            </a:pathLst>
          </a:custGeom>
          <a:gradFill rotWithShape="1">
            <a:gsLst>
              <a:gs pos="0">
                <a:srgbClr val="FF5722"/>
              </a:gs>
              <a:gs pos="100000">
                <a:srgbClr val="FF906D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496" tIns="49748" rIns="99496" bIns="49748" anchor="ctr"/>
          <a:lstStyle/>
          <a:p>
            <a:endParaRPr lang="zh-CN" altLang="en-US"/>
          </a:p>
        </p:txBody>
      </p:sp>
      <p:sp>
        <p:nvSpPr>
          <p:cNvPr id="14344" name="Oval 324">
            <a:extLst>
              <a:ext uri="{FF2B5EF4-FFF2-40B4-BE49-F238E27FC236}">
                <a16:creationId xmlns:a16="http://schemas.microsoft.com/office/drawing/2014/main" id="{8DD65130-434C-4E54-829A-515EFECC14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8413" y="3721100"/>
            <a:ext cx="396875" cy="40957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67ABF5"/>
              </a:gs>
            </a:gsLst>
            <a:path path="shape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9496" tIns="49748" rIns="99496" bIns="49748" anchor="ctr"/>
          <a:lstStyle/>
          <a:p>
            <a:pPr latinLnBrk="1">
              <a:buFont typeface="Arial" charset="0"/>
              <a:buNone/>
              <a:defRPr/>
            </a:pPr>
            <a:endParaRPr lang="zh-CN" sz="2000" b="1">
              <a:solidFill>
                <a:srgbClr val="000000"/>
              </a:solidFill>
              <a:latin typeface="Gulim" charset="0"/>
              <a:ea typeface="Gulim" charset="0"/>
              <a:cs typeface="Gulim" charset="0"/>
              <a:sym typeface="Gulim" charset="0"/>
            </a:endParaRPr>
          </a:p>
        </p:txBody>
      </p:sp>
      <p:sp>
        <p:nvSpPr>
          <p:cNvPr id="14345" name="Text Box 325">
            <a:extLst>
              <a:ext uri="{FF2B5EF4-FFF2-40B4-BE49-F238E27FC236}">
                <a16:creationId xmlns:a16="http://schemas.microsoft.com/office/drawing/2014/main" id="{51B5E1B0-12AD-4AA9-9F99-32EE66F1E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2188" y="3932238"/>
            <a:ext cx="1957387" cy="75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9496" tIns="49748" rIns="99496" bIns="49748">
            <a:spAutoFit/>
          </a:bodyPr>
          <a:lstStyle/>
          <a:p>
            <a:pPr algn="ctr" latinLnBrk="1">
              <a:buFont typeface="Arial" charset="0"/>
              <a:buNone/>
              <a:defRPr/>
            </a:pPr>
            <a:r>
              <a:rPr lang="en-US" altLang="zh-CN" sz="3000" b="1">
                <a:solidFill>
                  <a:srgbClr val="FFFFFF"/>
                </a:solidFill>
                <a:latin typeface="Arial Black" charset="0"/>
                <a:ea typeface="Gulim" charset="0"/>
                <a:cs typeface="Gulim" charset="0"/>
                <a:sym typeface="Arial Black" charset="0"/>
              </a:rPr>
              <a:t>Creative</a:t>
            </a:r>
            <a:endParaRPr lang="zh-CN" altLang="en-US" sz="3000" b="1">
              <a:solidFill>
                <a:srgbClr val="FFFFFF"/>
              </a:solidFill>
              <a:latin typeface="Arial Black" charset="0"/>
              <a:ea typeface="Gulim" charset="0"/>
              <a:cs typeface="Gulim" charset="0"/>
              <a:sym typeface="Arial Black" charset="0"/>
            </a:endParaRPr>
          </a:p>
          <a:p>
            <a:pPr algn="ctr" latinLnBrk="1">
              <a:buFont typeface="Arial" charset="0"/>
              <a:buNone/>
              <a:defRPr/>
            </a:pPr>
            <a:r>
              <a:rPr lang="en-US" altLang="zh-CN" sz="1300" b="1">
                <a:solidFill>
                  <a:srgbClr val="FFFFFF"/>
                </a:solidFill>
                <a:latin typeface="Arial Black" charset="0"/>
                <a:ea typeface="Gulim" charset="0"/>
                <a:cs typeface="Gulim" charset="0"/>
                <a:sym typeface="Arial Black" charset="0"/>
              </a:rPr>
              <a:t>Visual aids!</a:t>
            </a: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5372" name="WordArt 329">
            <a:extLst>
              <a:ext uri="{FF2B5EF4-FFF2-40B4-BE49-F238E27FC236}">
                <a16:creationId xmlns:a16="http://schemas.microsoft.com/office/drawing/2014/main" id="{5529146A-9376-4727-9165-36F5BE6EFC8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79725" y="2847975"/>
            <a:ext cx="3243263" cy="30670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1252120"/>
              </a:avLst>
            </a:prstTxWarp>
          </a:bodyPr>
          <a:lstStyle/>
          <a:p>
            <a:pPr algn="ctr">
              <a:defRPr/>
            </a:pPr>
            <a:r>
              <a:rPr lang="en-US" altLang="zh-CN" sz="800" strike="sngStrike" kern="10">
                <a:solidFill>
                  <a:srgbClr val="FFFFFF"/>
                </a:solidFill>
                <a:latin typeface="Arial Black"/>
              </a:rPr>
              <a:t>Each work was featured with simplicity but supreme beauty</a:t>
            </a:r>
            <a:endParaRPr lang="zh-CN" altLang="en-US" sz="800" strike="sngStrike" kern="10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15373" name="WordArt 330">
            <a:extLst>
              <a:ext uri="{FF2B5EF4-FFF2-40B4-BE49-F238E27FC236}">
                <a16:creationId xmlns:a16="http://schemas.microsoft.com/office/drawing/2014/main" id="{A61BF2C6-38BC-4054-B1D3-A29C8CC2AF9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95513" y="2200275"/>
            <a:ext cx="4611687" cy="43640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1252563"/>
              </a:avLst>
            </a:prstTxWarp>
          </a:bodyPr>
          <a:lstStyle/>
          <a:p>
            <a:pPr algn="ctr">
              <a:defRPr/>
            </a:pPr>
            <a:r>
              <a:rPr lang="en-US" altLang="zh-CN" sz="800" strike="sngStrike" kern="10">
                <a:solidFill>
                  <a:srgbClr val="FFFFFF"/>
                </a:solidFill>
                <a:latin typeface="Arial Black"/>
              </a:rPr>
              <a:t>Each work was featured with simplicity but supreme beauty</a:t>
            </a:r>
            <a:endParaRPr lang="zh-CN" altLang="en-US" sz="800" strike="sngStrike" kern="10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15374" name="WordArt 331">
            <a:extLst>
              <a:ext uri="{FF2B5EF4-FFF2-40B4-BE49-F238E27FC236}">
                <a16:creationId xmlns:a16="http://schemas.microsoft.com/office/drawing/2014/main" id="{C975C67A-A5D1-416C-84C8-E021CA7BD55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16063" y="1463675"/>
            <a:ext cx="5973762" cy="57546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1268868"/>
              </a:avLst>
            </a:prstTxWarp>
          </a:bodyPr>
          <a:lstStyle/>
          <a:p>
            <a:pPr algn="ctr">
              <a:defRPr/>
            </a:pPr>
            <a:r>
              <a:rPr lang="en-US" altLang="zh-CN" sz="800" strike="sngStrike" kern="10">
                <a:solidFill>
                  <a:srgbClr val="FFFFFF"/>
                </a:solidFill>
                <a:latin typeface="Arial Black"/>
              </a:rPr>
              <a:t>Each work was featured with simplicity but supreme beauty</a:t>
            </a:r>
            <a:endParaRPr lang="zh-CN" altLang="en-US" sz="800" strike="sngStrike" kern="10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14349" name="Text Box 333">
            <a:extLst>
              <a:ext uri="{FF2B5EF4-FFF2-40B4-BE49-F238E27FC236}">
                <a16:creationId xmlns:a16="http://schemas.microsoft.com/office/drawing/2014/main" id="{BE111113-A71D-4401-89BB-7C9C51E581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4718050"/>
            <a:ext cx="2522538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9496" tIns="49748" rIns="99496" bIns="49748">
            <a:spAutoFit/>
          </a:bodyPr>
          <a:lstStyle/>
          <a:p>
            <a:pPr latinLnBrk="1">
              <a:buFont typeface="Arial" charset="0"/>
              <a:buNone/>
              <a:defRPr/>
            </a:pPr>
            <a:r>
              <a:rPr lang="en-US" altLang="zh-CN" sz="2000" b="1">
                <a:solidFill>
                  <a:srgbClr val="000000"/>
                </a:solidFill>
                <a:latin typeface="Arial Black" charset="0"/>
                <a:ea typeface="Gulim" charset="0"/>
                <a:cs typeface="Gulim" charset="0"/>
                <a:sym typeface="Arial Black" charset="0"/>
              </a:rPr>
              <a:t>Pictures speak</a:t>
            </a:r>
            <a:endParaRPr lang="zh-CN" altLang="en-US" sz="2000" b="1">
              <a:solidFill>
                <a:srgbClr val="000000"/>
              </a:solidFill>
              <a:latin typeface="Arial Black" charset="0"/>
              <a:ea typeface="Gulim" charset="0"/>
              <a:cs typeface="Gulim" charset="0"/>
              <a:sym typeface="Arial Black" charset="0"/>
            </a:endParaRPr>
          </a:p>
          <a:p>
            <a:pPr latinLnBrk="1">
              <a:buFont typeface="Arial" charset="0"/>
              <a:buNone/>
              <a:defRPr/>
            </a:pPr>
            <a:r>
              <a:rPr lang="en-US" altLang="zh-CN" sz="2000" b="1">
                <a:solidFill>
                  <a:srgbClr val="000000"/>
                </a:solidFill>
                <a:latin typeface="Arial Black" charset="0"/>
                <a:ea typeface="Gulim" charset="0"/>
                <a:cs typeface="Gulim" charset="0"/>
                <a:sym typeface="Arial Black" charset="0"/>
              </a:rPr>
              <a:t>words!</a:t>
            </a:r>
            <a:endParaRPr lang="zh-CN" altLang="en-US" sz="2000" b="1">
              <a:solidFill>
                <a:srgbClr val="000000"/>
              </a:solidFill>
              <a:latin typeface="Arial Black" charset="0"/>
              <a:ea typeface="Gulim" charset="0"/>
              <a:cs typeface="Gulim" charset="0"/>
              <a:sym typeface="Arial Black" charset="0"/>
            </a:endParaRPr>
          </a:p>
          <a:p>
            <a:pPr latinLnBrk="1">
              <a:buFont typeface="Arial" charset="0"/>
              <a:buNone/>
              <a:defRPr/>
            </a:pPr>
            <a:r>
              <a:rPr lang="en-US" altLang="zh-CN" sz="1300" b="1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  <a:sym typeface="Arial" charset="0"/>
              </a:rPr>
              <a:t>Feel the touch of Design on the</a:t>
            </a:r>
            <a:endParaRPr lang="zh-CN" altLang="en-US" sz="1300" b="1">
              <a:solidFill>
                <a:srgbClr val="000000"/>
              </a:solidFill>
              <a:latin typeface="Arial" charset="0"/>
              <a:ea typeface="Gulim" charset="0"/>
              <a:cs typeface="Gulim" charset="0"/>
              <a:sym typeface="Arial" charset="0"/>
            </a:endParaRPr>
          </a:p>
          <a:p>
            <a:pPr latinLnBrk="1">
              <a:buFont typeface="Arial" charset="0"/>
              <a:buNone/>
              <a:defRPr/>
            </a:pPr>
            <a:r>
              <a:rPr lang="en-US" altLang="zh-CN" sz="1300" b="1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  <a:sym typeface="Arial" charset="0"/>
              </a:rPr>
              <a:t>Cutting Edge</a:t>
            </a: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4350" name="Text Box 334">
            <a:extLst>
              <a:ext uri="{FF2B5EF4-FFF2-40B4-BE49-F238E27FC236}">
                <a16:creationId xmlns:a16="http://schemas.microsoft.com/office/drawing/2014/main" id="{8C5E6DA3-5BAE-4D3C-86E9-B7FA2B668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2625" y="4718050"/>
            <a:ext cx="2560638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9496" tIns="49748" rIns="99496" bIns="49748">
            <a:spAutoFit/>
          </a:bodyPr>
          <a:lstStyle/>
          <a:p>
            <a:pPr latinLnBrk="1">
              <a:buFont typeface="Arial" charset="0"/>
              <a:buNone/>
              <a:defRPr/>
            </a:pPr>
            <a:r>
              <a:rPr lang="en-US" altLang="zh-CN" sz="2000" b="1">
                <a:solidFill>
                  <a:srgbClr val="000000"/>
                </a:solidFill>
                <a:latin typeface="Arial Black" charset="0"/>
                <a:ea typeface="Gulim" charset="0"/>
                <a:cs typeface="Gulim" charset="0"/>
                <a:sym typeface="Arial Black" charset="0"/>
              </a:rPr>
              <a:t>Creative Visual</a:t>
            </a:r>
            <a:endParaRPr lang="zh-CN" altLang="en-US" sz="2000" b="1">
              <a:solidFill>
                <a:srgbClr val="000000"/>
              </a:solidFill>
              <a:latin typeface="Arial Black" charset="0"/>
              <a:ea typeface="Gulim" charset="0"/>
              <a:cs typeface="Gulim" charset="0"/>
              <a:sym typeface="Arial Black" charset="0"/>
            </a:endParaRPr>
          </a:p>
          <a:p>
            <a:pPr latinLnBrk="1">
              <a:buFont typeface="Arial" charset="0"/>
              <a:buNone/>
              <a:defRPr/>
            </a:pPr>
            <a:r>
              <a:rPr lang="en-US" altLang="zh-CN" sz="2000" b="1">
                <a:solidFill>
                  <a:srgbClr val="000000"/>
                </a:solidFill>
                <a:latin typeface="Arial Black" charset="0"/>
                <a:ea typeface="Gulim" charset="0"/>
                <a:cs typeface="Gulim" charset="0"/>
                <a:sym typeface="Arial Black" charset="0"/>
              </a:rPr>
              <a:t>aids!</a:t>
            </a:r>
            <a:endParaRPr lang="zh-CN" altLang="en-US" sz="2000" b="1">
              <a:solidFill>
                <a:srgbClr val="000000"/>
              </a:solidFill>
              <a:latin typeface="Arial Black" charset="0"/>
              <a:ea typeface="Gulim" charset="0"/>
              <a:cs typeface="Gulim" charset="0"/>
              <a:sym typeface="Arial Black" charset="0"/>
            </a:endParaRPr>
          </a:p>
          <a:p>
            <a:pPr latinLnBrk="1">
              <a:buFont typeface="Arial" charset="0"/>
              <a:buNone/>
              <a:defRPr/>
            </a:pPr>
            <a:r>
              <a:rPr lang="en-US" altLang="zh-CN" sz="1300" b="1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  <a:sym typeface="Arial" charset="0"/>
              </a:rPr>
              <a:t>Catch the feel of Design in</a:t>
            </a:r>
            <a:endParaRPr lang="zh-CN" altLang="en-US" sz="1300" b="1">
              <a:solidFill>
                <a:srgbClr val="000000"/>
              </a:solidFill>
              <a:latin typeface="Arial" charset="0"/>
              <a:ea typeface="Gulim" charset="0"/>
              <a:cs typeface="Gulim" charset="0"/>
              <a:sym typeface="Arial" charset="0"/>
            </a:endParaRPr>
          </a:p>
          <a:p>
            <a:pPr latinLnBrk="1">
              <a:buFont typeface="Arial" charset="0"/>
              <a:buNone/>
              <a:defRPr/>
            </a:pPr>
            <a:r>
              <a:rPr lang="en-US" altLang="zh-CN" sz="1300" b="1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  <a:sym typeface="Arial" charset="0"/>
              </a:rPr>
              <a:t>Contemporary colors and styles.</a:t>
            </a: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Group 2">
            <a:extLst>
              <a:ext uri="{FF2B5EF4-FFF2-40B4-BE49-F238E27FC236}">
                <a16:creationId xmlns:a16="http://schemas.microsoft.com/office/drawing/2014/main" id="{65BDAD04-93C8-4F72-B8DB-10D82E4F0024}"/>
              </a:ext>
            </a:extLst>
          </p:cNvPr>
          <p:cNvGrpSpPr>
            <a:grpSpLocks/>
          </p:cNvGrpSpPr>
          <p:nvPr/>
        </p:nvGrpSpPr>
        <p:grpSpPr bwMode="auto">
          <a:xfrm>
            <a:off x="714375" y="1268413"/>
            <a:ext cx="7891463" cy="4843462"/>
            <a:chOff x="0" y="0"/>
            <a:chExt cx="4970" cy="3130"/>
          </a:xfrm>
        </p:grpSpPr>
        <p:sp>
          <p:nvSpPr>
            <p:cNvPr id="26626" name="Freeform 485">
              <a:extLst>
                <a:ext uri="{FF2B5EF4-FFF2-40B4-BE49-F238E27FC236}">
                  <a16:creationId xmlns:a16="http://schemas.microsoft.com/office/drawing/2014/main" id="{B095FCFE-47E3-426D-8C5E-3F9B2BCBE5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4" y="1147"/>
              <a:ext cx="1519" cy="1317"/>
            </a:xfrm>
            <a:custGeom>
              <a:avLst/>
              <a:gdLst>
                <a:gd name="T0" fmla="*/ 747 w 1082"/>
                <a:gd name="T1" fmla="*/ 2596 h 938"/>
                <a:gd name="T2" fmla="*/ 0 w 1082"/>
                <a:gd name="T3" fmla="*/ 1293 h 938"/>
                <a:gd name="T4" fmla="*/ 747 w 1082"/>
                <a:gd name="T5" fmla="*/ 0 h 938"/>
                <a:gd name="T6" fmla="*/ 2246 w 1082"/>
                <a:gd name="T7" fmla="*/ 0 h 938"/>
                <a:gd name="T8" fmla="*/ 2993 w 1082"/>
                <a:gd name="T9" fmla="*/ 1293 h 938"/>
                <a:gd name="T10" fmla="*/ 2246 w 1082"/>
                <a:gd name="T11" fmla="*/ 2596 h 938"/>
                <a:gd name="T12" fmla="*/ 747 w 1082"/>
                <a:gd name="T13" fmla="*/ 2596 h 9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82"/>
                <a:gd name="T22" fmla="*/ 0 h 938"/>
                <a:gd name="T23" fmla="*/ 1082 w 1082"/>
                <a:gd name="T24" fmla="*/ 938 h 9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82" h="938">
                  <a:moveTo>
                    <a:pt x="270" y="938"/>
                  </a:moveTo>
                  <a:lnTo>
                    <a:pt x="0" y="467"/>
                  </a:lnTo>
                  <a:lnTo>
                    <a:pt x="270" y="0"/>
                  </a:lnTo>
                  <a:lnTo>
                    <a:pt x="812" y="0"/>
                  </a:lnTo>
                  <a:lnTo>
                    <a:pt x="1082" y="467"/>
                  </a:lnTo>
                  <a:lnTo>
                    <a:pt x="812" y="938"/>
                  </a:lnTo>
                  <a:lnTo>
                    <a:pt x="270" y="938"/>
                  </a:lnTo>
                  <a:close/>
                </a:path>
              </a:pathLst>
            </a:custGeom>
            <a:gradFill rotWithShape="1">
              <a:gsLst>
                <a:gs pos="0">
                  <a:srgbClr val="FF5722"/>
                </a:gs>
                <a:gs pos="100000">
                  <a:srgbClr val="FF906D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9496" tIns="49748" rIns="99496" bIns="49748" anchor="ctr"/>
            <a:lstStyle/>
            <a:p>
              <a:endParaRPr lang="zh-CN" altLang="en-US"/>
            </a:p>
          </p:txBody>
        </p:sp>
        <p:sp>
          <p:nvSpPr>
            <p:cNvPr id="26627" name="Freeform 486">
              <a:extLst>
                <a:ext uri="{FF2B5EF4-FFF2-40B4-BE49-F238E27FC236}">
                  <a16:creationId xmlns:a16="http://schemas.microsoft.com/office/drawing/2014/main" id="{B3BA5951-4011-48A6-A1FA-251FFA6F3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1" y="1196"/>
              <a:ext cx="1373" cy="599"/>
            </a:xfrm>
            <a:custGeom>
              <a:avLst/>
              <a:gdLst>
                <a:gd name="T0" fmla="*/ 0 w 666"/>
                <a:gd name="T1" fmla="*/ 2555 h 290"/>
                <a:gd name="T2" fmla="*/ 1453 w 666"/>
                <a:gd name="T3" fmla="*/ 0 h 290"/>
                <a:gd name="T4" fmla="*/ 4381 w 666"/>
                <a:gd name="T5" fmla="*/ 0 h 290"/>
                <a:gd name="T6" fmla="*/ 5836 w 666"/>
                <a:gd name="T7" fmla="*/ 2555 h 290"/>
                <a:gd name="T8" fmla="*/ 0 w 666"/>
                <a:gd name="T9" fmla="*/ 2555 h 2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6"/>
                <a:gd name="T16" fmla="*/ 0 h 290"/>
                <a:gd name="T17" fmla="*/ 666 w 666"/>
                <a:gd name="T18" fmla="*/ 290 h 2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6" h="290">
                  <a:moveTo>
                    <a:pt x="0" y="290"/>
                  </a:moveTo>
                  <a:lnTo>
                    <a:pt x="166" y="0"/>
                  </a:lnTo>
                  <a:lnTo>
                    <a:pt x="500" y="0"/>
                  </a:lnTo>
                  <a:lnTo>
                    <a:pt x="666" y="290"/>
                  </a:lnTo>
                  <a:lnTo>
                    <a:pt x="0" y="290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9496" tIns="49748" rIns="99496" bIns="49748"/>
            <a:lstStyle/>
            <a:p>
              <a:endParaRPr lang="zh-CN" altLang="en-US"/>
            </a:p>
          </p:txBody>
        </p:sp>
        <p:sp>
          <p:nvSpPr>
            <p:cNvPr id="26628" name="Freeform 487">
              <a:extLst>
                <a:ext uri="{FF2B5EF4-FFF2-40B4-BE49-F238E27FC236}">
                  <a16:creationId xmlns:a16="http://schemas.microsoft.com/office/drawing/2014/main" id="{FF53D72F-BD8A-4D42-87C1-B9475177DB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4" y="2464"/>
              <a:ext cx="1526" cy="666"/>
            </a:xfrm>
            <a:custGeom>
              <a:avLst/>
              <a:gdLst>
                <a:gd name="T0" fmla="*/ 0 w 666"/>
                <a:gd name="T1" fmla="*/ 3514 h 290"/>
                <a:gd name="T2" fmla="*/ 1996 w 666"/>
                <a:gd name="T3" fmla="*/ 0 h 290"/>
                <a:gd name="T4" fmla="*/ 6017 w 666"/>
                <a:gd name="T5" fmla="*/ 0 h 290"/>
                <a:gd name="T6" fmla="*/ 8013 w 666"/>
                <a:gd name="T7" fmla="*/ 3514 h 290"/>
                <a:gd name="T8" fmla="*/ 0 w 666"/>
                <a:gd name="T9" fmla="*/ 3514 h 2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6"/>
                <a:gd name="T16" fmla="*/ 0 h 290"/>
                <a:gd name="T17" fmla="*/ 666 w 666"/>
                <a:gd name="T18" fmla="*/ 290 h 2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6" h="290">
                  <a:moveTo>
                    <a:pt x="0" y="290"/>
                  </a:moveTo>
                  <a:lnTo>
                    <a:pt x="166" y="0"/>
                  </a:lnTo>
                  <a:lnTo>
                    <a:pt x="500" y="0"/>
                  </a:lnTo>
                  <a:lnTo>
                    <a:pt x="666" y="290"/>
                  </a:lnTo>
                  <a:lnTo>
                    <a:pt x="0" y="290"/>
                  </a:lnTo>
                  <a:close/>
                </a:path>
              </a:pathLst>
            </a:custGeom>
            <a:gradFill rotWithShape="1">
              <a:gsLst>
                <a:gs pos="0">
                  <a:srgbClr val="000000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9496" tIns="49748" rIns="99496" bIns="49748" anchor="ctr"/>
            <a:lstStyle/>
            <a:p>
              <a:endParaRPr lang="zh-CN" altLang="en-US"/>
            </a:p>
          </p:txBody>
        </p:sp>
        <p:sp>
          <p:nvSpPr>
            <p:cNvPr id="15366" name="Text Box 489">
              <a:extLst>
                <a:ext uri="{FF2B5EF4-FFF2-40B4-BE49-F238E27FC236}">
                  <a16:creationId xmlns:a16="http://schemas.microsoft.com/office/drawing/2014/main" id="{324ACEC5-7A79-4D83-9D81-1F8FA1F69E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0"/>
              <a:ext cx="2703" cy="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9496" tIns="49748" rIns="99496" bIns="49748">
              <a:spAutoFit/>
            </a:bodyPr>
            <a:lstStyle/>
            <a:p>
              <a:pPr latinLnBrk="1">
                <a:buFont typeface="Arial" charset="0"/>
                <a:buNone/>
                <a:defRPr/>
              </a:pPr>
              <a:r>
                <a:rPr lang="en-US" altLang="zh-CN" sz="2000" b="1">
                  <a:solidFill>
                    <a:srgbClr val="000000"/>
                  </a:solidFill>
                  <a:latin typeface="Arial Black" charset="0"/>
                  <a:ea typeface="Gulim" charset="0"/>
                  <a:cs typeface="Gulim" charset="0"/>
                  <a:sym typeface="Arial Black" charset="0"/>
                </a:rPr>
                <a:t>Pictures speak words!</a:t>
              </a:r>
              <a:endParaRPr lang="zh-CN" altLang="en-US" sz="2000" b="1">
                <a:solidFill>
                  <a:srgbClr val="000000"/>
                </a:solidFill>
                <a:latin typeface="Arial Black" charset="0"/>
                <a:ea typeface="Gulim" charset="0"/>
                <a:cs typeface="Gulim" charset="0"/>
                <a:sym typeface="Arial Black" charset="0"/>
              </a:endParaRPr>
            </a:p>
            <a:p>
              <a:pPr latinLnBrk="1">
                <a:buFont typeface="Arial" charset="0"/>
                <a:buNone/>
                <a:defRPr/>
              </a:pPr>
              <a:r>
                <a:rPr lang="en-US" altLang="zh-CN" sz="1300" b="1">
                  <a:solidFill>
                    <a:srgbClr val="000000"/>
                  </a:solidFill>
                  <a:latin typeface="Arial" charset="0"/>
                  <a:ea typeface="Gulim" charset="0"/>
                  <a:cs typeface="Gulim" charset="0"/>
                  <a:sym typeface="Arial" charset="0"/>
                </a:rPr>
                <a:t>Catch the feel of Design in contemporary colors and styles.</a:t>
              </a: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5367" name="AutoShape 490">
              <a:extLst>
                <a:ext uri="{FF2B5EF4-FFF2-40B4-BE49-F238E27FC236}">
                  <a16:creationId xmlns:a16="http://schemas.microsoft.com/office/drawing/2014/main" id="{F32C2F93-B035-4C15-8D0F-A52FD1A8C27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8" y="37"/>
              <a:ext cx="2270" cy="23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26631" name="Freeform 491">
              <a:extLst>
                <a:ext uri="{FF2B5EF4-FFF2-40B4-BE49-F238E27FC236}">
                  <a16:creationId xmlns:a16="http://schemas.microsoft.com/office/drawing/2014/main" id="{DADA7151-8CBB-4C06-960F-15C3C1AAF5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" y="826"/>
              <a:ext cx="903" cy="783"/>
            </a:xfrm>
            <a:custGeom>
              <a:avLst/>
              <a:gdLst>
                <a:gd name="T0" fmla="*/ 157 w 1081"/>
                <a:gd name="T1" fmla="*/ 546 h 938"/>
                <a:gd name="T2" fmla="*/ 0 w 1081"/>
                <a:gd name="T3" fmla="*/ 272 h 938"/>
                <a:gd name="T4" fmla="*/ 157 w 1081"/>
                <a:gd name="T5" fmla="*/ 0 h 938"/>
                <a:gd name="T6" fmla="*/ 473 w 1081"/>
                <a:gd name="T7" fmla="*/ 0 h 938"/>
                <a:gd name="T8" fmla="*/ 630 w 1081"/>
                <a:gd name="T9" fmla="*/ 272 h 938"/>
                <a:gd name="T10" fmla="*/ 473 w 1081"/>
                <a:gd name="T11" fmla="*/ 546 h 938"/>
                <a:gd name="T12" fmla="*/ 157 w 1081"/>
                <a:gd name="T13" fmla="*/ 546 h 9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81"/>
                <a:gd name="T22" fmla="*/ 0 h 938"/>
                <a:gd name="T23" fmla="*/ 1081 w 1081"/>
                <a:gd name="T24" fmla="*/ 938 h 9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81" h="938">
                  <a:moveTo>
                    <a:pt x="269" y="938"/>
                  </a:moveTo>
                  <a:lnTo>
                    <a:pt x="0" y="468"/>
                  </a:lnTo>
                  <a:lnTo>
                    <a:pt x="269" y="0"/>
                  </a:lnTo>
                  <a:lnTo>
                    <a:pt x="812" y="0"/>
                  </a:lnTo>
                  <a:lnTo>
                    <a:pt x="1081" y="468"/>
                  </a:lnTo>
                  <a:lnTo>
                    <a:pt x="812" y="938"/>
                  </a:lnTo>
                  <a:lnTo>
                    <a:pt x="269" y="938"/>
                  </a:lnTo>
                  <a:close/>
                </a:path>
              </a:pathLst>
            </a:custGeom>
            <a:gradFill rotWithShape="1">
              <a:gsLst>
                <a:gs pos="0">
                  <a:srgbClr val="DCDCDC"/>
                </a:gs>
                <a:gs pos="100000">
                  <a:srgbClr val="80808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9496" tIns="49748" rIns="99496" bIns="49748" anchor="ctr"/>
            <a:lstStyle/>
            <a:p>
              <a:endParaRPr lang="zh-CN" altLang="en-US"/>
            </a:p>
          </p:txBody>
        </p:sp>
        <p:sp>
          <p:nvSpPr>
            <p:cNvPr id="26632" name="Freeform 492">
              <a:extLst>
                <a:ext uri="{FF2B5EF4-FFF2-40B4-BE49-F238E27FC236}">
                  <a16:creationId xmlns:a16="http://schemas.microsoft.com/office/drawing/2014/main" id="{C6383509-C5F3-4247-ACBD-26F29DB956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" y="0"/>
              <a:ext cx="903" cy="784"/>
            </a:xfrm>
            <a:custGeom>
              <a:avLst/>
              <a:gdLst>
                <a:gd name="T0" fmla="*/ 157 w 1081"/>
                <a:gd name="T1" fmla="*/ 547 h 939"/>
                <a:gd name="T2" fmla="*/ 0 w 1081"/>
                <a:gd name="T3" fmla="*/ 274 h 939"/>
                <a:gd name="T4" fmla="*/ 157 w 1081"/>
                <a:gd name="T5" fmla="*/ 0 h 939"/>
                <a:gd name="T6" fmla="*/ 473 w 1081"/>
                <a:gd name="T7" fmla="*/ 0 h 939"/>
                <a:gd name="T8" fmla="*/ 630 w 1081"/>
                <a:gd name="T9" fmla="*/ 274 h 939"/>
                <a:gd name="T10" fmla="*/ 473 w 1081"/>
                <a:gd name="T11" fmla="*/ 547 h 939"/>
                <a:gd name="T12" fmla="*/ 157 w 1081"/>
                <a:gd name="T13" fmla="*/ 547 h 9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81"/>
                <a:gd name="T22" fmla="*/ 0 h 939"/>
                <a:gd name="T23" fmla="*/ 1081 w 1081"/>
                <a:gd name="T24" fmla="*/ 939 h 9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81" h="939">
                  <a:moveTo>
                    <a:pt x="269" y="939"/>
                  </a:moveTo>
                  <a:lnTo>
                    <a:pt x="0" y="471"/>
                  </a:lnTo>
                  <a:lnTo>
                    <a:pt x="269" y="0"/>
                  </a:lnTo>
                  <a:lnTo>
                    <a:pt x="812" y="0"/>
                  </a:lnTo>
                  <a:lnTo>
                    <a:pt x="1081" y="471"/>
                  </a:lnTo>
                  <a:lnTo>
                    <a:pt x="812" y="939"/>
                  </a:lnTo>
                  <a:lnTo>
                    <a:pt x="269" y="939"/>
                  </a:lnTo>
                  <a:close/>
                </a:path>
              </a:pathLst>
            </a:custGeom>
            <a:gradFill rotWithShape="1">
              <a:gsLst>
                <a:gs pos="0">
                  <a:srgbClr val="DCDCDC"/>
                </a:gs>
                <a:gs pos="100000">
                  <a:srgbClr val="80808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9496" tIns="49748" rIns="99496" bIns="49748" anchor="ctr"/>
            <a:lstStyle/>
            <a:p>
              <a:endParaRPr lang="zh-CN" altLang="en-US"/>
            </a:p>
          </p:txBody>
        </p:sp>
        <p:sp>
          <p:nvSpPr>
            <p:cNvPr id="26633" name="Freeform 493">
              <a:extLst>
                <a:ext uri="{FF2B5EF4-FFF2-40B4-BE49-F238E27FC236}">
                  <a16:creationId xmlns:a16="http://schemas.microsoft.com/office/drawing/2014/main" id="{5D8787EA-31E8-401C-9F53-682F899F4C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" y="1658"/>
              <a:ext cx="903" cy="784"/>
            </a:xfrm>
            <a:custGeom>
              <a:avLst/>
              <a:gdLst>
                <a:gd name="T0" fmla="*/ 157 w 1081"/>
                <a:gd name="T1" fmla="*/ 547 h 939"/>
                <a:gd name="T2" fmla="*/ 0 w 1081"/>
                <a:gd name="T3" fmla="*/ 272 h 939"/>
                <a:gd name="T4" fmla="*/ 157 w 1081"/>
                <a:gd name="T5" fmla="*/ 0 h 939"/>
                <a:gd name="T6" fmla="*/ 473 w 1081"/>
                <a:gd name="T7" fmla="*/ 0 h 939"/>
                <a:gd name="T8" fmla="*/ 630 w 1081"/>
                <a:gd name="T9" fmla="*/ 272 h 939"/>
                <a:gd name="T10" fmla="*/ 473 w 1081"/>
                <a:gd name="T11" fmla="*/ 547 h 939"/>
                <a:gd name="T12" fmla="*/ 157 w 1081"/>
                <a:gd name="T13" fmla="*/ 547 h 9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81"/>
                <a:gd name="T22" fmla="*/ 0 h 939"/>
                <a:gd name="T23" fmla="*/ 1081 w 1081"/>
                <a:gd name="T24" fmla="*/ 939 h 9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81" h="939">
                  <a:moveTo>
                    <a:pt x="269" y="939"/>
                  </a:moveTo>
                  <a:lnTo>
                    <a:pt x="0" y="468"/>
                  </a:lnTo>
                  <a:lnTo>
                    <a:pt x="269" y="0"/>
                  </a:lnTo>
                  <a:lnTo>
                    <a:pt x="812" y="0"/>
                  </a:lnTo>
                  <a:lnTo>
                    <a:pt x="1081" y="468"/>
                  </a:lnTo>
                  <a:lnTo>
                    <a:pt x="812" y="939"/>
                  </a:lnTo>
                  <a:lnTo>
                    <a:pt x="269" y="939"/>
                  </a:lnTo>
                  <a:close/>
                </a:path>
              </a:pathLst>
            </a:custGeom>
            <a:gradFill rotWithShape="1">
              <a:gsLst>
                <a:gs pos="0">
                  <a:srgbClr val="DCDCDC"/>
                </a:gs>
                <a:gs pos="100000">
                  <a:srgbClr val="80808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9496" tIns="49748" rIns="99496" bIns="49748" anchor="ctr"/>
            <a:lstStyle/>
            <a:p>
              <a:endParaRPr lang="zh-CN" altLang="en-US"/>
            </a:p>
          </p:txBody>
        </p:sp>
        <p:sp>
          <p:nvSpPr>
            <p:cNvPr id="26634" name="Freeform 494">
              <a:extLst>
                <a:ext uri="{FF2B5EF4-FFF2-40B4-BE49-F238E27FC236}">
                  <a16:creationId xmlns:a16="http://schemas.microsoft.com/office/drawing/2014/main" id="{E3C5D3AC-8589-45E8-BA5E-112165DED0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5" y="416"/>
              <a:ext cx="903" cy="784"/>
            </a:xfrm>
            <a:custGeom>
              <a:avLst/>
              <a:gdLst>
                <a:gd name="T0" fmla="*/ 157 w 1082"/>
                <a:gd name="T1" fmla="*/ 547 h 939"/>
                <a:gd name="T2" fmla="*/ 0 w 1082"/>
                <a:gd name="T3" fmla="*/ 274 h 939"/>
                <a:gd name="T4" fmla="*/ 157 w 1082"/>
                <a:gd name="T5" fmla="*/ 0 h 939"/>
                <a:gd name="T6" fmla="*/ 472 w 1082"/>
                <a:gd name="T7" fmla="*/ 0 h 939"/>
                <a:gd name="T8" fmla="*/ 629 w 1082"/>
                <a:gd name="T9" fmla="*/ 274 h 939"/>
                <a:gd name="T10" fmla="*/ 472 w 1082"/>
                <a:gd name="T11" fmla="*/ 547 h 939"/>
                <a:gd name="T12" fmla="*/ 157 w 1082"/>
                <a:gd name="T13" fmla="*/ 547 h 9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82"/>
                <a:gd name="T22" fmla="*/ 0 h 939"/>
                <a:gd name="T23" fmla="*/ 1082 w 1082"/>
                <a:gd name="T24" fmla="*/ 939 h 9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82" h="939">
                  <a:moveTo>
                    <a:pt x="270" y="939"/>
                  </a:moveTo>
                  <a:lnTo>
                    <a:pt x="0" y="471"/>
                  </a:lnTo>
                  <a:lnTo>
                    <a:pt x="270" y="0"/>
                  </a:lnTo>
                  <a:lnTo>
                    <a:pt x="812" y="0"/>
                  </a:lnTo>
                  <a:lnTo>
                    <a:pt x="1082" y="471"/>
                  </a:lnTo>
                  <a:lnTo>
                    <a:pt x="812" y="939"/>
                  </a:lnTo>
                  <a:lnTo>
                    <a:pt x="270" y="939"/>
                  </a:lnTo>
                  <a:close/>
                </a:path>
              </a:pathLst>
            </a:custGeom>
            <a:gradFill rotWithShape="1">
              <a:gsLst>
                <a:gs pos="0">
                  <a:srgbClr val="DCDCDC"/>
                </a:gs>
                <a:gs pos="100000">
                  <a:srgbClr val="80808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9496" tIns="49748" rIns="99496" bIns="49748" anchor="ctr"/>
            <a:lstStyle/>
            <a:p>
              <a:endParaRPr lang="zh-CN" altLang="en-US"/>
            </a:p>
          </p:txBody>
        </p:sp>
        <p:sp>
          <p:nvSpPr>
            <p:cNvPr id="26635" name="Freeform 495">
              <a:extLst>
                <a:ext uri="{FF2B5EF4-FFF2-40B4-BE49-F238E27FC236}">
                  <a16:creationId xmlns:a16="http://schemas.microsoft.com/office/drawing/2014/main" id="{0A1FE91F-9A27-41CC-8662-782AD0E8B2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6"/>
              <a:ext cx="904" cy="784"/>
            </a:xfrm>
            <a:custGeom>
              <a:avLst/>
              <a:gdLst>
                <a:gd name="T0" fmla="*/ 158 w 1082"/>
                <a:gd name="T1" fmla="*/ 547 h 939"/>
                <a:gd name="T2" fmla="*/ 0 w 1082"/>
                <a:gd name="T3" fmla="*/ 274 h 939"/>
                <a:gd name="T4" fmla="*/ 158 w 1082"/>
                <a:gd name="T5" fmla="*/ 0 h 939"/>
                <a:gd name="T6" fmla="*/ 473 w 1082"/>
                <a:gd name="T7" fmla="*/ 0 h 939"/>
                <a:gd name="T8" fmla="*/ 631 w 1082"/>
                <a:gd name="T9" fmla="*/ 274 h 939"/>
                <a:gd name="T10" fmla="*/ 473 w 1082"/>
                <a:gd name="T11" fmla="*/ 547 h 939"/>
                <a:gd name="T12" fmla="*/ 158 w 1082"/>
                <a:gd name="T13" fmla="*/ 547 h 9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82"/>
                <a:gd name="T22" fmla="*/ 0 h 939"/>
                <a:gd name="T23" fmla="*/ 1082 w 1082"/>
                <a:gd name="T24" fmla="*/ 939 h 9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82" h="939">
                  <a:moveTo>
                    <a:pt x="270" y="939"/>
                  </a:moveTo>
                  <a:lnTo>
                    <a:pt x="0" y="471"/>
                  </a:lnTo>
                  <a:lnTo>
                    <a:pt x="270" y="0"/>
                  </a:lnTo>
                  <a:lnTo>
                    <a:pt x="812" y="0"/>
                  </a:lnTo>
                  <a:lnTo>
                    <a:pt x="1082" y="471"/>
                  </a:lnTo>
                  <a:lnTo>
                    <a:pt x="812" y="939"/>
                  </a:lnTo>
                  <a:lnTo>
                    <a:pt x="270" y="939"/>
                  </a:lnTo>
                  <a:close/>
                </a:path>
              </a:pathLst>
            </a:custGeom>
            <a:gradFill rotWithShape="1">
              <a:gsLst>
                <a:gs pos="0">
                  <a:srgbClr val="DCDCDC"/>
                </a:gs>
                <a:gs pos="100000">
                  <a:srgbClr val="80808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9496" tIns="49748" rIns="99496" bIns="49748" anchor="ctr"/>
            <a:lstStyle/>
            <a:p>
              <a:endParaRPr lang="zh-CN" altLang="en-US"/>
            </a:p>
          </p:txBody>
        </p:sp>
        <p:sp>
          <p:nvSpPr>
            <p:cNvPr id="26636" name="Freeform 496">
              <a:extLst>
                <a:ext uri="{FF2B5EF4-FFF2-40B4-BE49-F238E27FC236}">
                  <a16:creationId xmlns:a16="http://schemas.microsoft.com/office/drawing/2014/main" id="{07251AF9-24E2-4046-A63C-8EFB1F2CC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242"/>
              <a:ext cx="904" cy="783"/>
            </a:xfrm>
            <a:custGeom>
              <a:avLst/>
              <a:gdLst>
                <a:gd name="T0" fmla="*/ 158 w 1082"/>
                <a:gd name="T1" fmla="*/ 546 h 938"/>
                <a:gd name="T2" fmla="*/ 0 w 1082"/>
                <a:gd name="T3" fmla="*/ 272 h 938"/>
                <a:gd name="T4" fmla="*/ 158 w 1082"/>
                <a:gd name="T5" fmla="*/ 0 h 938"/>
                <a:gd name="T6" fmla="*/ 473 w 1082"/>
                <a:gd name="T7" fmla="*/ 0 h 938"/>
                <a:gd name="T8" fmla="*/ 631 w 1082"/>
                <a:gd name="T9" fmla="*/ 272 h 938"/>
                <a:gd name="T10" fmla="*/ 473 w 1082"/>
                <a:gd name="T11" fmla="*/ 546 h 938"/>
                <a:gd name="T12" fmla="*/ 158 w 1082"/>
                <a:gd name="T13" fmla="*/ 546 h 9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82"/>
                <a:gd name="T22" fmla="*/ 0 h 938"/>
                <a:gd name="T23" fmla="*/ 1082 w 1082"/>
                <a:gd name="T24" fmla="*/ 938 h 9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82" h="938">
                  <a:moveTo>
                    <a:pt x="270" y="938"/>
                  </a:moveTo>
                  <a:lnTo>
                    <a:pt x="0" y="467"/>
                  </a:lnTo>
                  <a:lnTo>
                    <a:pt x="270" y="0"/>
                  </a:lnTo>
                  <a:lnTo>
                    <a:pt x="812" y="0"/>
                  </a:lnTo>
                  <a:lnTo>
                    <a:pt x="1082" y="467"/>
                  </a:lnTo>
                  <a:lnTo>
                    <a:pt x="812" y="938"/>
                  </a:lnTo>
                  <a:lnTo>
                    <a:pt x="270" y="938"/>
                  </a:lnTo>
                  <a:close/>
                </a:path>
              </a:pathLst>
            </a:custGeom>
            <a:gradFill rotWithShape="1">
              <a:gsLst>
                <a:gs pos="0">
                  <a:srgbClr val="DCDCDC"/>
                </a:gs>
                <a:gs pos="100000">
                  <a:srgbClr val="80808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9496" tIns="49748" rIns="99496" bIns="49748" anchor="ctr"/>
            <a:lstStyle/>
            <a:p>
              <a:endParaRPr lang="zh-CN" altLang="en-US"/>
            </a:p>
          </p:txBody>
        </p:sp>
        <p:sp>
          <p:nvSpPr>
            <p:cNvPr id="26637" name="Freeform 497">
              <a:extLst>
                <a:ext uri="{FF2B5EF4-FFF2-40B4-BE49-F238E27FC236}">
                  <a16:creationId xmlns:a16="http://schemas.microsoft.com/office/drawing/2014/main" id="{41FB343F-1F7F-45BB-AF2D-F1B42656A0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2" y="30"/>
              <a:ext cx="816" cy="356"/>
            </a:xfrm>
            <a:custGeom>
              <a:avLst/>
              <a:gdLst>
                <a:gd name="T0" fmla="*/ 0 w 666"/>
                <a:gd name="T1" fmla="*/ 536 h 290"/>
                <a:gd name="T2" fmla="*/ 305 w 666"/>
                <a:gd name="T3" fmla="*/ 0 h 290"/>
                <a:gd name="T4" fmla="*/ 920 w 666"/>
                <a:gd name="T5" fmla="*/ 0 h 290"/>
                <a:gd name="T6" fmla="*/ 1225 w 666"/>
                <a:gd name="T7" fmla="*/ 536 h 290"/>
                <a:gd name="T8" fmla="*/ 0 w 666"/>
                <a:gd name="T9" fmla="*/ 536 h 2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6"/>
                <a:gd name="T16" fmla="*/ 0 h 290"/>
                <a:gd name="T17" fmla="*/ 666 w 666"/>
                <a:gd name="T18" fmla="*/ 290 h 2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6" h="290">
                  <a:moveTo>
                    <a:pt x="0" y="290"/>
                  </a:moveTo>
                  <a:lnTo>
                    <a:pt x="166" y="0"/>
                  </a:lnTo>
                  <a:lnTo>
                    <a:pt x="500" y="0"/>
                  </a:lnTo>
                  <a:lnTo>
                    <a:pt x="666" y="290"/>
                  </a:lnTo>
                  <a:lnTo>
                    <a:pt x="0" y="290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9496" tIns="49748" rIns="99496" bIns="49748"/>
            <a:lstStyle/>
            <a:p>
              <a:endParaRPr lang="zh-CN" altLang="en-US"/>
            </a:p>
          </p:txBody>
        </p:sp>
        <p:sp>
          <p:nvSpPr>
            <p:cNvPr id="26638" name="Freeform 498">
              <a:extLst>
                <a:ext uri="{FF2B5EF4-FFF2-40B4-BE49-F238E27FC236}">
                  <a16:creationId xmlns:a16="http://schemas.microsoft.com/office/drawing/2014/main" id="{A3C95B56-3DF5-45B2-8D36-DDE560699A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" y="454"/>
              <a:ext cx="816" cy="356"/>
            </a:xfrm>
            <a:custGeom>
              <a:avLst/>
              <a:gdLst>
                <a:gd name="T0" fmla="*/ 0 w 666"/>
                <a:gd name="T1" fmla="*/ 536 h 290"/>
                <a:gd name="T2" fmla="*/ 305 w 666"/>
                <a:gd name="T3" fmla="*/ 0 h 290"/>
                <a:gd name="T4" fmla="*/ 920 w 666"/>
                <a:gd name="T5" fmla="*/ 0 h 290"/>
                <a:gd name="T6" fmla="*/ 1225 w 666"/>
                <a:gd name="T7" fmla="*/ 536 h 290"/>
                <a:gd name="T8" fmla="*/ 0 w 666"/>
                <a:gd name="T9" fmla="*/ 536 h 2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6"/>
                <a:gd name="T16" fmla="*/ 0 h 290"/>
                <a:gd name="T17" fmla="*/ 666 w 666"/>
                <a:gd name="T18" fmla="*/ 290 h 2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6" h="290">
                  <a:moveTo>
                    <a:pt x="0" y="290"/>
                  </a:moveTo>
                  <a:lnTo>
                    <a:pt x="166" y="0"/>
                  </a:lnTo>
                  <a:lnTo>
                    <a:pt x="500" y="0"/>
                  </a:lnTo>
                  <a:lnTo>
                    <a:pt x="666" y="290"/>
                  </a:lnTo>
                  <a:lnTo>
                    <a:pt x="0" y="290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9496" tIns="49748" rIns="99496" bIns="49748"/>
            <a:lstStyle/>
            <a:p>
              <a:endParaRPr lang="zh-CN" altLang="en-US"/>
            </a:p>
          </p:txBody>
        </p:sp>
        <p:sp>
          <p:nvSpPr>
            <p:cNvPr id="26639" name="Freeform 499">
              <a:extLst>
                <a:ext uri="{FF2B5EF4-FFF2-40B4-BE49-F238E27FC236}">
                  <a16:creationId xmlns:a16="http://schemas.microsoft.com/office/drawing/2014/main" id="{0129CB8B-5E5B-4C08-B810-C36E1DA834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" y="454"/>
              <a:ext cx="816" cy="356"/>
            </a:xfrm>
            <a:custGeom>
              <a:avLst/>
              <a:gdLst>
                <a:gd name="T0" fmla="*/ 0 w 666"/>
                <a:gd name="T1" fmla="*/ 536 h 290"/>
                <a:gd name="T2" fmla="*/ 305 w 666"/>
                <a:gd name="T3" fmla="*/ 0 h 290"/>
                <a:gd name="T4" fmla="*/ 920 w 666"/>
                <a:gd name="T5" fmla="*/ 0 h 290"/>
                <a:gd name="T6" fmla="*/ 1225 w 666"/>
                <a:gd name="T7" fmla="*/ 536 h 290"/>
                <a:gd name="T8" fmla="*/ 0 w 666"/>
                <a:gd name="T9" fmla="*/ 536 h 2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6"/>
                <a:gd name="T16" fmla="*/ 0 h 290"/>
                <a:gd name="T17" fmla="*/ 666 w 666"/>
                <a:gd name="T18" fmla="*/ 290 h 2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6" h="290">
                  <a:moveTo>
                    <a:pt x="0" y="290"/>
                  </a:moveTo>
                  <a:lnTo>
                    <a:pt x="166" y="0"/>
                  </a:lnTo>
                  <a:lnTo>
                    <a:pt x="500" y="0"/>
                  </a:lnTo>
                  <a:lnTo>
                    <a:pt x="666" y="290"/>
                  </a:lnTo>
                  <a:lnTo>
                    <a:pt x="0" y="290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9496" tIns="49748" rIns="99496" bIns="49748"/>
            <a:lstStyle/>
            <a:p>
              <a:endParaRPr lang="zh-CN" altLang="en-US"/>
            </a:p>
          </p:txBody>
        </p:sp>
        <p:sp>
          <p:nvSpPr>
            <p:cNvPr id="26640" name="Freeform 500">
              <a:extLst>
                <a:ext uri="{FF2B5EF4-FFF2-40B4-BE49-F238E27FC236}">
                  <a16:creationId xmlns:a16="http://schemas.microsoft.com/office/drawing/2014/main" id="{63742519-7BDF-4BC7-8F2A-FE03BB2CE6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2" y="862"/>
              <a:ext cx="816" cy="356"/>
            </a:xfrm>
            <a:custGeom>
              <a:avLst/>
              <a:gdLst>
                <a:gd name="T0" fmla="*/ 0 w 666"/>
                <a:gd name="T1" fmla="*/ 536 h 290"/>
                <a:gd name="T2" fmla="*/ 305 w 666"/>
                <a:gd name="T3" fmla="*/ 0 h 290"/>
                <a:gd name="T4" fmla="*/ 920 w 666"/>
                <a:gd name="T5" fmla="*/ 0 h 290"/>
                <a:gd name="T6" fmla="*/ 1225 w 666"/>
                <a:gd name="T7" fmla="*/ 536 h 290"/>
                <a:gd name="T8" fmla="*/ 0 w 666"/>
                <a:gd name="T9" fmla="*/ 536 h 2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6"/>
                <a:gd name="T16" fmla="*/ 0 h 290"/>
                <a:gd name="T17" fmla="*/ 666 w 666"/>
                <a:gd name="T18" fmla="*/ 290 h 2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6" h="290">
                  <a:moveTo>
                    <a:pt x="0" y="290"/>
                  </a:moveTo>
                  <a:lnTo>
                    <a:pt x="166" y="0"/>
                  </a:lnTo>
                  <a:lnTo>
                    <a:pt x="500" y="0"/>
                  </a:lnTo>
                  <a:lnTo>
                    <a:pt x="666" y="290"/>
                  </a:lnTo>
                  <a:lnTo>
                    <a:pt x="0" y="290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9496" tIns="49748" rIns="99496" bIns="49748"/>
            <a:lstStyle/>
            <a:p>
              <a:endParaRPr lang="zh-CN" altLang="en-US"/>
            </a:p>
          </p:txBody>
        </p:sp>
        <p:sp>
          <p:nvSpPr>
            <p:cNvPr id="26641" name="Freeform 501">
              <a:extLst>
                <a:ext uri="{FF2B5EF4-FFF2-40B4-BE49-F238E27FC236}">
                  <a16:creationId xmlns:a16="http://schemas.microsoft.com/office/drawing/2014/main" id="{9B862B45-A601-47A3-8171-DA2F7FBD82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" y="1270"/>
              <a:ext cx="816" cy="356"/>
            </a:xfrm>
            <a:custGeom>
              <a:avLst/>
              <a:gdLst>
                <a:gd name="T0" fmla="*/ 0 w 666"/>
                <a:gd name="T1" fmla="*/ 536 h 290"/>
                <a:gd name="T2" fmla="*/ 305 w 666"/>
                <a:gd name="T3" fmla="*/ 0 h 290"/>
                <a:gd name="T4" fmla="*/ 920 w 666"/>
                <a:gd name="T5" fmla="*/ 0 h 290"/>
                <a:gd name="T6" fmla="*/ 1225 w 666"/>
                <a:gd name="T7" fmla="*/ 536 h 290"/>
                <a:gd name="T8" fmla="*/ 0 w 666"/>
                <a:gd name="T9" fmla="*/ 536 h 2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6"/>
                <a:gd name="T16" fmla="*/ 0 h 290"/>
                <a:gd name="T17" fmla="*/ 666 w 666"/>
                <a:gd name="T18" fmla="*/ 290 h 2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6" h="290">
                  <a:moveTo>
                    <a:pt x="0" y="290"/>
                  </a:moveTo>
                  <a:lnTo>
                    <a:pt x="166" y="0"/>
                  </a:lnTo>
                  <a:lnTo>
                    <a:pt x="500" y="0"/>
                  </a:lnTo>
                  <a:lnTo>
                    <a:pt x="666" y="290"/>
                  </a:lnTo>
                  <a:lnTo>
                    <a:pt x="0" y="290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9496" tIns="49748" rIns="99496" bIns="49748"/>
            <a:lstStyle/>
            <a:p>
              <a:endParaRPr lang="zh-CN" altLang="en-US"/>
            </a:p>
          </p:txBody>
        </p:sp>
        <p:sp>
          <p:nvSpPr>
            <p:cNvPr id="26642" name="Freeform 502">
              <a:extLst>
                <a:ext uri="{FF2B5EF4-FFF2-40B4-BE49-F238E27FC236}">
                  <a16:creationId xmlns:a16="http://schemas.microsoft.com/office/drawing/2014/main" id="{45583228-8D17-4CF4-AFFC-335E4F5487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2" y="1701"/>
              <a:ext cx="816" cy="356"/>
            </a:xfrm>
            <a:custGeom>
              <a:avLst/>
              <a:gdLst>
                <a:gd name="T0" fmla="*/ 0 w 666"/>
                <a:gd name="T1" fmla="*/ 536 h 290"/>
                <a:gd name="T2" fmla="*/ 305 w 666"/>
                <a:gd name="T3" fmla="*/ 0 h 290"/>
                <a:gd name="T4" fmla="*/ 920 w 666"/>
                <a:gd name="T5" fmla="*/ 0 h 290"/>
                <a:gd name="T6" fmla="*/ 1225 w 666"/>
                <a:gd name="T7" fmla="*/ 536 h 290"/>
                <a:gd name="T8" fmla="*/ 0 w 666"/>
                <a:gd name="T9" fmla="*/ 536 h 2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6"/>
                <a:gd name="T16" fmla="*/ 0 h 290"/>
                <a:gd name="T17" fmla="*/ 666 w 666"/>
                <a:gd name="T18" fmla="*/ 290 h 2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6" h="290">
                  <a:moveTo>
                    <a:pt x="0" y="290"/>
                  </a:moveTo>
                  <a:lnTo>
                    <a:pt x="166" y="0"/>
                  </a:lnTo>
                  <a:lnTo>
                    <a:pt x="500" y="0"/>
                  </a:lnTo>
                  <a:lnTo>
                    <a:pt x="666" y="290"/>
                  </a:lnTo>
                  <a:lnTo>
                    <a:pt x="0" y="290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9496" tIns="49748" rIns="99496" bIns="49748"/>
            <a:lstStyle/>
            <a:p>
              <a:endParaRPr lang="zh-CN" altLang="en-US"/>
            </a:p>
          </p:txBody>
        </p:sp>
        <p:sp>
          <p:nvSpPr>
            <p:cNvPr id="26643" name="Freeform 503">
              <a:extLst>
                <a:ext uri="{FF2B5EF4-FFF2-40B4-BE49-F238E27FC236}">
                  <a16:creationId xmlns:a16="http://schemas.microsoft.com/office/drawing/2014/main" id="{FCE2E7B1-97A1-4CA8-8E7B-C00E32A0AB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3" y="1236"/>
              <a:ext cx="903" cy="783"/>
            </a:xfrm>
            <a:custGeom>
              <a:avLst/>
              <a:gdLst>
                <a:gd name="T0" fmla="*/ 157 w 1082"/>
                <a:gd name="T1" fmla="*/ 546 h 938"/>
                <a:gd name="T2" fmla="*/ 0 w 1082"/>
                <a:gd name="T3" fmla="*/ 272 h 938"/>
                <a:gd name="T4" fmla="*/ 157 w 1082"/>
                <a:gd name="T5" fmla="*/ 0 h 938"/>
                <a:gd name="T6" fmla="*/ 472 w 1082"/>
                <a:gd name="T7" fmla="*/ 0 h 938"/>
                <a:gd name="T8" fmla="*/ 629 w 1082"/>
                <a:gd name="T9" fmla="*/ 272 h 938"/>
                <a:gd name="T10" fmla="*/ 472 w 1082"/>
                <a:gd name="T11" fmla="*/ 546 h 938"/>
                <a:gd name="T12" fmla="*/ 157 w 1082"/>
                <a:gd name="T13" fmla="*/ 546 h 9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82"/>
                <a:gd name="T22" fmla="*/ 0 h 938"/>
                <a:gd name="T23" fmla="*/ 1082 w 1082"/>
                <a:gd name="T24" fmla="*/ 938 h 9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82" h="938">
                  <a:moveTo>
                    <a:pt x="270" y="938"/>
                  </a:moveTo>
                  <a:lnTo>
                    <a:pt x="0" y="467"/>
                  </a:lnTo>
                  <a:lnTo>
                    <a:pt x="270" y="0"/>
                  </a:lnTo>
                  <a:lnTo>
                    <a:pt x="812" y="0"/>
                  </a:lnTo>
                  <a:lnTo>
                    <a:pt x="1082" y="467"/>
                  </a:lnTo>
                  <a:lnTo>
                    <a:pt x="812" y="938"/>
                  </a:lnTo>
                  <a:lnTo>
                    <a:pt x="270" y="938"/>
                  </a:lnTo>
                  <a:close/>
                </a:path>
              </a:pathLst>
            </a:custGeom>
            <a:solidFill>
              <a:srgbClr val="FF906D">
                <a:alpha val="41176"/>
              </a:srgbClr>
            </a:solidFill>
            <a:ln w="22225" cap="rnd" cmpd="sng">
              <a:solidFill>
                <a:srgbClr val="FFFFFF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9496" tIns="49748" rIns="99496" bIns="49748" anchor="ctr"/>
            <a:lstStyle/>
            <a:p>
              <a:endParaRPr lang="zh-CN" altLang="en-US"/>
            </a:p>
          </p:txBody>
        </p:sp>
        <p:sp>
          <p:nvSpPr>
            <p:cNvPr id="15381" name="Line 504">
              <a:extLst>
                <a:ext uri="{FF2B5EF4-FFF2-40B4-BE49-F238E27FC236}">
                  <a16:creationId xmlns:a16="http://schemas.microsoft.com/office/drawing/2014/main" id="{68D6B942-5A81-4803-BC59-6A38FCCCB8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2" y="1633"/>
              <a:ext cx="1045" cy="1"/>
            </a:xfrm>
            <a:prstGeom prst="line">
              <a:avLst/>
            </a:prstGeom>
            <a:noFill/>
            <a:ln w="63500">
              <a:solidFill>
                <a:srgbClr val="FF5722"/>
              </a:solidFill>
              <a:prstDash val="sysDot"/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noFill/>
                </a14:hiddenFill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5382" name="Text Box 505">
              <a:extLst>
                <a:ext uri="{FF2B5EF4-FFF2-40B4-BE49-F238E27FC236}">
                  <a16:creationId xmlns:a16="http://schemas.microsoft.com/office/drawing/2014/main" id="{C09A37AB-7557-446A-B910-7B02502334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7" y="1452"/>
              <a:ext cx="1159" cy="7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9496" tIns="49748" rIns="99496" bIns="49748">
              <a:spAutoFit/>
            </a:bodyPr>
            <a:lstStyle/>
            <a:p>
              <a:pPr latinLnBrk="1">
                <a:lnSpc>
                  <a:spcPct val="110000"/>
                </a:lnSpc>
                <a:buFont typeface="Arial" charset="0"/>
                <a:buNone/>
                <a:defRPr/>
              </a:pPr>
              <a:r>
                <a:rPr lang="en-US" altLang="zh-CN" sz="1300" b="1">
                  <a:solidFill>
                    <a:srgbClr val="FFFFFF"/>
                  </a:solidFill>
                  <a:latin typeface="Arial Black" charset="0"/>
                  <a:ea typeface="Gulim" charset="0"/>
                  <a:cs typeface="Gulim" charset="0"/>
                  <a:sym typeface="Arial Black" charset="0"/>
                </a:rPr>
                <a:t>Design inspiration</a:t>
              </a:r>
              <a:endParaRPr lang="zh-CN" altLang="en-US" sz="1300" b="1">
                <a:solidFill>
                  <a:srgbClr val="FFFFFF"/>
                </a:solidFill>
                <a:latin typeface="Arial Black" charset="0"/>
                <a:ea typeface="Gulim" charset="0"/>
                <a:cs typeface="Gulim" charset="0"/>
                <a:sym typeface="Arial Black" charset="0"/>
              </a:endParaRPr>
            </a:p>
            <a:p>
              <a:pPr latinLnBrk="1">
                <a:lnSpc>
                  <a:spcPct val="110000"/>
                </a:lnSpc>
                <a:buFont typeface="Arial" charset="0"/>
                <a:buNone/>
                <a:defRPr/>
              </a:pPr>
              <a:r>
                <a:rPr lang="en-US" altLang="zh-CN" sz="1300" b="1">
                  <a:solidFill>
                    <a:srgbClr val="FFFFFF"/>
                  </a:solidFill>
                  <a:latin typeface="Arial Black" charset="0"/>
                  <a:ea typeface="Gulim" charset="0"/>
                  <a:cs typeface="Gulim" charset="0"/>
                  <a:sym typeface="Arial Black" charset="0"/>
                </a:rPr>
                <a:t>Clarity &amp; Impact</a:t>
              </a:r>
              <a:endParaRPr lang="zh-CN" altLang="en-US" sz="1300" b="1">
                <a:solidFill>
                  <a:srgbClr val="FFFFFF"/>
                </a:solidFill>
                <a:latin typeface="Arial Black" charset="0"/>
                <a:ea typeface="Gulim" charset="0"/>
                <a:cs typeface="Gulim" charset="0"/>
                <a:sym typeface="Arial Black" charset="0"/>
              </a:endParaRPr>
            </a:p>
            <a:p>
              <a:pPr latinLnBrk="1">
                <a:lnSpc>
                  <a:spcPct val="110000"/>
                </a:lnSpc>
                <a:buFont typeface="Arial" charset="0"/>
                <a:buNone/>
                <a:defRPr/>
              </a:pPr>
              <a:r>
                <a:rPr lang="en-US" altLang="zh-CN" sz="1300" b="1">
                  <a:solidFill>
                    <a:srgbClr val="FFFFFF"/>
                  </a:solidFill>
                  <a:latin typeface="Arial Black" charset="0"/>
                  <a:ea typeface="Gulim" charset="0"/>
                  <a:cs typeface="Gulim" charset="0"/>
                  <a:sym typeface="Arial Black" charset="0"/>
                </a:rPr>
                <a:t>Premium Design</a:t>
              </a:r>
              <a:endParaRPr lang="zh-CN" altLang="en-US" sz="1300" b="1">
                <a:solidFill>
                  <a:srgbClr val="FFFFFF"/>
                </a:solidFill>
                <a:latin typeface="Arial Black" charset="0"/>
                <a:ea typeface="Gulim" charset="0"/>
                <a:cs typeface="Gulim" charset="0"/>
                <a:sym typeface="Arial Black" charset="0"/>
              </a:endParaRPr>
            </a:p>
            <a:p>
              <a:pPr latinLnBrk="1">
                <a:lnSpc>
                  <a:spcPct val="110000"/>
                </a:lnSpc>
                <a:buFont typeface="Arial" charset="0"/>
                <a:buNone/>
                <a:defRPr/>
              </a:pPr>
              <a:r>
                <a:rPr lang="en-US" altLang="zh-CN" sz="1300" b="1">
                  <a:solidFill>
                    <a:srgbClr val="FFFFFF"/>
                  </a:solidFill>
                  <a:latin typeface="Arial Black" charset="0"/>
                  <a:ea typeface="Gulim" charset="0"/>
                  <a:cs typeface="Gulim" charset="0"/>
                  <a:sym typeface="Arial Black" charset="0"/>
                </a:rPr>
                <a:t>Subtle Touch</a:t>
              </a:r>
              <a:endParaRPr lang="zh-CN" altLang="en-US" sz="1300" b="1">
                <a:solidFill>
                  <a:srgbClr val="FFFFFF"/>
                </a:solidFill>
                <a:latin typeface="Arial Black" charset="0"/>
                <a:ea typeface="Gulim" charset="0"/>
                <a:cs typeface="Gulim" charset="0"/>
                <a:sym typeface="Arial Black" charset="0"/>
              </a:endParaRPr>
            </a:p>
            <a:p>
              <a:pPr latinLnBrk="1">
                <a:lnSpc>
                  <a:spcPct val="110000"/>
                </a:lnSpc>
                <a:buFont typeface="Arial" charset="0"/>
                <a:buNone/>
                <a:defRPr/>
              </a:pPr>
              <a:r>
                <a:rPr lang="en-US" altLang="zh-CN" sz="1300" b="1">
                  <a:solidFill>
                    <a:srgbClr val="FFFFFF"/>
                  </a:solidFill>
                  <a:latin typeface="Arial Black" charset="0"/>
                  <a:ea typeface="Gulim" charset="0"/>
                  <a:cs typeface="Gulim" charset="0"/>
                  <a:sym typeface="Arial Black" charset="0"/>
                </a:rPr>
                <a:t>Visual appealing</a:t>
              </a: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5383" name="Text Box 506">
              <a:extLst>
                <a:ext uri="{FF2B5EF4-FFF2-40B4-BE49-F238E27FC236}">
                  <a16:creationId xmlns:a16="http://schemas.microsoft.com/office/drawing/2014/main" id="{AD299799-6D93-4C99-9ECC-554D01146F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0" y="2041"/>
              <a:ext cx="1434" cy="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9496" tIns="49748" rIns="99496" bIns="49748">
              <a:spAutoFit/>
            </a:bodyPr>
            <a:lstStyle/>
            <a:p>
              <a:pPr latinLnBrk="1">
                <a:buFont typeface="Arial" charset="0"/>
                <a:buNone/>
                <a:defRPr/>
              </a:pPr>
              <a:r>
                <a:rPr lang="en-US" altLang="zh-CN" sz="1300" b="1">
                  <a:solidFill>
                    <a:srgbClr val="404040"/>
                  </a:solidFill>
                  <a:latin typeface="Arial Black" charset="0"/>
                  <a:ea typeface="Gulim" charset="0"/>
                  <a:cs typeface="Gulim" charset="0"/>
                  <a:sym typeface="Arial Black" charset="0"/>
                </a:rPr>
                <a:t>Each work is</a:t>
              </a:r>
              <a:endParaRPr lang="zh-CN" altLang="en-US" sz="1300" b="1">
                <a:solidFill>
                  <a:srgbClr val="404040"/>
                </a:solidFill>
                <a:latin typeface="Arial Black" charset="0"/>
                <a:ea typeface="Gulim" charset="0"/>
                <a:cs typeface="Gulim" charset="0"/>
                <a:sym typeface="Arial Black" charset="0"/>
              </a:endParaRPr>
            </a:p>
            <a:p>
              <a:pPr latinLnBrk="1">
                <a:buFont typeface="Arial" charset="0"/>
                <a:buNone/>
                <a:defRPr/>
              </a:pPr>
              <a:r>
                <a:rPr lang="en-US" altLang="zh-CN" sz="1300" b="1">
                  <a:solidFill>
                    <a:srgbClr val="404040"/>
                  </a:solidFill>
                  <a:latin typeface="Arial Black" charset="0"/>
                  <a:ea typeface="Gulim" charset="0"/>
                  <a:cs typeface="Gulim" charset="0"/>
                  <a:sym typeface="Arial Black" charset="0"/>
                </a:rPr>
                <a:t>Featured with Simplicity</a:t>
              </a:r>
              <a:endParaRPr lang="zh-CN" altLang="en-US" sz="1300" b="1">
                <a:solidFill>
                  <a:srgbClr val="404040"/>
                </a:solidFill>
                <a:latin typeface="Arial Black" charset="0"/>
                <a:ea typeface="Gulim" charset="0"/>
                <a:cs typeface="Gulim" charset="0"/>
                <a:sym typeface="Arial Black" charset="0"/>
              </a:endParaRPr>
            </a:p>
            <a:p>
              <a:pPr latinLnBrk="1">
                <a:buFont typeface="Arial" charset="0"/>
                <a:buNone/>
                <a:defRPr/>
              </a:pPr>
              <a:r>
                <a:rPr lang="en-US" altLang="zh-CN" sz="1300" b="1">
                  <a:solidFill>
                    <a:srgbClr val="404040"/>
                  </a:solidFill>
                  <a:latin typeface="Arial Black" charset="0"/>
                  <a:ea typeface="Gulim" charset="0"/>
                  <a:cs typeface="Gulim" charset="0"/>
                  <a:sym typeface="Arial Black" charset="0"/>
                </a:rPr>
                <a:t>But Supreme beauty.</a:t>
              </a: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5384" name="Text Box 507">
              <a:extLst>
                <a:ext uri="{FF2B5EF4-FFF2-40B4-BE49-F238E27FC236}">
                  <a16:creationId xmlns:a16="http://schemas.microsoft.com/office/drawing/2014/main" id="{C8F04066-7E2C-4CFC-A985-4E4D7A1817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248"/>
              <a:ext cx="704" cy="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9496" tIns="49748" rIns="99496" bIns="49748">
              <a:spAutoFit/>
            </a:bodyPr>
            <a:lstStyle/>
            <a:p>
              <a:pPr algn="ctr" latinLnBrk="1">
                <a:buFont typeface="Arial" charset="0"/>
                <a:buNone/>
                <a:defRPr/>
              </a:pPr>
              <a:r>
                <a:rPr lang="en-US" altLang="zh-CN" sz="1300" b="1">
                  <a:solidFill>
                    <a:srgbClr val="000000"/>
                  </a:solidFill>
                  <a:latin typeface="Arial Black" charset="0"/>
                  <a:ea typeface="Gulim" charset="0"/>
                  <a:cs typeface="Gulim" charset="0"/>
                  <a:sym typeface="Arial Black" charset="0"/>
                </a:rPr>
                <a:t>Design</a:t>
              </a:r>
              <a:endParaRPr lang="zh-CN" altLang="en-US" sz="1300" b="1">
                <a:solidFill>
                  <a:srgbClr val="000000"/>
                </a:solidFill>
                <a:latin typeface="Arial Black" charset="0"/>
                <a:ea typeface="Gulim" charset="0"/>
                <a:cs typeface="Gulim" charset="0"/>
                <a:sym typeface="Arial Black" charset="0"/>
              </a:endParaRPr>
            </a:p>
            <a:p>
              <a:pPr algn="ctr" latinLnBrk="1">
                <a:buFont typeface="Arial" charset="0"/>
                <a:buNone/>
                <a:defRPr/>
              </a:pPr>
              <a:r>
                <a:rPr lang="en-US" altLang="zh-CN" sz="1300" b="1">
                  <a:solidFill>
                    <a:srgbClr val="000000"/>
                  </a:solidFill>
                  <a:latin typeface="Arial Black" charset="0"/>
                  <a:ea typeface="Gulim" charset="0"/>
                  <a:cs typeface="Gulim" charset="0"/>
                  <a:sym typeface="Arial Black" charset="0"/>
                </a:rPr>
                <a:t>Inspiration</a:t>
              </a: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5385" name="Text Box 508">
              <a:extLst>
                <a:ext uri="{FF2B5EF4-FFF2-40B4-BE49-F238E27FC236}">
                  <a16:creationId xmlns:a16="http://schemas.microsoft.com/office/drawing/2014/main" id="{A541A0CF-57D0-45FE-8048-6E8697098B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1066"/>
              <a:ext cx="704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9496" tIns="49748" rIns="99496" bIns="49748">
              <a:spAutoFit/>
            </a:bodyPr>
            <a:lstStyle/>
            <a:p>
              <a:pPr algn="ctr" latinLnBrk="1">
                <a:buFont typeface="Arial" charset="0"/>
                <a:buNone/>
                <a:defRPr/>
              </a:pPr>
              <a:r>
                <a:rPr lang="en-US" altLang="zh-CN" sz="1300" b="1">
                  <a:solidFill>
                    <a:srgbClr val="000000"/>
                  </a:solidFill>
                  <a:latin typeface="Arial Black" charset="0"/>
                  <a:ea typeface="Gulim" charset="0"/>
                  <a:cs typeface="Gulim" charset="0"/>
                  <a:sym typeface="Arial Black" charset="0"/>
                </a:rPr>
                <a:t>Subtle Touch</a:t>
              </a: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5386" name="Text Box 509">
              <a:extLst>
                <a:ext uri="{FF2B5EF4-FFF2-40B4-BE49-F238E27FC236}">
                  <a16:creationId xmlns:a16="http://schemas.microsoft.com/office/drawing/2014/main" id="{625CF1C3-F847-458A-A4A8-23ECE42C39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1905"/>
              <a:ext cx="704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9496" tIns="49748" rIns="99496" bIns="49748">
              <a:spAutoFit/>
            </a:bodyPr>
            <a:lstStyle/>
            <a:p>
              <a:pPr algn="ctr" latinLnBrk="1">
                <a:buFont typeface="Arial" charset="0"/>
                <a:buNone/>
                <a:defRPr/>
              </a:pPr>
              <a:r>
                <a:rPr lang="en-US" altLang="zh-CN" sz="1300" b="1">
                  <a:solidFill>
                    <a:srgbClr val="000000"/>
                  </a:solidFill>
                  <a:latin typeface="Arial Black" charset="0"/>
                  <a:ea typeface="Gulim" charset="0"/>
                  <a:cs typeface="Gulim" charset="0"/>
                  <a:sym typeface="Arial Black" charset="0"/>
                </a:rPr>
                <a:t>Stylish Design</a:t>
              </a: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5387" name="Text Box 510">
              <a:extLst>
                <a:ext uri="{FF2B5EF4-FFF2-40B4-BE49-F238E27FC236}">
                  <a16:creationId xmlns:a16="http://schemas.microsoft.com/office/drawing/2014/main" id="{49CDD14D-B170-4E36-8095-02919623F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" y="658"/>
              <a:ext cx="704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9496" tIns="49748" rIns="99496" bIns="49748">
              <a:spAutoFit/>
            </a:bodyPr>
            <a:lstStyle/>
            <a:p>
              <a:pPr algn="ctr" latinLnBrk="1">
                <a:buFont typeface="Arial" charset="0"/>
                <a:buNone/>
                <a:defRPr/>
              </a:pPr>
              <a:r>
                <a:rPr lang="en-US" altLang="zh-CN" sz="1300" b="1">
                  <a:solidFill>
                    <a:srgbClr val="000000"/>
                  </a:solidFill>
                  <a:latin typeface="Arial Black" charset="0"/>
                  <a:ea typeface="Gulim" charset="0"/>
                  <a:cs typeface="Gulim" charset="0"/>
                  <a:sym typeface="Arial Black" charset="0"/>
                </a:rPr>
                <a:t>Clarity &amp; Impact</a:t>
              </a: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5388" name="Text Box 511">
              <a:extLst>
                <a:ext uri="{FF2B5EF4-FFF2-40B4-BE49-F238E27FC236}">
                  <a16:creationId xmlns:a16="http://schemas.microsoft.com/office/drawing/2014/main" id="{AC2DE866-972D-4548-B62A-10FD34A92A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" y="1497"/>
              <a:ext cx="704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9496" tIns="49748" rIns="99496" bIns="49748">
              <a:spAutoFit/>
            </a:bodyPr>
            <a:lstStyle/>
            <a:p>
              <a:pPr algn="ctr" latinLnBrk="1">
                <a:buFont typeface="Arial" charset="0"/>
                <a:buNone/>
                <a:defRPr/>
              </a:pPr>
              <a:r>
                <a:rPr lang="en-US" altLang="zh-CN" sz="1300" b="1">
                  <a:solidFill>
                    <a:srgbClr val="000000"/>
                  </a:solidFill>
                  <a:latin typeface="Arial Black" charset="0"/>
                  <a:ea typeface="Gulim" charset="0"/>
                  <a:cs typeface="Gulim" charset="0"/>
                  <a:sym typeface="Arial Black" charset="0"/>
                </a:rPr>
                <a:t>Visual appealing</a:t>
              </a: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5389" name="Text Box 512">
              <a:extLst>
                <a:ext uri="{FF2B5EF4-FFF2-40B4-BE49-F238E27FC236}">
                  <a16:creationId xmlns:a16="http://schemas.microsoft.com/office/drawing/2014/main" id="{5DD321A4-FE50-4655-BDEC-C11AB7B72C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2" y="658"/>
              <a:ext cx="704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9496" tIns="49748" rIns="99496" bIns="49748">
              <a:spAutoFit/>
            </a:bodyPr>
            <a:lstStyle/>
            <a:p>
              <a:pPr algn="ctr" latinLnBrk="1">
                <a:buFont typeface="Arial" charset="0"/>
                <a:buNone/>
                <a:defRPr/>
              </a:pPr>
              <a:r>
                <a:rPr lang="en-US" altLang="zh-CN" sz="1300" b="1">
                  <a:solidFill>
                    <a:srgbClr val="000000"/>
                  </a:solidFill>
                  <a:latin typeface="Arial Black" charset="0"/>
                  <a:ea typeface="Gulim" charset="0"/>
                  <a:cs typeface="Gulim" charset="0"/>
                  <a:sym typeface="Arial Black" charset="0"/>
                </a:rPr>
                <a:t>Premium Design</a:t>
              </a: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49" name="Group 2">
            <a:extLst>
              <a:ext uri="{FF2B5EF4-FFF2-40B4-BE49-F238E27FC236}">
                <a16:creationId xmlns:a16="http://schemas.microsoft.com/office/drawing/2014/main" id="{7522A589-0318-45B5-BA15-611BD27C3566}"/>
              </a:ext>
            </a:extLst>
          </p:cNvPr>
          <p:cNvGrpSpPr>
            <a:grpSpLocks/>
          </p:cNvGrpSpPr>
          <p:nvPr/>
        </p:nvGrpSpPr>
        <p:grpSpPr bwMode="auto">
          <a:xfrm>
            <a:off x="1979613" y="1557338"/>
            <a:ext cx="5105400" cy="3930650"/>
            <a:chOff x="0" y="0"/>
            <a:chExt cx="5105400" cy="3930650"/>
          </a:xfrm>
        </p:grpSpPr>
        <p:sp>
          <p:nvSpPr>
            <p:cNvPr id="16387" name="Line 3">
              <a:extLst>
                <a:ext uri="{FF2B5EF4-FFF2-40B4-BE49-F238E27FC236}">
                  <a16:creationId xmlns:a16="http://schemas.microsoft.com/office/drawing/2014/main" id="{1136E308-00F5-44E3-B042-736C288788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800" y="3070225"/>
              <a:ext cx="48006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noFill/>
                </a14:hiddenFill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6388" name="Rectangle 4">
              <a:extLst>
                <a:ext uri="{FF2B5EF4-FFF2-40B4-BE49-F238E27FC236}">
                  <a16:creationId xmlns:a16="http://schemas.microsoft.com/office/drawing/2014/main" id="{5B749DF2-459B-42F4-99C3-5B242C5E4B5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419336">
              <a:off x="20637" y="2493963"/>
              <a:ext cx="479425" cy="520700"/>
            </a:xfrm>
            <a:prstGeom prst="rect">
              <a:avLst/>
            </a:prstGeom>
            <a:gradFill rotWithShape="1">
              <a:gsLst>
                <a:gs pos="0">
                  <a:srgbClr val="85A3D5"/>
                </a:gs>
                <a:gs pos="100000">
                  <a:srgbClr val="3C4A6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Font typeface="Arial" charset="0"/>
                <a:buNone/>
                <a:defRPr/>
              </a:pPr>
              <a:endParaRPr lang="zh-CN" b="1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Arial" charset="0"/>
              </a:endParaRPr>
            </a:p>
          </p:txBody>
        </p:sp>
        <p:sp>
          <p:nvSpPr>
            <p:cNvPr id="16389" name="Text Box 5">
              <a:extLst>
                <a:ext uri="{FF2B5EF4-FFF2-40B4-BE49-F238E27FC236}">
                  <a16:creationId xmlns:a16="http://schemas.microsoft.com/office/drawing/2014/main" id="{8045D85C-6C4F-49E3-BCD8-8C5F00E129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" y="2536825"/>
              <a:ext cx="35401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buFont typeface="Arial" charset="0"/>
                <a:buNone/>
                <a:defRPr/>
              </a:pPr>
              <a:r>
                <a:rPr lang="en-US" altLang="zh-CN" sz="2400" b="1">
                  <a:solidFill>
                    <a:srgbClr val="FFFFFF"/>
                  </a:solidFill>
                  <a:latin typeface="Arial" charset="0"/>
                  <a:ea typeface="宋体" charset="0"/>
                  <a:cs typeface="宋体" charset="0"/>
                  <a:sym typeface="Arial" charset="0"/>
                </a:rPr>
                <a:t>4</a:t>
              </a: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6390" name="Line 6">
              <a:extLst>
                <a:ext uri="{FF2B5EF4-FFF2-40B4-BE49-F238E27FC236}">
                  <a16:creationId xmlns:a16="http://schemas.microsoft.com/office/drawing/2014/main" id="{649EFE3D-49D5-461A-A952-9D5F103E6A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800" y="555625"/>
              <a:ext cx="48006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noFill/>
                </a14:hiddenFill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6391" name="Rectangle 7">
              <a:extLst>
                <a:ext uri="{FF2B5EF4-FFF2-40B4-BE49-F238E27FC236}">
                  <a16:creationId xmlns:a16="http://schemas.microsoft.com/office/drawing/2014/main" id="{5227F182-4102-4049-80B9-CACE6F18353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419336">
              <a:off x="20637" y="-20637"/>
              <a:ext cx="479425" cy="520700"/>
            </a:xfrm>
            <a:prstGeom prst="rect">
              <a:avLst/>
            </a:prstGeom>
            <a:gradFill rotWithShape="1">
              <a:gsLst>
                <a:gs pos="0">
                  <a:srgbClr val="D87AA5"/>
                </a:gs>
                <a:gs pos="100000">
                  <a:srgbClr val="64384C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Font typeface="Arial" charset="0"/>
                <a:buNone/>
                <a:defRPr/>
              </a:pPr>
              <a:endParaRPr lang="zh-CN" b="1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Arial" charset="0"/>
              </a:endParaRPr>
            </a:p>
          </p:txBody>
        </p:sp>
        <p:sp>
          <p:nvSpPr>
            <p:cNvPr id="16392" name="Text Box 8">
              <a:extLst>
                <a:ext uri="{FF2B5EF4-FFF2-40B4-BE49-F238E27FC236}">
                  <a16:creationId xmlns:a16="http://schemas.microsoft.com/office/drawing/2014/main" id="{AC85D512-6B6A-4AA0-A69F-BC1E7F5A5D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600" y="66675"/>
              <a:ext cx="2997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buFont typeface="Arial" charset="0"/>
                <a:buNone/>
                <a:defRPr/>
              </a:pPr>
              <a:r>
                <a:rPr lang="en-US" altLang="zh-CN" sz="2400" b="1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  <a:sym typeface="Arial" charset="0"/>
                </a:rPr>
                <a:t>Add your text in here</a:t>
              </a: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6393" name="Text Box 9">
              <a:extLst>
                <a:ext uri="{FF2B5EF4-FFF2-40B4-BE49-F238E27FC236}">
                  <a16:creationId xmlns:a16="http://schemas.microsoft.com/office/drawing/2014/main" id="{0CD1F1DF-9D70-4317-8FDA-6214AB9F41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" y="22225"/>
              <a:ext cx="35401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buFont typeface="Arial" charset="0"/>
                <a:buNone/>
                <a:defRPr/>
              </a:pPr>
              <a:r>
                <a:rPr lang="en-US" altLang="zh-CN" sz="2400" b="1">
                  <a:solidFill>
                    <a:srgbClr val="FFFFFF"/>
                  </a:solidFill>
                  <a:latin typeface="Arial" charset="0"/>
                  <a:ea typeface="宋体" charset="0"/>
                  <a:cs typeface="宋体" charset="0"/>
                  <a:sym typeface="Arial" charset="0"/>
                </a:rPr>
                <a:t>1</a:t>
              </a: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6394" name="Line 10">
              <a:extLst>
                <a:ext uri="{FF2B5EF4-FFF2-40B4-BE49-F238E27FC236}">
                  <a16:creationId xmlns:a16="http://schemas.microsoft.com/office/drawing/2014/main" id="{EB0F7338-52DA-42EF-85BC-89DC618C8D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800" y="1393825"/>
              <a:ext cx="48006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noFill/>
                </a14:hiddenFill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6395" name="Rectangle 11">
              <a:extLst>
                <a:ext uri="{FF2B5EF4-FFF2-40B4-BE49-F238E27FC236}">
                  <a16:creationId xmlns:a16="http://schemas.microsoft.com/office/drawing/2014/main" id="{D3AA6F57-1136-41F0-8AF6-3B332B3F9DD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419336">
              <a:off x="20637" y="817563"/>
              <a:ext cx="479425" cy="520700"/>
            </a:xfrm>
            <a:prstGeom prst="rect">
              <a:avLst/>
            </a:prstGeom>
            <a:gradFill rotWithShape="1">
              <a:gsLst>
                <a:gs pos="0">
                  <a:srgbClr val="AC8CD0"/>
                </a:gs>
                <a:gs pos="100000">
                  <a:srgbClr val="4E406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Font typeface="Arial" charset="0"/>
                <a:buNone/>
                <a:defRPr/>
              </a:pPr>
              <a:endParaRPr lang="zh-CN" b="1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Arial" charset="0"/>
              </a:endParaRPr>
            </a:p>
          </p:txBody>
        </p:sp>
        <p:sp>
          <p:nvSpPr>
            <p:cNvPr id="16396" name="Text Box 12">
              <a:extLst>
                <a:ext uri="{FF2B5EF4-FFF2-40B4-BE49-F238E27FC236}">
                  <a16:creationId xmlns:a16="http://schemas.microsoft.com/office/drawing/2014/main" id="{467B8B71-933D-4D9A-B29F-9F902B30BD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" y="860425"/>
              <a:ext cx="35401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buFont typeface="Arial" charset="0"/>
                <a:buNone/>
                <a:defRPr/>
              </a:pPr>
              <a:r>
                <a:rPr lang="en-US" altLang="zh-CN" sz="2400" b="1">
                  <a:solidFill>
                    <a:srgbClr val="FFFFFF"/>
                  </a:solidFill>
                  <a:latin typeface="Arial" charset="0"/>
                  <a:ea typeface="宋体" charset="0"/>
                  <a:cs typeface="宋体" charset="0"/>
                  <a:sym typeface="Arial" charset="0"/>
                </a:rPr>
                <a:t>2</a:t>
              </a: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6397" name="Line 13">
              <a:extLst>
                <a:ext uri="{FF2B5EF4-FFF2-40B4-BE49-F238E27FC236}">
                  <a16:creationId xmlns:a16="http://schemas.microsoft.com/office/drawing/2014/main" id="{A229E38A-80CE-4507-BCD2-850F7DDEED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387" y="2230437"/>
              <a:ext cx="4799013" cy="15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noFill/>
                </a14:hiddenFill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6398" name="Rectangle 14">
              <a:extLst>
                <a:ext uri="{FF2B5EF4-FFF2-40B4-BE49-F238E27FC236}">
                  <a16:creationId xmlns:a16="http://schemas.microsoft.com/office/drawing/2014/main" id="{2E89F517-8F33-47BE-9847-2AA0A007B35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419336">
              <a:off x="20637" y="1655763"/>
              <a:ext cx="479425" cy="520700"/>
            </a:xfrm>
            <a:prstGeom prst="rect">
              <a:avLst/>
            </a:prstGeom>
            <a:gradFill rotWithShape="1">
              <a:gsLst>
                <a:gs pos="0">
                  <a:srgbClr val="DA7F70"/>
                </a:gs>
                <a:gs pos="100000">
                  <a:srgbClr val="643A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Font typeface="Arial" charset="0"/>
                <a:buNone/>
                <a:defRPr/>
              </a:pPr>
              <a:endParaRPr lang="zh-CN" b="1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Arial" charset="0"/>
              </a:endParaRPr>
            </a:p>
          </p:txBody>
        </p:sp>
        <p:sp>
          <p:nvSpPr>
            <p:cNvPr id="16399" name="Text Box 15">
              <a:extLst>
                <a:ext uri="{FF2B5EF4-FFF2-40B4-BE49-F238E27FC236}">
                  <a16:creationId xmlns:a16="http://schemas.microsoft.com/office/drawing/2014/main" id="{8210011B-AC66-4360-9366-A387160DB0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" y="1698625"/>
              <a:ext cx="35401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buFont typeface="Arial" charset="0"/>
                <a:buNone/>
                <a:defRPr/>
              </a:pPr>
              <a:r>
                <a:rPr lang="en-US" altLang="zh-CN" sz="2400" b="1">
                  <a:solidFill>
                    <a:srgbClr val="FFFFFF"/>
                  </a:solidFill>
                  <a:latin typeface="Arial" charset="0"/>
                  <a:ea typeface="宋体" charset="0"/>
                  <a:cs typeface="宋体" charset="0"/>
                  <a:sym typeface="Arial" charset="0"/>
                </a:rPr>
                <a:t>3</a:t>
              </a: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6400" name="Line 16">
              <a:extLst>
                <a:ext uri="{FF2B5EF4-FFF2-40B4-BE49-F238E27FC236}">
                  <a16:creationId xmlns:a16="http://schemas.microsoft.com/office/drawing/2014/main" id="{E0D4E7C0-9AE1-4E8D-A18F-4AA2EF5906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800" y="3930650"/>
              <a:ext cx="48006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noFill/>
                </a14:hiddenFill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6401" name="Rectangle 17">
              <a:extLst>
                <a:ext uri="{FF2B5EF4-FFF2-40B4-BE49-F238E27FC236}">
                  <a16:creationId xmlns:a16="http://schemas.microsoft.com/office/drawing/2014/main" id="{87652E3A-C6A0-48DB-B9E3-7D4DF613A7C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419336">
              <a:off x="20637" y="3354388"/>
              <a:ext cx="479425" cy="520700"/>
            </a:xfrm>
            <a:prstGeom prst="rect">
              <a:avLst/>
            </a:prstGeom>
            <a:gradFill rotWithShape="1">
              <a:gsLst>
                <a:gs pos="0">
                  <a:srgbClr val="5C1767"/>
                </a:gs>
                <a:gs pos="100000">
                  <a:srgbClr val="2A0A2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Font typeface="Arial" charset="0"/>
                <a:buNone/>
                <a:defRPr/>
              </a:pPr>
              <a:endParaRPr lang="zh-CN" b="1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Arial" charset="0"/>
              </a:endParaRPr>
            </a:p>
          </p:txBody>
        </p:sp>
        <p:sp>
          <p:nvSpPr>
            <p:cNvPr id="16402" name="Text Box 18">
              <a:extLst>
                <a:ext uri="{FF2B5EF4-FFF2-40B4-BE49-F238E27FC236}">
                  <a16:creationId xmlns:a16="http://schemas.microsoft.com/office/drawing/2014/main" id="{68F50E06-EA8C-40A4-BC0A-A1C3410F9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" y="3397250"/>
              <a:ext cx="35401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buFont typeface="Arial" charset="0"/>
                <a:buNone/>
                <a:defRPr/>
              </a:pPr>
              <a:r>
                <a:rPr lang="en-US" altLang="zh-CN" sz="2400" b="1">
                  <a:solidFill>
                    <a:srgbClr val="FFFFFF"/>
                  </a:solidFill>
                  <a:latin typeface="Arial" charset="0"/>
                  <a:ea typeface="宋体" charset="0"/>
                  <a:cs typeface="宋体" charset="0"/>
                  <a:sym typeface="Arial" charset="0"/>
                </a:rPr>
                <a:t>5</a:t>
              </a: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6403" name="Text Box 19">
              <a:extLst>
                <a:ext uri="{FF2B5EF4-FFF2-40B4-BE49-F238E27FC236}">
                  <a16:creationId xmlns:a16="http://schemas.microsoft.com/office/drawing/2014/main" id="{FB1A5439-A4D2-4FFE-869C-C822117F41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600" y="928687"/>
              <a:ext cx="2997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buFont typeface="Arial" charset="0"/>
                <a:buNone/>
                <a:defRPr/>
              </a:pPr>
              <a:r>
                <a:rPr lang="en-US" altLang="zh-CN" sz="2400" b="1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  <a:sym typeface="Arial" charset="0"/>
                </a:rPr>
                <a:t>Add your text in here</a:t>
              </a: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6404" name="Text Box 20">
              <a:extLst>
                <a:ext uri="{FF2B5EF4-FFF2-40B4-BE49-F238E27FC236}">
                  <a16:creationId xmlns:a16="http://schemas.microsoft.com/office/drawing/2014/main" id="{4E7C82C8-3D44-47C6-A4D4-0FADE0EED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600" y="1768475"/>
              <a:ext cx="2997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buFont typeface="Arial" charset="0"/>
                <a:buNone/>
                <a:defRPr/>
              </a:pPr>
              <a:r>
                <a:rPr lang="en-US" altLang="zh-CN" sz="2400" b="1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  <a:sym typeface="Arial" charset="0"/>
                </a:rPr>
                <a:t>Add your text in here</a:t>
              </a: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6405" name="Text Box 21">
              <a:extLst>
                <a:ext uri="{FF2B5EF4-FFF2-40B4-BE49-F238E27FC236}">
                  <a16:creationId xmlns:a16="http://schemas.microsoft.com/office/drawing/2014/main" id="{0BFB51CE-BD70-4868-8DDE-41F3DC8B2D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600" y="2609850"/>
              <a:ext cx="2997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buFont typeface="Arial" charset="0"/>
                <a:buNone/>
                <a:defRPr/>
              </a:pPr>
              <a:r>
                <a:rPr lang="en-US" altLang="zh-CN" sz="2400" b="1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  <a:sym typeface="Arial" charset="0"/>
                </a:rPr>
                <a:t>Add your text in here</a:t>
              </a: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6406" name="Text Box 22">
              <a:extLst>
                <a:ext uri="{FF2B5EF4-FFF2-40B4-BE49-F238E27FC236}">
                  <a16:creationId xmlns:a16="http://schemas.microsoft.com/office/drawing/2014/main" id="{A691F6E6-9045-4469-8F71-4870373591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600" y="3460750"/>
              <a:ext cx="2997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buFont typeface="Arial" charset="0"/>
                <a:buNone/>
                <a:defRPr/>
              </a:pPr>
              <a:r>
                <a:rPr lang="en-US" altLang="zh-CN" sz="2400" b="1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  <a:sym typeface="Arial" charset="0"/>
                </a:rPr>
                <a:t>Add your text in here</a:t>
              </a: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3" name="Group 2">
            <a:extLst>
              <a:ext uri="{FF2B5EF4-FFF2-40B4-BE49-F238E27FC236}">
                <a16:creationId xmlns:a16="http://schemas.microsoft.com/office/drawing/2014/main" id="{CD080E42-C16A-4A9B-8DCA-BF8CD2D7D870}"/>
              </a:ext>
            </a:extLst>
          </p:cNvPr>
          <p:cNvGrpSpPr>
            <a:grpSpLocks/>
          </p:cNvGrpSpPr>
          <p:nvPr/>
        </p:nvGrpSpPr>
        <p:grpSpPr bwMode="auto">
          <a:xfrm>
            <a:off x="803275" y="1268413"/>
            <a:ext cx="6859588" cy="4559300"/>
            <a:chOff x="0" y="0"/>
            <a:chExt cx="4320" cy="2997"/>
          </a:xfrm>
        </p:grpSpPr>
        <p:sp>
          <p:nvSpPr>
            <p:cNvPr id="17411" name="Rectangle 455">
              <a:extLst>
                <a:ext uri="{FF2B5EF4-FFF2-40B4-BE49-F238E27FC236}">
                  <a16:creationId xmlns:a16="http://schemas.microsoft.com/office/drawing/2014/main" id="{7BDC9450-0A20-411E-BB6F-950721AC87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" y="749"/>
              <a:ext cx="1497" cy="1338"/>
            </a:xfrm>
            <a:prstGeom prst="rect">
              <a:avLst/>
            </a:prstGeom>
            <a:solidFill>
              <a:srgbClr val="0000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9496" tIns="49748" rIns="99496" bIns="49748" anchor="ctr"/>
            <a:lstStyle/>
            <a:p>
              <a:pPr latinLnBrk="1">
                <a:buFont typeface="Arial" charset="0"/>
                <a:buNone/>
                <a:defRPr/>
              </a:pPr>
              <a:endParaRPr lang="zh-CN" sz="2000" b="1">
                <a:solidFill>
                  <a:srgbClr val="000000"/>
                </a:solidFill>
                <a:latin typeface="Gulim" charset="0"/>
                <a:ea typeface="Gulim" charset="0"/>
                <a:cs typeface="Gulim" charset="0"/>
                <a:sym typeface="Gulim" charset="0"/>
              </a:endParaRPr>
            </a:p>
          </p:txBody>
        </p:sp>
        <p:sp>
          <p:nvSpPr>
            <p:cNvPr id="17412" name="Oval 456">
              <a:extLst>
                <a:ext uri="{FF2B5EF4-FFF2-40B4-BE49-F238E27FC236}">
                  <a16:creationId xmlns:a16="http://schemas.microsoft.com/office/drawing/2014/main" id="{4D3FCB24-8C5A-488C-84EF-6B15B69DBC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" y="0"/>
              <a:ext cx="1497" cy="1497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9496" tIns="49748" rIns="99496" bIns="49748" anchor="ctr"/>
            <a:lstStyle/>
            <a:p>
              <a:pPr latinLnBrk="1">
                <a:buFont typeface="Arial" charset="0"/>
                <a:buNone/>
                <a:defRPr/>
              </a:pPr>
              <a:endParaRPr lang="zh-CN" sz="2000" b="1">
                <a:solidFill>
                  <a:srgbClr val="000000"/>
                </a:solidFill>
                <a:latin typeface="Gulim" charset="0"/>
                <a:ea typeface="Gulim" charset="0"/>
                <a:cs typeface="Gulim" charset="0"/>
                <a:sym typeface="Gulim" charset="0"/>
              </a:endParaRPr>
            </a:p>
          </p:txBody>
        </p:sp>
        <p:sp>
          <p:nvSpPr>
            <p:cNvPr id="28676" name="Freeform 457">
              <a:extLst>
                <a:ext uri="{FF2B5EF4-FFF2-40B4-BE49-F238E27FC236}">
                  <a16:creationId xmlns:a16="http://schemas.microsoft.com/office/drawing/2014/main" id="{4A2507A7-B911-48C9-86B5-A0A51E48CA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" y="2274"/>
              <a:ext cx="1503" cy="587"/>
            </a:xfrm>
            <a:custGeom>
              <a:avLst/>
              <a:gdLst>
                <a:gd name="T0" fmla="*/ 3362 w 1005"/>
                <a:gd name="T1" fmla="*/ 237 h 754"/>
                <a:gd name="T2" fmla="*/ 3353 w 1005"/>
                <a:gd name="T3" fmla="*/ 249 h 754"/>
                <a:gd name="T4" fmla="*/ 3328 w 1005"/>
                <a:gd name="T5" fmla="*/ 262 h 754"/>
                <a:gd name="T6" fmla="*/ 3286 w 1005"/>
                <a:gd name="T7" fmla="*/ 272 h 754"/>
                <a:gd name="T8" fmla="*/ 3227 w 1005"/>
                <a:gd name="T9" fmla="*/ 283 h 754"/>
                <a:gd name="T10" fmla="*/ 3159 w 1005"/>
                <a:gd name="T11" fmla="*/ 294 h 754"/>
                <a:gd name="T12" fmla="*/ 3073 w 1005"/>
                <a:gd name="T13" fmla="*/ 304 h 754"/>
                <a:gd name="T14" fmla="*/ 2870 w 1005"/>
                <a:gd name="T15" fmla="*/ 322 h 754"/>
                <a:gd name="T16" fmla="*/ 2619 w 1005"/>
                <a:gd name="T17" fmla="*/ 336 h 754"/>
                <a:gd name="T18" fmla="*/ 2338 w 1005"/>
                <a:gd name="T19" fmla="*/ 346 h 754"/>
                <a:gd name="T20" fmla="*/ 2019 w 1005"/>
                <a:gd name="T21" fmla="*/ 353 h 754"/>
                <a:gd name="T22" fmla="*/ 1682 w 1005"/>
                <a:gd name="T23" fmla="*/ 356 h 754"/>
                <a:gd name="T24" fmla="*/ 1344 w 1005"/>
                <a:gd name="T25" fmla="*/ 353 h 754"/>
                <a:gd name="T26" fmla="*/ 1026 w 1005"/>
                <a:gd name="T27" fmla="*/ 346 h 754"/>
                <a:gd name="T28" fmla="*/ 748 w 1005"/>
                <a:gd name="T29" fmla="*/ 336 h 754"/>
                <a:gd name="T30" fmla="*/ 495 w 1005"/>
                <a:gd name="T31" fmla="*/ 322 h 754"/>
                <a:gd name="T32" fmla="*/ 289 w 1005"/>
                <a:gd name="T33" fmla="*/ 304 h 754"/>
                <a:gd name="T34" fmla="*/ 202 w 1005"/>
                <a:gd name="T35" fmla="*/ 294 h 754"/>
                <a:gd name="T36" fmla="*/ 130 w 1005"/>
                <a:gd name="T37" fmla="*/ 283 h 754"/>
                <a:gd name="T38" fmla="*/ 73 w 1005"/>
                <a:gd name="T39" fmla="*/ 272 h 754"/>
                <a:gd name="T40" fmla="*/ 36 w 1005"/>
                <a:gd name="T41" fmla="*/ 262 h 754"/>
                <a:gd name="T42" fmla="*/ 9 w 1005"/>
                <a:gd name="T43" fmla="*/ 249 h 754"/>
                <a:gd name="T44" fmla="*/ 0 w 1005"/>
                <a:gd name="T45" fmla="*/ 237 h 754"/>
                <a:gd name="T46" fmla="*/ 1 w 1005"/>
                <a:gd name="T47" fmla="*/ 112 h 754"/>
                <a:gd name="T48" fmla="*/ 22 w 1005"/>
                <a:gd name="T49" fmla="*/ 100 h 754"/>
                <a:gd name="T50" fmla="*/ 55 w 1005"/>
                <a:gd name="T51" fmla="*/ 89 h 754"/>
                <a:gd name="T52" fmla="*/ 103 w 1005"/>
                <a:gd name="T53" fmla="*/ 78 h 754"/>
                <a:gd name="T54" fmla="*/ 170 w 1005"/>
                <a:gd name="T55" fmla="*/ 67 h 754"/>
                <a:gd name="T56" fmla="*/ 244 w 1005"/>
                <a:gd name="T57" fmla="*/ 57 h 754"/>
                <a:gd name="T58" fmla="*/ 384 w 1005"/>
                <a:gd name="T59" fmla="*/ 43 h 754"/>
                <a:gd name="T60" fmla="*/ 613 w 1005"/>
                <a:gd name="T61" fmla="*/ 27 h 754"/>
                <a:gd name="T62" fmla="*/ 879 w 1005"/>
                <a:gd name="T63" fmla="*/ 15 h 754"/>
                <a:gd name="T64" fmla="*/ 1183 w 1005"/>
                <a:gd name="T65" fmla="*/ 5 h 754"/>
                <a:gd name="T66" fmla="*/ 1507 w 1005"/>
                <a:gd name="T67" fmla="*/ 1 h 754"/>
                <a:gd name="T68" fmla="*/ 1854 w 1005"/>
                <a:gd name="T69" fmla="*/ 1 h 754"/>
                <a:gd name="T70" fmla="*/ 2180 w 1005"/>
                <a:gd name="T71" fmla="*/ 5 h 754"/>
                <a:gd name="T72" fmla="*/ 2486 w 1005"/>
                <a:gd name="T73" fmla="*/ 15 h 754"/>
                <a:gd name="T74" fmla="*/ 2749 w 1005"/>
                <a:gd name="T75" fmla="*/ 27 h 754"/>
                <a:gd name="T76" fmla="*/ 2982 w 1005"/>
                <a:gd name="T77" fmla="*/ 43 h 754"/>
                <a:gd name="T78" fmla="*/ 3120 w 1005"/>
                <a:gd name="T79" fmla="*/ 57 h 754"/>
                <a:gd name="T80" fmla="*/ 3194 w 1005"/>
                <a:gd name="T81" fmla="*/ 67 h 754"/>
                <a:gd name="T82" fmla="*/ 3260 w 1005"/>
                <a:gd name="T83" fmla="*/ 78 h 754"/>
                <a:gd name="T84" fmla="*/ 3308 w 1005"/>
                <a:gd name="T85" fmla="*/ 89 h 754"/>
                <a:gd name="T86" fmla="*/ 3341 w 1005"/>
                <a:gd name="T87" fmla="*/ 100 h 754"/>
                <a:gd name="T88" fmla="*/ 3362 w 1005"/>
                <a:gd name="T89" fmla="*/ 112 h 754"/>
                <a:gd name="T90" fmla="*/ 3362 w 1005"/>
                <a:gd name="T91" fmla="*/ 237 h 75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005"/>
                <a:gd name="T139" fmla="*/ 0 h 754"/>
                <a:gd name="T140" fmla="*/ 1005 w 1005"/>
                <a:gd name="T141" fmla="*/ 754 h 75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005" h="754">
                  <a:moveTo>
                    <a:pt x="1005" y="503"/>
                  </a:moveTo>
                  <a:lnTo>
                    <a:pt x="1005" y="503"/>
                  </a:lnTo>
                  <a:lnTo>
                    <a:pt x="1005" y="516"/>
                  </a:lnTo>
                  <a:lnTo>
                    <a:pt x="1002" y="528"/>
                  </a:lnTo>
                  <a:lnTo>
                    <a:pt x="999" y="541"/>
                  </a:lnTo>
                  <a:lnTo>
                    <a:pt x="995" y="554"/>
                  </a:lnTo>
                  <a:lnTo>
                    <a:pt x="989" y="565"/>
                  </a:lnTo>
                  <a:lnTo>
                    <a:pt x="982" y="578"/>
                  </a:lnTo>
                  <a:lnTo>
                    <a:pt x="975" y="589"/>
                  </a:lnTo>
                  <a:lnTo>
                    <a:pt x="965" y="600"/>
                  </a:lnTo>
                  <a:lnTo>
                    <a:pt x="955" y="612"/>
                  </a:lnTo>
                  <a:lnTo>
                    <a:pt x="944" y="623"/>
                  </a:lnTo>
                  <a:lnTo>
                    <a:pt x="933" y="633"/>
                  </a:lnTo>
                  <a:lnTo>
                    <a:pt x="919" y="643"/>
                  </a:lnTo>
                  <a:lnTo>
                    <a:pt x="891" y="662"/>
                  </a:lnTo>
                  <a:lnTo>
                    <a:pt x="858" y="681"/>
                  </a:lnTo>
                  <a:lnTo>
                    <a:pt x="822" y="696"/>
                  </a:lnTo>
                  <a:lnTo>
                    <a:pt x="783" y="712"/>
                  </a:lnTo>
                  <a:lnTo>
                    <a:pt x="743" y="723"/>
                  </a:lnTo>
                  <a:lnTo>
                    <a:pt x="699" y="734"/>
                  </a:lnTo>
                  <a:lnTo>
                    <a:pt x="652" y="743"/>
                  </a:lnTo>
                  <a:lnTo>
                    <a:pt x="604" y="748"/>
                  </a:lnTo>
                  <a:lnTo>
                    <a:pt x="554" y="752"/>
                  </a:lnTo>
                  <a:lnTo>
                    <a:pt x="503" y="754"/>
                  </a:lnTo>
                  <a:lnTo>
                    <a:pt x="451" y="752"/>
                  </a:lnTo>
                  <a:lnTo>
                    <a:pt x="402" y="748"/>
                  </a:lnTo>
                  <a:lnTo>
                    <a:pt x="354" y="743"/>
                  </a:lnTo>
                  <a:lnTo>
                    <a:pt x="307" y="734"/>
                  </a:lnTo>
                  <a:lnTo>
                    <a:pt x="263" y="723"/>
                  </a:lnTo>
                  <a:lnTo>
                    <a:pt x="223" y="712"/>
                  </a:lnTo>
                  <a:lnTo>
                    <a:pt x="183" y="696"/>
                  </a:lnTo>
                  <a:lnTo>
                    <a:pt x="148" y="681"/>
                  </a:lnTo>
                  <a:lnTo>
                    <a:pt x="115" y="662"/>
                  </a:lnTo>
                  <a:lnTo>
                    <a:pt x="86" y="643"/>
                  </a:lnTo>
                  <a:lnTo>
                    <a:pt x="73" y="633"/>
                  </a:lnTo>
                  <a:lnTo>
                    <a:pt x="60" y="623"/>
                  </a:lnTo>
                  <a:lnTo>
                    <a:pt x="51" y="612"/>
                  </a:lnTo>
                  <a:lnTo>
                    <a:pt x="39" y="600"/>
                  </a:lnTo>
                  <a:lnTo>
                    <a:pt x="31" y="589"/>
                  </a:lnTo>
                  <a:lnTo>
                    <a:pt x="22" y="578"/>
                  </a:lnTo>
                  <a:lnTo>
                    <a:pt x="17" y="565"/>
                  </a:lnTo>
                  <a:lnTo>
                    <a:pt x="11" y="554"/>
                  </a:lnTo>
                  <a:lnTo>
                    <a:pt x="7" y="541"/>
                  </a:lnTo>
                  <a:lnTo>
                    <a:pt x="3" y="528"/>
                  </a:lnTo>
                  <a:lnTo>
                    <a:pt x="1" y="516"/>
                  </a:lnTo>
                  <a:lnTo>
                    <a:pt x="0" y="503"/>
                  </a:lnTo>
                  <a:lnTo>
                    <a:pt x="0" y="252"/>
                  </a:lnTo>
                  <a:lnTo>
                    <a:pt x="1" y="238"/>
                  </a:lnTo>
                  <a:lnTo>
                    <a:pt x="3" y="225"/>
                  </a:lnTo>
                  <a:lnTo>
                    <a:pt x="7" y="213"/>
                  </a:lnTo>
                  <a:lnTo>
                    <a:pt x="11" y="201"/>
                  </a:lnTo>
                  <a:lnTo>
                    <a:pt x="17" y="189"/>
                  </a:lnTo>
                  <a:lnTo>
                    <a:pt x="22" y="177"/>
                  </a:lnTo>
                  <a:lnTo>
                    <a:pt x="31" y="165"/>
                  </a:lnTo>
                  <a:lnTo>
                    <a:pt x="39" y="153"/>
                  </a:lnTo>
                  <a:lnTo>
                    <a:pt x="51" y="142"/>
                  </a:lnTo>
                  <a:lnTo>
                    <a:pt x="60" y="132"/>
                  </a:lnTo>
                  <a:lnTo>
                    <a:pt x="73" y="121"/>
                  </a:lnTo>
                  <a:lnTo>
                    <a:pt x="86" y="111"/>
                  </a:lnTo>
                  <a:lnTo>
                    <a:pt x="115" y="91"/>
                  </a:lnTo>
                  <a:lnTo>
                    <a:pt x="148" y="75"/>
                  </a:lnTo>
                  <a:lnTo>
                    <a:pt x="183" y="58"/>
                  </a:lnTo>
                  <a:lnTo>
                    <a:pt x="223" y="44"/>
                  </a:lnTo>
                  <a:lnTo>
                    <a:pt x="263" y="31"/>
                  </a:lnTo>
                  <a:lnTo>
                    <a:pt x="307" y="20"/>
                  </a:lnTo>
                  <a:lnTo>
                    <a:pt x="354" y="11"/>
                  </a:lnTo>
                  <a:lnTo>
                    <a:pt x="402" y="5"/>
                  </a:lnTo>
                  <a:lnTo>
                    <a:pt x="451" y="1"/>
                  </a:lnTo>
                  <a:lnTo>
                    <a:pt x="503" y="0"/>
                  </a:lnTo>
                  <a:lnTo>
                    <a:pt x="554" y="1"/>
                  </a:lnTo>
                  <a:lnTo>
                    <a:pt x="604" y="5"/>
                  </a:lnTo>
                  <a:lnTo>
                    <a:pt x="652" y="11"/>
                  </a:lnTo>
                  <a:lnTo>
                    <a:pt x="699" y="20"/>
                  </a:lnTo>
                  <a:lnTo>
                    <a:pt x="743" y="31"/>
                  </a:lnTo>
                  <a:lnTo>
                    <a:pt x="783" y="44"/>
                  </a:lnTo>
                  <a:lnTo>
                    <a:pt x="822" y="58"/>
                  </a:lnTo>
                  <a:lnTo>
                    <a:pt x="858" y="75"/>
                  </a:lnTo>
                  <a:lnTo>
                    <a:pt x="891" y="91"/>
                  </a:lnTo>
                  <a:lnTo>
                    <a:pt x="919" y="111"/>
                  </a:lnTo>
                  <a:lnTo>
                    <a:pt x="933" y="121"/>
                  </a:lnTo>
                  <a:lnTo>
                    <a:pt x="944" y="132"/>
                  </a:lnTo>
                  <a:lnTo>
                    <a:pt x="955" y="142"/>
                  </a:lnTo>
                  <a:lnTo>
                    <a:pt x="965" y="153"/>
                  </a:lnTo>
                  <a:lnTo>
                    <a:pt x="975" y="165"/>
                  </a:lnTo>
                  <a:lnTo>
                    <a:pt x="982" y="177"/>
                  </a:lnTo>
                  <a:lnTo>
                    <a:pt x="989" y="189"/>
                  </a:lnTo>
                  <a:lnTo>
                    <a:pt x="995" y="201"/>
                  </a:lnTo>
                  <a:lnTo>
                    <a:pt x="999" y="213"/>
                  </a:lnTo>
                  <a:lnTo>
                    <a:pt x="1002" y="225"/>
                  </a:lnTo>
                  <a:lnTo>
                    <a:pt x="1005" y="238"/>
                  </a:lnTo>
                  <a:lnTo>
                    <a:pt x="1005" y="252"/>
                  </a:lnTo>
                  <a:lnTo>
                    <a:pt x="1005" y="503"/>
                  </a:lnTo>
                  <a:close/>
                </a:path>
              </a:pathLst>
            </a:custGeom>
            <a:gradFill rotWithShape="1">
              <a:gsLst>
                <a:gs pos="0">
                  <a:srgbClr val="FFD3C5"/>
                </a:gs>
                <a:gs pos="100000">
                  <a:srgbClr val="FFB39B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9496" tIns="49748" rIns="99496" bIns="49748"/>
            <a:lstStyle/>
            <a:p>
              <a:endParaRPr lang="zh-CN" altLang="en-US"/>
            </a:p>
          </p:txBody>
        </p:sp>
        <p:sp>
          <p:nvSpPr>
            <p:cNvPr id="28677" name="Freeform 458">
              <a:extLst>
                <a:ext uri="{FF2B5EF4-FFF2-40B4-BE49-F238E27FC236}">
                  <a16:creationId xmlns:a16="http://schemas.microsoft.com/office/drawing/2014/main" id="{C6992127-7314-4631-A0DA-F590ED2A0C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" y="2274"/>
              <a:ext cx="1503" cy="391"/>
            </a:xfrm>
            <a:custGeom>
              <a:avLst/>
              <a:gdLst>
                <a:gd name="T0" fmla="*/ 3362 w 1005"/>
                <a:gd name="T1" fmla="*/ 118 h 503"/>
                <a:gd name="T2" fmla="*/ 3353 w 1005"/>
                <a:gd name="T3" fmla="*/ 130 h 503"/>
                <a:gd name="T4" fmla="*/ 3328 w 1005"/>
                <a:gd name="T5" fmla="*/ 141 h 503"/>
                <a:gd name="T6" fmla="*/ 3286 w 1005"/>
                <a:gd name="T7" fmla="*/ 153 h 503"/>
                <a:gd name="T8" fmla="*/ 3227 w 1005"/>
                <a:gd name="T9" fmla="*/ 164 h 503"/>
                <a:gd name="T10" fmla="*/ 3159 w 1005"/>
                <a:gd name="T11" fmla="*/ 175 h 503"/>
                <a:gd name="T12" fmla="*/ 3073 w 1005"/>
                <a:gd name="T13" fmla="*/ 184 h 503"/>
                <a:gd name="T14" fmla="*/ 2870 w 1005"/>
                <a:gd name="T15" fmla="*/ 202 h 503"/>
                <a:gd name="T16" fmla="*/ 2619 w 1005"/>
                <a:gd name="T17" fmla="*/ 216 h 503"/>
                <a:gd name="T18" fmla="*/ 2338 w 1005"/>
                <a:gd name="T19" fmla="*/ 227 h 503"/>
                <a:gd name="T20" fmla="*/ 2019 w 1005"/>
                <a:gd name="T21" fmla="*/ 233 h 503"/>
                <a:gd name="T22" fmla="*/ 1682 w 1005"/>
                <a:gd name="T23" fmla="*/ 236 h 503"/>
                <a:gd name="T24" fmla="*/ 1344 w 1005"/>
                <a:gd name="T25" fmla="*/ 233 h 503"/>
                <a:gd name="T26" fmla="*/ 1026 w 1005"/>
                <a:gd name="T27" fmla="*/ 227 h 503"/>
                <a:gd name="T28" fmla="*/ 748 w 1005"/>
                <a:gd name="T29" fmla="*/ 216 h 503"/>
                <a:gd name="T30" fmla="*/ 495 w 1005"/>
                <a:gd name="T31" fmla="*/ 202 h 503"/>
                <a:gd name="T32" fmla="*/ 289 w 1005"/>
                <a:gd name="T33" fmla="*/ 184 h 503"/>
                <a:gd name="T34" fmla="*/ 202 w 1005"/>
                <a:gd name="T35" fmla="*/ 175 h 503"/>
                <a:gd name="T36" fmla="*/ 130 w 1005"/>
                <a:gd name="T37" fmla="*/ 164 h 503"/>
                <a:gd name="T38" fmla="*/ 73 w 1005"/>
                <a:gd name="T39" fmla="*/ 153 h 503"/>
                <a:gd name="T40" fmla="*/ 36 w 1005"/>
                <a:gd name="T41" fmla="*/ 141 h 503"/>
                <a:gd name="T42" fmla="*/ 9 w 1005"/>
                <a:gd name="T43" fmla="*/ 130 h 503"/>
                <a:gd name="T44" fmla="*/ 0 w 1005"/>
                <a:gd name="T45" fmla="*/ 118 h 503"/>
                <a:gd name="T46" fmla="*/ 9 w 1005"/>
                <a:gd name="T47" fmla="*/ 106 h 503"/>
                <a:gd name="T48" fmla="*/ 36 w 1005"/>
                <a:gd name="T49" fmla="*/ 94 h 503"/>
                <a:gd name="T50" fmla="*/ 73 w 1005"/>
                <a:gd name="T51" fmla="*/ 83 h 503"/>
                <a:gd name="T52" fmla="*/ 130 w 1005"/>
                <a:gd name="T53" fmla="*/ 72 h 503"/>
                <a:gd name="T54" fmla="*/ 202 w 1005"/>
                <a:gd name="T55" fmla="*/ 62 h 503"/>
                <a:gd name="T56" fmla="*/ 289 w 1005"/>
                <a:gd name="T57" fmla="*/ 52 h 503"/>
                <a:gd name="T58" fmla="*/ 495 w 1005"/>
                <a:gd name="T59" fmla="*/ 35 h 503"/>
                <a:gd name="T60" fmla="*/ 748 w 1005"/>
                <a:gd name="T61" fmla="*/ 20 h 503"/>
                <a:gd name="T62" fmla="*/ 1026 w 1005"/>
                <a:gd name="T63" fmla="*/ 9 h 503"/>
                <a:gd name="T64" fmla="*/ 1344 w 1005"/>
                <a:gd name="T65" fmla="*/ 2 h 503"/>
                <a:gd name="T66" fmla="*/ 1682 w 1005"/>
                <a:gd name="T67" fmla="*/ 0 h 503"/>
                <a:gd name="T68" fmla="*/ 2019 w 1005"/>
                <a:gd name="T69" fmla="*/ 2 h 503"/>
                <a:gd name="T70" fmla="*/ 2338 w 1005"/>
                <a:gd name="T71" fmla="*/ 9 h 503"/>
                <a:gd name="T72" fmla="*/ 2619 w 1005"/>
                <a:gd name="T73" fmla="*/ 20 h 503"/>
                <a:gd name="T74" fmla="*/ 2870 w 1005"/>
                <a:gd name="T75" fmla="*/ 35 h 503"/>
                <a:gd name="T76" fmla="*/ 3073 w 1005"/>
                <a:gd name="T77" fmla="*/ 52 h 503"/>
                <a:gd name="T78" fmla="*/ 3159 w 1005"/>
                <a:gd name="T79" fmla="*/ 62 h 503"/>
                <a:gd name="T80" fmla="*/ 3227 w 1005"/>
                <a:gd name="T81" fmla="*/ 72 h 503"/>
                <a:gd name="T82" fmla="*/ 3286 w 1005"/>
                <a:gd name="T83" fmla="*/ 83 h 503"/>
                <a:gd name="T84" fmla="*/ 3328 w 1005"/>
                <a:gd name="T85" fmla="*/ 94 h 503"/>
                <a:gd name="T86" fmla="*/ 3353 w 1005"/>
                <a:gd name="T87" fmla="*/ 106 h 503"/>
                <a:gd name="T88" fmla="*/ 3362 w 1005"/>
                <a:gd name="T89" fmla="*/ 118 h 50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05"/>
                <a:gd name="T136" fmla="*/ 0 h 503"/>
                <a:gd name="T137" fmla="*/ 1005 w 1005"/>
                <a:gd name="T138" fmla="*/ 503 h 50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05" h="503">
                  <a:moveTo>
                    <a:pt x="1005" y="252"/>
                  </a:moveTo>
                  <a:lnTo>
                    <a:pt x="1005" y="252"/>
                  </a:lnTo>
                  <a:lnTo>
                    <a:pt x="1005" y="265"/>
                  </a:lnTo>
                  <a:lnTo>
                    <a:pt x="1002" y="277"/>
                  </a:lnTo>
                  <a:lnTo>
                    <a:pt x="999" y="290"/>
                  </a:lnTo>
                  <a:lnTo>
                    <a:pt x="995" y="301"/>
                  </a:lnTo>
                  <a:lnTo>
                    <a:pt x="989" y="314"/>
                  </a:lnTo>
                  <a:lnTo>
                    <a:pt x="982" y="327"/>
                  </a:lnTo>
                  <a:lnTo>
                    <a:pt x="975" y="338"/>
                  </a:lnTo>
                  <a:lnTo>
                    <a:pt x="965" y="349"/>
                  </a:lnTo>
                  <a:lnTo>
                    <a:pt x="955" y="361"/>
                  </a:lnTo>
                  <a:lnTo>
                    <a:pt x="944" y="372"/>
                  </a:lnTo>
                  <a:lnTo>
                    <a:pt x="933" y="382"/>
                  </a:lnTo>
                  <a:lnTo>
                    <a:pt x="919" y="392"/>
                  </a:lnTo>
                  <a:lnTo>
                    <a:pt x="891" y="411"/>
                  </a:lnTo>
                  <a:lnTo>
                    <a:pt x="858" y="430"/>
                  </a:lnTo>
                  <a:lnTo>
                    <a:pt x="822" y="445"/>
                  </a:lnTo>
                  <a:lnTo>
                    <a:pt x="783" y="459"/>
                  </a:lnTo>
                  <a:lnTo>
                    <a:pt x="743" y="472"/>
                  </a:lnTo>
                  <a:lnTo>
                    <a:pt x="699" y="483"/>
                  </a:lnTo>
                  <a:lnTo>
                    <a:pt x="652" y="492"/>
                  </a:lnTo>
                  <a:lnTo>
                    <a:pt x="604" y="497"/>
                  </a:lnTo>
                  <a:lnTo>
                    <a:pt x="554" y="502"/>
                  </a:lnTo>
                  <a:lnTo>
                    <a:pt x="503" y="503"/>
                  </a:lnTo>
                  <a:lnTo>
                    <a:pt x="451" y="502"/>
                  </a:lnTo>
                  <a:lnTo>
                    <a:pt x="402" y="497"/>
                  </a:lnTo>
                  <a:lnTo>
                    <a:pt x="354" y="492"/>
                  </a:lnTo>
                  <a:lnTo>
                    <a:pt x="307" y="483"/>
                  </a:lnTo>
                  <a:lnTo>
                    <a:pt x="263" y="472"/>
                  </a:lnTo>
                  <a:lnTo>
                    <a:pt x="223" y="459"/>
                  </a:lnTo>
                  <a:lnTo>
                    <a:pt x="183" y="445"/>
                  </a:lnTo>
                  <a:lnTo>
                    <a:pt x="148" y="430"/>
                  </a:lnTo>
                  <a:lnTo>
                    <a:pt x="115" y="411"/>
                  </a:lnTo>
                  <a:lnTo>
                    <a:pt x="86" y="392"/>
                  </a:lnTo>
                  <a:lnTo>
                    <a:pt x="73" y="382"/>
                  </a:lnTo>
                  <a:lnTo>
                    <a:pt x="60" y="372"/>
                  </a:lnTo>
                  <a:lnTo>
                    <a:pt x="51" y="361"/>
                  </a:lnTo>
                  <a:lnTo>
                    <a:pt x="39" y="349"/>
                  </a:lnTo>
                  <a:lnTo>
                    <a:pt x="31" y="338"/>
                  </a:lnTo>
                  <a:lnTo>
                    <a:pt x="22" y="327"/>
                  </a:lnTo>
                  <a:lnTo>
                    <a:pt x="17" y="314"/>
                  </a:lnTo>
                  <a:lnTo>
                    <a:pt x="11" y="301"/>
                  </a:lnTo>
                  <a:lnTo>
                    <a:pt x="7" y="290"/>
                  </a:lnTo>
                  <a:lnTo>
                    <a:pt x="3" y="277"/>
                  </a:lnTo>
                  <a:lnTo>
                    <a:pt x="1" y="265"/>
                  </a:lnTo>
                  <a:lnTo>
                    <a:pt x="0" y="252"/>
                  </a:lnTo>
                  <a:lnTo>
                    <a:pt x="1" y="238"/>
                  </a:lnTo>
                  <a:lnTo>
                    <a:pt x="3" y="225"/>
                  </a:lnTo>
                  <a:lnTo>
                    <a:pt x="7" y="213"/>
                  </a:lnTo>
                  <a:lnTo>
                    <a:pt x="11" y="201"/>
                  </a:lnTo>
                  <a:lnTo>
                    <a:pt x="17" y="189"/>
                  </a:lnTo>
                  <a:lnTo>
                    <a:pt x="22" y="177"/>
                  </a:lnTo>
                  <a:lnTo>
                    <a:pt x="31" y="165"/>
                  </a:lnTo>
                  <a:lnTo>
                    <a:pt x="39" y="153"/>
                  </a:lnTo>
                  <a:lnTo>
                    <a:pt x="51" y="142"/>
                  </a:lnTo>
                  <a:lnTo>
                    <a:pt x="60" y="132"/>
                  </a:lnTo>
                  <a:lnTo>
                    <a:pt x="73" y="121"/>
                  </a:lnTo>
                  <a:lnTo>
                    <a:pt x="86" y="111"/>
                  </a:lnTo>
                  <a:lnTo>
                    <a:pt x="115" y="91"/>
                  </a:lnTo>
                  <a:lnTo>
                    <a:pt x="148" y="75"/>
                  </a:lnTo>
                  <a:lnTo>
                    <a:pt x="183" y="58"/>
                  </a:lnTo>
                  <a:lnTo>
                    <a:pt x="223" y="44"/>
                  </a:lnTo>
                  <a:lnTo>
                    <a:pt x="263" y="31"/>
                  </a:lnTo>
                  <a:lnTo>
                    <a:pt x="307" y="20"/>
                  </a:lnTo>
                  <a:lnTo>
                    <a:pt x="354" y="11"/>
                  </a:lnTo>
                  <a:lnTo>
                    <a:pt x="402" y="5"/>
                  </a:lnTo>
                  <a:lnTo>
                    <a:pt x="451" y="1"/>
                  </a:lnTo>
                  <a:lnTo>
                    <a:pt x="503" y="0"/>
                  </a:lnTo>
                  <a:lnTo>
                    <a:pt x="554" y="1"/>
                  </a:lnTo>
                  <a:lnTo>
                    <a:pt x="604" y="5"/>
                  </a:lnTo>
                  <a:lnTo>
                    <a:pt x="652" y="11"/>
                  </a:lnTo>
                  <a:lnTo>
                    <a:pt x="699" y="20"/>
                  </a:lnTo>
                  <a:lnTo>
                    <a:pt x="743" y="31"/>
                  </a:lnTo>
                  <a:lnTo>
                    <a:pt x="783" y="44"/>
                  </a:lnTo>
                  <a:lnTo>
                    <a:pt x="822" y="58"/>
                  </a:lnTo>
                  <a:lnTo>
                    <a:pt x="858" y="75"/>
                  </a:lnTo>
                  <a:lnTo>
                    <a:pt x="891" y="91"/>
                  </a:lnTo>
                  <a:lnTo>
                    <a:pt x="919" y="111"/>
                  </a:lnTo>
                  <a:lnTo>
                    <a:pt x="933" y="121"/>
                  </a:lnTo>
                  <a:lnTo>
                    <a:pt x="944" y="132"/>
                  </a:lnTo>
                  <a:lnTo>
                    <a:pt x="955" y="142"/>
                  </a:lnTo>
                  <a:lnTo>
                    <a:pt x="965" y="153"/>
                  </a:lnTo>
                  <a:lnTo>
                    <a:pt x="975" y="165"/>
                  </a:lnTo>
                  <a:lnTo>
                    <a:pt x="982" y="177"/>
                  </a:lnTo>
                  <a:lnTo>
                    <a:pt x="989" y="189"/>
                  </a:lnTo>
                  <a:lnTo>
                    <a:pt x="995" y="201"/>
                  </a:lnTo>
                  <a:lnTo>
                    <a:pt x="999" y="213"/>
                  </a:lnTo>
                  <a:lnTo>
                    <a:pt x="1002" y="225"/>
                  </a:lnTo>
                  <a:lnTo>
                    <a:pt x="1005" y="238"/>
                  </a:lnTo>
                  <a:lnTo>
                    <a:pt x="1005" y="252"/>
                  </a:lnTo>
                  <a:close/>
                </a:path>
              </a:pathLst>
            </a:custGeom>
            <a:gradFill rotWithShape="1">
              <a:gsLst>
                <a:gs pos="0">
                  <a:srgbClr val="FFB39B"/>
                </a:gs>
                <a:gs pos="100000">
                  <a:srgbClr val="FF906D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9496" tIns="49748" rIns="99496" bIns="49748"/>
            <a:lstStyle/>
            <a:p>
              <a:endParaRPr lang="zh-CN" altLang="en-US"/>
            </a:p>
          </p:txBody>
        </p:sp>
        <p:sp>
          <p:nvSpPr>
            <p:cNvPr id="17415" name="Oval 459">
              <a:extLst>
                <a:ext uri="{FF2B5EF4-FFF2-40B4-BE49-F238E27FC236}">
                  <a16:creationId xmlns:a16="http://schemas.microsoft.com/office/drawing/2014/main" id="{0F12E412-3D30-4F77-9C17-73626BF31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" y="2581"/>
              <a:ext cx="68" cy="18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67ABF5"/>
                </a:gs>
              </a:gsLst>
              <a:path path="shape">
                <a:fillToRect r="100000" b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9496" tIns="49748" rIns="99496" bIns="49748" anchor="ctr"/>
            <a:lstStyle/>
            <a:p>
              <a:pPr latinLnBrk="1">
                <a:buFont typeface="Arial" charset="0"/>
                <a:buNone/>
                <a:defRPr/>
              </a:pPr>
              <a:endParaRPr lang="zh-CN" sz="2000" b="1">
                <a:solidFill>
                  <a:srgbClr val="000000"/>
                </a:solidFill>
                <a:latin typeface="Gulim" charset="0"/>
                <a:ea typeface="Gulim" charset="0"/>
                <a:cs typeface="Gulim" charset="0"/>
                <a:sym typeface="Gulim" charset="0"/>
              </a:endParaRPr>
            </a:p>
          </p:txBody>
        </p:sp>
        <p:sp>
          <p:nvSpPr>
            <p:cNvPr id="28679" name="Arc 467">
              <a:extLst>
                <a:ext uri="{FF2B5EF4-FFF2-40B4-BE49-F238E27FC236}">
                  <a16:creationId xmlns:a16="http://schemas.microsoft.com/office/drawing/2014/main" id="{45D7AA69-241E-4F08-A1AB-3C4164635F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" y="0"/>
              <a:ext cx="748" cy="748"/>
            </a:xfrm>
            <a:custGeom>
              <a:avLst/>
              <a:gdLst>
                <a:gd name="T0" fmla="*/ 0 w 21600"/>
                <a:gd name="T1" fmla="*/ 0 h 21600"/>
                <a:gd name="T2" fmla="*/ 1 w 21600"/>
                <a:gd name="T3" fmla="*/ 1 h 21600"/>
                <a:gd name="T4" fmla="*/ 0 w 21600"/>
                <a:gd name="T5" fmla="*/ 0 h 21600"/>
                <a:gd name="T6" fmla="*/ 1 w 21600"/>
                <a:gd name="T7" fmla="*/ 1 h 21600"/>
                <a:gd name="T8" fmla="*/ 0 w 21600"/>
                <a:gd name="T9" fmla="*/ 1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rgbClr val="FF572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9496" tIns="49748" rIns="99496" bIns="49748" anchor="ctr"/>
            <a:lstStyle/>
            <a:p>
              <a:endParaRPr lang="zh-CN" altLang="en-US"/>
            </a:p>
          </p:txBody>
        </p:sp>
        <p:sp>
          <p:nvSpPr>
            <p:cNvPr id="28680" name="Arc 468">
              <a:extLst>
                <a:ext uri="{FF2B5EF4-FFF2-40B4-BE49-F238E27FC236}">
                  <a16:creationId xmlns:a16="http://schemas.microsoft.com/office/drawing/2014/main" id="{78BE206C-0C37-4B3E-9F54-E263699D57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" y="718"/>
              <a:ext cx="748" cy="412"/>
            </a:xfrm>
            <a:custGeom>
              <a:avLst/>
              <a:gdLst>
                <a:gd name="T0" fmla="*/ 1 w 21600"/>
                <a:gd name="T1" fmla="*/ 0 h 11907"/>
                <a:gd name="T2" fmla="*/ 1 w 21600"/>
                <a:gd name="T3" fmla="*/ 0 h 11907"/>
                <a:gd name="T4" fmla="*/ 1 w 21600"/>
                <a:gd name="T5" fmla="*/ 0 h 11907"/>
                <a:gd name="T6" fmla="*/ 1 w 21600"/>
                <a:gd name="T7" fmla="*/ 0 h 11907"/>
                <a:gd name="T8" fmla="*/ 1 w 21600"/>
                <a:gd name="T9" fmla="*/ 0 h 11907"/>
                <a:gd name="T10" fmla="*/ 1 w 21600"/>
                <a:gd name="T11" fmla="*/ 0 h 11907"/>
                <a:gd name="T12" fmla="*/ 0 w 21600"/>
                <a:gd name="T13" fmla="*/ 0 h 11907"/>
                <a:gd name="T14" fmla="*/ 1 w 21600"/>
                <a:gd name="T15" fmla="*/ 0 h 119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11907"/>
                <a:gd name="T26" fmla="*/ 21600 w 21600"/>
                <a:gd name="T27" fmla="*/ 11907 h 1190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11907">
                  <a:moveTo>
                    <a:pt x="21580" y="-1"/>
                  </a:moveTo>
                  <a:cubicBezTo>
                    <a:pt x="21593" y="307"/>
                    <a:pt x="21600" y="614"/>
                    <a:pt x="21600" y="922"/>
                  </a:cubicBezTo>
                  <a:cubicBezTo>
                    <a:pt x="21600" y="4786"/>
                    <a:pt x="20563" y="8579"/>
                    <a:pt x="18598" y="11907"/>
                  </a:cubicBezTo>
                </a:path>
                <a:path w="21600" h="11907">
                  <a:moveTo>
                    <a:pt x="21580" y="-1"/>
                  </a:moveTo>
                  <a:cubicBezTo>
                    <a:pt x="21593" y="307"/>
                    <a:pt x="21600" y="614"/>
                    <a:pt x="21600" y="922"/>
                  </a:cubicBezTo>
                  <a:cubicBezTo>
                    <a:pt x="21600" y="4786"/>
                    <a:pt x="20563" y="8579"/>
                    <a:pt x="18598" y="11907"/>
                  </a:cubicBezTo>
                  <a:lnTo>
                    <a:pt x="0" y="922"/>
                  </a:lnTo>
                  <a:lnTo>
                    <a:pt x="21580" y="-1"/>
                  </a:lnTo>
                  <a:close/>
                </a:path>
              </a:pathLst>
            </a:custGeom>
            <a:solidFill>
              <a:srgbClr val="FFB39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9496" tIns="49748" rIns="99496" bIns="49748" anchor="ctr"/>
            <a:lstStyle/>
            <a:p>
              <a:endParaRPr lang="zh-CN" altLang="en-US"/>
            </a:p>
          </p:txBody>
        </p:sp>
        <p:sp>
          <p:nvSpPr>
            <p:cNvPr id="17418" name="Oval 469">
              <a:extLst>
                <a:ext uri="{FF2B5EF4-FFF2-40B4-BE49-F238E27FC236}">
                  <a16:creationId xmlns:a16="http://schemas.microsoft.com/office/drawing/2014/main" id="{964C8A21-E5B7-4B29-A508-0A0C73BCEA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" y="0"/>
              <a:ext cx="1497" cy="1497"/>
            </a:xfrm>
            <a:prstGeom prst="ellips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9496" tIns="49748" rIns="99496" bIns="49748" anchor="ctr"/>
            <a:lstStyle/>
            <a:p>
              <a:pPr latinLnBrk="1">
                <a:buFont typeface="Arial" charset="0"/>
                <a:buNone/>
                <a:defRPr/>
              </a:pPr>
              <a:endParaRPr lang="zh-CN" sz="2000" b="1">
                <a:solidFill>
                  <a:srgbClr val="000000"/>
                </a:solidFill>
                <a:latin typeface="Gulim" charset="0"/>
                <a:ea typeface="Gulim" charset="0"/>
                <a:cs typeface="Gulim" charset="0"/>
                <a:sym typeface="Gulim" charset="0"/>
              </a:endParaRPr>
            </a:p>
          </p:txBody>
        </p:sp>
        <p:sp>
          <p:nvSpPr>
            <p:cNvPr id="17419" name="Line 470">
              <a:extLst>
                <a:ext uri="{FF2B5EF4-FFF2-40B4-BE49-F238E27FC236}">
                  <a16:creationId xmlns:a16="http://schemas.microsoft.com/office/drawing/2014/main" id="{86BA8265-61F6-434A-8E44-29C8834C9F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" y="726"/>
              <a:ext cx="1" cy="1293"/>
            </a:xfrm>
            <a:prstGeom prst="line">
              <a:avLst/>
            </a:prstGeom>
            <a:noFill/>
            <a:ln w="19050" cap="rnd">
              <a:solidFill>
                <a:srgbClr val="FFFF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noFill/>
                </a14:hiddenFill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7420" name="Line 471">
              <a:extLst>
                <a:ext uri="{FF2B5EF4-FFF2-40B4-BE49-F238E27FC236}">
                  <a16:creationId xmlns:a16="http://schemas.microsoft.com/office/drawing/2014/main" id="{A73C466E-2D2D-4FFE-9763-C6B4B61A78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08" y="726"/>
              <a:ext cx="1" cy="1293"/>
            </a:xfrm>
            <a:prstGeom prst="line">
              <a:avLst/>
            </a:prstGeom>
            <a:noFill/>
            <a:ln w="19050" cap="rnd">
              <a:solidFill>
                <a:srgbClr val="FFFF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noFill/>
                </a14:hiddenFill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28684" name="Freeform 472">
              <a:extLst>
                <a:ext uri="{FF2B5EF4-FFF2-40B4-BE49-F238E27FC236}">
                  <a16:creationId xmlns:a16="http://schemas.microsoft.com/office/drawing/2014/main" id="{75F905CE-8F83-431E-8D66-707AB79622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" y="31"/>
              <a:ext cx="1361" cy="491"/>
            </a:xfrm>
            <a:custGeom>
              <a:avLst/>
              <a:gdLst>
                <a:gd name="T0" fmla="*/ 0 w 4756"/>
                <a:gd name="T1" fmla="*/ 48 h 1576"/>
                <a:gd name="T2" fmla="*/ 1 w 4756"/>
                <a:gd name="T3" fmla="*/ 44 h 1576"/>
                <a:gd name="T4" fmla="*/ 3 w 4756"/>
                <a:gd name="T5" fmla="*/ 41 h 1576"/>
                <a:gd name="T6" fmla="*/ 4 w 4756"/>
                <a:gd name="T7" fmla="*/ 38 h 1576"/>
                <a:gd name="T8" fmla="*/ 5 w 4756"/>
                <a:gd name="T9" fmla="*/ 35 h 1576"/>
                <a:gd name="T10" fmla="*/ 7 w 4756"/>
                <a:gd name="T11" fmla="*/ 31 h 1576"/>
                <a:gd name="T12" fmla="*/ 9 w 4756"/>
                <a:gd name="T13" fmla="*/ 28 h 1576"/>
                <a:gd name="T14" fmla="*/ 11 w 4756"/>
                <a:gd name="T15" fmla="*/ 26 h 1576"/>
                <a:gd name="T16" fmla="*/ 13 w 4756"/>
                <a:gd name="T17" fmla="*/ 23 h 1576"/>
                <a:gd name="T18" fmla="*/ 15 w 4756"/>
                <a:gd name="T19" fmla="*/ 20 h 1576"/>
                <a:gd name="T20" fmla="*/ 17 w 4756"/>
                <a:gd name="T21" fmla="*/ 18 h 1576"/>
                <a:gd name="T22" fmla="*/ 19 w 4756"/>
                <a:gd name="T23" fmla="*/ 16 h 1576"/>
                <a:gd name="T24" fmla="*/ 22 w 4756"/>
                <a:gd name="T25" fmla="*/ 13 h 1576"/>
                <a:gd name="T26" fmla="*/ 24 w 4756"/>
                <a:gd name="T27" fmla="*/ 11 h 1576"/>
                <a:gd name="T28" fmla="*/ 27 w 4756"/>
                <a:gd name="T29" fmla="*/ 9 h 1576"/>
                <a:gd name="T30" fmla="*/ 29 w 4756"/>
                <a:gd name="T31" fmla="*/ 8 h 1576"/>
                <a:gd name="T32" fmla="*/ 32 w 4756"/>
                <a:gd name="T33" fmla="*/ 6 h 1576"/>
                <a:gd name="T34" fmla="*/ 35 w 4756"/>
                <a:gd name="T35" fmla="*/ 5 h 1576"/>
                <a:gd name="T36" fmla="*/ 38 w 4756"/>
                <a:gd name="T37" fmla="*/ 3 h 1576"/>
                <a:gd name="T38" fmla="*/ 41 w 4756"/>
                <a:gd name="T39" fmla="*/ 2 h 1576"/>
                <a:gd name="T40" fmla="*/ 43 w 4756"/>
                <a:gd name="T41" fmla="*/ 2 h 1576"/>
                <a:gd name="T42" fmla="*/ 47 w 4756"/>
                <a:gd name="T43" fmla="*/ 1 h 1576"/>
                <a:gd name="T44" fmla="*/ 50 w 4756"/>
                <a:gd name="T45" fmla="*/ 0 h 1576"/>
                <a:gd name="T46" fmla="*/ 53 w 4756"/>
                <a:gd name="T47" fmla="*/ 0 h 1576"/>
                <a:gd name="T48" fmla="*/ 56 w 4756"/>
                <a:gd name="T49" fmla="*/ 0 h 1576"/>
                <a:gd name="T50" fmla="*/ 59 w 4756"/>
                <a:gd name="T51" fmla="*/ 0 h 1576"/>
                <a:gd name="T52" fmla="*/ 62 w 4756"/>
                <a:gd name="T53" fmla="*/ 0 h 1576"/>
                <a:gd name="T54" fmla="*/ 65 w 4756"/>
                <a:gd name="T55" fmla="*/ 1 h 1576"/>
                <a:gd name="T56" fmla="*/ 68 w 4756"/>
                <a:gd name="T57" fmla="*/ 2 h 1576"/>
                <a:gd name="T58" fmla="*/ 71 w 4756"/>
                <a:gd name="T59" fmla="*/ 2 h 1576"/>
                <a:gd name="T60" fmla="*/ 74 w 4756"/>
                <a:gd name="T61" fmla="*/ 3 h 1576"/>
                <a:gd name="T62" fmla="*/ 77 w 4756"/>
                <a:gd name="T63" fmla="*/ 5 h 1576"/>
                <a:gd name="T64" fmla="*/ 79 w 4756"/>
                <a:gd name="T65" fmla="*/ 6 h 1576"/>
                <a:gd name="T66" fmla="*/ 82 w 4756"/>
                <a:gd name="T67" fmla="*/ 8 h 1576"/>
                <a:gd name="T68" fmla="*/ 84 w 4756"/>
                <a:gd name="T69" fmla="*/ 9 h 1576"/>
                <a:gd name="T70" fmla="*/ 87 w 4756"/>
                <a:gd name="T71" fmla="*/ 11 h 1576"/>
                <a:gd name="T72" fmla="*/ 90 w 4756"/>
                <a:gd name="T73" fmla="*/ 13 h 1576"/>
                <a:gd name="T74" fmla="*/ 92 w 4756"/>
                <a:gd name="T75" fmla="*/ 16 h 1576"/>
                <a:gd name="T76" fmla="*/ 94 w 4756"/>
                <a:gd name="T77" fmla="*/ 18 h 1576"/>
                <a:gd name="T78" fmla="*/ 96 w 4756"/>
                <a:gd name="T79" fmla="*/ 20 h 1576"/>
                <a:gd name="T80" fmla="*/ 98 w 4756"/>
                <a:gd name="T81" fmla="*/ 23 h 1576"/>
                <a:gd name="T82" fmla="*/ 100 w 4756"/>
                <a:gd name="T83" fmla="*/ 26 h 1576"/>
                <a:gd name="T84" fmla="*/ 102 w 4756"/>
                <a:gd name="T85" fmla="*/ 28 h 1576"/>
                <a:gd name="T86" fmla="*/ 104 w 4756"/>
                <a:gd name="T87" fmla="*/ 31 h 1576"/>
                <a:gd name="T88" fmla="*/ 106 w 4756"/>
                <a:gd name="T89" fmla="*/ 35 h 1576"/>
                <a:gd name="T90" fmla="*/ 107 w 4756"/>
                <a:gd name="T91" fmla="*/ 38 h 1576"/>
                <a:gd name="T92" fmla="*/ 109 w 4756"/>
                <a:gd name="T93" fmla="*/ 41 h 1576"/>
                <a:gd name="T94" fmla="*/ 110 w 4756"/>
                <a:gd name="T95" fmla="*/ 44 h 1576"/>
                <a:gd name="T96" fmla="*/ 111 w 4756"/>
                <a:gd name="T97" fmla="*/ 48 h 157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756"/>
                <a:gd name="T148" fmla="*/ 0 h 1576"/>
                <a:gd name="T149" fmla="*/ 4756 w 4756"/>
                <a:gd name="T150" fmla="*/ 1576 h 157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756" h="1576">
                  <a:moveTo>
                    <a:pt x="0" y="1576"/>
                  </a:moveTo>
                  <a:lnTo>
                    <a:pt x="0" y="1576"/>
                  </a:lnTo>
                  <a:lnTo>
                    <a:pt x="24" y="1518"/>
                  </a:lnTo>
                  <a:lnTo>
                    <a:pt x="50" y="1462"/>
                  </a:lnTo>
                  <a:lnTo>
                    <a:pt x="78" y="1406"/>
                  </a:lnTo>
                  <a:lnTo>
                    <a:pt x="108" y="1350"/>
                  </a:lnTo>
                  <a:lnTo>
                    <a:pt x="138" y="1296"/>
                  </a:lnTo>
                  <a:lnTo>
                    <a:pt x="170" y="1242"/>
                  </a:lnTo>
                  <a:lnTo>
                    <a:pt x="204" y="1190"/>
                  </a:lnTo>
                  <a:lnTo>
                    <a:pt x="238" y="1138"/>
                  </a:lnTo>
                  <a:lnTo>
                    <a:pt x="272" y="1086"/>
                  </a:lnTo>
                  <a:lnTo>
                    <a:pt x="310" y="1036"/>
                  </a:lnTo>
                  <a:lnTo>
                    <a:pt x="348" y="988"/>
                  </a:lnTo>
                  <a:lnTo>
                    <a:pt x="386" y="940"/>
                  </a:lnTo>
                  <a:lnTo>
                    <a:pt x="426" y="892"/>
                  </a:lnTo>
                  <a:lnTo>
                    <a:pt x="468" y="846"/>
                  </a:lnTo>
                  <a:lnTo>
                    <a:pt x="510" y="800"/>
                  </a:lnTo>
                  <a:lnTo>
                    <a:pt x="552" y="756"/>
                  </a:lnTo>
                  <a:lnTo>
                    <a:pt x="596" y="712"/>
                  </a:lnTo>
                  <a:lnTo>
                    <a:pt x="642" y="670"/>
                  </a:lnTo>
                  <a:lnTo>
                    <a:pt x="688" y="630"/>
                  </a:lnTo>
                  <a:lnTo>
                    <a:pt x="736" y="590"/>
                  </a:lnTo>
                  <a:lnTo>
                    <a:pt x="784" y="550"/>
                  </a:lnTo>
                  <a:lnTo>
                    <a:pt x="834" y="512"/>
                  </a:lnTo>
                  <a:lnTo>
                    <a:pt x="884" y="476"/>
                  </a:lnTo>
                  <a:lnTo>
                    <a:pt x="934" y="440"/>
                  </a:lnTo>
                  <a:lnTo>
                    <a:pt x="986" y="406"/>
                  </a:lnTo>
                  <a:lnTo>
                    <a:pt x="1040" y="374"/>
                  </a:lnTo>
                  <a:lnTo>
                    <a:pt x="1092" y="342"/>
                  </a:lnTo>
                  <a:lnTo>
                    <a:pt x="1148" y="312"/>
                  </a:lnTo>
                  <a:lnTo>
                    <a:pt x="1202" y="282"/>
                  </a:lnTo>
                  <a:lnTo>
                    <a:pt x="1258" y="254"/>
                  </a:lnTo>
                  <a:lnTo>
                    <a:pt x="1316" y="228"/>
                  </a:lnTo>
                  <a:lnTo>
                    <a:pt x="1374" y="202"/>
                  </a:lnTo>
                  <a:lnTo>
                    <a:pt x="1432" y="178"/>
                  </a:lnTo>
                  <a:lnTo>
                    <a:pt x="1490" y="156"/>
                  </a:lnTo>
                  <a:lnTo>
                    <a:pt x="1550" y="136"/>
                  </a:lnTo>
                  <a:lnTo>
                    <a:pt x="1610" y="116"/>
                  </a:lnTo>
                  <a:lnTo>
                    <a:pt x="1672" y="98"/>
                  </a:lnTo>
                  <a:lnTo>
                    <a:pt x="1732" y="80"/>
                  </a:lnTo>
                  <a:lnTo>
                    <a:pt x="1794" y="66"/>
                  </a:lnTo>
                  <a:lnTo>
                    <a:pt x="1858" y="52"/>
                  </a:lnTo>
                  <a:lnTo>
                    <a:pt x="1922" y="40"/>
                  </a:lnTo>
                  <a:lnTo>
                    <a:pt x="1984" y="30"/>
                  </a:lnTo>
                  <a:lnTo>
                    <a:pt x="2050" y="20"/>
                  </a:lnTo>
                  <a:lnTo>
                    <a:pt x="2114" y="12"/>
                  </a:lnTo>
                  <a:lnTo>
                    <a:pt x="2180" y="8"/>
                  </a:lnTo>
                  <a:lnTo>
                    <a:pt x="2246" y="2"/>
                  </a:lnTo>
                  <a:lnTo>
                    <a:pt x="2312" y="0"/>
                  </a:lnTo>
                  <a:lnTo>
                    <a:pt x="2378" y="0"/>
                  </a:lnTo>
                  <a:lnTo>
                    <a:pt x="2444" y="0"/>
                  </a:lnTo>
                  <a:lnTo>
                    <a:pt x="2510" y="2"/>
                  </a:lnTo>
                  <a:lnTo>
                    <a:pt x="2576" y="8"/>
                  </a:lnTo>
                  <a:lnTo>
                    <a:pt x="2642" y="12"/>
                  </a:lnTo>
                  <a:lnTo>
                    <a:pt x="2706" y="20"/>
                  </a:lnTo>
                  <a:lnTo>
                    <a:pt x="2772" y="30"/>
                  </a:lnTo>
                  <a:lnTo>
                    <a:pt x="2834" y="40"/>
                  </a:lnTo>
                  <a:lnTo>
                    <a:pt x="2898" y="52"/>
                  </a:lnTo>
                  <a:lnTo>
                    <a:pt x="2962" y="66"/>
                  </a:lnTo>
                  <a:lnTo>
                    <a:pt x="3024" y="80"/>
                  </a:lnTo>
                  <a:lnTo>
                    <a:pt x="3084" y="98"/>
                  </a:lnTo>
                  <a:lnTo>
                    <a:pt x="3146" y="116"/>
                  </a:lnTo>
                  <a:lnTo>
                    <a:pt x="3206" y="136"/>
                  </a:lnTo>
                  <a:lnTo>
                    <a:pt x="3266" y="156"/>
                  </a:lnTo>
                  <a:lnTo>
                    <a:pt x="3324" y="178"/>
                  </a:lnTo>
                  <a:lnTo>
                    <a:pt x="3382" y="202"/>
                  </a:lnTo>
                  <a:lnTo>
                    <a:pt x="3440" y="228"/>
                  </a:lnTo>
                  <a:lnTo>
                    <a:pt x="3498" y="254"/>
                  </a:lnTo>
                  <a:lnTo>
                    <a:pt x="3554" y="282"/>
                  </a:lnTo>
                  <a:lnTo>
                    <a:pt x="3608" y="312"/>
                  </a:lnTo>
                  <a:lnTo>
                    <a:pt x="3664" y="342"/>
                  </a:lnTo>
                  <a:lnTo>
                    <a:pt x="3716" y="374"/>
                  </a:lnTo>
                  <a:lnTo>
                    <a:pt x="3770" y="406"/>
                  </a:lnTo>
                  <a:lnTo>
                    <a:pt x="3822" y="440"/>
                  </a:lnTo>
                  <a:lnTo>
                    <a:pt x="3872" y="476"/>
                  </a:lnTo>
                  <a:lnTo>
                    <a:pt x="3922" y="512"/>
                  </a:lnTo>
                  <a:lnTo>
                    <a:pt x="3972" y="550"/>
                  </a:lnTo>
                  <a:lnTo>
                    <a:pt x="4020" y="590"/>
                  </a:lnTo>
                  <a:lnTo>
                    <a:pt x="4068" y="630"/>
                  </a:lnTo>
                  <a:lnTo>
                    <a:pt x="4114" y="670"/>
                  </a:lnTo>
                  <a:lnTo>
                    <a:pt x="4160" y="712"/>
                  </a:lnTo>
                  <a:lnTo>
                    <a:pt x="4204" y="756"/>
                  </a:lnTo>
                  <a:lnTo>
                    <a:pt x="4246" y="800"/>
                  </a:lnTo>
                  <a:lnTo>
                    <a:pt x="4288" y="846"/>
                  </a:lnTo>
                  <a:lnTo>
                    <a:pt x="4330" y="892"/>
                  </a:lnTo>
                  <a:lnTo>
                    <a:pt x="4370" y="940"/>
                  </a:lnTo>
                  <a:lnTo>
                    <a:pt x="4410" y="988"/>
                  </a:lnTo>
                  <a:lnTo>
                    <a:pt x="4446" y="1036"/>
                  </a:lnTo>
                  <a:lnTo>
                    <a:pt x="4484" y="1086"/>
                  </a:lnTo>
                  <a:lnTo>
                    <a:pt x="4518" y="1138"/>
                  </a:lnTo>
                  <a:lnTo>
                    <a:pt x="4552" y="1190"/>
                  </a:lnTo>
                  <a:lnTo>
                    <a:pt x="4586" y="1242"/>
                  </a:lnTo>
                  <a:lnTo>
                    <a:pt x="4618" y="1296"/>
                  </a:lnTo>
                  <a:lnTo>
                    <a:pt x="4648" y="1350"/>
                  </a:lnTo>
                  <a:lnTo>
                    <a:pt x="4678" y="1406"/>
                  </a:lnTo>
                  <a:lnTo>
                    <a:pt x="4706" y="1462"/>
                  </a:lnTo>
                  <a:lnTo>
                    <a:pt x="4732" y="1518"/>
                  </a:lnTo>
                  <a:lnTo>
                    <a:pt x="4756" y="1576"/>
                  </a:lnTo>
                  <a:lnTo>
                    <a:pt x="0" y="15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9496" tIns="49748" rIns="99496" bIns="49748"/>
            <a:lstStyle/>
            <a:p>
              <a:endParaRPr lang="zh-CN" altLang="en-US"/>
            </a:p>
          </p:txBody>
        </p:sp>
        <p:sp>
          <p:nvSpPr>
            <p:cNvPr id="17422" name="Text Box 473">
              <a:extLst>
                <a:ext uri="{FF2B5EF4-FFF2-40B4-BE49-F238E27FC236}">
                  <a16:creationId xmlns:a16="http://schemas.microsoft.com/office/drawing/2014/main" id="{A29555C2-74B6-41D8-821D-421BDD2031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1" y="2000"/>
              <a:ext cx="2703" cy="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9496" tIns="49748" rIns="99496" bIns="49748">
              <a:spAutoFit/>
            </a:bodyPr>
            <a:lstStyle/>
            <a:p>
              <a:pPr latinLnBrk="1">
                <a:buFont typeface="Arial" charset="0"/>
                <a:buNone/>
                <a:defRPr/>
              </a:pPr>
              <a:r>
                <a:rPr lang="en-US" altLang="zh-CN" sz="2000" b="1">
                  <a:solidFill>
                    <a:srgbClr val="404040"/>
                  </a:solidFill>
                  <a:latin typeface="Arial Black" charset="0"/>
                  <a:ea typeface="Gulim" charset="0"/>
                  <a:cs typeface="Gulim" charset="0"/>
                  <a:sym typeface="Arial Black" charset="0"/>
                </a:rPr>
                <a:t>Creative Visual aids!</a:t>
              </a:r>
              <a:endParaRPr lang="zh-CN" altLang="en-US" sz="2000" b="1">
                <a:solidFill>
                  <a:srgbClr val="404040"/>
                </a:solidFill>
                <a:latin typeface="Arial Black" charset="0"/>
                <a:ea typeface="Gulim" charset="0"/>
                <a:cs typeface="Gulim" charset="0"/>
                <a:sym typeface="Arial Black" charset="0"/>
              </a:endParaRPr>
            </a:p>
            <a:p>
              <a:pPr latinLnBrk="1">
                <a:buFont typeface="Arial" charset="0"/>
                <a:buNone/>
                <a:defRPr/>
              </a:pPr>
              <a:r>
                <a:rPr lang="en-US" altLang="zh-CN" sz="1300" b="1">
                  <a:solidFill>
                    <a:srgbClr val="404040"/>
                  </a:solidFill>
                  <a:latin typeface="Arial" charset="0"/>
                  <a:ea typeface="Gulim" charset="0"/>
                  <a:cs typeface="Gulim" charset="0"/>
                  <a:sym typeface="Arial" charset="0"/>
                </a:rPr>
                <a:t>Feel the touch of Design on the cutting edge.</a:t>
              </a:r>
              <a:endParaRPr lang="zh-CN" altLang="en-US" sz="1300" b="1">
                <a:solidFill>
                  <a:srgbClr val="404040"/>
                </a:solidFill>
                <a:latin typeface="Arial" charset="0"/>
                <a:ea typeface="Gulim" charset="0"/>
                <a:cs typeface="Gulim" charset="0"/>
                <a:sym typeface="Arial" charset="0"/>
              </a:endParaRPr>
            </a:p>
            <a:p>
              <a:pPr latinLnBrk="1">
                <a:buFont typeface="Arial" charset="0"/>
                <a:buNone/>
                <a:defRPr/>
              </a:pPr>
              <a:endParaRPr lang="zh-CN" altLang="en-US" sz="1300" b="1">
                <a:solidFill>
                  <a:srgbClr val="404040"/>
                </a:solidFill>
                <a:latin typeface="Arial" charset="0"/>
                <a:ea typeface="Gulim" charset="0"/>
                <a:cs typeface="Gulim" charset="0"/>
                <a:sym typeface="Arial" charset="0"/>
              </a:endParaRPr>
            </a:p>
            <a:p>
              <a:pPr latinLnBrk="1">
                <a:buFont typeface="Arial" charset="0"/>
                <a:buNone/>
                <a:defRPr/>
              </a:pPr>
              <a:r>
                <a:rPr lang="en-US" altLang="zh-CN" sz="2000" b="1">
                  <a:solidFill>
                    <a:srgbClr val="404040"/>
                  </a:solidFill>
                  <a:latin typeface="Arial Black" charset="0"/>
                  <a:ea typeface="Gulim" charset="0"/>
                  <a:cs typeface="Gulim" charset="0"/>
                  <a:sym typeface="Arial Black" charset="0"/>
                </a:rPr>
                <a:t>Pictures speak words!</a:t>
              </a:r>
              <a:endParaRPr lang="zh-CN" altLang="en-US" sz="2000" b="1">
                <a:solidFill>
                  <a:srgbClr val="404040"/>
                </a:solidFill>
                <a:latin typeface="Arial Black" charset="0"/>
                <a:ea typeface="Gulim" charset="0"/>
                <a:cs typeface="Gulim" charset="0"/>
                <a:sym typeface="Arial Black" charset="0"/>
              </a:endParaRPr>
            </a:p>
            <a:p>
              <a:pPr latinLnBrk="1">
                <a:buFont typeface="Arial" charset="0"/>
                <a:buNone/>
                <a:defRPr/>
              </a:pPr>
              <a:r>
                <a:rPr lang="en-US" altLang="zh-CN" sz="1300" b="1">
                  <a:solidFill>
                    <a:srgbClr val="404040"/>
                  </a:solidFill>
                  <a:latin typeface="Arial" charset="0"/>
                  <a:ea typeface="Gulim" charset="0"/>
                  <a:cs typeface="Gulim" charset="0"/>
                  <a:sym typeface="Arial" charset="0"/>
                </a:rPr>
                <a:t>Catch the feel of Design in contemporary colors and styles.</a:t>
              </a: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grpSp>
          <p:nvGrpSpPr>
            <p:cNvPr id="28686" name="Group 15">
              <a:extLst>
                <a:ext uri="{FF2B5EF4-FFF2-40B4-BE49-F238E27FC236}">
                  <a16:creationId xmlns:a16="http://schemas.microsoft.com/office/drawing/2014/main" id="{35CABDF4-6798-49BA-B34B-79B3BC962A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" y="2044"/>
              <a:ext cx="1503" cy="587"/>
              <a:chOff x="0" y="0"/>
              <a:chExt cx="1503" cy="587"/>
            </a:xfrm>
          </p:grpSpPr>
          <p:sp>
            <p:nvSpPr>
              <p:cNvPr id="28699" name="Freeform 460">
                <a:extLst>
                  <a:ext uri="{FF2B5EF4-FFF2-40B4-BE49-F238E27FC236}">
                    <a16:creationId xmlns:a16="http://schemas.microsoft.com/office/drawing/2014/main" id="{3C21A71B-DA09-4034-9B75-D60713814A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503" cy="587"/>
              </a:xfrm>
              <a:custGeom>
                <a:avLst/>
                <a:gdLst>
                  <a:gd name="T0" fmla="*/ 3362 w 1005"/>
                  <a:gd name="T1" fmla="*/ 237 h 754"/>
                  <a:gd name="T2" fmla="*/ 3353 w 1005"/>
                  <a:gd name="T3" fmla="*/ 249 h 754"/>
                  <a:gd name="T4" fmla="*/ 3328 w 1005"/>
                  <a:gd name="T5" fmla="*/ 262 h 754"/>
                  <a:gd name="T6" fmla="*/ 3286 w 1005"/>
                  <a:gd name="T7" fmla="*/ 272 h 754"/>
                  <a:gd name="T8" fmla="*/ 3227 w 1005"/>
                  <a:gd name="T9" fmla="*/ 283 h 754"/>
                  <a:gd name="T10" fmla="*/ 3159 w 1005"/>
                  <a:gd name="T11" fmla="*/ 294 h 754"/>
                  <a:gd name="T12" fmla="*/ 3073 w 1005"/>
                  <a:gd name="T13" fmla="*/ 304 h 754"/>
                  <a:gd name="T14" fmla="*/ 2870 w 1005"/>
                  <a:gd name="T15" fmla="*/ 322 h 754"/>
                  <a:gd name="T16" fmla="*/ 2619 w 1005"/>
                  <a:gd name="T17" fmla="*/ 336 h 754"/>
                  <a:gd name="T18" fmla="*/ 2338 w 1005"/>
                  <a:gd name="T19" fmla="*/ 346 h 754"/>
                  <a:gd name="T20" fmla="*/ 2019 w 1005"/>
                  <a:gd name="T21" fmla="*/ 353 h 754"/>
                  <a:gd name="T22" fmla="*/ 1682 w 1005"/>
                  <a:gd name="T23" fmla="*/ 356 h 754"/>
                  <a:gd name="T24" fmla="*/ 1344 w 1005"/>
                  <a:gd name="T25" fmla="*/ 353 h 754"/>
                  <a:gd name="T26" fmla="*/ 1026 w 1005"/>
                  <a:gd name="T27" fmla="*/ 346 h 754"/>
                  <a:gd name="T28" fmla="*/ 748 w 1005"/>
                  <a:gd name="T29" fmla="*/ 336 h 754"/>
                  <a:gd name="T30" fmla="*/ 495 w 1005"/>
                  <a:gd name="T31" fmla="*/ 322 h 754"/>
                  <a:gd name="T32" fmla="*/ 289 w 1005"/>
                  <a:gd name="T33" fmla="*/ 304 h 754"/>
                  <a:gd name="T34" fmla="*/ 202 w 1005"/>
                  <a:gd name="T35" fmla="*/ 294 h 754"/>
                  <a:gd name="T36" fmla="*/ 130 w 1005"/>
                  <a:gd name="T37" fmla="*/ 283 h 754"/>
                  <a:gd name="T38" fmla="*/ 73 w 1005"/>
                  <a:gd name="T39" fmla="*/ 272 h 754"/>
                  <a:gd name="T40" fmla="*/ 36 w 1005"/>
                  <a:gd name="T41" fmla="*/ 262 h 754"/>
                  <a:gd name="T42" fmla="*/ 9 w 1005"/>
                  <a:gd name="T43" fmla="*/ 249 h 754"/>
                  <a:gd name="T44" fmla="*/ 0 w 1005"/>
                  <a:gd name="T45" fmla="*/ 237 h 754"/>
                  <a:gd name="T46" fmla="*/ 1 w 1005"/>
                  <a:gd name="T47" fmla="*/ 112 h 754"/>
                  <a:gd name="T48" fmla="*/ 22 w 1005"/>
                  <a:gd name="T49" fmla="*/ 100 h 754"/>
                  <a:gd name="T50" fmla="*/ 55 w 1005"/>
                  <a:gd name="T51" fmla="*/ 89 h 754"/>
                  <a:gd name="T52" fmla="*/ 103 w 1005"/>
                  <a:gd name="T53" fmla="*/ 78 h 754"/>
                  <a:gd name="T54" fmla="*/ 170 w 1005"/>
                  <a:gd name="T55" fmla="*/ 67 h 754"/>
                  <a:gd name="T56" fmla="*/ 244 w 1005"/>
                  <a:gd name="T57" fmla="*/ 57 h 754"/>
                  <a:gd name="T58" fmla="*/ 384 w 1005"/>
                  <a:gd name="T59" fmla="*/ 43 h 754"/>
                  <a:gd name="T60" fmla="*/ 613 w 1005"/>
                  <a:gd name="T61" fmla="*/ 27 h 754"/>
                  <a:gd name="T62" fmla="*/ 879 w 1005"/>
                  <a:gd name="T63" fmla="*/ 15 h 754"/>
                  <a:gd name="T64" fmla="*/ 1183 w 1005"/>
                  <a:gd name="T65" fmla="*/ 5 h 754"/>
                  <a:gd name="T66" fmla="*/ 1507 w 1005"/>
                  <a:gd name="T67" fmla="*/ 1 h 754"/>
                  <a:gd name="T68" fmla="*/ 1854 w 1005"/>
                  <a:gd name="T69" fmla="*/ 1 h 754"/>
                  <a:gd name="T70" fmla="*/ 2180 w 1005"/>
                  <a:gd name="T71" fmla="*/ 5 h 754"/>
                  <a:gd name="T72" fmla="*/ 2486 w 1005"/>
                  <a:gd name="T73" fmla="*/ 15 h 754"/>
                  <a:gd name="T74" fmla="*/ 2749 w 1005"/>
                  <a:gd name="T75" fmla="*/ 27 h 754"/>
                  <a:gd name="T76" fmla="*/ 2982 w 1005"/>
                  <a:gd name="T77" fmla="*/ 43 h 754"/>
                  <a:gd name="T78" fmla="*/ 3120 w 1005"/>
                  <a:gd name="T79" fmla="*/ 57 h 754"/>
                  <a:gd name="T80" fmla="*/ 3194 w 1005"/>
                  <a:gd name="T81" fmla="*/ 67 h 754"/>
                  <a:gd name="T82" fmla="*/ 3260 w 1005"/>
                  <a:gd name="T83" fmla="*/ 78 h 754"/>
                  <a:gd name="T84" fmla="*/ 3308 w 1005"/>
                  <a:gd name="T85" fmla="*/ 89 h 754"/>
                  <a:gd name="T86" fmla="*/ 3341 w 1005"/>
                  <a:gd name="T87" fmla="*/ 100 h 754"/>
                  <a:gd name="T88" fmla="*/ 3362 w 1005"/>
                  <a:gd name="T89" fmla="*/ 112 h 754"/>
                  <a:gd name="T90" fmla="*/ 3362 w 1005"/>
                  <a:gd name="T91" fmla="*/ 237 h 75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005"/>
                  <a:gd name="T139" fmla="*/ 0 h 754"/>
                  <a:gd name="T140" fmla="*/ 1005 w 1005"/>
                  <a:gd name="T141" fmla="*/ 754 h 75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005" h="754">
                    <a:moveTo>
                      <a:pt x="1005" y="503"/>
                    </a:moveTo>
                    <a:lnTo>
                      <a:pt x="1005" y="503"/>
                    </a:lnTo>
                    <a:lnTo>
                      <a:pt x="1005" y="516"/>
                    </a:lnTo>
                    <a:lnTo>
                      <a:pt x="1002" y="528"/>
                    </a:lnTo>
                    <a:lnTo>
                      <a:pt x="999" y="541"/>
                    </a:lnTo>
                    <a:lnTo>
                      <a:pt x="995" y="554"/>
                    </a:lnTo>
                    <a:lnTo>
                      <a:pt x="989" y="565"/>
                    </a:lnTo>
                    <a:lnTo>
                      <a:pt x="982" y="578"/>
                    </a:lnTo>
                    <a:lnTo>
                      <a:pt x="975" y="589"/>
                    </a:lnTo>
                    <a:lnTo>
                      <a:pt x="965" y="600"/>
                    </a:lnTo>
                    <a:lnTo>
                      <a:pt x="955" y="612"/>
                    </a:lnTo>
                    <a:lnTo>
                      <a:pt x="944" y="623"/>
                    </a:lnTo>
                    <a:lnTo>
                      <a:pt x="933" y="633"/>
                    </a:lnTo>
                    <a:lnTo>
                      <a:pt x="919" y="643"/>
                    </a:lnTo>
                    <a:lnTo>
                      <a:pt x="891" y="662"/>
                    </a:lnTo>
                    <a:lnTo>
                      <a:pt x="858" y="681"/>
                    </a:lnTo>
                    <a:lnTo>
                      <a:pt x="822" y="696"/>
                    </a:lnTo>
                    <a:lnTo>
                      <a:pt x="783" y="712"/>
                    </a:lnTo>
                    <a:lnTo>
                      <a:pt x="743" y="723"/>
                    </a:lnTo>
                    <a:lnTo>
                      <a:pt x="699" y="734"/>
                    </a:lnTo>
                    <a:lnTo>
                      <a:pt x="652" y="743"/>
                    </a:lnTo>
                    <a:lnTo>
                      <a:pt x="604" y="748"/>
                    </a:lnTo>
                    <a:lnTo>
                      <a:pt x="554" y="752"/>
                    </a:lnTo>
                    <a:lnTo>
                      <a:pt x="503" y="754"/>
                    </a:lnTo>
                    <a:lnTo>
                      <a:pt x="451" y="752"/>
                    </a:lnTo>
                    <a:lnTo>
                      <a:pt x="402" y="748"/>
                    </a:lnTo>
                    <a:lnTo>
                      <a:pt x="354" y="743"/>
                    </a:lnTo>
                    <a:lnTo>
                      <a:pt x="307" y="734"/>
                    </a:lnTo>
                    <a:lnTo>
                      <a:pt x="263" y="723"/>
                    </a:lnTo>
                    <a:lnTo>
                      <a:pt x="223" y="712"/>
                    </a:lnTo>
                    <a:lnTo>
                      <a:pt x="183" y="696"/>
                    </a:lnTo>
                    <a:lnTo>
                      <a:pt x="148" y="681"/>
                    </a:lnTo>
                    <a:lnTo>
                      <a:pt x="115" y="662"/>
                    </a:lnTo>
                    <a:lnTo>
                      <a:pt x="86" y="643"/>
                    </a:lnTo>
                    <a:lnTo>
                      <a:pt x="73" y="633"/>
                    </a:lnTo>
                    <a:lnTo>
                      <a:pt x="60" y="623"/>
                    </a:lnTo>
                    <a:lnTo>
                      <a:pt x="51" y="612"/>
                    </a:lnTo>
                    <a:lnTo>
                      <a:pt x="39" y="600"/>
                    </a:lnTo>
                    <a:lnTo>
                      <a:pt x="31" y="589"/>
                    </a:lnTo>
                    <a:lnTo>
                      <a:pt x="22" y="578"/>
                    </a:lnTo>
                    <a:lnTo>
                      <a:pt x="17" y="565"/>
                    </a:lnTo>
                    <a:lnTo>
                      <a:pt x="11" y="554"/>
                    </a:lnTo>
                    <a:lnTo>
                      <a:pt x="7" y="541"/>
                    </a:lnTo>
                    <a:lnTo>
                      <a:pt x="3" y="528"/>
                    </a:lnTo>
                    <a:lnTo>
                      <a:pt x="1" y="516"/>
                    </a:lnTo>
                    <a:lnTo>
                      <a:pt x="0" y="503"/>
                    </a:lnTo>
                    <a:lnTo>
                      <a:pt x="0" y="252"/>
                    </a:lnTo>
                    <a:lnTo>
                      <a:pt x="1" y="238"/>
                    </a:lnTo>
                    <a:lnTo>
                      <a:pt x="3" y="225"/>
                    </a:lnTo>
                    <a:lnTo>
                      <a:pt x="7" y="213"/>
                    </a:lnTo>
                    <a:lnTo>
                      <a:pt x="11" y="201"/>
                    </a:lnTo>
                    <a:lnTo>
                      <a:pt x="17" y="189"/>
                    </a:lnTo>
                    <a:lnTo>
                      <a:pt x="22" y="177"/>
                    </a:lnTo>
                    <a:lnTo>
                      <a:pt x="31" y="165"/>
                    </a:lnTo>
                    <a:lnTo>
                      <a:pt x="39" y="153"/>
                    </a:lnTo>
                    <a:lnTo>
                      <a:pt x="51" y="142"/>
                    </a:lnTo>
                    <a:lnTo>
                      <a:pt x="60" y="132"/>
                    </a:lnTo>
                    <a:lnTo>
                      <a:pt x="73" y="121"/>
                    </a:lnTo>
                    <a:lnTo>
                      <a:pt x="86" y="111"/>
                    </a:lnTo>
                    <a:lnTo>
                      <a:pt x="115" y="91"/>
                    </a:lnTo>
                    <a:lnTo>
                      <a:pt x="148" y="75"/>
                    </a:lnTo>
                    <a:lnTo>
                      <a:pt x="183" y="58"/>
                    </a:lnTo>
                    <a:lnTo>
                      <a:pt x="223" y="44"/>
                    </a:lnTo>
                    <a:lnTo>
                      <a:pt x="263" y="31"/>
                    </a:lnTo>
                    <a:lnTo>
                      <a:pt x="307" y="20"/>
                    </a:lnTo>
                    <a:lnTo>
                      <a:pt x="354" y="11"/>
                    </a:lnTo>
                    <a:lnTo>
                      <a:pt x="402" y="5"/>
                    </a:lnTo>
                    <a:lnTo>
                      <a:pt x="451" y="1"/>
                    </a:lnTo>
                    <a:lnTo>
                      <a:pt x="503" y="0"/>
                    </a:lnTo>
                    <a:lnTo>
                      <a:pt x="554" y="1"/>
                    </a:lnTo>
                    <a:lnTo>
                      <a:pt x="604" y="5"/>
                    </a:lnTo>
                    <a:lnTo>
                      <a:pt x="652" y="11"/>
                    </a:lnTo>
                    <a:lnTo>
                      <a:pt x="699" y="20"/>
                    </a:lnTo>
                    <a:lnTo>
                      <a:pt x="743" y="31"/>
                    </a:lnTo>
                    <a:lnTo>
                      <a:pt x="783" y="44"/>
                    </a:lnTo>
                    <a:lnTo>
                      <a:pt x="822" y="58"/>
                    </a:lnTo>
                    <a:lnTo>
                      <a:pt x="858" y="75"/>
                    </a:lnTo>
                    <a:lnTo>
                      <a:pt x="891" y="91"/>
                    </a:lnTo>
                    <a:lnTo>
                      <a:pt x="919" y="111"/>
                    </a:lnTo>
                    <a:lnTo>
                      <a:pt x="933" y="121"/>
                    </a:lnTo>
                    <a:lnTo>
                      <a:pt x="944" y="132"/>
                    </a:lnTo>
                    <a:lnTo>
                      <a:pt x="955" y="142"/>
                    </a:lnTo>
                    <a:lnTo>
                      <a:pt x="965" y="153"/>
                    </a:lnTo>
                    <a:lnTo>
                      <a:pt x="975" y="165"/>
                    </a:lnTo>
                    <a:lnTo>
                      <a:pt x="982" y="177"/>
                    </a:lnTo>
                    <a:lnTo>
                      <a:pt x="989" y="189"/>
                    </a:lnTo>
                    <a:lnTo>
                      <a:pt x="995" y="201"/>
                    </a:lnTo>
                    <a:lnTo>
                      <a:pt x="999" y="213"/>
                    </a:lnTo>
                    <a:lnTo>
                      <a:pt x="1002" y="225"/>
                    </a:lnTo>
                    <a:lnTo>
                      <a:pt x="1005" y="238"/>
                    </a:lnTo>
                    <a:lnTo>
                      <a:pt x="1005" y="252"/>
                    </a:lnTo>
                    <a:lnTo>
                      <a:pt x="1005" y="50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906D"/>
                  </a:gs>
                  <a:gs pos="100000">
                    <a:srgbClr val="FFB097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9496" tIns="49748" rIns="99496" bIns="49748"/>
              <a:lstStyle/>
              <a:p>
                <a:endParaRPr lang="zh-CN" altLang="en-US"/>
              </a:p>
            </p:txBody>
          </p:sp>
          <p:sp>
            <p:nvSpPr>
              <p:cNvPr id="28700" name="Freeform 461">
                <a:extLst>
                  <a:ext uri="{FF2B5EF4-FFF2-40B4-BE49-F238E27FC236}">
                    <a16:creationId xmlns:a16="http://schemas.microsoft.com/office/drawing/2014/main" id="{F9576733-23D8-48D7-BEB2-B3C0CD2723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503" cy="391"/>
              </a:xfrm>
              <a:custGeom>
                <a:avLst/>
                <a:gdLst>
                  <a:gd name="T0" fmla="*/ 3362 w 1005"/>
                  <a:gd name="T1" fmla="*/ 118 h 503"/>
                  <a:gd name="T2" fmla="*/ 3353 w 1005"/>
                  <a:gd name="T3" fmla="*/ 130 h 503"/>
                  <a:gd name="T4" fmla="*/ 3328 w 1005"/>
                  <a:gd name="T5" fmla="*/ 141 h 503"/>
                  <a:gd name="T6" fmla="*/ 3286 w 1005"/>
                  <a:gd name="T7" fmla="*/ 153 h 503"/>
                  <a:gd name="T8" fmla="*/ 3227 w 1005"/>
                  <a:gd name="T9" fmla="*/ 164 h 503"/>
                  <a:gd name="T10" fmla="*/ 3159 w 1005"/>
                  <a:gd name="T11" fmla="*/ 175 h 503"/>
                  <a:gd name="T12" fmla="*/ 3073 w 1005"/>
                  <a:gd name="T13" fmla="*/ 184 h 503"/>
                  <a:gd name="T14" fmla="*/ 2870 w 1005"/>
                  <a:gd name="T15" fmla="*/ 202 h 503"/>
                  <a:gd name="T16" fmla="*/ 2619 w 1005"/>
                  <a:gd name="T17" fmla="*/ 216 h 503"/>
                  <a:gd name="T18" fmla="*/ 2338 w 1005"/>
                  <a:gd name="T19" fmla="*/ 227 h 503"/>
                  <a:gd name="T20" fmla="*/ 2019 w 1005"/>
                  <a:gd name="T21" fmla="*/ 233 h 503"/>
                  <a:gd name="T22" fmla="*/ 1682 w 1005"/>
                  <a:gd name="T23" fmla="*/ 236 h 503"/>
                  <a:gd name="T24" fmla="*/ 1344 w 1005"/>
                  <a:gd name="T25" fmla="*/ 233 h 503"/>
                  <a:gd name="T26" fmla="*/ 1026 w 1005"/>
                  <a:gd name="T27" fmla="*/ 227 h 503"/>
                  <a:gd name="T28" fmla="*/ 748 w 1005"/>
                  <a:gd name="T29" fmla="*/ 216 h 503"/>
                  <a:gd name="T30" fmla="*/ 495 w 1005"/>
                  <a:gd name="T31" fmla="*/ 202 h 503"/>
                  <a:gd name="T32" fmla="*/ 289 w 1005"/>
                  <a:gd name="T33" fmla="*/ 184 h 503"/>
                  <a:gd name="T34" fmla="*/ 202 w 1005"/>
                  <a:gd name="T35" fmla="*/ 175 h 503"/>
                  <a:gd name="T36" fmla="*/ 130 w 1005"/>
                  <a:gd name="T37" fmla="*/ 164 h 503"/>
                  <a:gd name="T38" fmla="*/ 73 w 1005"/>
                  <a:gd name="T39" fmla="*/ 153 h 503"/>
                  <a:gd name="T40" fmla="*/ 36 w 1005"/>
                  <a:gd name="T41" fmla="*/ 141 h 503"/>
                  <a:gd name="T42" fmla="*/ 9 w 1005"/>
                  <a:gd name="T43" fmla="*/ 130 h 503"/>
                  <a:gd name="T44" fmla="*/ 0 w 1005"/>
                  <a:gd name="T45" fmla="*/ 118 h 503"/>
                  <a:gd name="T46" fmla="*/ 9 w 1005"/>
                  <a:gd name="T47" fmla="*/ 106 h 503"/>
                  <a:gd name="T48" fmla="*/ 36 w 1005"/>
                  <a:gd name="T49" fmla="*/ 94 h 503"/>
                  <a:gd name="T50" fmla="*/ 73 w 1005"/>
                  <a:gd name="T51" fmla="*/ 83 h 503"/>
                  <a:gd name="T52" fmla="*/ 130 w 1005"/>
                  <a:gd name="T53" fmla="*/ 72 h 503"/>
                  <a:gd name="T54" fmla="*/ 202 w 1005"/>
                  <a:gd name="T55" fmla="*/ 62 h 503"/>
                  <a:gd name="T56" fmla="*/ 289 w 1005"/>
                  <a:gd name="T57" fmla="*/ 52 h 503"/>
                  <a:gd name="T58" fmla="*/ 495 w 1005"/>
                  <a:gd name="T59" fmla="*/ 35 h 503"/>
                  <a:gd name="T60" fmla="*/ 748 w 1005"/>
                  <a:gd name="T61" fmla="*/ 20 h 503"/>
                  <a:gd name="T62" fmla="*/ 1026 w 1005"/>
                  <a:gd name="T63" fmla="*/ 9 h 503"/>
                  <a:gd name="T64" fmla="*/ 1344 w 1005"/>
                  <a:gd name="T65" fmla="*/ 2 h 503"/>
                  <a:gd name="T66" fmla="*/ 1682 w 1005"/>
                  <a:gd name="T67" fmla="*/ 0 h 503"/>
                  <a:gd name="T68" fmla="*/ 2019 w 1005"/>
                  <a:gd name="T69" fmla="*/ 2 h 503"/>
                  <a:gd name="T70" fmla="*/ 2338 w 1005"/>
                  <a:gd name="T71" fmla="*/ 9 h 503"/>
                  <a:gd name="T72" fmla="*/ 2619 w 1005"/>
                  <a:gd name="T73" fmla="*/ 20 h 503"/>
                  <a:gd name="T74" fmla="*/ 2870 w 1005"/>
                  <a:gd name="T75" fmla="*/ 35 h 503"/>
                  <a:gd name="T76" fmla="*/ 3073 w 1005"/>
                  <a:gd name="T77" fmla="*/ 52 h 503"/>
                  <a:gd name="T78" fmla="*/ 3159 w 1005"/>
                  <a:gd name="T79" fmla="*/ 62 h 503"/>
                  <a:gd name="T80" fmla="*/ 3227 w 1005"/>
                  <a:gd name="T81" fmla="*/ 72 h 503"/>
                  <a:gd name="T82" fmla="*/ 3286 w 1005"/>
                  <a:gd name="T83" fmla="*/ 83 h 503"/>
                  <a:gd name="T84" fmla="*/ 3328 w 1005"/>
                  <a:gd name="T85" fmla="*/ 94 h 503"/>
                  <a:gd name="T86" fmla="*/ 3353 w 1005"/>
                  <a:gd name="T87" fmla="*/ 106 h 503"/>
                  <a:gd name="T88" fmla="*/ 3362 w 1005"/>
                  <a:gd name="T89" fmla="*/ 118 h 50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005"/>
                  <a:gd name="T136" fmla="*/ 0 h 503"/>
                  <a:gd name="T137" fmla="*/ 1005 w 1005"/>
                  <a:gd name="T138" fmla="*/ 503 h 503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005" h="503">
                    <a:moveTo>
                      <a:pt x="1005" y="252"/>
                    </a:moveTo>
                    <a:lnTo>
                      <a:pt x="1005" y="252"/>
                    </a:lnTo>
                    <a:lnTo>
                      <a:pt x="1005" y="265"/>
                    </a:lnTo>
                    <a:lnTo>
                      <a:pt x="1002" y="277"/>
                    </a:lnTo>
                    <a:lnTo>
                      <a:pt x="999" y="290"/>
                    </a:lnTo>
                    <a:lnTo>
                      <a:pt x="995" y="301"/>
                    </a:lnTo>
                    <a:lnTo>
                      <a:pt x="989" y="314"/>
                    </a:lnTo>
                    <a:lnTo>
                      <a:pt x="982" y="327"/>
                    </a:lnTo>
                    <a:lnTo>
                      <a:pt x="975" y="338"/>
                    </a:lnTo>
                    <a:lnTo>
                      <a:pt x="965" y="349"/>
                    </a:lnTo>
                    <a:lnTo>
                      <a:pt x="955" y="361"/>
                    </a:lnTo>
                    <a:lnTo>
                      <a:pt x="944" y="372"/>
                    </a:lnTo>
                    <a:lnTo>
                      <a:pt x="933" y="382"/>
                    </a:lnTo>
                    <a:lnTo>
                      <a:pt x="919" y="392"/>
                    </a:lnTo>
                    <a:lnTo>
                      <a:pt x="891" y="411"/>
                    </a:lnTo>
                    <a:lnTo>
                      <a:pt x="858" y="430"/>
                    </a:lnTo>
                    <a:lnTo>
                      <a:pt x="822" y="445"/>
                    </a:lnTo>
                    <a:lnTo>
                      <a:pt x="783" y="459"/>
                    </a:lnTo>
                    <a:lnTo>
                      <a:pt x="743" y="472"/>
                    </a:lnTo>
                    <a:lnTo>
                      <a:pt x="699" y="483"/>
                    </a:lnTo>
                    <a:lnTo>
                      <a:pt x="652" y="492"/>
                    </a:lnTo>
                    <a:lnTo>
                      <a:pt x="604" y="497"/>
                    </a:lnTo>
                    <a:lnTo>
                      <a:pt x="554" y="502"/>
                    </a:lnTo>
                    <a:lnTo>
                      <a:pt x="503" y="503"/>
                    </a:lnTo>
                    <a:lnTo>
                      <a:pt x="451" y="502"/>
                    </a:lnTo>
                    <a:lnTo>
                      <a:pt x="402" y="497"/>
                    </a:lnTo>
                    <a:lnTo>
                      <a:pt x="354" y="492"/>
                    </a:lnTo>
                    <a:lnTo>
                      <a:pt x="307" y="483"/>
                    </a:lnTo>
                    <a:lnTo>
                      <a:pt x="263" y="472"/>
                    </a:lnTo>
                    <a:lnTo>
                      <a:pt x="223" y="459"/>
                    </a:lnTo>
                    <a:lnTo>
                      <a:pt x="183" y="445"/>
                    </a:lnTo>
                    <a:lnTo>
                      <a:pt x="148" y="430"/>
                    </a:lnTo>
                    <a:lnTo>
                      <a:pt x="115" y="411"/>
                    </a:lnTo>
                    <a:lnTo>
                      <a:pt x="86" y="392"/>
                    </a:lnTo>
                    <a:lnTo>
                      <a:pt x="73" y="382"/>
                    </a:lnTo>
                    <a:lnTo>
                      <a:pt x="60" y="372"/>
                    </a:lnTo>
                    <a:lnTo>
                      <a:pt x="51" y="361"/>
                    </a:lnTo>
                    <a:lnTo>
                      <a:pt x="39" y="349"/>
                    </a:lnTo>
                    <a:lnTo>
                      <a:pt x="31" y="338"/>
                    </a:lnTo>
                    <a:lnTo>
                      <a:pt x="22" y="327"/>
                    </a:lnTo>
                    <a:lnTo>
                      <a:pt x="17" y="314"/>
                    </a:lnTo>
                    <a:lnTo>
                      <a:pt x="11" y="301"/>
                    </a:lnTo>
                    <a:lnTo>
                      <a:pt x="7" y="290"/>
                    </a:lnTo>
                    <a:lnTo>
                      <a:pt x="3" y="277"/>
                    </a:lnTo>
                    <a:lnTo>
                      <a:pt x="1" y="265"/>
                    </a:lnTo>
                    <a:lnTo>
                      <a:pt x="0" y="252"/>
                    </a:lnTo>
                    <a:lnTo>
                      <a:pt x="1" y="238"/>
                    </a:lnTo>
                    <a:lnTo>
                      <a:pt x="3" y="225"/>
                    </a:lnTo>
                    <a:lnTo>
                      <a:pt x="7" y="213"/>
                    </a:lnTo>
                    <a:lnTo>
                      <a:pt x="11" y="201"/>
                    </a:lnTo>
                    <a:lnTo>
                      <a:pt x="17" y="189"/>
                    </a:lnTo>
                    <a:lnTo>
                      <a:pt x="22" y="177"/>
                    </a:lnTo>
                    <a:lnTo>
                      <a:pt x="31" y="165"/>
                    </a:lnTo>
                    <a:lnTo>
                      <a:pt x="39" y="153"/>
                    </a:lnTo>
                    <a:lnTo>
                      <a:pt x="51" y="142"/>
                    </a:lnTo>
                    <a:lnTo>
                      <a:pt x="60" y="132"/>
                    </a:lnTo>
                    <a:lnTo>
                      <a:pt x="73" y="121"/>
                    </a:lnTo>
                    <a:lnTo>
                      <a:pt x="86" y="111"/>
                    </a:lnTo>
                    <a:lnTo>
                      <a:pt x="115" y="91"/>
                    </a:lnTo>
                    <a:lnTo>
                      <a:pt x="148" y="75"/>
                    </a:lnTo>
                    <a:lnTo>
                      <a:pt x="183" y="58"/>
                    </a:lnTo>
                    <a:lnTo>
                      <a:pt x="223" y="44"/>
                    </a:lnTo>
                    <a:lnTo>
                      <a:pt x="263" y="31"/>
                    </a:lnTo>
                    <a:lnTo>
                      <a:pt x="307" y="20"/>
                    </a:lnTo>
                    <a:lnTo>
                      <a:pt x="354" y="11"/>
                    </a:lnTo>
                    <a:lnTo>
                      <a:pt x="402" y="5"/>
                    </a:lnTo>
                    <a:lnTo>
                      <a:pt x="451" y="1"/>
                    </a:lnTo>
                    <a:lnTo>
                      <a:pt x="503" y="0"/>
                    </a:lnTo>
                    <a:lnTo>
                      <a:pt x="554" y="1"/>
                    </a:lnTo>
                    <a:lnTo>
                      <a:pt x="604" y="5"/>
                    </a:lnTo>
                    <a:lnTo>
                      <a:pt x="652" y="11"/>
                    </a:lnTo>
                    <a:lnTo>
                      <a:pt x="699" y="20"/>
                    </a:lnTo>
                    <a:lnTo>
                      <a:pt x="743" y="31"/>
                    </a:lnTo>
                    <a:lnTo>
                      <a:pt x="783" y="44"/>
                    </a:lnTo>
                    <a:lnTo>
                      <a:pt x="822" y="58"/>
                    </a:lnTo>
                    <a:lnTo>
                      <a:pt x="858" y="75"/>
                    </a:lnTo>
                    <a:lnTo>
                      <a:pt x="891" y="91"/>
                    </a:lnTo>
                    <a:lnTo>
                      <a:pt x="919" y="111"/>
                    </a:lnTo>
                    <a:lnTo>
                      <a:pt x="933" y="121"/>
                    </a:lnTo>
                    <a:lnTo>
                      <a:pt x="944" y="132"/>
                    </a:lnTo>
                    <a:lnTo>
                      <a:pt x="955" y="142"/>
                    </a:lnTo>
                    <a:lnTo>
                      <a:pt x="965" y="153"/>
                    </a:lnTo>
                    <a:lnTo>
                      <a:pt x="975" y="165"/>
                    </a:lnTo>
                    <a:lnTo>
                      <a:pt x="982" y="177"/>
                    </a:lnTo>
                    <a:lnTo>
                      <a:pt x="989" y="189"/>
                    </a:lnTo>
                    <a:lnTo>
                      <a:pt x="995" y="201"/>
                    </a:lnTo>
                    <a:lnTo>
                      <a:pt x="999" y="213"/>
                    </a:lnTo>
                    <a:lnTo>
                      <a:pt x="1002" y="225"/>
                    </a:lnTo>
                    <a:lnTo>
                      <a:pt x="1005" y="238"/>
                    </a:lnTo>
                    <a:lnTo>
                      <a:pt x="1005" y="25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192E5"/>
                  </a:gs>
                  <a:gs pos="100000">
                    <a:srgbClr val="FF764B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9496" tIns="49748" rIns="99496" bIns="49748"/>
              <a:lstStyle/>
              <a:p>
                <a:endParaRPr lang="zh-CN" altLang="en-US"/>
              </a:p>
            </p:txBody>
          </p:sp>
          <p:sp>
            <p:nvSpPr>
              <p:cNvPr id="17438" name="Oval 462">
                <a:extLst>
                  <a:ext uri="{FF2B5EF4-FFF2-40B4-BE49-F238E27FC236}">
                    <a16:creationId xmlns:a16="http://schemas.microsoft.com/office/drawing/2014/main" id="{729A34D6-CDD2-485F-895D-1E56A759AE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" y="307"/>
                <a:ext cx="68" cy="18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67ABF5"/>
                  </a:gs>
                </a:gsLst>
                <a:path path="shape">
                  <a:fillToRect r="100000" b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9496" tIns="49748" rIns="99496" bIns="49748" anchor="ctr"/>
              <a:lstStyle/>
              <a:p>
                <a:pPr latinLnBrk="1">
                  <a:buFont typeface="Arial" charset="0"/>
                  <a:buNone/>
                  <a:defRPr/>
                </a:pPr>
                <a:endParaRPr lang="zh-CN" sz="2000" b="1">
                  <a:solidFill>
                    <a:srgbClr val="000000"/>
                  </a:solidFill>
                  <a:latin typeface="Gulim" charset="0"/>
                  <a:ea typeface="Gulim" charset="0"/>
                  <a:cs typeface="Gulim" charset="0"/>
                  <a:sym typeface="Gulim" charset="0"/>
                </a:endParaRPr>
              </a:p>
            </p:txBody>
          </p:sp>
          <p:sp>
            <p:nvSpPr>
              <p:cNvPr id="18451" name="WordArt 475">
                <a:extLst>
                  <a:ext uri="{FF2B5EF4-FFF2-40B4-BE49-F238E27FC236}">
                    <a16:creationId xmlns:a16="http://schemas.microsoft.com/office/drawing/2014/main" id="{99A0F3CD-7052-4716-8A79-69583A46E4D0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320" y="400"/>
                <a:ext cx="862" cy="137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/>
                  </a14:hiddenEffects>
                </a:ext>
              </a:extLst>
            </p:spPr>
            <p:txBody>
              <a:bodyPr wrap="none" fromWordArt="1">
                <a:prstTxWarp prst="textCanDown">
                  <a:avLst>
                    <a:gd name="adj" fmla="val 33329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altLang="zh-CN" sz="800" strike="sngStrike">
                    <a:solidFill>
                      <a:srgbClr val="FFFFFF"/>
                    </a:solidFill>
                    <a:latin typeface="Arial Black"/>
                  </a:rPr>
                  <a:t>Clarity &amp; Impact</a:t>
                </a:r>
                <a:endParaRPr lang="zh-CN" altLang="en-US" sz="800" strike="sngStrike">
                  <a:solidFill>
                    <a:srgbClr val="FFFFFF"/>
                  </a:solidFill>
                  <a:latin typeface="Arial Black"/>
                </a:endParaRPr>
              </a:p>
            </p:txBody>
          </p:sp>
        </p:grpSp>
        <p:sp>
          <p:nvSpPr>
            <p:cNvPr id="18452" name="WordArt 476">
              <a:extLst>
                <a:ext uri="{FF2B5EF4-FFF2-40B4-BE49-F238E27FC236}">
                  <a16:creationId xmlns:a16="http://schemas.microsoft.com/office/drawing/2014/main" id="{8F0FEDBA-2C96-4D19-9CE2-1659B6D8962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28" y="2676"/>
              <a:ext cx="862" cy="13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/>
                </a14:hiddenEffects>
              </a:ext>
            </a:extLst>
          </p:spPr>
          <p:txBody>
            <a:bodyPr wrap="none" fromWordArt="1">
              <a:prstTxWarp prst="textCanDown">
                <a:avLst>
                  <a:gd name="adj" fmla="val 33329"/>
                </a:avLst>
              </a:prstTxWarp>
            </a:bodyPr>
            <a:lstStyle/>
            <a:p>
              <a:pPr algn="ctr">
                <a:defRPr/>
              </a:pPr>
              <a:r>
                <a:rPr lang="en-US" altLang="zh-CN" sz="800" strike="sngStrike">
                  <a:solidFill>
                    <a:srgbClr val="FFFFFF"/>
                  </a:solidFill>
                  <a:latin typeface="Arial Black"/>
                </a:rPr>
                <a:t>Premium Design</a:t>
              </a:r>
              <a:endParaRPr lang="zh-CN" altLang="en-US" sz="800" strike="sngStrike">
                <a:solidFill>
                  <a:srgbClr val="FFFFFF"/>
                </a:solidFill>
                <a:latin typeface="Arial Black"/>
              </a:endParaRPr>
            </a:p>
          </p:txBody>
        </p:sp>
        <p:sp>
          <p:nvSpPr>
            <p:cNvPr id="28688" name="Freeform 477">
              <a:extLst>
                <a:ext uri="{FF2B5EF4-FFF2-40B4-BE49-F238E27FC236}">
                  <a16:creationId xmlns:a16="http://schemas.microsoft.com/office/drawing/2014/main" id="{7AD4AB20-08B3-45F7-A80F-DC726CC8B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" y="68"/>
              <a:ext cx="3175" cy="363"/>
            </a:xfrm>
            <a:custGeom>
              <a:avLst/>
              <a:gdLst>
                <a:gd name="T0" fmla="*/ 0 w 3198"/>
                <a:gd name="T1" fmla="*/ 363 h 363"/>
                <a:gd name="T2" fmla="*/ 354 w 3198"/>
                <a:gd name="T3" fmla="*/ 0 h 363"/>
                <a:gd name="T4" fmla="*/ 3129 w 3198"/>
                <a:gd name="T5" fmla="*/ 0 h 363"/>
                <a:gd name="T6" fmla="*/ 0 60000 65536"/>
                <a:gd name="T7" fmla="*/ 0 60000 65536"/>
                <a:gd name="T8" fmla="*/ 0 60000 65536"/>
                <a:gd name="T9" fmla="*/ 0 w 3198"/>
                <a:gd name="T10" fmla="*/ 0 h 363"/>
                <a:gd name="T11" fmla="*/ 3198 w 3198"/>
                <a:gd name="T12" fmla="*/ 363 h 3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98" h="363">
                  <a:moveTo>
                    <a:pt x="0" y="363"/>
                  </a:moveTo>
                  <a:lnTo>
                    <a:pt x="363" y="0"/>
                  </a:lnTo>
                  <a:lnTo>
                    <a:pt x="3198" y="0"/>
                  </a:lnTo>
                </a:path>
              </a:pathLst>
            </a:custGeom>
            <a:noFill/>
            <a:ln w="25400" cap="flat" cmpd="sng">
              <a:solidFill>
                <a:srgbClr val="B3B3B3"/>
              </a:solidFill>
              <a:miter lim="800000"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9496" tIns="49748" rIns="99496" bIns="49748" anchor="ctr"/>
            <a:lstStyle/>
            <a:p>
              <a:endParaRPr lang="zh-CN" altLang="en-US"/>
            </a:p>
          </p:txBody>
        </p:sp>
        <p:sp>
          <p:nvSpPr>
            <p:cNvPr id="17426" name="Line 478">
              <a:extLst>
                <a:ext uri="{FF2B5EF4-FFF2-40B4-BE49-F238E27FC236}">
                  <a16:creationId xmlns:a16="http://schemas.microsoft.com/office/drawing/2014/main" id="{A7154B7B-BC96-4055-8B8A-3956C6A273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1" y="885"/>
              <a:ext cx="2971" cy="1"/>
            </a:xfrm>
            <a:prstGeom prst="line">
              <a:avLst/>
            </a:prstGeom>
            <a:noFill/>
            <a:ln w="25400">
              <a:solidFill>
                <a:srgbClr val="B3B3B3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noFill/>
                </a14:hiddenFill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28690" name="Freeform 479">
              <a:extLst>
                <a:ext uri="{FF2B5EF4-FFF2-40B4-BE49-F238E27FC236}">
                  <a16:creationId xmlns:a16="http://schemas.microsoft.com/office/drawing/2014/main" id="{D2FB2CD4-5A36-433F-AA39-F97137187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" y="1184"/>
              <a:ext cx="3356" cy="385"/>
            </a:xfrm>
            <a:custGeom>
              <a:avLst/>
              <a:gdLst>
                <a:gd name="T0" fmla="*/ 0 w 3356"/>
                <a:gd name="T1" fmla="*/ 0 h 385"/>
                <a:gd name="T2" fmla="*/ 385 w 3356"/>
                <a:gd name="T3" fmla="*/ 385 h 385"/>
                <a:gd name="T4" fmla="*/ 3356 w 3356"/>
                <a:gd name="T5" fmla="*/ 385 h 385"/>
                <a:gd name="T6" fmla="*/ 0 60000 65536"/>
                <a:gd name="T7" fmla="*/ 0 60000 65536"/>
                <a:gd name="T8" fmla="*/ 0 60000 65536"/>
                <a:gd name="T9" fmla="*/ 0 w 3356"/>
                <a:gd name="T10" fmla="*/ 0 h 385"/>
                <a:gd name="T11" fmla="*/ 3356 w 3356"/>
                <a:gd name="T12" fmla="*/ 385 h 3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56" h="385">
                  <a:moveTo>
                    <a:pt x="0" y="0"/>
                  </a:moveTo>
                  <a:lnTo>
                    <a:pt x="385" y="385"/>
                  </a:lnTo>
                  <a:lnTo>
                    <a:pt x="3356" y="385"/>
                  </a:lnTo>
                </a:path>
              </a:pathLst>
            </a:custGeom>
            <a:noFill/>
            <a:ln w="25400" cap="flat" cmpd="sng">
              <a:solidFill>
                <a:srgbClr val="B3B3B3"/>
              </a:solidFill>
              <a:miter lim="800000"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9496" tIns="49748" rIns="99496" bIns="49748" anchor="ctr"/>
            <a:lstStyle/>
            <a:p>
              <a:endParaRPr lang="zh-CN" altLang="en-US"/>
            </a:p>
          </p:txBody>
        </p:sp>
        <p:sp>
          <p:nvSpPr>
            <p:cNvPr id="17428" name="Text Box 480">
              <a:extLst>
                <a:ext uri="{FF2B5EF4-FFF2-40B4-BE49-F238E27FC236}">
                  <a16:creationId xmlns:a16="http://schemas.microsoft.com/office/drawing/2014/main" id="{9F16A848-CF20-4E9B-BE5A-1831F4AFEF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9" y="114"/>
              <a:ext cx="2041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9496" tIns="49748" rIns="99496" bIns="49748">
              <a:spAutoFit/>
            </a:bodyPr>
            <a:lstStyle/>
            <a:p>
              <a:pPr algn="r" latinLnBrk="1">
                <a:buFont typeface="Arial" charset="0"/>
                <a:buNone/>
                <a:defRPr/>
              </a:pPr>
              <a:r>
                <a:rPr lang="en-US" altLang="zh-CN" sz="1100" b="1">
                  <a:solidFill>
                    <a:srgbClr val="FF5722"/>
                  </a:solidFill>
                  <a:latin typeface="Arial Black" charset="0"/>
                  <a:ea typeface="Gulim" charset="0"/>
                  <a:cs typeface="Gulim" charset="0"/>
                  <a:sym typeface="Arial Black" charset="0"/>
                </a:rPr>
                <a:t>Stylish templates can be</a:t>
              </a:r>
              <a:endParaRPr lang="zh-CN" altLang="en-US" sz="1100" b="1">
                <a:solidFill>
                  <a:srgbClr val="FF5722"/>
                </a:solidFill>
                <a:latin typeface="Arial Black" charset="0"/>
                <a:ea typeface="Gulim" charset="0"/>
                <a:cs typeface="Gulim" charset="0"/>
                <a:sym typeface="Arial Black" charset="0"/>
              </a:endParaRPr>
            </a:p>
            <a:p>
              <a:pPr algn="r" latinLnBrk="1">
                <a:buFont typeface="Arial" charset="0"/>
                <a:buNone/>
                <a:defRPr/>
              </a:pPr>
              <a:r>
                <a:rPr lang="en-US" altLang="zh-CN" sz="1100" b="1">
                  <a:solidFill>
                    <a:srgbClr val="FF5722"/>
                  </a:solidFill>
                  <a:latin typeface="Arial Black" charset="0"/>
                  <a:ea typeface="Gulim" charset="0"/>
                  <a:cs typeface="Gulim" charset="0"/>
                  <a:sym typeface="Arial Black" charset="0"/>
                </a:rPr>
                <a:t>A valuable aid to creative professionals</a:t>
              </a: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7429" name="Text Box 481">
              <a:extLst>
                <a:ext uri="{FF2B5EF4-FFF2-40B4-BE49-F238E27FC236}">
                  <a16:creationId xmlns:a16="http://schemas.microsoft.com/office/drawing/2014/main" id="{E9253886-F9A8-4718-B335-989384EAB4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9" y="616"/>
              <a:ext cx="2041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9496" tIns="49748" rIns="99496" bIns="49748">
              <a:spAutoFit/>
            </a:bodyPr>
            <a:lstStyle/>
            <a:p>
              <a:pPr algn="r" latinLnBrk="1">
                <a:buFont typeface="Arial" charset="0"/>
                <a:buNone/>
                <a:defRPr/>
              </a:pPr>
              <a:r>
                <a:rPr lang="en-US" altLang="zh-CN" sz="1100" b="1">
                  <a:solidFill>
                    <a:srgbClr val="FFB39B"/>
                  </a:solidFill>
                  <a:latin typeface="Arial Black" charset="0"/>
                  <a:ea typeface="Gulim" charset="0"/>
                  <a:cs typeface="Gulim" charset="0"/>
                  <a:sym typeface="Arial Black" charset="0"/>
                </a:rPr>
                <a:t>Enrich your PowerPoint Presentat and</a:t>
              </a:r>
              <a:endParaRPr lang="zh-CN" altLang="en-US" sz="1100" b="1">
                <a:solidFill>
                  <a:srgbClr val="FFB39B"/>
                </a:solidFill>
                <a:latin typeface="Arial Black" charset="0"/>
                <a:ea typeface="Gulim" charset="0"/>
                <a:cs typeface="Gulim" charset="0"/>
                <a:sym typeface="Arial Black" charset="0"/>
              </a:endParaRPr>
            </a:p>
            <a:p>
              <a:pPr algn="r" latinLnBrk="1">
                <a:buFont typeface="Arial" charset="0"/>
                <a:buNone/>
                <a:defRPr/>
              </a:pPr>
              <a:r>
                <a:rPr lang="en-US" altLang="zh-CN" sz="1100" b="1">
                  <a:solidFill>
                    <a:srgbClr val="FFB39B"/>
                  </a:solidFill>
                  <a:latin typeface="Arial Black" charset="0"/>
                  <a:ea typeface="Gulim" charset="0"/>
                  <a:cs typeface="Gulim" charset="0"/>
                  <a:sym typeface="Arial Black" charset="0"/>
                </a:rPr>
                <a:t> Captivate your viewing audience</a:t>
              </a: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7430" name="Text Box 482">
              <a:extLst>
                <a:ext uri="{FF2B5EF4-FFF2-40B4-BE49-F238E27FC236}">
                  <a16:creationId xmlns:a16="http://schemas.microsoft.com/office/drawing/2014/main" id="{9B223BD5-134E-4BFA-9E09-47789C4FCA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9" y="1297"/>
              <a:ext cx="2041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9496" tIns="49748" rIns="99496" bIns="49748">
              <a:spAutoFit/>
            </a:bodyPr>
            <a:lstStyle/>
            <a:p>
              <a:pPr algn="r" latinLnBrk="1">
                <a:buFont typeface="Arial" charset="0"/>
                <a:buNone/>
                <a:defRPr/>
              </a:pPr>
              <a:r>
                <a:rPr lang="en-US" altLang="zh-CN" sz="1100" b="1">
                  <a:solidFill>
                    <a:srgbClr val="606060"/>
                  </a:solidFill>
                  <a:latin typeface="Arial Black" charset="0"/>
                  <a:ea typeface="Gulim" charset="0"/>
                  <a:cs typeface="Gulim" charset="0"/>
                  <a:sym typeface="Arial Black" charset="0"/>
                </a:rPr>
                <a:t>Featured with Simplicity</a:t>
              </a:r>
              <a:endParaRPr lang="zh-CN" altLang="en-US" sz="1100" b="1">
                <a:solidFill>
                  <a:srgbClr val="606060"/>
                </a:solidFill>
                <a:latin typeface="Arial Black" charset="0"/>
                <a:ea typeface="Gulim" charset="0"/>
                <a:cs typeface="Gulim" charset="0"/>
                <a:sym typeface="Arial Black" charset="0"/>
              </a:endParaRPr>
            </a:p>
            <a:p>
              <a:pPr algn="r" latinLnBrk="1">
                <a:buFont typeface="Arial" charset="0"/>
                <a:buNone/>
                <a:defRPr/>
              </a:pPr>
              <a:r>
                <a:rPr lang="en-US" altLang="zh-CN" sz="1100" b="1">
                  <a:solidFill>
                    <a:srgbClr val="606060"/>
                  </a:solidFill>
                  <a:latin typeface="Arial Black" charset="0"/>
                  <a:ea typeface="Gulim" charset="0"/>
                  <a:cs typeface="Gulim" charset="0"/>
                  <a:sym typeface="Arial Black" charset="0"/>
                </a:rPr>
                <a:t>But Supreme beauty</a:t>
              </a: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28694" name="Freeform 463">
              <a:extLst>
                <a:ext uri="{FF2B5EF4-FFF2-40B4-BE49-F238E27FC236}">
                  <a16:creationId xmlns:a16="http://schemas.microsoft.com/office/drawing/2014/main" id="{2201F46C-4361-4E19-9BF6-64B98F76CC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" y="1817"/>
              <a:ext cx="1503" cy="587"/>
            </a:xfrm>
            <a:custGeom>
              <a:avLst/>
              <a:gdLst>
                <a:gd name="T0" fmla="*/ 3362 w 1005"/>
                <a:gd name="T1" fmla="*/ 237 h 754"/>
                <a:gd name="T2" fmla="*/ 3353 w 1005"/>
                <a:gd name="T3" fmla="*/ 249 h 754"/>
                <a:gd name="T4" fmla="*/ 3328 w 1005"/>
                <a:gd name="T5" fmla="*/ 262 h 754"/>
                <a:gd name="T6" fmla="*/ 3286 w 1005"/>
                <a:gd name="T7" fmla="*/ 272 h 754"/>
                <a:gd name="T8" fmla="*/ 3227 w 1005"/>
                <a:gd name="T9" fmla="*/ 283 h 754"/>
                <a:gd name="T10" fmla="*/ 3159 w 1005"/>
                <a:gd name="T11" fmla="*/ 294 h 754"/>
                <a:gd name="T12" fmla="*/ 3073 w 1005"/>
                <a:gd name="T13" fmla="*/ 304 h 754"/>
                <a:gd name="T14" fmla="*/ 2870 w 1005"/>
                <a:gd name="T15" fmla="*/ 322 h 754"/>
                <a:gd name="T16" fmla="*/ 2619 w 1005"/>
                <a:gd name="T17" fmla="*/ 336 h 754"/>
                <a:gd name="T18" fmla="*/ 2338 w 1005"/>
                <a:gd name="T19" fmla="*/ 346 h 754"/>
                <a:gd name="T20" fmla="*/ 2019 w 1005"/>
                <a:gd name="T21" fmla="*/ 353 h 754"/>
                <a:gd name="T22" fmla="*/ 1682 w 1005"/>
                <a:gd name="T23" fmla="*/ 356 h 754"/>
                <a:gd name="T24" fmla="*/ 1344 w 1005"/>
                <a:gd name="T25" fmla="*/ 353 h 754"/>
                <a:gd name="T26" fmla="*/ 1026 w 1005"/>
                <a:gd name="T27" fmla="*/ 346 h 754"/>
                <a:gd name="T28" fmla="*/ 748 w 1005"/>
                <a:gd name="T29" fmla="*/ 336 h 754"/>
                <a:gd name="T30" fmla="*/ 495 w 1005"/>
                <a:gd name="T31" fmla="*/ 322 h 754"/>
                <a:gd name="T32" fmla="*/ 289 w 1005"/>
                <a:gd name="T33" fmla="*/ 304 h 754"/>
                <a:gd name="T34" fmla="*/ 202 w 1005"/>
                <a:gd name="T35" fmla="*/ 294 h 754"/>
                <a:gd name="T36" fmla="*/ 130 w 1005"/>
                <a:gd name="T37" fmla="*/ 283 h 754"/>
                <a:gd name="T38" fmla="*/ 73 w 1005"/>
                <a:gd name="T39" fmla="*/ 272 h 754"/>
                <a:gd name="T40" fmla="*/ 36 w 1005"/>
                <a:gd name="T41" fmla="*/ 262 h 754"/>
                <a:gd name="T42" fmla="*/ 9 w 1005"/>
                <a:gd name="T43" fmla="*/ 249 h 754"/>
                <a:gd name="T44" fmla="*/ 0 w 1005"/>
                <a:gd name="T45" fmla="*/ 237 h 754"/>
                <a:gd name="T46" fmla="*/ 1 w 1005"/>
                <a:gd name="T47" fmla="*/ 112 h 754"/>
                <a:gd name="T48" fmla="*/ 22 w 1005"/>
                <a:gd name="T49" fmla="*/ 100 h 754"/>
                <a:gd name="T50" fmla="*/ 55 w 1005"/>
                <a:gd name="T51" fmla="*/ 89 h 754"/>
                <a:gd name="T52" fmla="*/ 103 w 1005"/>
                <a:gd name="T53" fmla="*/ 78 h 754"/>
                <a:gd name="T54" fmla="*/ 170 w 1005"/>
                <a:gd name="T55" fmla="*/ 67 h 754"/>
                <a:gd name="T56" fmla="*/ 244 w 1005"/>
                <a:gd name="T57" fmla="*/ 57 h 754"/>
                <a:gd name="T58" fmla="*/ 384 w 1005"/>
                <a:gd name="T59" fmla="*/ 43 h 754"/>
                <a:gd name="T60" fmla="*/ 613 w 1005"/>
                <a:gd name="T61" fmla="*/ 27 h 754"/>
                <a:gd name="T62" fmla="*/ 879 w 1005"/>
                <a:gd name="T63" fmla="*/ 15 h 754"/>
                <a:gd name="T64" fmla="*/ 1183 w 1005"/>
                <a:gd name="T65" fmla="*/ 5 h 754"/>
                <a:gd name="T66" fmla="*/ 1507 w 1005"/>
                <a:gd name="T67" fmla="*/ 1 h 754"/>
                <a:gd name="T68" fmla="*/ 1854 w 1005"/>
                <a:gd name="T69" fmla="*/ 1 h 754"/>
                <a:gd name="T70" fmla="*/ 2180 w 1005"/>
                <a:gd name="T71" fmla="*/ 5 h 754"/>
                <a:gd name="T72" fmla="*/ 2486 w 1005"/>
                <a:gd name="T73" fmla="*/ 15 h 754"/>
                <a:gd name="T74" fmla="*/ 2749 w 1005"/>
                <a:gd name="T75" fmla="*/ 27 h 754"/>
                <a:gd name="T76" fmla="*/ 2982 w 1005"/>
                <a:gd name="T77" fmla="*/ 43 h 754"/>
                <a:gd name="T78" fmla="*/ 3120 w 1005"/>
                <a:gd name="T79" fmla="*/ 57 h 754"/>
                <a:gd name="T80" fmla="*/ 3194 w 1005"/>
                <a:gd name="T81" fmla="*/ 67 h 754"/>
                <a:gd name="T82" fmla="*/ 3260 w 1005"/>
                <a:gd name="T83" fmla="*/ 78 h 754"/>
                <a:gd name="T84" fmla="*/ 3308 w 1005"/>
                <a:gd name="T85" fmla="*/ 89 h 754"/>
                <a:gd name="T86" fmla="*/ 3341 w 1005"/>
                <a:gd name="T87" fmla="*/ 100 h 754"/>
                <a:gd name="T88" fmla="*/ 3362 w 1005"/>
                <a:gd name="T89" fmla="*/ 112 h 754"/>
                <a:gd name="T90" fmla="*/ 3362 w 1005"/>
                <a:gd name="T91" fmla="*/ 237 h 75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005"/>
                <a:gd name="T139" fmla="*/ 0 h 754"/>
                <a:gd name="T140" fmla="*/ 1005 w 1005"/>
                <a:gd name="T141" fmla="*/ 754 h 75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005" h="754">
                  <a:moveTo>
                    <a:pt x="1005" y="503"/>
                  </a:moveTo>
                  <a:lnTo>
                    <a:pt x="1005" y="503"/>
                  </a:lnTo>
                  <a:lnTo>
                    <a:pt x="1005" y="516"/>
                  </a:lnTo>
                  <a:lnTo>
                    <a:pt x="1002" y="528"/>
                  </a:lnTo>
                  <a:lnTo>
                    <a:pt x="999" y="541"/>
                  </a:lnTo>
                  <a:lnTo>
                    <a:pt x="995" y="554"/>
                  </a:lnTo>
                  <a:lnTo>
                    <a:pt x="989" y="565"/>
                  </a:lnTo>
                  <a:lnTo>
                    <a:pt x="982" y="578"/>
                  </a:lnTo>
                  <a:lnTo>
                    <a:pt x="975" y="589"/>
                  </a:lnTo>
                  <a:lnTo>
                    <a:pt x="965" y="600"/>
                  </a:lnTo>
                  <a:lnTo>
                    <a:pt x="955" y="612"/>
                  </a:lnTo>
                  <a:lnTo>
                    <a:pt x="944" y="623"/>
                  </a:lnTo>
                  <a:lnTo>
                    <a:pt x="933" y="633"/>
                  </a:lnTo>
                  <a:lnTo>
                    <a:pt x="919" y="643"/>
                  </a:lnTo>
                  <a:lnTo>
                    <a:pt x="891" y="662"/>
                  </a:lnTo>
                  <a:lnTo>
                    <a:pt x="858" y="681"/>
                  </a:lnTo>
                  <a:lnTo>
                    <a:pt x="822" y="696"/>
                  </a:lnTo>
                  <a:lnTo>
                    <a:pt x="783" y="712"/>
                  </a:lnTo>
                  <a:lnTo>
                    <a:pt x="743" y="723"/>
                  </a:lnTo>
                  <a:lnTo>
                    <a:pt x="699" y="734"/>
                  </a:lnTo>
                  <a:lnTo>
                    <a:pt x="652" y="743"/>
                  </a:lnTo>
                  <a:lnTo>
                    <a:pt x="604" y="748"/>
                  </a:lnTo>
                  <a:lnTo>
                    <a:pt x="554" y="752"/>
                  </a:lnTo>
                  <a:lnTo>
                    <a:pt x="503" y="754"/>
                  </a:lnTo>
                  <a:lnTo>
                    <a:pt x="451" y="752"/>
                  </a:lnTo>
                  <a:lnTo>
                    <a:pt x="402" y="748"/>
                  </a:lnTo>
                  <a:lnTo>
                    <a:pt x="354" y="743"/>
                  </a:lnTo>
                  <a:lnTo>
                    <a:pt x="307" y="734"/>
                  </a:lnTo>
                  <a:lnTo>
                    <a:pt x="263" y="723"/>
                  </a:lnTo>
                  <a:lnTo>
                    <a:pt x="223" y="712"/>
                  </a:lnTo>
                  <a:lnTo>
                    <a:pt x="183" y="696"/>
                  </a:lnTo>
                  <a:lnTo>
                    <a:pt x="148" y="681"/>
                  </a:lnTo>
                  <a:lnTo>
                    <a:pt x="115" y="662"/>
                  </a:lnTo>
                  <a:lnTo>
                    <a:pt x="86" y="643"/>
                  </a:lnTo>
                  <a:lnTo>
                    <a:pt x="73" y="633"/>
                  </a:lnTo>
                  <a:lnTo>
                    <a:pt x="60" y="623"/>
                  </a:lnTo>
                  <a:lnTo>
                    <a:pt x="51" y="612"/>
                  </a:lnTo>
                  <a:lnTo>
                    <a:pt x="39" y="600"/>
                  </a:lnTo>
                  <a:lnTo>
                    <a:pt x="31" y="589"/>
                  </a:lnTo>
                  <a:lnTo>
                    <a:pt x="22" y="578"/>
                  </a:lnTo>
                  <a:lnTo>
                    <a:pt x="17" y="565"/>
                  </a:lnTo>
                  <a:lnTo>
                    <a:pt x="11" y="554"/>
                  </a:lnTo>
                  <a:lnTo>
                    <a:pt x="7" y="541"/>
                  </a:lnTo>
                  <a:lnTo>
                    <a:pt x="3" y="528"/>
                  </a:lnTo>
                  <a:lnTo>
                    <a:pt x="1" y="516"/>
                  </a:lnTo>
                  <a:lnTo>
                    <a:pt x="0" y="503"/>
                  </a:lnTo>
                  <a:lnTo>
                    <a:pt x="0" y="252"/>
                  </a:lnTo>
                  <a:lnTo>
                    <a:pt x="1" y="238"/>
                  </a:lnTo>
                  <a:lnTo>
                    <a:pt x="3" y="225"/>
                  </a:lnTo>
                  <a:lnTo>
                    <a:pt x="7" y="213"/>
                  </a:lnTo>
                  <a:lnTo>
                    <a:pt x="11" y="201"/>
                  </a:lnTo>
                  <a:lnTo>
                    <a:pt x="17" y="189"/>
                  </a:lnTo>
                  <a:lnTo>
                    <a:pt x="22" y="177"/>
                  </a:lnTo>
                  <a:lnTo>
                    <a:pt x="31" y="165"/>
                  </a:lnTo>
                  <a:lnTo>
                    <a:pt x="39" y="153"/>
                  </a:lnTo>
                  <a:lnTo>
                    <a:pt x="51" y="142"/>
                  </a:lnTo>
                  <a:lnTo>
                    <a:pt x="60" y="132"/>
                  </a:lnTo>
                  <a:lnTo>
                    <a:pt x="73" y="121"/>
                  </a:lnTo>
                  <a:lnTo>
                    <a:pt x="86" y="111"/>
                  </a:lnTo>
                  <a:lnTo>
                    <a:pt x="115" y="91"/>
                  </a:lnTo>
                  <a:lnTo>
                    <a:pt x="148" y="75"/>
                  </a:lnTo>
                  <a:lnTo>
                    <a:pt x="183" y="58"/>
                  </a:lnTo>
                  <a:lnTo>
                    <a:pt x="223" y="44"/>
                  </a:lnTo>
                  <a:lnTo>
                    <a:pt x="263" y="31"/>
                  </a:lnTo>
                  <a:lnTo>
                    <a:pt x="307" y="20"/>
                  </a:lnTo>
                  <a:lnTo>
                    <a:pt x="354" y="11"/>
                  </a:lnTo>
                  <a:lnTo>
                    <a:pt x="402" y="5"/>
                  </a:lnTo>
                  <a:lnTo>
                    <a:pt x="451" y="1"/>
                  </a:lnTo>
                  <a:lnTo>
                    <a:pt x="503" y="0"/>
                  </a:lnTo>
                  <a:lnTo>
                    <a:pt x="554" y="1"/>
                  </a:lnTo>
                  <a:lnTo>
                    <a:pt x="604" y="5"/>
                  </a:lnTo>
                  <a:lnTo>
                    <a:pt x="652" y="11"/>
                  </a:lnTo>
                  <a:lnTo>
                    <a:pt x="699" y="20"/>
                  </a:lnTo>
                  <a:lnTo>
                    <a:pt x="743" y="31"/>
                  </a:lnTo>
                  <a:lnTo>
                    <a:pt x="783" y="44"/>
                  </a:lnTo>
                  <a:lnTo>
                    <a:pt x="822" y="58"/>
                  </a:lnTo>
                  <a:lnTo>
                    <a:pt x="858" y="75"/>
                  </a:lnTo>
                  <a:lnTo>
                    <a:pt x="891" y="91"/>
                  </a:lnTo>
                  <a:lnTo>
                    <a:pt x="919" y="111"/>
                  </a:lnTo>
                  <a:lnTo>
                    <a:pt x="933" y="121"/>
                  </a:lnTo>
                  <a:lnTo>
                    <a:pt x="944" y="132"/>
                  </a:lnTo>
                  <a:lnTo>
                    <a:pt x="955" y="142"/>
                  </a:lnTo>
                  <a:lnTo>
                    <a:pt x="965" y="153"/>
                  </a:lnTo>
                  <a:lnTo>
                    <a:pt x="975" y="165"/>
                  </a:lnTo>
                  <a:lnTo>
                    <a:pt x="982" y="177"/>
                  </a:lnTo>
                  <a:lnTo>
                    <a:pt x="989" y="189"/>
                  </a:lnTo>
                  <a:lnTo>
                    <a:pt x="995" y="201"/>
                  </a:lnTo>
                  <a:lnTo>
                    <a:pt x="999" y="213"/>
                  </a:lnTo>
                  <a:lnTo>
                    <a:pt x="1002" y="225"/>
                  </a:lnTo>
                  <a:lnTo>
                    <a:pt x="1005" y="238"/>
                  </a:lnTo>
                  <a:lnTo>
                    <a:pt x="1005" y="252"/>
                  </a:lnTo>
                  <a:lnTo>
                    <a:pt x="1005" y="503"/>
                  </a:lnTo>
                  <a:close/>
                </a:path>
              </a:pathLst>
            </a:custGeom>
            <a:gradFill rotWithShape="1">
              <a:gsLst>
                <a:gs pos="0">
                  <a:srgbClr val="FF5722"/>
                </a:gs>
                <a:gs pos="100000">
                  <a:srgbClr val="FF7C5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9496" tIns="49748" rIns="99496" bIns="49748"/>
            <a:lstStyle/>
            <a:p>
              <a:endParaRPr lang="zh-CN" altLang="en-US"/>
            </a:p>
          </p:txBody>
        </p:sp>
        <p:sp>
          <p:nvSpPr>
            <p:cNvPr id="28695" name="Freeform 464">
              <a:extLst>
                <a:ext uri="{FF2B5EF4-FFF2-40B4-BE49-F238E27FC236}">
                  <a16:creationId xmlns:a16="http://schemas.microsoft.com/office/drawing/2014/main" id="{06555891-595A-4F03-9AE7-6A89506724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" y="1817"/>
              <a:ext cx="1503" cy="391"/>
            </a:xfrm>
            <a:custGeom>
              <a:avLst/>
              <a:gdLst>
                <a:gd name="T0" fmla="*/ 3362 w 1005"/>
                <a:gd name="T1" fmla="*/ 118 h 503"/>
                <a:gd name="T2" fmla="*/ 3353 w 1005"/>
                <a:gd name="T3" fmla="*/ 130 h 503"/>
                <a:gd name="T4" fmla="*/ 3328 w 1005"/>
                <a:gd name="T5" fmla="*/ 141 h 503"/>
                <a:gd name="T6" fmla="*/ 3286 w 1005"/>
                <a:gd name="T7" fmla="*/ 153 h 503"/>
                <a:gd name="T8" fmla="*/ 3227 w 1005"/>
                <a:gd name="T9" fmla="*/ 164 h 503"/>
                <a:gd name="T10" fmla="*/ 3159 w 1005"/>
                <a:gd name="T11" fmla="*/ 175 h 503"/>
                <a:gd name="T12" fmla="*/ 3073 w 1005"/>
                <a:gd name="T13" fmla="*/ 184 h 503"/>
                <a:gd name="T14" fmla="*/ 2870 w 1005"/>
                <a:gd name="T15" fmla="*/ 202 h 503"/>
                <a:gd name="T16" fmla="*/ 2619 w 1005"/>
                <a:gd name="T17" fmla="*/ 216 h 503"/>
                <a:gd name="T18" fmla="*/ 2338 w 1005"/>
                <a:gd name="T19" fmla="*/ 227 h 503"/>
                <a:gd name="T20" fmla="*/ 2019 w 1005"/>
                <a:gd name="T21" fmla="*/ 233 h 503"/>
                <a:gd name="T22" fmla="*/ 1682 w 1005"/>
                <a:gd name="T23" fmla="*/ 236 h 503"/>
                <a:gd name="T24" fmla="*/ 1344 w 1005"/>
                <a:gd name="T25" fmla="*/ 233 h 503"/>
                <a:gd name="T26" fmla="*/ 1026 w 1005"/>
                <a:gd name="T27" fmla="*/ 227 h 503"/>
                <a:gd name="T28" fmla="*/ 748 w 1005"/>
                <a:gd name="T29" fmla="*/ 216 h 503"/>
                <a:gd name="T30" fmla="*/ 495 w 1005"/>
                <a:gd name="T31" fmla="*/ 202 h 503"/>
                <a:gd name="T32" fmla="*/ 289 w 1005"/>
                <a:gd name="T33" fmla="*/ 184 h 503"/>
                <a:gd name="T34" fmla="*/ 202 w 1005"/>
                <a:gd name="T35" fmla="*/ 175 h 503"/>
                <a:gd name="T36" fmla="*/ 130 w 1005"/>
                <a:gd name="T37" fmla="*/ 164 h 503"/>
                <a:gd name="T38" fmla="*/ 73 w 1005"/>
                <a:gd name="T39" fmla="*/ 153 h 503"/>
                <a:gd name="T40" fmla="*/ 36 w 1005"/>
                <a:gd name="T41" fmla="*/ 141 h 503"/>
                <a:gd name="T42" fmla="*/ 9 w 1005"/>
                <a:gd name="T43" fmla="*/ 130 h 503"/>
                <a:gd name="T44" fmla="*/ 0 w 1005"/>
                <a:gd name="T45" fmla="*/ 118 h 503"/>
                <a:gd name="T46" fmla="*/ 9 w 1005"/>
                <a:gd name="T47" fmla="*/ 106 h 503"/>
                <a:gd name="T48" fmla="*/ 36 w 1005"/>
                <a:gd name="T49" fmla="*/ 94 h 503"/>
                <a:gd name="T50" fmla="*/ 73 w 1005"/>
                <a:gd name="T51" fmla="*/ 83 h 503"/>
                <a:gd name="T52" fmla="*/ 130 w 1005"/>
                <a:gd name="T53" fmla="*/ 72 h 503"/>
                <a:gd name="T54" fmla="*/ 202 w 1005"/>
                <a:gd name="T55" fmla="*/ 62 h 503"/>
                <a:gd name="T56" fmla="*/ 289 w 1005"/>
                <a:gd name="T57" fmla="*/ 52 h 503"/>
                <a:gd name="T58" fmla="*/ 495 w 1005"/>
                <a:gd name="T59" fmla="*/ 35 h 503"/>
                <a:gd name="T60" fmla="*/ 748 w 1005"/>
                <a:gd name="T61" fmla="*/ 20 h 503"/>
                <a:gd name="T62" fmla="*/ 1026 w 1005"/>
                <a:gd name="T63" fmla="*/ 9 h 503"/>
                <a:gd name="T64" fmla="*/ 1344 w 1005"/>
                <a:gd name="T65" fmla="*/ 2 h 503"/>
                <a:gd name="T66" fmla="*/ 1682 w 1005"/>
                <a:gd name="T67" fmla="*/ 0 h 503"/>
                <a:gd name="T68" fmla="*/ 2019 w 1005"/>
                <a:gd name="T69" fmla="*/ 2 h 503"/>
                <a:gd name="T70" fmla="*/ 2338 w 1005"/>
                <a:gd name="T71" fmla="*/ 9 h 503"/>
                <a:gd name="T72" fmla="*/ 2619 w 1005"/>
                <a:gd name="T73" fmla="*/ 20 h 503"/>
                <a:gd name="T74" fmla="*/ 2870 w 1005"/>
                <a:gd name="T75" fmla="*/ 35 h 503"/>
                <a:gd name="T76" fmla="*/ 3073 w 1005"/>
                <a:gd name="T77" fmla="*/ 52 h 503"/>
                <a:gd name="T78" fmla="*/ 3159 w 1005"/>
                <a:gd name="T79" fmla="*/ 62 h 503"/>
                <a:gd name="T80" fmla="*/ 3227 w 1005"/>
                <a:gd name="T81" fmla="*/ 72 h 503"/>
                <a:gd name="T82" fmla="*/ 3286 w 1005"/>
                <a:gd name="T83" fmla="*/ 83 h 503"/>
                <a:gd name="T84" fmla="*/ 3328 w 1005"/>
                <a:gd name="T85" fmla="*/ 94 h 503"/>
                <a:gd name="T86" fmla="*/ 3353 w 1005"/>
                <a:gd name="T87" fmla="*/ 106 h 503"/>
                <a:gd name="T88" fmla="*/ 3362 w 1005"/>
                <a:gd name="T89" fmla="*/ 118 h 50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05"/>
                <a:gd name="T136" fmla="*/ 0 h 503"/>
                <a:gd name="T137" fmla="*/ 1005 w 1005"/>
                <a:gd name="T138" fmla="*/ 503 h 50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05" h="503">
                  <a:moveTo>
                    <a:pt x="1005" y="252"/>
                  </a:moveTo>
                  <a:lnTo>
                    <a:pt x="1005" y="252"/>
                  </a:lnTo>
                  <a:lnTo>
                    <a:pt x="1005" y="265"/>
                  </a:lnTo>
                  <a:lnTo>
                    <a:pt x="1002" y="277"/>
                  </a:lnTo>
                  <a:lnTo>
                    <a:pt x="999" y="290"/>
                  </a:lnTo>
                  <a:lnTo>
                    <a:pt x="995" y="301"/>
                  </a:lnTo>
                  <a:lnTo>
                    <a:pt x="989" y="314"/>
                  </a:lnTo>
                  <a:lnTo>
                    <a:pt x="982" y="327"/>
                  </a:lnTo>
                  <a:lnTo>
                    <a:pt x="975" y="338"/>
                  </a:lnTo>
                  <a:lnTo>
                    <a:pt x="965" y="349"/>
                  </a:lnTo>
                  <a:lnTo>
                    <a:pt x="955" y="361"/>
                  </a:lnTo>
                  <a:lnTo>
                    <a:pt x="944" y="372"/>
                  </a:lnTo>
                  <a:lnTo>
                    <a:pt x="933" y="382"/>
                  </a:lnTo>
                  <a:lnTo>
                    <a:pt x="919" y="392"/>
                  </a:lnTo>
                  <a:lnTo>
                    <a:pt x="891" y="411"/>
                  </a:lnTo>
                  <a:lnTo>
                    <a:pt x="858" y="430"/>
                  </a:lnTo>
                  <a:lnTo>
                    <a:pt x="822" y="445"/>
                  </a:lnTo>
                  <a:lnTo>
                    <a:pt x="783" y="459"/>
                  </a:lnTo>
                  <a:lnTo>
                    <a:pt x="743" y="472"/>
                  </a:lnTo>
                  <a:lnTo>
                    <a:pt x="699" y="483"/>
                  </a:lnTo>
                  <a:lnTo>
                    <a:pt x="652" y="492"/>
                  </a:lnTo>
                  <a:lnTo>
                    <a:pt x="604" y="497"/>
                  </a:lnTo>
                  <a:lnTo>
                    <a:pt x="554" y="502"/>
                  </a:lnTo>
                  <a:lnTo>
                    <a:pt x="503" y="503"/>
                  </a:lnTo>
                  <a:lnTo>
                    <a:pt x="451" y="502"/>
                  </a:lnTo>
                  <a:lnTo>
                    <a:pt x="402" y="497"/>
                  </a:lnTo>
                  <a:lnTo>
                    <a:pt x="354" y="492"/>
                  </a:lnTo>
                  <a:lnTo>
                    <a:pt x="307" y="483"/>
                  </a:lnTo>
                  <a:lnTo>
                    <a:pt x="263" y="472"/>
                  </a:lnTo>
                  <a:lnTo>
                    <a:pt x="223" y="459"/>
                  </a:lnTo>
                  <a:lnTo>
                    <a:pt x="183" y="445"/>
                  </a:lnTo>
                  <a:lnTo>
                    <a:pt x="148" y="430"/>
                  </a:lnTo>
                  <a:lnTo>
                    <a:pt x="115" y="411"/>
                  </a:lnTo>
                  <a:lnTo>
                    <a:pt x="86" y="392"/>
                  </a:lnTo>
                  <a:lnTo>
                    <a:pt x="73" y="382"/>
                  </a:lnTo>
                  <a:lnTo>
                    <a:pt x="60" y="372"/>
                  </a:lnTo>
                  <a:lnTo>
                    <a:pt x="51" y="361"/>
                  </a:lnTo>
                  <a:lnTo>
                    <a:pt x="39" y="349"/>
                  </a:lnTo>
                  <a:lnTo>
                    <a:pt x="31" y="338"/>
                  </a:lnTo>
                  <a:lnTo>
                    <a:pt x="22" y="327"/>
                  </a:lnTo>
                  <a:lnTo>
                    <a:pt x="17" y="314"/>
                  </a:lnTo>
                  <a:lnTo>
                    <a:pt x="11" y="301"/>
                  </a:lnTo>
                  <a:lnTo>
                    <a:pt x="7" y="290"/>
                  </a:lnTo>
                  <a:lnTo>
                    <a:pt x="3" y="277"/>
                  </a:lnTo>
                  <a:lnTo>
                    <a:pt x="1" y="265"/>
                  </a:lnTo>
                  <a:lnTo>
                    <a:pt x="0" y="252"/>
                  </a:lnTo>
                  <a:lnTo>
                    <a:pt x="1" y="238"/>
                  </a:lnTo>
                  <a:lnTo>
                    <a:pt x="3" y="225"/>
                  </a:lnTo>
                  <a:lnTo>
                    <a:pt x="7" y="213"/>
                  </a:lnTo>
                  <a:lnTo>
                    <a:pt x="11" y="201"/>
                  </a:lnTo>
                  <a:lnTo>
                    <a:pt x="17" y="189"/>
                  </a:lnTo>
                  <a:lnTo>
                    <a:pt x="22" y="177"/>
                  </a:lnTo>
                  <a:lnTo>
                    <a:pt x="31" y="165"/>
                  </a:lnTo>
                  <a:lnTo>
                    <a:pt x="39" y="153"/>
                  </a:lnTo>
                  <a:lnTo>
                    <a:pt x="51" y="142"/>
                  </a:lnTo>
                  <a:lnTo>
                    <a:pt x="60" y="132"/>
                  </a:lnTo>
                  <a:lnTo>
                    <a:pt x="73" y="121"/>
                  </a:lnTo>
                  <a:lnTo>
                    <a:pt x="86" y="111"/>
                  </a:lnTo>
                  <a:lnTo>
                    <a:pt x="115" y="91"/>
                  </a:lnTo>
                  <a:lnTo>
                    <a:pt x="148" y="75"/>
                  </a:lnTo>
                  <a:lnTo>
                    <a:pt x="183" y="58"/>
                  </a:lnTo>
                  <a:lnTo>
                    <a:pt x="223" y="44"/>
                  </a:lnTo>
                  <a:lnTo>
                    <a:pt x="263" y="31"/>
                  </a:lnTo>
                  <a:lnTo>
                    <a:pt x="307" y="20"/>
                  </a:lnTo>
                  <a:lnTo>
                    <a:pt x="354" y="11"/>
                  </a:lnTo>
                  <a:lnTo>
                    <a:pt x="402" y="5"/>
                  </a:lnTo>
                  <a:lnTo>
                    <a:pt x="451" y="1"/>
                  </a:lnTo>
                  <a:lnTo>
                    <a:pt x="503" y="0"/>
                  </a:lnTo>
                  <a:lnTo>
                    <a:pt x="554" y="1"/>
                  </a:lnTo>
                  <a:lnTo>
                    <a:pt x="604" y="5"/>
                  </a:lnTo>
                  <a:lnTo>
                    <a:pt x="652" y="11"/>
                  </a:lnTo>
                  <a:lnTo>
                    <a:pt x="699" y="20"/>
                  </a:lnTo>
                  <a:lnTo>
                    <a:pt x="743" y="31"/>
                  </a:lnTo>
                  <a:lnTo>
                    <a:pt x="783" y="44"/>
                  </a:lnTo>
                  <a:lnTo>
                    <a:pt x="822" y="58"/>
                  </a:lnTo>
                  <a:lnTo>
                    <a:pt x="858" y="75"/>
                  </a:lnTo>
                  <a:lnTo>
                    <a:pt x="891" y="91"/>
                  </a:lnTo>
                  <a:lnTo>
                    <a:pt x="919" y="111"/>
                  </a:lnTo>
                  <a:lnTo>
                    <a:pt x="933" y="121"/>
                  </a:lnTo>
                  <a:lnTo>
                    <a:pt x="944" y="132"/>
                  </a:lnTo>
                  <a:lnTo>
                    <a:pt x="955" y="142"/>
                  </a:lnTo>
                  <a:lnTo>
                    <a:pt x="965" y="153"/>
                  </a:lnTo>
                  <a:lnTo>
                    <a:pt x="975" y="165"/>
                  </a:lnTo>
                  <a:lnTo>
                    <a:pt x="982" y="177"/>
                  </a:lnTo>
                  <a:lnTo>
                    <a:pt x="989" y="189"/>
                  </a:lnTo>
                  <a:lnTo>
                    <a:pt x="995" y="201"/>
                  </a:lnTo>
                  <a:lnTo>
                    <a:pt x="999" y="213"/>
                  </a:lnTo>
                  <a:lnTo>
                    <a:pt x="1002" y="225"/>
                  </a:lnTo>
                  <a:lnTo>
                    <a:pt x="1005" y="238"/>
                  </a:lnTo>
                  <a:lnTo>
                    <a:pt x="1005" y="252"/>
                  </a:lnTo>
                  <a:close/>
                </a:path>
              </a:pathLst>
            </a:custGeom>
            <a:gradFill rotWithShape="1">
              <a:gsLst>
                <a:gs pos="0">
                  <a:srgbClr val="FF5722"/>
                </a:gs>
                <a:gs pos="100000">
                  <a:srgbClr val="FF906D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9496" tIns="49748" rIns="99496" bIns="49748"/>
            <a:lstStyle/>
            <a:p>
              <a:endParaRPr lang="zh-CN" altLang="en-US"/>
            </a:p>
          </p:txBody>
        </p:sp>
        <p:sp>
          <p:nvSpPr>
            <p:cNvPr id="17433" name="Oval 465">
              <a:extLst>
                <a:ext uri="{FF2B5EF4-FFF2-40B4-BE49-F238E27FC236}">
                  <a16:creationId xmlns:a16="http://schemas.microsoft.com/office/drawing/2014/main" id="{894A9037-A51E-470C-A081-67B7EF1F6B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" y="2124"/>
              <a:ext cx="68" cy="18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67ABF5"/>
                </a:gs>
              </a:gsLst>
              <a:path path="shape">
                <a:fillToRect r="100000" b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9496" tIns="49748" rIns="99496" bIns="49748" anchor="ctr"/>
            <a:lstStyle/>
            <a:p>
              <a:pPr latinLnBrk="1">
                <a:buFont typeface="Arial" charset="0"/>
                <a:buNone/>
                <a:defRPr/>
              </a:pPr>
              <a:endParaRPr lang="zh-CN" sz="2000" b="1">
                <a:solidFill>
                  <a:srgbClr val="000000"/>
                </a:solidFill>
                <a:latin typeface="Gulim" charset="0"/>
                <a:ea typeface="Gulim" charset="0"/>
                <a:cs typeface="Gulim" charset="0"/>
                <a:sym typeface="Gulim" charset="0"/>
              </a:endParaRPr>
            </a:p>
          </p:txBody>
        </p:sp>
        <p:sp>
          <p:nvSpPr>
            <p:cNvPr id="28697" name="Freeform 466">
              <a:extLst>
                <a:ext uri="{FF2B5EF4-FFF2-40B4-BE49-F238E27FC236}">
                  <a16:creationId xmlns:a16="http://schemas.microsoft.com/office/drawing/2014/main" id="{3CF0EFBD-8EBA-4BA6-9863-894F4A01C9E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0" y="2058"/>
              <a:ext cx="1520" cy="153"/>
            </a:xfrm>
            <a:custGeom>
              <a:avLst/>
              <a:gdLst>
                <a:gd name="T0" fmla="*/ 0 w 4756"/>
                <a:gd name="T1" fmla="*/ 1 h 1576"/>
                <a:gd name="T2" fmla="*/ 2 w 4756"/>
                <a:gd name="T3" fmla="*/ 1 h 1576"/>
                <a:gd name="T4" fmla="*/ 4 w 4756"/>
                <a:gd name="T5" fmla="*/ 1 h 1576"/>
                <a:gd name="T6" fmla="*/ 5 w 4756"/>
                <a:gd name="T7" fmla="*/ 1 h 1576"/>
                <a:gd name="T8" fmla="*/ 8 w 4756"/>
                <a:gd name="T9" fmla="*/ 1 h 1576"/>
                <a:gd name="T10" fmla="*/ 10 w 4756"/>
                <a:gd name="T11" fmla="*/ 1 h 1576"/>
                <a:gd name="T12" fmla="*/ 12 w 4756"/>
                <a:gd name="T13" fmla="*/ 1 h 1576"/>
                <a:gd name="T14" fmla="*/ 15 w 4756"/>
                <a:gd name="T15" fmla="*/ 1 h 1576"/>
                <a:gd name="T16" fmla="*/ 18 w 4756"/>
                <a:gd name="T17" fmla="*/ 1 h 1576"/>
                <a:gd name="T18" fmla="*/ 21 w 4756"/>
                <a:gd name="T19" fmla="*/ 1 h 1576"/>
                <a:gd name="T20" fmla="*/ 24 w 4756"/>
                <a:gd name="T21" fmla="*/ 1 h 1576"/>
                <a:gd name="T22" fmla="*/ 27 w 4756"/>
                <a:gd name="T23" fmla="*/ 0 h 1576"/>
                <a:gd name="T24" fmla="*/ 31 w 4756"/>
                <a:gd name="T25" fmla="*/ 0 h 1576"/>
                <a:gd name="T26" fmla="*/ 34 w 4756"/>
                <a:gd name="T27" fmla="*/ 0 h 1576"/>
                <a:gd name="T28" fmla="*/ 37 w 4756"/>
                <a:gd name="T29" fmla="*/ 0 h 1576"/>
                <a:gd name="T30" fmla="*/ 41 w 4756"/>
                <a:gd name="T31" fmla="*/ 0 h 1576"/>
                <a:gd name="T32" fmla="*/ 45 w 4756"/>
                <a:gd name="T33" fmla="*/ 0 h 1576"/>
                <a:gd name="T34" fmla="*/ 49 w 4756"/>
                <a:gd name="T35" fmla="*/ 0 h 1576"/>
                <a:gd name="T36" fmla="*/ 53 w 4756"/>
                <a:gd name="T37" fmla="*/ 0 h 1576"/>
                <a:gd name="T38" fmla="*/ 57 w 4756"/>
                <a:gd name="T39" fmla="*/ 0 h 1576"/>
                <a:gd name="T40" fmla="*/ 61 w 4756"/>
                <a:gd name="T41" fmla="*/ 0 h 1576"/>
                <a:gd name="T42" fmla="*/ 65 w 4756"/>
                <a:gd name="T43" fmla="*/ 0 h 1576"/>
                <a:gd name="T44" fmla="*/ 69 w 4756"/>
                <a:gd name="T45" fmla="*/ 0 h 1576"/>
                <a:gd name="T46" fmla="*/ 73 w 4756"/>
                <a:gd name="T47" fmla="*/ 0 h 1576"/>
                <a:gd name="T48" fmla="*/ 78 w 4756"/>
                <a:gd name="T49" fmla="*/ 0 h 1576"/>
                <a:gd name="T50" fmla="*/ 82 w 4756"/>
                <a:gd name="T51" fmla="*/ 0 h 1576"/>
                <a:gd name="T52" fmla="*/ 86 w 4756"/>
                <a:gd name="T53" fmla="*/ 0 h 1576"/>
                <a:gd name="T54" fmla="*/ 90 w 4756"/>
                <a:gd name="T55" fmla="*/ 0 h 1576"/>
                <a:gd name="T56" fmla="*/ 95 w 4756"/>
                <a:gd name="T57" fmla="*/ 0 h 1576"/>
                <a:gd name="T58" fmla="*/ 99 w 4756"/>
                <a:gd name="T59" fmla="*/ 0 h 1576"/>
                <a:gd name="T60" fmla="*/ 103 w 4756"/>
                <a:gd name="T61" fmla="*/ 0 h 1576"/>
                <a:gd name="T62" fmla="*/ 107 w 4756"/>
                <a:gd name="T63" fmla="*/ 0 h 1576"/>
                <a:gd name="T64" fmla="*/ 110 w 4756"/>
                <a:gd name="T65" fmla="*/ 0 h 1576"/>
                <a:gd name="T66" fmla="*/ 114 w 4756"/>
                <a:gd name="T67" fmla="*/ 0 h 1576"/>
                <a:gd name="T68" fmla="*/ 118 w 4756"/>
                <a:gd name="T69" fmla="*/ 0 h 1576"/>
                <a:gd name="T70" fmla="*/ 121 w 4756"/>
                <a:gd name="T71" fmla="*/ 0 h 1576"/>
                <a:gd name="T72" fmla="*/ 125 w 4756"/>
                <a:gd name="T73" fmla="*/ 0 h 1576"/>
                <a:gd name="T74" fmla="*/ 128 w 4756"/>
                <a:gd name="T75" fmla="*/ 0 h 1576"/>
                <a:gd name="T76" fmla="*/ 131 w 4756"/>
                <a:gd name="T77" fmla="*/ 1 h 1576"/>
                <a:gd name="T78" fmla="*/ 134 w 4756"/>
                <a:gd name="T79" fmla="*/ 1 h 1576"/>
                <a:gd name="T80" fmla="*/ 137 w 4756"/>
                <a:gd name="T81" fmla="*/ 1 h 1576"/>
                <a:gd name="T82" fmla="*/ 140 w 4756"/>
                <a:gd name="T83" fmla="*/ 1 h 1576"/>
                <a:gd name="T84" fmla="*/ 143 w 4756"/>
                <a:gd name="T85" fmla="*/ 1 h 1576"/>
                <a:gd name="T86" fmla="*/ 145 w 4756"/>
                <a:gd name="T87" fmla="*/ 1 h 1576"/>
                <a:gd name="T88" fmla="*/ 147 w 4756"/>
                <a:gd name="T89" fmla="*/ 1 h 1576"/>
                <a:gd name="T90" fmla="*/ 150 w 4756"/>
                <a:gd name="T91" fmla="*/ 1 h 1576"/>
                <a:gd name="T92" fmla="*/ 152 w 4756"/>
                <a:gd name="T93" fmla="*/ 1 h 1576"/>
                <a:gd name="T94" fmla="*/ 154 w 4756"/>
                <a:gd name="T95" fmla="*/ 1 h 1576"/>
                <a:gd name="T96" fmla="*/ 155 w 4756"/>
                <a:gd name="T97" fmla="*/ 1 h 157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756"/>
                <a:gd name="T148" fmla="*/ 0 h 1576"/>
                <a:gd name="T149" fmla="*/ 4756 w 4756"/>
                <a:gd name="T150" fmla="*/ 1576 h 157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756" h="1576">
                  <a:moveTo>
                    <a:pt x="0" y="1576"/>
                  </a:moveTo>
                  <a:lnTo>
                    <a:pt x="0" y="1576"/>
                  </a:lnTo>
                  <a:lnTo>
                    <a:pt x="24" y="1518"/>
                  </a:lnTo>
                  <a:lnTo>
                    <a:pt x="50" y="1462"/>
                  </a:lnTo>
                  <a:lnTo>
                    <a:pt x="78" y="1406"/>
                  </a:lnTo>
                  <a:lnTo>
                    <a:pt x="108" y="1350"/>
                  </a:lnTo>
                  <a:lnTo>
                    <a:pt x="138" y="1296"/>
                  </a:lnTo>
                  <a:lnTo>
                    <a:pt x="170" y="1242"/>
                  </a:lnTo>
                  <a:lnTo>
                    <a:pt x="204" y="1190"/>
                  </a:lnTo>
                  <a:lnTo>
                    <a:pt x="238" y="1138"/>
                  </a:lnTo>
                  <a:lnTo>
                    <a:pt x="272" y="1086"/>
                  </a:lnTo>
                  <a:lnTo>
                    <a:pt x="310" y="1036"/>
                  </a:lnTo>
                  <a:lnTo>
                    <a:pt x="348" y="988"/>
                  </a:lnTo>
                  <a:lnTo>
                    <a:pt x="386" y="940"/>
                  </a:lnTo>
                  <a:lnTo>
                    <a:pt x="426" y="892"/>
                  </a:lnTo>
                  <a:lnTo>
                    <a:pt x="468" y="846"/>
                  </a:lnTo>
                  <a:lnTo>
                    <a:pt x="510" y="800"/>
                  </a:lnTo>
                  <a:lnTo>
                    <a:pt x="552" y="756"/>
                  </a:lnTo>
                  <a:lnTo>
                    <a:pt x="596" y="712"/>
                  </a:lnTo>
                  <a:lnTo>
                    <a:pt x="642" y="670"/>
                  </a:lnTo>
                  <a:lnTo>
                    <a:pt x="688" y="630"/>
                  </a:lnTo>
                  <a:lnTo>
                    <a:pt x="736" y="590"/>
                  </a:lnTo>
                  <a:lnTo>
                    <a:pt x="784" y="550"/>
                  </a:lnTo>
                  <a:lnTo>
                    <a:pt x="834" y="512"/>
                  </a:lnTo>
                  <a:lnTo>
                    <a:pt x="884" y="476"/>
                  </a:lnTo>
                  <a:lnTo>
                    <a:pt x="934" y="440"/>
                  </a:lnTo>
                  <a:lnTo>
                    <a:pt x="986" y="406"/>
                  </a:lnTo>
                  <a:lnTo>
                    <a:pt x="1040" y="374"/>
                  </a:lnTo>
                  <a:lnTo>
                    <a:pt x="1092" y="342"/>
                  </a:lnTo>
                  <a:lnTo>
                    <a:pt x="1148" y="312"/>
                  </a:lnTo>
                  <a:lnTo>
                    <a:pt x="1202" y="282"/>
                  </a:lnTo>
                  <a:lnTo>
                    <a:pt x="1258" y="254"/>
                  </a:lnTo>
                  <a:lnTo>
                    <a:pt x="1316" y="228"/>
                  </a:lnTo>
                  <a:lnTo>
                    <a:pt x="1374" y="202"/>
                  </a:lnTo>
                  <a:lnTo>
                    <a:pt x="1432" y="178"/>
                  </a:lnTo>
                  <a:lnTo>
                    <a:pt x="1490" y="156"/>
                  </a:lnTo>
                  <a:lnTo>
                    <a:pt x="1550" y="136"/>
                  </a:lnTo>
                  <a:lnTo>
                    <a:pt x="1610" y="116"/>
                  </a:lnTo>
                  <a:lnTo>
                    <a:pt x="1672" y="98"/>
                  </a:lnTo>
                  <a:lnTo>
                    <a:pt x="1732" y="80"/>
                  </a:lnTo>
                  <a:lnTo>
                    <a:pt x="1794" y="66"/>
                  </a:lnTo>
                  <a:lnTo>
                    <a:pt x="1858" y="52"/>
                  </a:lnTo>
                  <a:lnTo>
                    <a:pt x="1922" y="40"/>
                  </a:lnTo>
                  <a:lnTo>
                    <a:pt x="1984" y="30"/>
                  </a:lnTo>
                  <a:lnTo>
                    <a:pt x="2050" y="20"/>
                  </a:lnTo>
                  <a:lnTo>
                    <a:pt x="2114" y="12"/>
                  </a:lnTo>
                  <a:lnTo>
                    <a:pt x="2180" y="8"/>
                  </a:lnTo>
                  <a:lnTo>
                    <a:pt x="2246" y="2"/>
                  </a:lnTo>
                  <a:lnTo>
                    <a:pt x="2312" y="0"/>
                  </a:lnTo>
                  <a:lnTo>
                    <a:pt x="2378" y="0"/>
                  </a:lnTo>
                  <a:lnTo>
                    <a:pt x="2444" y="0"/>
                  </a:lnTo>
                  <a:lnTo>
                    <a:pt x="2510" y="2"/>
                  </a:lnTo>
                  <a:lnTo>
                    <a:pt x="2576" y="8"/>
                  </a:lnTo>
                  <a:lnTo>
                    <a:pt x="2642" y="12"/>
                  </a:lnTo>
                  <a:lnTo>
                    <a:pt x="2706" y="20"/>
                  </a:lnTo>
                  <a:lnTo>
                    <a:pt x="2772" y="30"/>
                  </a:lnTo>
                  <a:lnTo>
                    <a:pt x="2834" y="40"/>
                  </a:lnTo>
                  <a:lnTo>
                    <a:pt x="2898" y="52"/>
                  </a:lnTo>
                  <a:lnTo>
                    <a:pt x="2962" y="66"/>
                  </a:lnTo>
                  <a:lnTo>
                    <a:pt x="3024" y="80"/>
                  </a:lnTo>
                  <a:lnTo>
                    <a:pt x="3084" y="98"/>
                  </a:lnTo>
                  <a:lnTo>
                    <a:pt x="3146" y="116"/>
                  </a:lnTo>
                  <a:lnTo>
                    <a:pt x="3206" y="136"/>
                  </a:lnTo>
                  <a:lnTo>
                    <a:pt x="3266" y="156"/>
                  </a:lnTo>
                  <a:lnTo>
                    <a:pt x="3324" y="178"/>
                  </a:lnTo>
                  <a:lnTo>
                    <a:pt x="3382" y="202"/>
                  </a:lnTo>
                  <a:lnTo>
                    <a:pt x="3440" y="228"/>
                  </a:lnTo>
                  <a:lnTo>
                    <a:pt x="3498" y="254"/>
                  </a:lnTo>
                  <a:lnTo>
                    <a:pt x="3554" y="282"/>
                  </a:lnTo>
                  <a:lnTo>
                    <a:pt x="3608" y="312"/>
                  </a:lnTo>
                  <a:lnTo>
                    <a:pt x="3664" y="342"/>
                  </a:lnTo>
                  <a:lnTo>
                    <a:pt x="3716" y="374"/>
                  </a:lnTo>
                  <a:lnTo>
                    <a:pt x="3770" y="406"/>
                  </a:lnTo>
                  <a:lnTo>
                    <a:pt x="3822" y="440"/>
                  </a:lnTo>
                  <a:lnTo>
                    <a:pt x="3872" y="476"/>
                  </a:lnTo>
                  <a:lnTo>
                    <a:pt x="3922" y="512"/>
                  </a:lnTo>
                  <a:lnTo>
                    <a:pt x="3972" y="550"/>
                  </a:lnTo>
                  <a:lnTo>
                    <a:pt x="4020" y="590"/>
                  </a:lnTo>
                  <a:lnTo>
                    <a:pt x="4068" y="630"/>
                  </a:lnTo>
                  <a:lnTo>
                    <a:pt x="4114" y="670"/>
                  </a:lnTo>
                  <a:lnTo>
                    <a:pt x="4160" y="712"/>
                  </a:lnTo>
                  <a:lnTo>
                    <a:pt x="4204" y="756"/>
                  </a:lnTo>
                  <a:lnTo>
                    <a:pt x="4246" y="800"/>
                  </a:lnTo>
                  <a:lnTo>
                    <a:pt x="4288" y="846"/>
                  </a:lnTo>
                  <a:lnTo>
                    <a:pt x="4330" y="892"/>
                  </a:lnTo>
                  <a:lnTo>
                    <a:pt x="4370" y="940"/>
                  </a:lnTo>
                  <a:lnTo>
                    <a:pt x="4410" y="988"/>
                  </a:lnTo>
                  <a:lnTo>
                    <a:pt x="4446" y="1036"/>
                  </a:lnTo>
                  <a:lnTo>
                    <a:pt x="4484" y="1086"/>
                  </a:lnTo>
                  <a:lnTo>
                    <a:pt x="4518" y="1138"/>
                  </a:lnTo>
                  <a:lnTo>
                    <a:pt x="4552" y="1190"/>
                  </a:lnTo>
                  <a:lnTo>
                    <a:pt x="4586" y="1242"/>
                  </a:lnTo>
                  <a:lnTo>
                    <a:pt x="4618" y="1296"/>
                  </a:lnTo>
                  <a:lnTo>
                    <a:pt x="4648" y="1350"/>
                  </a:lnTo>
                  <a:lnTo>
                    <a:pt x="4678" y="1406"/>
                  </a:lnTo>
                  <a:lnTo>
                    <a:pt x="4706" y="1462"/>
                  </a:lnTo>
                  <a:lnTo>
                    <a:pt x="4732" y="1518"/>
                  </a:lnTo>
                  <a:lnTo>
                    <a:pt x="4756" y="1576"/>
                  </a:lnTo>
                  <a:lnTo>
                    <a:pt x="0" y="15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lIns="99496" tIns="49748" rIns="99496" bIns="49748"/>
            <a:lstStyle/>
            <a:p>
              <a:endParaRPr lang="zh-CN" altLang="en-US"/>
            </a:p>
          </p:txBody>
        </p:sp>
        <p:sp>
          <p:nvSpPr>
            <p:cNvPr id="18463" name="WordArt 474">
              <a:extLst>
                <a:ext uri="{FF2B5EF4-FFF2-40B4-BE49-F238E27FC236}">
                  <a16:creationId xmlns:a16="http://schemas.microsoft.com/office/drawing/2014/main" id="{D533F733-F7A4-43F1-A060-8C6872A6176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83" y="2215"/>
              <a:ext cx="952" cy="13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/>
                </a14:hiddenEffects>
              </a:ext>
            </a:extLst>
          </p:spPr>
          <p:txBody>
            <a:bodyPr wrap="none" fromWordArt="1">
              <a:prstTxWarp prst="textCanDown">
                <a:avLst>
                  <a:gd name="adj" fmla="val 33329"/>
                </a:avLst>
              </a:prstTxWarp>
            </a:bodyPr>
            <a:lstStyle/>
            <a:p>
              <a:pPr algn="ctr">
                <a:defRPr/>
              </a:pPr>
              <a:r>
                <a:rPr lang="en-US" altLang="zh-CN" sz="800" strike="sngStrike">
                  <a:solidFill>
                    <a:srgbClr val="FFFFFF"/>
                  </a:solidFill>
                  <a:latin typeface="Arial Black"/>
                </a:rPr>
                <a:t>Design inspiration</a:t>
              </a:r>
              <a:endParaRPr lang="zh-CN" altLang="en-US" sz="800" strike="sngStrike">
                <a:solidFill>
                  <a:srgbClr val="FFFFFF"/>
                </a:solidFill>
                <a:latin typeface="Arial Black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7" name="Group 2">
            <a:extLst>
              <a:ext uri="{FF2B5EF4-FFF2-40B4-BE49-F238E27FC236}">
                <a16:creationId xmlns:a16="http://schemas.microsoft.com/office/drawing/2014/main" id="{D8D8AD79-400E-4814-858C-CD2171F9D3C5}"/>
              </a:ext>
            </a:extLst>
          </p:cNvPr>
          <p:cNvGrpSpPr>
            <a:grpSpLocks/>
          </p:cNvGrpSpPr>
          <p:nvPr/>
        </p:nvGrpSpPr>
        <p:grpSpPr bwMode="auto">
          <a:xfrm>
            <a:off x="868363" y="1268413"/>
            <a:ext cx="7521575" cy="4572000"/>
            <a:chOff x="0" y="0"/>
            <a:chExt cx="4737" cy="3062"/>
          </a:xfrm>
        </p:grpSpPr>
        <p:sp>
          <p:nvSpPr>
            <p:cNvPr id="29698" name="Freeform 366">
              <a:extLst>
                <a:ext uri="{FF2B5EF4-FFF2-40B4-BE49-F238E27FC236}">
                  <a16:creationId xmlns:a16="http://schemas.microsoft.com/office/drawing/2014/main" id="{A08AB65D-F8F9-43D3-947A-7551606AEB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" y="2708"/>
              <a:ext cx="1066" cy="354"/>
            </a:xfrm>
            <a:custGeom>
              <a:avLst/>
              <a:gdLst>
                <a:gd name="T0" fmla="*/ 0 w 4756"/>
                <a:gd name="T1" fmla="*/ 18 h 1576"/>
                <a:gd name="T2" fmla="*/ 0 w 4756"/>
                <a:gd name="T3" fmla="*/ 17 h 1576"/>
                <a:gd name="T4" fmla="*/ 1 w 4756"/>
                <a:gd name="T5" fmla="*/ 15 h 1576"/>
                <a:gd name="T6" fmla="*/ 2 w 4756"/>
                <a:gd name="T7" fmla="*/ 14 h 1576"/>
                <a:gd name="T8" fmla="*/ 3 w 4756"/>
                <a:gd name="T9" fmla="*/ 13 h 1576"/>
                <a:gd name="T10" fmla="*/ 3 w 4756"/>
                <a:gd name="T11" fmla="*/ 12 h 1576"/>
                <a:gd name="T12" fmla="*/ 4 w 4756"/>
                <a:gd name="T13" fmla="*/ 11 h 1576"/>
                <a:gd name="T14" fmla="*/ 5 w 4756"/>
                <a:gd name="T15" fmla="*/ 10 h 1576"/>
                <a:gd name="T16" fmla="*/ 6 w 4756"/>
                <a:gd name="T17" fmla="*/ 9 h 1576"/>
                <a:gd name="T18" fmla="*/ 7 w 4756"/>
                <a:gd name="T19" fmla="*/ 8 h 1576"/>
                <a:gd name="T20" fmla="*/ 8 w 4756"/>
                <a:gd name="T21" fmla="*/ 7 h 1576"/>
                <a:gd name="T22" fmla="*/ 9 w 4756"/>
                <a:gd name="T23" fmla="*/ 6 h 1576"/>
                <a:gd name="T24" fmla="*/ 11 w 4756"/>
                <a:gd name="T25" fmla="*/ 5 h 1576"/>
                <a:gd name="T26" fmla="*/ 12 w 4756"/>
                <a:gd name="T27" fmla="*/ 4 h 1576"/>
                <a:gd name="T28" fmla="*/ 13 w 4756"/>
                <a:gd name="T29" fmla="*/ 4 h 1576"/>
                <a:gd name="T30" fmla="*/ 14 w 4756"/>
                <a:gd name="T31" fmla="*/ 3 h 1576"/>
                <a:gd name="T32" fmla="*/ 15 w 4756"/>
                <a:gd name="T33" fmla="*/ 2 h 1576"/>
                <a:gd name="T34" fmla="*/ 17 w 4756"/>
                <a:gd name="T35" fmla="*/ 2 h 1576"/>
                <a:gd name="T36" fmla="*/ 18 w 4756"/>
                <a:gd name="T37" fmla="*/ 1 h 1576"/>
                <a:gd name="T38" fmla="*/ 20 w 4756"/>
                <a:gd name="T39" fmla="*/ 1 h 1576"/>
                <a:gd name="T40" fmla="*/ 21 w 4756"/>
                <a:gd name="T41" fmla="*/ 1 h 1576"/>
                <a:gd name="T42" fmla="*/ 22 w 4756"/>
                <a:gd name="T43" fmla="*/ 0 h 1576"/>
                <a:gd name="T44" fmla="*/ 24 w 4756"/>
                <a:gd name="T45" fmla="*/ 0 h 1576"/>
                <a:gd name="T46" fmla="*/ 25 w 4756"/>
                <a:gd name="T47" fmla="*/ 0 h 1576"/>
                <a:gd name="T48" fmla="*/ 27 w 4756"/>
                <a:gd name="T49" fmla="*/ 0 h 1576"/>
                <a:gd name="T50" fmla="*/ 28 w 4756"/>
                <a:gd name="T51" fmla="*/ 0 h 1576"/>
                <a:gd name="T52" fmla="*/ 30 w 4756"/>
                <a:gd name="T53" fmla="*/ 0 h 1576"/>
                <a:gd name="T54" fmla="*/ 31 w 4756"/>
                <a:gd name="T55" fmla="*/ 0 h 1576"/>
                <a:gd name="T56" fmla="*/ 33 w 4756"/>
                <a:gd name="T57" fmla="*/ 1 h 1576"/>
                <a:gd name="T58" fmla="*/ 34 w 4756"/>
                <a:gd name="T59" fmla="*/ 1 h 1576"/>
                <a:gd name="T60" fmla="*/ 35 w 4756"/>
                <a:gd name="T61" fmla="*/ 1 h 1576"/>
                <a:gd name="T62" fmla="*/ 37 w 4756"/>
                <a:gd name="T63" fmla="*/ 2 h 1576"/>
                <a:gd name="T64" fmla="*/ 38 w 4756"/>
                <a:gd name="T65" fmla="*/ 2 h 1576"/>
                <a:gd name="T66" fmla="*/ 39 w 4756"/>
                <a:gd name="T67" fmla="*/ 3 h 1576"/>
                <a:gd name="T68" fmla="*/ 41 w 4756"/>
                <a:gd name="T69" fmla="*/ 4 h 1576"/>
                <a:gd name="T70" fmla="*/ 42 w 4756"/>
                <a:gd name="T71" fmla="*/ 4 h 1576"/>
                <a:gd name="T72" fmla="*/ 43 w 4756"/>
                <a:gd name="T73" fmla="*/ 5 h 1576"/>
                <a:gd name="T74" fmla="*/ 44 w 4756"/>
                <a:gd name="T75" fmla="*/ 6 h 1576"/>
                <a:gd name="T76" fmla="*/ 45 w 4756"/>
                <a:gd name="T77" fmla="*/ 7 h 1576"/>
                <a:gd name="T78" fmla="*/ 46 w 4756"/>
                <a:gd name="T79" fmla="*/ 8 h 1576"/>
                <a:gd name="T80" fmla="*/ 47 w 4756"/>
                <a:gd name="T81" fmla="*/ 9 h 1576"/>
                <a:gd name="T82" fmla="*/ 48 w 4756"/>
                <a:gd name="T83" fmla="*/ 10 h 1576"/>
                <a:gd name="T84" fmla="*/ 49 w 4756"/>
                <a:gd name="T85" fmla="*/ 11 h 1576"/>
                <a:gd name="T86" fmla="*/ 50 w 4756"/>
                <a:gd name="T87" fmla="*/ 12 h 1576"/>
                <a:gd name="T88" fmla="*/ 51 w 4756"/>
                <a:gd name="T89" fmla="*/ 13 h 1576"/>
                <a:gd name="T90" fmla="*/ 52 w 4756"/>
                <a:gd name="T91" fmla="*/ 14 h 1576"/>
                <a:gd name="T92" fmla="*/ 52 w 4756"/>
                <a:gd name="T93" fmla="*/ 15 h 1576"/>
                <a:gd name="T94" fmla="*/ 53 w 4756"/>
                <a:gd name="T95" fmla="*/ 17 h 1576"/>
                <a:gd name="T96" fmla="*/ 54 w 4756"/>
                <a:gd name="T97" fmla="*/ 18 h 157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756"/>
                <a:gd name="T148" fmla="*/ 0 h 1576"/>
                <a:gd name="T149" fmla="*/ 4756 w 4756"/>
                <a:gd name="T150" fmla="*/ 1576 h 157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756" h="1576">
                  <a:moveTo>
                    <a:pt x="0" y="1576"/>
                  </a:moveTo>
                  <a:lnTo>
                    <a:pt x="0" y="1576"/>
                  </a:lnTo>
                  <a:lnTo>
                    <a:pt x="24" y="1518"/>
                  </a:lnTo>
                  <a:lnTo>
                    <a:pt x="50" y="1462"/>
                  </a:lnTo>
                  <a:lnTo>
                    <a:pt x="78" y="1406"/>
                  </a:lnTo>
                  <a:lnTo>
                    <a:pt x="108" y="1350"/>
                  </a:lnTo>
                  <a:lnTo>
                    <a:pt x="138" y="1296"/>
                  </a:lnTo>
                  <a:lnTo>
                    <a:pt x="170" y="1242"/>
                  </a:lnTo>
                  <a:lnTo>
                    <a:pt x="204" y="1190"/>
                  </a:lnTo>
                  <a:lnTo>
                    <a:pt x="238" y="1138"/>
                  </a:lnTo>
                  <a:lnTo>
                    <a:pt x="272" y="1086"/>
                  </a:lnTo>
                  <a:lnTo>
                    <a:pt x="310" y="1036"/>
                  </a:lnTo>
                  <a:lnTo>
                    <a:pt x="348" y="988"/>
                  </a:lnTo>
                  <a:lnTo>
                    <a:pt x="386" y="940"/>
                  </a:lnTo>
                  <a:lnTo>
                    <a:pt x="426" y="892"/>
                  </a:lnTo>
                  <a:lnTo>
                    <a:pt x="468" y="846"/>
                  </a:lnTo>
                  <a:lnTo>
                    <a:pt x="510" y="800"/>
                  </a:lnTo>
                  <a:lnTo>
                    <a:pt x="552" y="756"/>
                  </a:lnTo>
                  <a:lnTo>
                    <a:pt x="596" y="712"/>
                  </a:lnTo>
                  <a:lnTo>
                    <a:pt x="642" y="670"/>
                  </a:lnTo>
                  <a:lnTo>
                    <a:pt x="688" y="630"/>
                  </a:lnTo>
                  <a:lnTo>
                    <a:pt x="736" y="590"/>
                  </a:lnTo>
                  <a:lnTo>
                    <a:pt x="784" y="550"/>
                  </a:lnTo>
                  <a:lnTo>
                    <a:pt x="834" y="512"/>
                  </a:lnTo>
                  <a:lnTo>
                    <a:pt x="884" y="476"/>
                  </a:lnTo>
                  <a:lnTo>
                    <a:pt x="934" y="440"/>
                  </a:lnTo>
                  <a:lnTo>
                    <a:pt x="986" y="406"/>
                  </a:lnTo>
                  <a:lnTo>
                    <a:pt x="1040" y="374"/>
                  </a:lnTo>
                  <a:lnTo>
                    <a:pt x="1092" y="342"/>
                  </a:lnTo>
                  <a:lnTo>
                    <a:pt x="1148" y="312"/>
                  </a:lnTo>
                  <a:lnTo>
                    <a:pt x="1202" y="282"/>
                  </a:lnTo>
                  <a:lnTo>
                    <a:pt x="1258" y="254"/>
                  </a:lnTo>
                  <a:lnTo>
                    <a:pt x="1316" y="228"/>
                  </a:lnTo>
                  <a:lnTo>
                    <a:pt x="1374" y="202"/>
                  </a:lnTo>
                  <a:lnTo>
                    <a:pt x="1432" y="178"/>
                  </a:lnTo>
                  <a:lnTo>
                    <a:pt x="1490" y="156"/>
                  </a:lnTo>
                  <a:lnTo>
                    <a:pt x="1550" y="136"/>
                  </a:lnTo>
                  <a:lnTo>
                    <a:pt x="1610" y="116"/>
                  </a:lnTo>
                  <a:lnTo>
                    <a:pt x="1672" y="98"/>
                  </a:lnTo>
                  <a:lnTo>
                    <a:pt x="1732" y="80"/>
                  </a:lnTo>
                  <a:lnTo>
                    <a:pt x="1794" y="66"/>
                  </a:lnTo>
                  <a:lnTo>
                    <a:pt x="1858" y="52"/>
                  </a:lnTo>
                  <a:lnTo>
                    <a:pt x="1922" y="40"/>
                  </a:lnTo>
                  <a:lnTo>
                    <a:pt x="1984" y="30"/>
                  </a:lnTo>
                  <a:lnTo>
                    <a:pt x="2050" y="20"/>
                  </a:lnTo>
                  <a:lnTo>
                    <a:pt x="2114" y="12"/>
                  </a:lnTo>
                  <a:lnTo>
                    <a:pt x="2180" y="8"/>
                  </a:lnTo>
                  <a:lnTo>
                    <a:pt x="2246" y="2"/>
                  </a:lnTo>
                  <a:lnTo>
                    <a:pt x="2312" y="0"/>
                  </a:lnTo>
                  <a:lnTo>
                    <a:pt x="2378" y="0"/>
                  </a:lnTo>
                  <a:lnTo>
                    <a:pt x="2444" y="0"/>
                  </a:lnTo>
                  <a:lnTo>
                    <a:pt x="2510" y="2"/>
                  </a:lnTo>
                  <a:lnTo>
                    <a:pt x="2576" y="8"/>
                  </a:lnTo>
                  <a:lnTo>
                    <a:pt x="2642" y="12"/>
                  </a:lnTo>
                  <a:lnTo>
                    <a:pt x="2706" y="20"/>
                  </a:lnTo>
                  <a:lnTo>
                    <a:pt x="2772" y="30"/>
                  </a:lnTo>
                  <a:lnTo>
                    <a:pt x="2834" y="40"/>
                  </a:lnTo>
                  <a:lnTo>
                    <a:pt x="2898" y="52"/>
                  </a:lnTo>
                  <a:lnTo>
                    <a:pt x="2962" y="66"/>
                  </a:lnTo>
                  <a:lnTo>
                    <a:pt x="3024" y="80"/>
                  </a:lnTo>
                  <a:lnTo>
                    <a:pt x="3084" y="98"/>
                  </a:lnTo>
                  <a:lnTo>
                    <a:pt x="3146" y="116"/>
                  </a:lnTo>
                  <a:lnTo>
                    <a:pt x="3206" y="136"/>
                  </a:lnTo>
                  <a:lnTo>
                    <a:pt x="3266" y="156"/>
                  </a:lnTo>
                  <a:lnTo>
                    <a:pt x="3324" y="178"/>
                  </a:lnTo>
                  <a:lnTo>
                    <a:pt x="3382" y="202"/>
                  </a:lnTo>
                  <a:lnTo>
                    <a:pt x="3440" y="228"/>
                  </a:lnTo>
                  <a:lnTo>
                    <a:pt x="3498" y="254"/>
                  </a:lnTo>
                  <a:lnTo>
                    <a:pt x="3554" y="282"/>
                  </a:lnTo>
                  <a:lnTo>
                    <a:pt x="3608" y="312"/>
                  </a:lnTo>
                  <a:lnTo>
                    <a:pt x="3664" y="342"/>
                  </a:lnTo>
                  <a:lnTo>
                    <a:pt x="3716" y="374"/>
                  </a:lnTo>
                  <a:lnTo>
                    <a:pt x="3770" y="406"/>
                  </a:lnTo>
                  <a:lnTo>
                    <a:pt x="3822" y="440"/>
                  </a:lnTo>
                  <a:lnTo>
                    <a:pt x="3872" y="476"/>
                  </a:lnTo>
                  <a:lnTo>
                    <a:pt x="3922" y="512"/>
                  </a:lnTo>
                  <a:lnTo>
                    <a:pt x="3972" y="550"/>
                  </a:lnTo>
                  <a:lnTo>
                    <a:pt x="4020" y="590"/>
                  </a:lnTo>
                  <a:lnTo>
                    <a:pt x="4068" y="630"/>
                  </a:lnTo>
                  <a:lnTo>
                    <a:pt x="4114" y="670"/>
                  </a:lnTo>
                  <a:lnTo>
                    <a:pt x="4160" y="712"/>
                  </a:lnTo>
                  <a:lnTo>
                    <a:pt x="4204" y="756"/>
                  </a:lnTo>
                  <a:lnTo>
                    <a:pt x="4246" y="800"/>
                  </a:lnTo>
                  <a:lnTo>
                    <a:pt x="4288" y="846"/>
                  </a:lnTo>
                  <a:lnTo>
                    <a:pt x="4330" y="892"/>
                  </a:lnTo>
                  <a:lnTo>
                    <a:pt x="4370" y="940"/>
                  </a:lnTo>
                  <a:lnTo>
                    <a:pt x="4410" y="988"/>
                  </a:lnTo>
                  <a:lnTo>
                    <a:pt x="4446" y="1036"/>
                  </a:lnTo>
                  <a:lnTo>
                    <a:pt x="4484" y="1086"/>
                  </a:lnTo>
                  <a:lnTo>
                    <a:pt x="4518" y="1138"/>
                  </a:lnTo>
                  <a:lnTo>
                    <a:pt x="4552" y="1190"/>
                  </a:lnTo>
                  <a:lnTo>
                    <a:pt x="4586" y="1242"/>
                  </a:lnTo>
                  <a:lnTo>
                    <a:pt x="4618" y="1296"/>
                  </a:lnTo>
                  <a:lnTo>
                    <a:pt x="4648" y="1350"/>
                  </a:lnTo>
                  <a:lnTo>
                    <a:pt x="4678" y="1406"/>
                  </a:lnTo>
                  <a:lnTo>
                    <a:pt x="4706" y="1462"/>
                  </a:lnTo>
                  <a:lnTo>
                    <a:pt x="4732" y="1518"/>
                  </a:lnTo>
                  <a:lnTo>
                    <a:pt x="4756" y="1576"/>
                  </a:lnTo>
                  <a:lnTo>
                    <a:pt x="0" y="1576"/>
                  </a:lnTo>
                  <a:close/>
                </a:path>
              </a:pathLst>
            </a:custGeom>
            <a:gradFill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9496" tIns="49748" rIns="99496" bIns="49748"/>
            <a:lstStyle/>
            <a:p>
              <a:endParaRPr lang="zh-CN" altLang="en-US"/>
            </a:p>
          </p:txBody>
        </p:sp>
        <p:grpSp>
          <p:nvGrpSpPr>
            <p:cNvPr id="29699" name="Group 4">
              <a:extLst>
                <a:ext uri="{FF2B5EF4-FFF2-40B4-BE49-F238E27FC236}">
                  <a16:creationId xmlns:a16="http://schemas.microsoft.com/office/drawing/2014/main" id="{8DBAABC9-EAD5-426D-9C78-87247B5406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50" y="2708"/>
              <a:ext cx="2699" cy="354"/>
              <a:chOff x="0" y="0"/>
              <a:chExt cx="2699" cy="354"/>
            </a:xfrm>
          </p:grpSpPr>
          <p:sp>
            <p:nvSpPr>
              <p:cNvPr id="29740" name="Freeform 368">
                <a:extLst>
                  <a:ext uri="{FF2B5EF4-FFF2-40B4-BE49-F238E27FC236}">
                    <a16:creationId xmlns:a16="http://schemas.microsoft.com/office/drawing/2014/main" id="{A08D652E-36F2-44F8-A15C-E00A446A98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066" cy="354"/>
              </a:xfrm>
              <a:custGeom>
                <a:avLst/>
                <a:gdLst>
                  <a:gd name="T0" fmla="*/ 0 w 4756"/>
                  <a:gd name="T1" fmla="*/ 18 h 1576"/>
                  <a:gd name="T2" fmla="*/ 0 w 4756"/>
                  <a:gd name="T3" fmla="*/ 17 h 1576"/>
                  <a:gd name="T4" fmla="*/ 1 w 4756"/>
                  <a:gd name="T5" fmla="*/ 15 h 1576"/>
                  <a:gd name="T6" fmla="*/ 2 w 4756"/>
                  <a:gd name="T7" fmla="*/ 14 h 1576"/>
                  <a:gd name="T8" fmla="*/ 3 w 4756"/>
                  <a:gd name="T9" fmla="*/ 13 h 1576"/>
                  <a:gd name="T10" fmla="*/ 3 w 4756"/>
                  <a:gd name="T11" fmla="*/ 12 h 1576"/>
                  <a:gd name="T12" fmla="*/ 4 w 4756"/>
                  <a:gd name="T13" fmla="*/ 11 h 1576"/>
                  <a:gd name="T14" fmla="*/ 5 w 4756"/>
                  <a:gd name="T15" fmla="*/ 10 h 1576"/>
                  <a:gd name="T16" fmla="*/ 6 w 4756"/>
                  <a:gd name="T17" fmla="*/ 9 h 1576"/>
                  <a:gd name="T18" fmla="*/ 7 w 4756"/>
                  <a:gd name="T19" fmla="*/ 8 h 1576"/>
                  <a:gd name="T20" fmla="*/ 8 w 4756"/>
                  <a:gd name="T21" fmla="*/ 7 h 1576"/>
                  <a:gd name="T22" fmla="*/ 9 w 4756"/>
                  <a:gd name="T23" fmla="*/ 6 h 1576"/>
                  <a:gd name="T24" fmla="*/ 11 w 4756"/>
                  <a:gd name="T25" fmla="*/ 5 h 1576"/>
                  <a:gd name="T26" fmla="*/ 12 w 4756"/>
                  <a:gd name="T27" fmla="*/ 4 h 1576"/>
                  <a:gd name="T28" fmla="*/ 13 w 4756"/>
                  <a:gd name="T29" fmla="*/ 4 h 1576"/>
                  <a:gd name="T30" fmla="*/ 14 w 4756"/>
                  <a:gd name="T31" fmla="*/ 3 h 1576"/>
                  <a:gd name="T32" fmla="*/ 15 w 4756"/>
                  <a:gd name="T33" fmla="*/ 2 h 1576"/>
                  <a:gd name="T34" fmla="*/ 17 w 4756"/>
                  <a:gd name="T35" fmla="*/ 2 h 1576"/>
                  <a:gd name="T36" fmla="*/ 18 w 4756"/>
                  <a:gd name="T37" fmla="*/ 1 h 1576"/>
                  <a:gd name="T38" fmla="*/ 20 w 4756"/>
                  <a:gd name="T39" fmla="*/ 1 h 1576"/>
                  <a:gd name="T40" fmla="*/ 21 w 4756"/>
                  <a:gd name="T41" fmla="*/ 1 h 1576"/>
                  <a:gd name="T42" fmla="*/ 22 w 4756"/>
                  <a:gd name="T43" fmla="*/ 0 h 1576"/>
                  <a:gd name="T44" fmla="*/ 24 w 4756"/>
                  <a:gd name="T45" fmla="*/ 0 h 1576"/>
                  <a:gd name="T46" fmla="*/ 25 w 4756"/>
                  <a:gd name="T47" fmla="*/ 0 h 1576"/>
                  <a:gd name="T48" fmla="*/ 27 w 4756"/>
                  <a:gd name="T49" fmla="*/ 0 h 1576"/>
                  <a:gd name="T50" fmla="*/ 28 w 4756"/>
                  <a:gd name="T51" fmla="*/ 0 h 1576"/>
                  <a:gd name="T52" fmla="*/ 30 w 4756"/>
                  <a:gd name="T53" fmla="*/ 0 h 1576"/>
                  <a:gd name="T54" fmla="*/ 31 w 4756"/>
                  <a:gd name="T55" fmla="*/ 0 h 1576"/>
                  <a:gd name="T56" fmla="*/ 33 w 4756"/>
                  <a:gd name="T57" fmla="*/ 1 h 1576"/>
                  <a:gd name="T58" fmla="*/ 34 w 4756"/>
                  <a:gd name="T59" fmla="*/ 1 h 1576"/>
                  <a:gd name="T60" fmla="*/ 35 w 4756"/>
                  <a:gd name="T61" fmla="*/ 1 h 1576"/>
                  <a:gd name="T62" fmla="*/ 37 w 4756"/>
                  <a:gd name="T63" fmla="*/ 2 h 1576"/>
                  <a:gd name="T64" fmla="*/ 38 w 4756"/>
                  <a:gd name="T65" fmla="*/ 2 h 1576"/>
                  <a:gd name="T66" fmla="*/ 39 w 4756"/>
                  <a:gd name="T67" fmla="*/ 3 h 1576"/>
                  <a:gd name="T68" fmla="*/ 41 w 4756"/>
                  <a:gd name="T69" fmla="*/ 4 h 1576"/>
                  <a:gd name="T70" fmla="*/ 42 w 4756"/>
                  <a:gd name="T71" fmla="*/ 4 h 1576"/>
                  <a:gd name="T72" fmla="*/ 43 w 4756"/>
                  <a:gd name="T73" fmla="*/ 5 h 1576"/>
                  <a:gd name="T74" fmla="*/ 44 w 4756"/>
                  <a:gd name="T75" fmla="*/ 6 h 1576"/>
                  <a:gd name="T76" fmla="*/ 45 w 4756"/>
                  <a:gd name="T77" fmla="*/ 7 h 1576"/>
                  <a:gd name="T78" fmla="*/ 46 w 4756"/>
                  <a:gd name="T79" fmla="*/ 8 h 1576"/>
                  <a:gd name="T80" fmla="*/ 47 w 4756"/>
                  <a:gd name="T81" fmla="*/ 9 h 1576"/>
                  <a:gd name="T82" fmla="*/ 48 w 4756"/>
                  <a:gd name="T83" fmla="*/ 10 h 1576"/>
                  <a:gd name="T84" fmla="*/ 49 w 4756"/>
                  <a:gd name="T85" fmla="*/ 11 h 1576"/>
                  <a:gd name="T86" fmla="*/ 50 w 4756"/>
                  <a:gd name="T87" fmla="*/ 12 h 1576"/>
                  <a:gd name="T88" fmla="*/ 51 w 4756"/>
                  <a:gd name="T89" fmla="*/ 13 h 1576"/>
                  <a:gd name="T90" fmla="*/ 52 w 4756"/>
                  <a:gd name="T91" fmla="*/ 14 h 1576"/>
                  <a:gd name="T92" fmla="*/ 52 w 4756"/>
                  <a:gd name="T93" fmla="*/ 15 h 1576"/>
                  <a:gd name="T94" fmla="*/ 53 w 4756"/>
                  <a:gd name="T95" fmla="*/ 17 h 1576"/>
                  <a:gd name="T96" fmla="*/ 54 w 4756"/>
                  <a:gd name="T97" fmla="*/ 18 h 157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756"/>
                  <a:gd name="T148" fmla="*/ 0 h 1576"/>
                  <a:gd name="T149" fmla="*/ 4756 w 4756"/>
                  <a:gd name="T150" fmla="*/ 1576 h 157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756" h="1576">
                    <a:moveTo>
                      <a:pt x="0" y="1576"/>
                    </a:moveTo>
                    <a:lnTo>
                      <a:pt x="0" y="1576"/>
                    </a:lnTo>
                    <a:lnTo>
                      <a:pt x="24" y="1518"/>
                    </a:lnTo>
                    <a:lnTo>
                      <a:pt x="50" y="1462"/>
                    </a:lnTo>
                    <a:lnTo>
                      <a:pt x="78" y="1406"/>
                    </a:lnTo>
                    <a:lnTo>
                      <a:pt x="108" y="1350"/>
                    </a:lnTo>
                    <a:lnTo>
                      <a:pt x="138" y="1296"/>
                    </a:lnTo>
                    <a:lnTo>
                      <a:pt x="170" y="1242"/>
                    </a:lnTo>
                    <a:lnTo>
                      <a:pt x="204" y="1190"/>
                    </a:lnTo>
                    <a:lnTo>
                      <a:pt x="238" y="1138"/>
                    </a:lnTo>
                    <a:lnTo>
                      <a:pt x="272" y="1086"/>
                    </a:lnTo>
                    <a:lnTo>
                      <a:pt x="310" y="1036"/>
                    </a:lnTo>
                    <a:lnTo>
                      <a:pt x="348" y="988"/>
                    </a:lnTo>
                    <a:lnTo>
                      <a:pt x="386" y="940"/>
                    </a:lnTo>
                    <a:lnTo>
                      <a:pt x="426" y="892"/>
                    </a:lnTo>
                    <a:lnTo>
                      <a:pt x="468" y="846"/>
                    </a:lnTo>
                    <a:lnTo>
                      <a:pt x="510" y="800"/>
                    </a:lnTo>
                    <a:lnTo>
                      <a:pt x="552" y="756"/>
                    </a:lnTo>
                    <a:lnTo>
                      <a:pt x="596" y="712"/>
                    </a:lnTo>
                    <a:lnTo>
                      <a:pt x="642" y="670"/>
                    </a:lnTo>
                    <a:lnTo>
                      <a:pt x="688" y="630"/>
                    </a:lnTo>
                    <a:lnTo>
                      <a:pt x="736" y="590"/>
                    </a:lnTo>
                    <a:lnTo>
                      <a:pt x="784" y="550"/>
                    </a:lnTo>
                    <a:lnTo>
                      <a:pt x="834" y="512"/>
                    </a:lnTo>
                    <a:lnTo>
                      <a:pt x="884" y="476"/>
                    </a:lnTo>
                    <a:lnTo>
                      <a:pt x="934" y="440"/>
                    </a:lnTo>
                    <a:lnTo>
                      <a:pt x="986" y="406"/>
                    </a:lnTo>
                    <a:lnTo>
                      <a:pt x="1040" y="374"/>
                    </a:lnTo>
                    <a:lnTo>
                      <a:pt x="1092" y="342"/>
                    </a:lnTo>
                    <a:lnTo>
                      <a:pt x="1148" y="312"/>
                    </a:lnTo>
                    <a:lnTo>
                      <a:pt x="1202" y="282"/>
                    </a:lnTo>
                    <a:lnTo>
                      <a:pt x="1258" y="254"/>
                    </a:lnTo>
                    <a:lnTo>
                      <a:pt x="1316" y="228"/>
                    </a:lnTo>
                    <a:lnTo>
                      <a:pt x="1374" y="202"/>
                    </a:lnTo>
                    <a:lnTo>
                      <a:pt x="1432" y="178"/>
                    </a:lnTo>
                    <a:lnTo>
                      <a:pt x="1490" y="156"/>
                    </a:lnTo>
                    <a:lnTo>
                      <a:pt x="1550" y="136"/>
                    </a:lnTo>
                    <a:lnTo>
                      <a:pt x="1610" y="116"/>
                    </a:lnTo>
                    <a:lnTo>
                      <a:pt x="1672" y="98"/>
                    </a:lnTo>
                    <a:lnTo>
                      <a:pt x="1732" y="80"/>
                    </a:lnTo>
                    <a:lnTo>
                      <a:pt x="1794" y="66"/>
                    </a:lnTo>
                    <a:lnTo>
                      <a:pt x="1858" y="52"/>
                    </a:lnTo>
                    <a:lnTo>
                      <a:pt x="1922" y="40"/>
                    </a:lnTo>
                    <a:lnTo>
                      <a:pt x="1984" y="30"/>
                    </a:lnTo>
                    <a:lnTo>
                      <a:pt x="2050" y="20"/>
                    </a:lnTo>
                    <a:lnTo>
                      <a:pt x="2114" y="12"/>
                    </a:lnTo>
                    <a:lnTo>
                      <a:pt x="2180" y="8"/>
                    </a:lnTo>
                    <a:lnTo>
                      <a:pt x="2246" y="2"/>
                    </a:lnTo>
                    <a:lnTo>
                      <a:pt x="2312" y="0"/>
                    </a:lnTo>
                    <a:lnTo>
                      <a:pt x="2378" y="0"/>
                    </a:lnTo>
                    <a:lnTo>
                      <a:pt x="2444" y="0"/>
                    </a:lnTo>
                    <a:lnTo>
                      <a:pt x="2510" y="2"/>
                    </a:lnTo>
                    <a:lnTo>
                      <a:pt x="2576" y="8"/>
                    </a:lnTo>
                    <a:lnTo>
                      <a:pt x="2642" y="12"/>
                    </a:lnTo>
                    <a:lnTo>
                      <a:pt x="2706" y="20"/>
                    </a:lnTo>
                    <a:lnTo>
                      <a:pt x="2772" y="30"/>
                    </a:lnTo>
                    <a:lnTo>
                      <a:pt x="2834" y="40"/>
                    </a:lnTo>
                    <a:lnTo>
                      <a:pt x="2898" y="52"/>
                    </a:lnTo>
                    <a:lnTo>
                      <a:pt x="2962" y="66"/>
                    </a:lnTo>
                    <a:lnTo>
                      <a:pt x="3024" y="80"/>
                    </a:lnTo>
                    <a:lnTo>
                      <a:pt x="3084" y="98"/>
                    </a:lnTo>
                    <a:lnTo>
                      <a:pt x="3146" y="116"/>
                    </a:lnTo>
                    <a:lnTo>
                      <a:pt x="3206" y="136"/>
                    </a:lnTo>
                    <a:lnTo>
                      <a:pt x="3266" y="156"/>
                    </a:lnTo>
                    <a:lnTo>
                      <a:pt x="3324" y="178"/>
                    </a:lnTo>
                    <a:lnTo>
                      <a:pt x="3382" y="202"/>
                    </a:lnTo>
                    <a:lnTo>
                      <a:pt x="3440" y="228"/>
                    </a:lnTo>
                    <a:lnTo>
                      <a:pt x="3498" y="254"/>
                    </a:lnTo>
                    <a:lnTo>
                      <a:pt x="3554" y="282"/>
                    </a:lnTo>
                    <a:lnTo>
                      <a:pt x="3608" y="312"/>
                    </a:lnTo>
                    <a:lnTo>
                      <a:pt x="3664" y="342"/>
                    </a:lnTo>
                    <a:lnTo>
                      <a:pt x="3716" y="374"/>
                    </a:lnTo>
                    <a:lnTo>
                      <a:pt x="3770" y="406"/>
                    </a:lnTo>
                    <a:lnTo>
                      <a:pt x="3822" y="440"/>
                    </a:lnTo>
                    <a:lnTo>
                      <a:pt x="3872" y="476"/>
                    </a:lnTo>
                    <a:lnTo>
                      <a:pt x="3922" y="512"/>
                    </a:lnTo>
                    <a:lnTo>
                      <a:pt x="3972" y="550"/>
                    </a:lnTo>
                    <a:lnTo>
                      <a:pt x="4020" y="590"/>
                    </a:lnTo>
                    <a:lnTo>
                      <a:pt x="4068" y="630"/>
                    </a:lnTo>
                    <a:lnTo>
                      <a:pt x="4114" y="670"/>
                    </a:lnTo>
                    <a:lnTo>
                      <a:pt x="4160" y="712"/>
                    </a:lnTo>
                    <a:lnTo>
                      <a:pt x="4204" y="756"/>
                    </a:lnTo>
                    <a:lnTo>
                      <a:pt x="4246" y="800"/>
                    </a:lnTo>
                    <a:lnTo>
                      <a:pt x="4288" y="846"/>
                    </a:lnTo>
                    <a:lnTo>
                      <a:pt x="4330" y="892"/>
                    </a:lnTo>
                    <a:lnTo>
                      <a:pt x="4370" y="940"/>
                    </a:lnTo>
                    <a:lnTo>
                      <a:pt x="4410" y="988"/>
                    </a:lnTo>
                    <a:lnTo>
                      <a:pt x="4446" y="1036"/>
                    </a:lnTo>
                    <a:lnTo>
                      <a:pt x="4484" y="1086"/>
                    </a:lnTo>
                    <a:lnTo>
                      <a:pt x="4518" y="1138"/>
                    </a:lnTo>
                    <a:lnTo>
                      <a:pt x="4552" y="1190"/>
                    </a:lnTo>
                    <a:lnTo>
                      <a:pt x="4586" y="1242"/>
                    </a:lnTo>
                    <a:lnTo>
                      <a:pt x="4618" y="1296"/>
                    </a:lnTo>
                    <a:lnTo>
                      <a:pt x="4648" y="1350"/>
                    </a:lnTo>
                    <a:lnTo>
                      <a:pt x="4678" y="1406"/>
                    </a:lnTo>
                    <a:lnTo>
                      <a:pt x="4706" y="1462"/>
                    </a:lnTo>
                    <a:lnTo>
                      <a:pt x="4732" y="1518"/>
                    </a:lnTo>
                    <a:lnTo>
                      <a:pt x="4756" y="1576"/>
                    </a:lnTo>
                    <a:lnTo>
                      <a:pt x="0" y="157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00"/>
                  </a:gs>
                  <a:gs pos="100000">
                    <a:srgbClr val="0000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9496" tIns="49748" rIns="99496" bIns="49748"/>
              <a:lstStyle/>
              <a:p>
                <a:endParaRPr lang="zh-CN" altLang="en-US"/>
              </a:p>
            </p:txBody>
          </p:sp>
          <p:sp>
            <p:nvSpPr>
              <p:cNvPr id="29741" name="Freeform 369">
                <a:extLst>
                  <a:ext uri="{FF2B5EF4-FFF2-40B4-BE49-F238E27FC236}">
                    <a16:creationId xmlns:a16="http://schemas.microsoft.com/office/drawing/2014/main" id="{3195874A-E3AD-428B-BFED-65790924F0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7" y="0"/>
                <a:ext cx="1066" cy="354"/>
              </a:xfrm>
              <a:custGeom>
                <a:avLst/>
                <a:gdLst>
                  <a:gd name="T0" fmla="*/ 0 w 4756"/>
                  <a:gd name="T1" fmla="*/ 18 h 1576"/>
                  <a:gd name="T2" fmla="*/ 0 w 4756"/>
                  <a:gd name="T3" fmla="*/ 17 h 1576"/>
                  <a:gd name="T4" fmla="*/ 1 w 4756"/>
                  <a:gd name="T5" fmla="*/ 15 h 1576"/>
                  <a:gd name="T6" fmla="*/ 2 w 4756"/>
                  <a:gd name="T7" fmla="*/ 14 h 1576"/>
                  <a:gd name="T8" fmla="*/ 3 w 4756"/>
                  <a:gd name="T9" fmla="*/ 13 h 1576"/>
                  <a:gd name="T10" fmla="*/ 3 w 4756"/>
                  <a:gd name="T11" fmla="*/ 12 h 1576"/>
                  <a:gd name="T12" fmla="*/ 4 w 4756"/>
                  <a:gd name="T13" fmla="*/ 11 h 1576"/>
                  <a:gd name="T14" fmla="*/ 5 w 4756"/>
                  <a:gd name="T15" fmla="*/ 10 h 1576"/>
                  <a:gd name="T16" fmla="*/ 6 w 4756"/>
                  <a:gd name="T17" fmla="*/ 9 h 1576"/>
                  <a:gd name="T18" fmla="*/ 7 w 4756"/>
                  <a:gd name="T19" fmla="*/ 8 h 1576"/>
                  <a:gd name="T20" fmla="*/ 8 w 4756"/>
                  <a:gd name="T21" fmla="*/ 7 h 1576"/>
                  <a:gd name="T22" fmla="*/ 9 w 4756"/>
                  <a:gd name="T23" fmla="*/ 6 h 1576"/>
                  <a:gd name="T24" fmla="*/ 11 w 4756"/>
                  <a:gd name="T25" fmla="*/ 5 h 1576"/>
                  <a:gd name="T26" fmla="*/ 12 w 4756"/>
                  <a:gd name="T27" fmla="*/ 4 h 1576"/>
                  <a:gd name="T28" fmla="*/ 13 w 4756"/>
                  <a:gd name="T29" fmla="*/ 4 h 1576"/>
                  <a:gd name="T30" fmla="*/ 14 w 4756"/>
                  <a:gd name="T31" fmla="*/ 3 h 1576"/>
                  <a:gd name="T32" fmla="*/ 15 w 4756"/>
                  <a:gd name="T33" fmla="*/ 2 h 1576"/>
                  <a:gd name="T34" fmla="*/ 17 w 4756"/>
                  <a:gd name="T35" fmla="*/ 2 h 1576"/>
                  <a:gd name="T36" fmla="*/ 18 w 4756"/>
                  <a:gd name="T37" fmla="*/ 1 h 1576"/>
                  <a:gd name="T38" fmla="*/ 20 w 4756"/>
                  <a:gd name="T39" fmla="*/ 1 h 1576"/>
                  <a:gd name="T40" fmla="*/ 21 w 4756"/>
                  <a:gd name="T41" fmla="*/ 1 h 1576"/>
                  <a:gd name="T42" fmla="*/ 22 w 4756"/>
                  <a:gd name="T43" fmla="*/ 0 h 1576"/>
                  <a:gd name="T44" fmla="*/ 24 w 4756"/>
                  <a:gd name="T45" fmla="*/ 0 h 1576"/>
                  <a:gd name="T46" fmla="*/ 25 w 4756"/>
                  <a:gd name="T47" fmla="*/ 0 h 1576"/>
                  <a:gd name="T48" fmla="*/ 27 w 4756"/>
                  <a:gd name="T49" fmla="*/ 0 h 1576"/>
                  <a:gd name="T50" fmla="*/ 28 w 4756"/>
                  <a:gd name="T51" fmla="*/ 0 h 1576"/>
                  <a:gd name="T52" fmla="*/ 30 w 4756"/>
                  <a:gd name="T53" fmla="*/ 0 h 1576"/>
                  <a:gd name="T54" fmla="*/ 31 w 4756"/>
                  <a:gd name="T55" fmla="*/ 0 h 1576"/>
                  <a:gd name="T56" fmla="*/ 33 w 4756"/>
                  <a:gd name="T57" fmla="*/ 1 h 1576"/>
                  <a:gd name="T58" fmla="*/ 34 w 4756"/>
                  <a:gd name="T59" fmla="*/ 1 h 1576"/>
                  <a:gd name="T60" fmla="*/ 35 w 4756"/>
                  <a:gd name="T61" fmla="*/ 1 h 1576"/>
                  <a:gd name="T62" fmla="*/ 37 w 4756"/>
                  <a:gd name="T63" fmla="*/ 2 h 1576"/>
                  <a:gd name="T64" fmla="*/ 38 w 4756"/>
                  <a:gd name="T65" fmla="*/ 2 h 1576"/>
                  <a:gd name="T66" fmla="*/ 39 w 4756"/>
                  <a:gd name="T67" fmla="*/ 3 h 1576"/>
                  <a:gd name="T68" fmla="*/ 41 w 4756"/>
                  <a:gd name="T69" fmla="*/ 4 h 1576"/>
                  <a:gd name="T70" fmla="*/ 42 w 4756"/>
                  <a:gd name="T71" fmla="*/ 4 h 1576"/>
                  <a:gd name="T72" fmla="*/ 43 w 4756"/>
                  <a:gd name="T73" fmla="*/ 5 h 1576"/>
                  <a:gd name="T74" fmla="*/ 44 w 4756"/>
                  <a:gd name="T75" fmla="*/ 6 h 1576"/>
                  <a:gd name="T76" fmla="*/ 45 w 4756"/>
                  <a:gd name="T77" fmla="*/ 7 h 1576"/>
                  <a:gd name="T78" fmla="*/ 46 w 4756"/>
                  <a:gd name="T79" fmla="*/ 8 h 1576"/>
                  <a:gd name="T80" fmla="*/ 47 w 4756"/>
                  <a:gd name="T81" fmla="*/ 9 h 1576"/>
                  <a:gd name="T82" fmla="*/ 48 w 4756"/>
                  <a:gd name="T83" fmla="*/ 10 h 1576"/>
                  <a:gd name="T84" fmla="*/ 49 w 4756"/>
                  <a:gd name="T85" fmla="*/ 11 h 1576"/>
                  <a:gd name="T86" fmla="*/ 50 w 4756"/>
                  <a:gd name="T87" fmla="*/ 12 h 1576"/>
                  <a:gd name="T88" fmla="*/ 51 w 4756"/>
                  <a:gd name="T89" fmla="*/ 13 h 1576"/>
                  <a:gd name="T90" fmla="*/ 52 w 4756"/>
                  <a:gd name="T91" fmla="*/ 14 h 1576"/>
                  <a:gd name="T92" fmla="*/ 52 w 4756"/>
                  <a:gd name="T93" fmla="*/ 15 h 1576"/>
                  <a:gd name="T94" fmla="*/ 53 w 4756"/>
                  <a:gd name="T95" fmla="*/ 17 h 1576"/>
                  <a:gd name="T96" fmla="*/ 54 w 4756"/>
                  <a:gd name="T97" fmla="*/ 18 h 157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756"/>
                  <a:gd name="T148" fmla="*/ 0 h 1576"/>
                  <a:gd name="T149" fmla="*/ 4756 w 4756"/>
                  <a:gd name="T150" fmla="*/ 1576 h 157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756" h="1576">
                    <a:moveTo>
                      <a:pt x="0" y="1576"/>
                    </a:moveTo>
                    <a:lnTo>
                      <a:pt x="0" y="1576"/>
                    </a:lnTo>
                    <a:lnTo>
                      <a:pt x="24" y="1518"/>
                    </a:lnTo>
                    <a:lnTo>
                      <a:pt x="50" y="1462"/>
                    </a:lnTo>
                    <a:lnTo>
                      <a:pt x="78" y="1406"/>
                    </a:lnTo>
                    <a:lnTo>
                      <a:pt x="108" y="1350"/>
                    </a:lnTo>
                    <a:lnTo>
                      <a:pt x="138" y="1296"/>
                    </a:lnTo>
                    <a:lnTo>
                      <a:pt x="170" y="1242"/>
                    </a:lnTo>
                    <a:lnTo>
                      <a:pt x="204" y="1190"/>
                    </a:lnTo>
                    <a:lnTo>
                      <a:pt x="238" y="1138"/>
                    </a:lnTo>
                    <a:lnTo>
                      <a:pt x="272" y="1086"/>
                    </a:lnTo>
                    <a:lnTo>
                      <a:pt x="310" y="1036"/>
                    </a:lnTo>
                    <a:lnTo>
                      <a:pt x="348" y="988"/>
                    </a:lnTo>
                    <a:lnTo>
                      <a:pt x="386" y="940"/>
                    </a:lnTo>
                    <a:lnTo>
                      <a:pt x="426" y="892"/>
                    </a:lnTo>
                    <a:lnTo>
                      <a:pt x="468" y="846"/>
                    </a:lnTo>
                    <a:lnTo>
                      <a:pt x="510" y="800"/>
                    </a:lnTo>
                    <a:lnTo>
                      <a:pt x="552" y="756"/>
                    </a:lnTo>
                    <a:lnTo>
                      <a:pt x="596" y="712"/>
                    </a:lnTo>
                    <a:lnTo>
                      <a:pt x="642" y="670"/>
                    </a:lnTo>
                    <a:lnTo>
                      <a:pt x="688" y="630"/>
                    </a:lnTo>
                    <a:lnTo>
                      <a:pt x="736" y="590"/>
                    </a:lnTo>
                    <a:lnTo>
                      <a:pt x="784" y="550"/>
                    </a:lnTo>
                    <a:lnTo>
                      <a:pt x="834" y="512"/>
                    </a:lnTo>
                    <a:lnTo>
                      <a:pt x="884" y="476"/>
                    </a:lnTo>
                    <a:lnTo>
                      <a:pt x="934" y="440"/>
                    </a:lnTo>
                    <a:lnTo>
                      <a:pt x="986" y="406"/>
                    </a:lnTo>
                    <a:lnTo>
                      <a:pt x="1040" y="374"/>
                    </a:lnTo>
                    <a:lnTo>
                      <a:pt x="1092" y="342"/>
                    </a:lnTo>
                    <a:lnTo>
                      <a:pt x="1148" y="312"/>
                    </a:lnTo>
                    <a:lnTo>
                      <a:pt x="1202" y="282"/>
                    </a:lnTo>
                    <a:lnTo>
                      <a:pt x="1258" y="254"/>
                    </a:lnTo>
                    <a:lnTo>
                      <a:pt x="1316" y="228"/>
                    </a:lnTo>
                    <a:lnTo>
                      <a:pt x="1374" y="202"/>
                    </a:lnTo>
                    <a:lnTo>
                      <a:pt x="1432" y="178"/>
                    </a:lnTo>
                    <a:lnTo>
                      <a:pt x="1490" y="156"/>
                    </a:lnTo>
                    <a:lnTo>
                      <a:pt x="1550" y="136"/>
                    </a:lnTo>
                    <a:lnTo>
                      <a:pt x="1610" y="116"/>
                    </a:lnTo>
                    <a:lnTo>
                      <a:pt x="1672" y="98"/>
                    </a:lnTo>
                    <a:lnTo>
                      <a:pt x="1732" y="80"/>
                    </a:lnTo>
                    <a:lnTo>
                      <a:pt x="1794" y="66"/>
                    </a:lnTo>
                    <a:lnTo>
                      <a:pt x="1858" y="52"/>
                    </a:lnTo>
                    <a:lnTo>
                      <a:pt x="1922" y="40"/>
                    </a:lnTo>
                    <a:lnTo>
                      <a:pt x="1984" y="30"/>
                    </a:lnTo>
                    <a:lnTo>
                      <a:pt x="2050" y="20"/>
                    </a:lnTo>
                    <a:lnTo>
                      <a:pt x="2114" y="12"/>
                    </a:lnTo>
                    <a:lnTo>
                      <a:pt x="2180" y="8"/>
                    </a:lnTo>
                    <a:lnTo>
                      <a:pt x="2246" y="2"/>
                    </a:lnTo>
                    <a:lnTo>
                      <a:pt x="2312" y="0"/>
                    </a:lnTo>
                    <a:lnTo>
                      <a:pt x="2378" y="0"/>
                    </a:lnTo>
                    <a:lnTo>
                      <a:pt x="2444" y="0"/>
                    </a:lnTo>
                    <a:lnTo>
                      <a:pt x="2510" y="2"/>
                    </a:lnTo>
                    <a:lnTo>
                      <a:pt x="2576" y="8"/>
                    </a:lnTo>
                    <a:lnTo>
                      <a:pt x="2642" y="12"/>
                    </a:lnTo>
                    <a:lnTo>
                      <a:pt x="2706" y="20"/>
                    </a:lnTo>
                    <a:lnTo>
                      <a:pt x="2772" y="30"/>
                    </a:lnTo>
                    <a:lnTo>
                      <a:pt x="2834" y="40"/>
                    </a:lnTo>
                    <a:lnTo>
                      <a:pt x="2898" y="52"/>
                    </a:lnTo>
                    <a:lnTo>
                      <a:pt x="2962" y="66"/>
                    </a:lnTo>
                    <a:lnTo>
                      <a:pt x="3024" y="80"/>
                    </a:lnTo>
                    <a:lnTo>
                      <a:pt x="3084" y="98"/>
                    </a:lnTo>
                    <a:lnTo>
                      <a:pt x="3146" y="116"/>
                    </a:lnTo>
                    <a:lnTo>
                      <a:pt x="3206" y="136"/>
                    </a:lnTo>
                    <a:lnTo>
                      <a:pt x="3266" y="156"/>
                    </a:lnTo>
                    <a:lnTo>
                      <a:pt x="3324" y="178"/>
                    </a:lnTo>
                    <a:lnTo>
                      <a:pt x="3382" y="202"/>
                    </a:lnTo>
                    <a:lnTo>
                      <a:pt x="3440" y="228"/>
                    </a:lnTo>
                    <a:lnTo>
                      <a:pt x="3498" y="254"/>
                    </a:lnTo>
                    <a:lnTo>
                      <a:pt x="3554" y="282"/>
                    </a:lnTo>
                    <a:lnTo>
                      <a:pt x="3608" y="312"/>
                    </a:lnTo>
                    <a:lnTo>
                      <a:pt x="3664" y="342"/>
                    </a:lnTo>
                    <a:lnTo>
                      <a:pt x="3716" y="374"/>
                    </a:lnTo>
                    <a:lnTo>
                      <a:pt x="3770" y="406"/>
                    </a:lnTo>
                    <a:lnTo>
                      <a:pt x="3822" y="440"/>
                    </a:lnTo>
                    <a:lnTo>
                      <a:pt x="3872" y="476"/>
                    </a:lnTo>
                    <a:lnTo>
                      <a:pt x="3922" y="512"/>
                    </a:lnTo>
                    <a:lnTo>
                      <a:pt x="3972" y="550"/>
                    </a:lnTo>
                    <a:lnTo>
                      <a:pt x="4020" y="590"/>
                    </a:lnTo>
                    <a:lnTo>
                      <a:pt x="4068" y="630"/>
                    </a:lnTo>
                    <a:lnTo>
                      <a:pt x="4114" y="670"/>
                    </a:lnTo>
                    <a:lnTo>
                      <a:pt x="4160" y="712"/>
                    </a:lnTo>
                    <a:lnTo>
                      <a:pt x="4204" y="756"/>
                    </a:lnTo>
                    <a:lnTo>
                      <a:pt x="4246" y="800"/>
                    </a:lnTo>
                    <a:lnTo>
                      <a:pt x="4288" y="846"/>
                    </a:lnTo>
                    <a:lnTo>
                      <a:pt x="4330" y="892"/>
                    </a:lnTo>
                    <a:lnTo>
                      <a:pt x="4370" y="940"/>
                    </a:lnTo>
                    <a:lnTo>
                      <a:pt x="4410" y="988"/>
                    </a:lnTo>
                    <a:lnTo>
                      <a:pt x="4446" y="1036"/>
                    </a:lnTo>
                    <a:lnTo>
                      <a:pt x="4484" y="1086"/>
                    </a:lnTo>
                    <a:lnTo>
                      <a:pt x="4518" y="1138"/>
                    </a:lnTo>
                    <a:lnTo>
                      <a:pt x="4552" y="1190"/>
                    </a:lnTo>
                    <a:lnTo>
                      <a:pt x="4586" y="1242"/>
                    </a:lnTo>
                    <a:lnTo>
                      <a:pt x="4618" y="1296"/>
                    </a:lnTo>
                    <a:lnTo>
                      <a:pt x="4648" y="1350"/>
                    </a:lnTo>
                    <a:lnTo>
                      <a:pt x="4678" y="1406"/>
                    </a:lnTo>
                    <a:lnTo>
                      <a:pt x="4706" y="1462"/>
                    </a:lnTo>
                    <a:lnTo>
                      <a:pt x="4732" y="1518"/>
                    </a:lnTo>
                    <a:lnTo>
                      <a:pt x="4756" y="1576"/>
                    </a:lnTo>
                    <a:lnTo>
                      <a:pt x="0" y="157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00"/>
                  </a:gs>
                  <a:gs pos="100000">
                    <a:srgbClr val="0000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9496" tIns="49748" rIns="99496" bIns="49748"/>
              <a:lstStyle/>
              <a:p>
                <a:endParaRPr lang="zh-CN" altLang="en-US"/>
              </a:p>
            </p:txBody>
          </p:sp>
          <p:sp>
            <p:nvSpPr>
              <p:cNvPr id="29742" name="Freeform 370">
                <a:extLst>
                  <a:ext uri="{FF2B5EF4-FFF2-40B4-BE49-F238E27FC236}">
                    <a16:creationId xmlns:a16="http://schemas.microsoft.com/office/drawing/2014/main" id="{47B1EEE4-C203-479D-A7FB-23C4F6D81A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3" y="0"/>
                <a:ext cx="1066" cy="354"/>
              </a:xfrm>
              <a:custGeom>
                <a:avLst/>
                <a:gdLst>
                  <a:gd name="T0" fmla="*/ 0 w 4756"/>
                  <a:gd name="T1" fmla="*/ 18 h 1576"/>
                  <a:gd name="T2" fmla="*/ 0 w 4756"/>
                  <a:gd name="T3" fmla="*/ 17 h 1576"/>
                  <a:gd name="T4" fmla="*/ 1 w 4756"/>
                  <a:gd name="T5" fmla="*/ 15 h 1576"/>
                  <a:gd name="T6" fmla="*/ 2 w 4756"/>
                  <a:gd name="T7" fmla="*/ 14 h 1576"/>
                  <a:gd name="T8" fmla="*/ 3 w 4756"/>
                  <a:gd name="T9" fmla="*/ 13 h 1576"/>
                  <a:gd name="T10" fmla="*/ 3 w 4756"/>
                  <a:gd name="T11" fmla="*/ 12 h 1576"/>
                  <a:gd name="T12" fmla="*/ 4 w 4756"/>
                  <a:gd name="T13" fmla="*/ 11 h 1576"/>
                  <a:gd name="T14" fmla="*/ 5 w 4756"/>
                  <a:gd name="T15" fmla="*/ 10 h 1576"/>
                  <a:gd name="T16" fmla="*/ 6 w 4756"/>
                  <a:gd name="T17" fmla="*/ 9 h 1576"/>
                  <a:gd name="T18" fmla="*/ 7 w 4756"/>
                  <a:gd name="T19" fmla="*/ 8 h 1576"/>
                  <a:gd name="T20" fmla="*/ 8 w 4756"/>
                  <a:gd name="T21" fmla="*/ 7 h 1576"/>
                  <a:gd name="T22" fmla="*/ 9 w 4756"/>
                  <a:gd name="T23" fmla="*/ 6 h 1576"/>
                  <a:gd name="T24" fmla="*/ 11 w 4756"/>
                  <a:gd name="T25" fmla="*/ 5 h 1576"/>
                  <a:gd name="T26" fmla="*/ 12 w 4756"/>
                  <a:gd name="T27" fmla="*/ 4 h 1576"/>
                  <a:gd name="T28" fmla="*/ 13 w 4756"/>
                  <a:gd name="T29" fmla="*/ 4 h 1576"/>
                  <a:gd name="T30" fmla="*/ 14 w 4756"/>
                  <a:gd name="T31" fmla="*/ 3 h 1576"/>
                  <a:gd name="T32" fmla="*/ 15 w 4756"/>
                  <a:gd name="T33" fmla="*/ 2 h 1576"/>
                  <a:gd name="T34" fmla="*/ 17 w 4756"/>
                  <a:gd name="T35" fmla="*/ 2 h 1576"/>
                  <a:gd name="T36" fmla="*/ 18 w 4756"/>
                  <a:gd name="T37" fmla="*/ 1 h 1576"/>
                  <a:gd name="T38" fmla="*/ 20 w 4756"/>
                  <a:gd name="T39" fmla="*/ 1 h 1576"/>
                  <a:gd name="T40" fmla="*/ 21 w 4756"/>
                  <a:gd name="T41" fmla="*/ 1 h 1576"/>
                  <a:gd name="T42" fmla="*/ 22 w 4756"/>
                  <a:gd name="T43" fmla="*/ 0 h 1576"/>
                  <a:gd name="T44" fmla="*/ 24 w 4756"/>
                  <a:gd name="T45" fmla="*/ 0 h 1576"/>
                  <a:gd name="T46" fmla="*/ 25 w 4756"/>
                  <a:gd name="T47" fmla="*/ 0 h 1576"/>
                  <a:gd name="T48" fmla="*/ 27 w 4756"/>
                  <a:gd name="T49" fmla="*/ 0 h 1576"/>
                  <a:gd name="T50" fmla="*/ 28 w 4756"/>
                  <a:gd name="T51" fmla="*/ 0 h 1576"/>
                  <a:gd name="T52" fmla="*/ 30 w 4756"/>
                  <a:gd name="T53" fmla="*/ 0 h 1576"/>
                  <a:gd name="T54" fmla="*/ 31 w 4756"/>
                  <a:gd name="T55" fmla="*/ 0 h 1576"/>
                  <a:gd name="T56" fmla="*/ 33 w 4756"/>
                  <a:gd name="T57" fmla="*/ 1 h 1576"/>
                  <a:gd name="T58" fmla="*/ 34 w 4756"/>
                  <a:gd name="T59" fmla="*/ 1 h 1576"/>
                  <a:gd name="T60" fmla="*/ 35 w 4756"/>
                  <a:gd name="T61" fmla="*/ 1 h 1576"/>
                  <a:gd name="T62" fmla="*/ 37 w 4756"/>
                  <a:gd name="T63" fmla="*/ 2 h 1576"/>
                  <a:gd name="T64" fmla="*/ 38 w 4756"/>
                  <a:gd name="T65" fmla="*/ 2 h 1576"/>
                  <a:gd name="T66" fmla="*/ 39 w 4756"/>
                  <a:gd name="T67" fmla="*/ 3 h 1576"/>
                  <a:gd name="T68" fmla="*/ 41 w 4756"/>
                  <a:gd name="T69" fmla="*/ 4 h 1576"/>
                  <a:gd name="T70" fmla="*/ 42 w 4756"/>
                  <a:gd name="T71" fmla="*/ 4 h 1576"/>
                  <a:gd name="T72" fmla="*/ 43 w 4756"/>
                  <a:gd name="T73" fmla="*/ 5 h 1576"/>
                  <a:gd name="T74" fmla="*/ 44 w 4756"/>
                  <a:gd name="T75" fmla="*/ 6 h 1576"/>
                  <a:gd name="T76" fmla="*/ 45 w 4756"/>
                  <a:gd name="T77" fmla="*/ 7 h 1576"/>
                  <a:gd name="T78" fmla="*/ 46 w 4756"/>
                  <a:gd name="T79" fmla="*/ 8 h 1576"/>
                  <a:gd name="T80" fmla="*/ 47 w 4756"/>
                  <a:gd name="T81" fmla="*/ 9 h 1576"/>
                  <a:gd name="T82" fmla="*/ 48 w 4756"/>
                  <a:gd name="T83" fmla="*/ 10 h 1576"/>
                  <a:gd name="T84" fmla="*/ 49 w 4756"/>
                  <a:gd name="T85" fmla="*/ 11 h 1576"/>
                  <a:gd name="T86" fmla="*/ 50 w 4756"/>
                  <a:gd name="T87" fmla="*/ 12 h 1576"/>
                  <a:gd name="T88" fmla="*/ 51 w 4756"/>
                  <a:gd name="T89" fmla="*/ 13 h 1576"/>
                  <a:gd name="T90" fmla="*/ 52 w 4756"/>
                  <a:gd name="T91" fmla="*/ 14 h 1576"/>
                  <a:gd name="T92" fmla="*/ 52 w 4756"/>
                  <a:gd name="T93" fmla="*/ 15 h 1576"/>
                  <a:gd name="T94" fmla="*/ 53 w 4756"/>
                  <a:gd name="T95" fmla="*/ 17 h 1576"/>
                  <a:gd name="T96" fmla="*/ 54 w 4756"/>
                  <a:gd name="T97" fmla="*/ 18 h 157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756"/>
                  <a:gd name="T148" fmla="*/ 0 h 1576"/>
                  <a:gd name="T149" fmla="*/ 4756 w 4756"/>
                  <a:gd name="T150" fmla="*/ 1576 h 157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756" h="1576">
                    <a:moveTo>
                      <a:pt x="0" y="1576"/>
                    </a:moveTo>
                    <a:lnTo>
                      <a:pt x="0" y="1576"/>
                    </a:lnTo>
                    <a:lnTo>
                      <a:pt x="24" y="1518"/>
                    </a:lnTo>
                    <a:lnTo>
                      <a:pt x="50" y="1462"/>
                    </a:lnTo>
                    <a:lnTo>
                      <a:pt x="78" y="1406"/>
                    </a:lnTo>
                    <a:lnTo>
                      <a:pt x="108" y="1350"/>
                    </a:lnTo>
                    <a:lnTo>
                      <a:pt x="138" y="1296"/>
                    </a:lnTo>
                    <a:lnTo>
                      <a:pt x="170" y="1242"/>
                    </a:lnTo>
                    <a:lnTo>
                      <a:pt x="204" y="1190"/>
                    </a:lnTo>
                    <a:lnTo>
                      <a:pt x="238" y="1138"/>
                    </a:lnTo>
                    <a:lnTo>
                      <a:pt x="272" y="1086"/>
                    </a:lnTo>
                    <a:lnTo>
                      <a:pt x="310" y="1036"/>
                    </a:lnTo>
                    <a:lnTo>
                      <a:pt x="348" y="988"/>
                    </a:lnTo>
                    <a:lnTo>
                      <a:pt x="386" y="940"/>
                    </a:lnTo>
                    <a:lnTo>
                      <a:pt x="426" y="892"/>
                    </a:lnTo>
                    <a:lnTo>
                      <a:pt x="468" y="846"/>
                    </a:lnTo>
                    <a:lnTo>
                      <a:pt x="510" y="800"/>
                    </a:lnTo>
                    <a:lnTo>
                      <a:pt x="552" y="756"/>
                    </a:lnTo>
                    <a:lnTo>
                      <a:pt x="596" y="712"/>
                    </a:lnTo>
                    <a:lnTo>
                      <a:pt x="642" y="670"/>
                    </a:lnTo>
                    <a:lnTo>
                      <a:pt x="688" y="630"/>
                    </a:lnTo>
                    <a:lnTo>
                      <a:pt x="736" y="590"/>
                    </a:lnTo>
                    <a:lnTo>
                      <a:pt x="784" y="550"/>
                    </a:lnTo>
                    <a:lnTo>
                      <a:pt x="834" y="512"/>
                    </a:lnTo>
                    <a:lnTo>
                      <a:pt x="884" y="476"/>
                    </a:lnTo>
                    <a:lnTo>
                      <a:pt x="934" y="440"/>
                    </a:lnTo>
                    <a:lnTo>
                      <a:pt x="986" y="406"/>
                    </a:lnTo>
                    <a:lnTo>
                      <a:pt x="1040" y="374"/>
                    </a:lnTo>
                    <a:lnTo>
                      <a:pt x="1092" y="342"/>
                    </a:lnTo>
                    <a:lnTo>
                      <a:pt x="1148" y="312"/>
                    </a:lnTo>
                    <a:lnTo>
                      <a:pt x="1202" y="282"/>
                    </a:lnTo>
                    <a:lnTo>
                      <a:pt x="1258" y="254"/>
                    </a:lnTo>
                    <a:lnTo>
                      <a:pt x="1316" y="228"/>
                    </a:lnTo>
                    <a:lnTo>
                      <a:pt x="1374" y="202"/>
                    </a:lnTo>
                    <a:lnTo>
                      <a:pt x="1432" y="178"/>
                    </a:lnTo>
                    <a:lnTo>
                      <a:pt x="1490" y="156"/>
                    </a:lnTo>
                    <a:lnTo>
                      <a:pt x="1550" y="136"/>
                    </a:lnTo>
                    <a:lnTo>
                      <a:pt x="1610" y="116"/>
                    </a:lnTo>
                    <a:lnTo>
                      <a:pt x="1672" y="98"/>
                    </a:lnTo>
                    <a:lnTo>
                      <a:pt x="1732" y="80"/>
                    </a:lnTo>
                    <a:lnTo>
                      <a:pt x="1794" y="66"/>
                    </a:lnTo>
                    <a:lnTo>
                      <a:pt x="1858" y="52"/>
                    </a:lnTo>
                    <a:lnTo>
                      <a:pt x="1922" y="40"/>
                    </a:lnTo>
                    <a:lnTo>
                      <a:pt x="1984" y="30"/>
                    </a:lnTo>
                    <a:lnTo>
                      <a:pt x="2050" y="20"/>
                    </a:lnTo>
                    <a:lnTo>
                      <a:pt x="2114" y="12"/>
                    </a:lnTo>
                    <a:lnTo>
                      <a:pt x="2180" y="8"/>
                    </a:lnTo>
                    <a:lnTo>
                      <a:pt x="2246" y="2"/>
                    </a:lnTo>
                    <a:lnTo>
                      <a:pt x="2312" y="0"/>
                    </a:lnTo>
                    <a:lnTo>
                      <a:pt x="2378" y="0"/>
                    </a:lnTo>
                    <a:lnTo>
                      <a:pt x="2444" y="0"/>
                    </a:lnTo>
                    <a:lnTo>
                      <a:pt x="2510" y="2"/>
                    </a:lnTo>
                    <a:lnTo>
                      <a:pt x="2576" y="8"/>
                    </a:lnTo>
                    <a:lnTo>
                      <a:pt x="2642" y="12"/>
                    </a:lnTo>
                    <a:lnTo>
                      <a:pt x="2706" y="20"/>
                    </a:lnTo>
                    <a:lnTo>
                      <a:pt x="2772" y="30"/>
                    </a:lnTo>
                    <a:lnTo>
                      <a:pt x="2834" y="40"/>
                    </a:lnTo>
                    <a:lnTo>
                      <a:pt x="2898" y="52"/>
                    </a:lnTo>
                    <a:lnTo>
                      <a:pt x="2962" y="66"/>
                    </a:lnTo>
                    <a:lnTo>
                      <a:pt x="3024" y="80"/>
                    </a:lnTo>
                    <a:lnTo>
                      <a:pt x="3084" y="98"/>
                    </a:lnTo>
                    <a:lnTo>
                      <a:pt x="3146" y="116"/>
                    </a:lnTo>
                    <a:lnTo>
                      <a:pt x="3206" y="136"/>
                    </a:lnTo>
                    <a:lnTo>
                      <a:pt x="3266" y="156"/>
                    </a:lnTo>
                    <a:lnTo>
                      <a:pt x="3324" y="178"/>
                    </a:lnTo>
                    <a:lnTo>
                      <a:pt x="3382" y="202"/>
                    </a:lnTo>
                    <a:lnTo>
                      <a:pt x="3440" y="228"/>
                    </a:lnTo>
                    <a:lnTo>
                      <a:pt x="3498" y="254"/>
                    </a:lnTo>
                    <a:lnTo>
                      <a:pt x="3554" y="282"/>
                    </a:lnTo>
                    <a:lnTo>
                      <a:pt x="3608" y="312"/>
                    </a:lnTo>
                    <a:lnTo>
                      <a:pt x="3664" y="342"/>
                    </a:lnTo>
                    <a:lnTo>
                      <a:pt x="3716" y="374"/>
                    </a:lnTo>
                    <a:lnTo>
                      <a:pt x="3770" y="406"/>
                    </a:lnTo>
                    <a:lnTo>
                      <a:pt x="3822" y="440"/>
                    </a:lnTo>
                    <a:lnTo>
                      <a:pt x="3872" y="476"/>
                    </a:lnTo>
                    <a:lnTo>
                      <a:pt x="3922" y="512"/>
                    </a:lnTo>
                    <a:lnTo>
                      <a:pt x="3972" y="550"/>
                    </a:lnTo>
                    <a:lnTo>
                      <a:pt x="4020" y="590"/>
                    </a:lnTo>
                    <a:lnTo>
                      <a:pt x="4068" y="630"/>
                    </a:lnTo>
                    <a:lnTo>
                      <a:pt x="4114" y="670"/>
                    </a:lnTo>
                    <a:lnTo>
                      <a:pt x="4160" y="712"/>
                    </a:lnTo>
                    <a:lnTo>
                      <a:pt x="4204" y="756"/>
                    </a:lnTo>
                    <a:lnTo>
                      <a:pt x="4246" y="800"/>
                    </a:lnTo>
                    <a:lnTo>
                      <a:pt x="4288" y="846"/>
                    </a:lnTo>
                    <a:lnTo>
                      <a:pt x="4330" y="892"/>
                    </a:lnTo>
                    <a:lnTo>
                      <a:pt x="4370" y="940"/>
                    </a:lnTo>
                    <a:lnTo>
                      <a:pt x="4410" y="988"/>
                    </a:lnTo>
                    <a:lnTo>
                      <a:pt x="4446" y="1036"/>
                    </a:lnTo>
                    <a:lnTo>
                      <a:pt x="4484" y="1086"/>
                    </a:lnTo>
                    <a:lnTo>
                      <a:pt x="4518" y="1138"/>
                    </a:lnTo>
                    <a:lnTo>
                      <a:pt x="4552" y="1190"/>
                    </a:lnTo>
                    <a:lnTo>
                      <a:pt x="4586" y="1242"/>
                    </a:lnTo>
                    <a:lnTo>
                      <a:pt x="4618" y="1296"/>
                    </a:lnTo>
                    <a:lnTo>
                      <a:pt x="4648" y="1350"/>
                    </a:lnTo>
                    <a:lnTo>
                      <a:pt x="4678" y="1406"/>
                    </a:lnTo>
                    <a:lnTo>
                      <a:pt x="4706" y="1462"/>
                    </a:lnTo>
                    <a:lnTo>
                      <a:pt x="4732" y="1518"/>
                    </a:lnTo>
                    <a:lnTo>
                      <a:pt x="4756" y="1576"/>
                    </a:lnTo>
                    <a:lnTo>
                      <a:pt x="0" y="157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00"/>
                  </a:gs>
                  <a:gs pos="100000">
                    <a:srgbClr val="0000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9496" tIns="49748" rIns="99496" bIns="49748"/>
              <a:lstStyle/>
              <a:p>
                <a:endParaRPr lang="zh-CN" altLang="en-US"/>
              </a:p>
            </p:txBody>
          </p:sp>
        </p:grpSp>
        <p:sp>
          <p:nvSpPr>
            <p:cNvPr id="18437" name="AutoShape 371">
              <a:extLst>
                <a:ext uri="{FF2B5EF4-FFF2-40B4-BE49-F238E27FC236}">
                  <a16:creationId xmlns:a16="http://schemas.microsoft.com/office/drawing/2014/main" id="{C8E7C3EA-CC5A-4196-B238-2F7FC4CFBE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519" cy="1089"/>
            </a:xfrm>
            <a:prstGeom prst="roundRect">
              <a:avLst>
                <a:gd name="adj" fmla="val 7491"/>
              </a:avLst>
            </a:prstGeom>
            <a:solidFill>
              <a:srgbClr val="FFFFFF">
                <a:alpha val="25098"/>
              </a:srgbClr>
            </a:solidFill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9496" tIns="49748" rIns="99496" bIns="49748" anchor="ctr"/>
            <a:lstStyle/>
            <a:p>
              <a:pPr latinLnBrk="1">
                <a:buFont typeface="Arial" charset="0"/>
                <a:buNone/>
                <a:defRPr/>
              </a:pPr>
              <a:endParaRPr lang="zh-CN" sz="2000" b="1">
                <a:solidFill>
                  <a:srgbClr val="000000"/>
                </a:solidFill>
                <a:latin typeface="Gulim" charset="0"/>
                <a:ea typeface="Gulim" charset="0"/>
                <a:cs typeface="Gulim" charset="0"/>
                <a:sym typeface="Gulim" charset="0"/>
              </a:endParaRPr>
            </a:p>
          </p:txBody>
        </p:sp>
        <p:sp>
          <p:nvSpPr>
            <p:cNvPr id="18438" name="AutoShape 372">
              <a:extLst>
                <a:ext uri="{FF2B5EF4-FFF2-40B4-BE49-F238E27FC236}">
                  <a16:creationId xmlns:a16="http://schemas.microsoft.com/office/drawing/2014/main" id="{0A8F2E36-489C-498D-9AAC-177A25BC13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" y="45"/>
              <a:ext cx="1428" cy="43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5722"/>
                </a:gs>
                <a:gs pos="100000">
                  <a:srgbClr val="FF906D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9496" tIns="49748" rIns="99496" bIns="49748" anchor="ctr"/>
            <a:lstStyle/>
            <a:p>
              <a:pPr latinLnBrk="1">
                <a:buFont typeface="Arial" charset="0"/>
                <a:buNone/>
                <a:defRPr/>
              </a:pPr>
              <a:endParaRPr lang="zh-CN" sz="2000" b="1">
                <a:solidFill>
                  <a:srgbClr val="000000"/>
                </a:solidFill>
                <a:latin typeface="Gulim" charset="0"/>
                <a:ea typeface="Gulim" charset="0"/>
                <a:cs typeface="Gulim" charset="0"/>
                <a:sym typeface="Gulim" charset="0"/>
              </a:endParaRPr>
            </a:p>
          </p:txBody>
        </p:sp>
        <p:sp>
          <p:nvSpPr>
            <p:cNvPr id="18439" name="AutoShape 373">
              <a:extLst>
                <a:ext uri="{FF2B5EF4-FFF2-40B4-BE49-F238E27FC236}">
                  <a16:creationId xmlns:a16="http://schemas.microsoft.com/office/drawing/2014/main" id="{A903FC34-B69E-43D6-B3F5-1A1B5184F7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" y="68"/>
              <a:ext cx="1383" cy="204"/>
            </a:xfrm>
            <a:prstGeom prst="roundRect">
              <a:avLst>
                <a:gd name="adj" fmla="val 25977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9496" tIns="49748" rIns="99496" bIns="49748" anchor="ctr"/>
            <a:lstStyle/>
            <a:p>
              <a:pPr latinLnBrk="1">
                <a:buFont typeface="Arial" charset="0"/>
                <a:buNone/>
                <a:defRPr/>
              </a:pPr>
              <a:endParaRPr lang="zh-CN" sz="2000" b="1">
                <a:solidFill>
                  <a:srgbClr val="000000"/>
                </a:solidFill>
                <a:latin typeface="Gulim" charset="0"/>
                <a:ea typeface="Gulim" charset="0"/>
                <a:cs typeface="Gulim" charset="0"/>
                <a:sym typeface="Gulim" charset="0"/>
              </a:endParaRPr>
            </a:p>
          </p:txBody>
        </p:sp>
        <p:sp>
          <p:nvSpPr>
            <p:cNvPr id="18440" name="Text Box 374">
              <a:extLst>
                <a:ext uri="{FF2B5EF4-FFF2-40B4-BE49-F238E27FC236}">
                  <a16:creationId xmlns:a16="http://schemas.microsoft.com/office/drawing/2014/main" id="{F0B6C829-BAFA-4F88-AB7B-EDB90C4FAC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" y="499"/>
              <a:ext cx="1621" cy="5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9496" tIns="49748" rIns="99496" bIns="49748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latinLnBrk="1"/>
              <a:r>
                <a:rPr kumimoji="0" lang="en-US" altLang="zh-CN" sz="1100" b="1">
                  <a:solidFill>
                    <a:srgbClr val="003B5C"/>
                  </a:solidFill>
                  <a:ea typeface="Gulim" panose="020B0503020000020004" pitchFamily="34" charset="-127"/>
                  <a:sym typeface="Arial" panose="020B0604020202020204" pitchFamily="34" charset="0"/>
                </a:rPr>
                <a:t>We Create PowerPoint templates</a:t>
              </a:r>
              <a:endParaRPr kumimoji="0" lang="zh-CN" altLang="en-US" sz="1100" b="1">
                <a:solidFill>
                  <a:srgbClr val="003B5C"/>
                </a:solidFill>
                <a:ea typeface="Gulim" panose="020B0503020000020004" pitchFamily="34" charset="-127"/>
                <a:sym typeface="Arial" panose="020B0604020202020204" pitchFamily="34" charset="0"/>
              </a:endParaRPr>
            </a:p>
            <a:p>
              <a:pPr latinLnBrk="1"/>
              <a:r>
                <a:rPr kumimoji="0" lang="en-US" altLang="zh-CN" sz="1100" b="1">
                  <a:solidFill>
                    <a:srgbClr val="003B5C"/>
                  </a:solidFill>
                  <a:ea typeface="Gulim" panose="020B0503020000020004" pitchFamily="34" charset="-127"/>
                  <a:sym typeface="Arial" panose="020B0604020202020204" pitchFamily="34" charset="0"/>
                </a:rPr>
                <a:t>Based on new visual trends</a:t>
              </a:r>
              <a:endParaRPr kumimoji="0" lang="zh-CN" altLang="en-US" sz="1100" b="1">
                <a:solidFill>
                  <a:srgbClr val="003B5C"/>
                </a:solidFill>
                <a:ea typeface="Gulim" panose="020B0503020000020004" pitchFamily="34" charset="-127"/>
                <a:sym typeface="Arial" panose="020B0604020202020204" pitchFamily="34" charset="0"/>
              </a:endParaRPr>
            </a:p>
            <a:p>
              <a:pPr latinLnBrk="1"/>
              <a:r>
                <a:rPr kumimoji="0" lang="en-US" altLang="zh-CN" sz="1100" b="1">
                  <a:solidFill>
                    <a:srgbClr val="003B5C"/>
                  </a:solidFill>
                  <a:ea typeface="Gulim" panose="020B0503020000020004" pitchFamily="34" charset="-127"/>
                  <a:sym typeface="Arial" panose="020B0604020202020204" pitchFamily="34" charset="0"/>
                </a:rPr>
                <a:t>That ' s fresh, relevant and </a:t>
              </a:r>
              <a:endParaRPr kumimoji="0" lang="zh-CN" altLang="en-US" sz="1100" b="1">
                <a:solidFill>
                  <a:srgbClr val="003B5C"/>
                </a:solidFill>
                <a:ea typeface="Gulim" panose="020B0503020000020004" pitchFamily="34" charset="-127"/>
                <a:sym typeface="Arial" panose="020B0604020202020204" pitchFamily="34" charset="0"/>
              </a:endParaRPr>
            </a:p>
            <a:p>
              <a:pPr latinLnBrk="1"/>
              <a:r>
                <a:rPr kumimoji="0" lang="en-US" altLang="zh-CN" sz="1100" b="1">
                  <a:solidFill>
                    <a:srgbClr val="003B5C"/>
                  </a:solidFill>
                  <a:ea typeface="Gulim" panose="020B0503020000020004" pitchFamily="34" charset="-127"/>
                  <a:sym typeface="Arial" panose="020B0604020202020204" pitchFamily="34" charset="0"/>
                </a:rPr>
                <a:t>Always on the cutting edge. </a:t>
              </a:r>
              <a:endParaRPr kumimoji="0" lang="zh-CN" altLang="en-US" sz="1800"/>
            </a:p>
          </p:txBody>
        </p:sp>
        <p:sp>
          <p:nvSpPr>
            <p:cNvPr id="18441" name="Text Box 375">
              <a:extLst>
                <a:ext uri="{FF2B5EF4-FFF2-40B4-BE49-F238E27FC236}">
                  <a16:creationId xmlns:a16="http://schemas.microsoft.com/office/drawing/2014/main" id="{FE14EAF2-532A-4F6F-A8B6-26A3574478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" y="65"/>
              <a:ext cx="1406" cy="3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9496" tIns="49748" rIns="99496" bIns="49748">
              <a:spAutoFit/>
            </a:bodyPr>
            <a:lstStyle/>
            <a:p>
              <a:pPr algn="ctr" latinLnBrk="1">
                <a:buFont typeface="Arial" charset="0"/>
                <a:buNone/>
                <a:defRPr/>
              </a:pPr>
              <a:r>
                <a:rPr lang="en-US" altLang="zh-CN" sz="1500" b="1">
                  <a:solidFill>
                    <a:srgbClr val="000000"/>
                  </a:solidFill>
                  <a:latin typeface="Arial Black" charset="0"/>
                  <a:ea typeface="Gulim" charset="0"/>
                  <a:cs typeface="Gulim" charset="0"/>
                  <a:sym typeface="Arial Black" charset="0"/>
                </a:rPr>
                <a:t>More Choices and</a:t>
              </a:r>
              <a:endParaRPr lang="zh-CN" altLang="en-US" sz="1500" b="1">
                <a:solidFill>
                  <a:srgbClr val="000000"/>
                </a:solidFill>
                <a:latin typeface="Arial Black" charset="0"/>
                <a:ea typeface="Gulim" charset="0"/>
                <a:cs typeface="Gulim" charset="0"/>
                <a:sym typeface="Arial Black" charset="0"/>
              </a:endParaRPr>
            </a:p>
            <a:p>
              <a:pPr algn="ctr" latinLnBrk="1">
                <a:buFont typeface="Arial" charset="0"/>
                <a:buNone/>
                <a:defRPr/>
              </a:pPr>
              <a:r>
                <a:rPr lang="en-US" altLang="zh-CN" sz="1500" b="1">
                  <a:solidFill>
                    <a:srgbClr val="000000"/>
                  </a:solidFill>
                  <a:latin typeface="Arial Black" charset="0"/>
                  <a:ea typeface="Gulim" charset="0"/>
                  <a:cs typeface="Gulim" charset="0"/>
                  <a:sym typeface="Arial Black" charset="0"/>
                </a:rPr>
                <a:t>Visual trends</a:t>
              </a: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8442" name="Oval 376">
              <a:extLst>
                <a:ext uri="{FF2B5EF4-FFF2-40B4-BE49-F238E27FC236}">
                  <a16:creationId xmlns:a16="http://schemas.microsoft.com/office/drawing/2014/main" id="{A40C700E-8DC5-47D1-B0A7-B746075092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" y="2421"/>
              <a:ext cx="1212" cy="502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FFFF"/>
                </a:gs>
              </a:gsLst>
              <a:path path="shape">
                <a:fillToRect r="100000" b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9496" tIns="49748" rIns="99496" bIns="49748" anchor="ctr"/>
            <a:lstStyle/>
            <a:p>
              <a:pPr latinLnBrk="1">
                <a:buFont typeface="Arial" charset="0"/>
                <a:buNone/>
                <a:defRPr/>
              </a:pPr>
              <a:endParaRPr lang="zh-CN" sz="2000" b="1">
                <a:solidFill>
                  <a:srgbClr val="000000"/>
                </a:solidFill>
                <a:latin typeface="Gulim" charset="0"/>
                <a:ea typeface="Gulim" charset="0"/>
                <a:cs typeface="Gulim" charset="0"/>
                <a:sym typeface="Gulim" charset="0"/>
              </a:endParaRPr>
            </a:p>
          </p:txBody>
        </p:sp>
        <p:sp>
          <p:nvSpPr>
            <p:cNvPr id="18443" name="Oval 378">
              <a:extLst>
                <a:ext uri="{FF2B5EF4-FFF2-40B4-BE49-F238E27FC236}">
                  <a16:creationId xmlns:a16="http://schemas.microsoft.com/office/drawing/2014/main" id="{94E22C1E-8E2F-4807-B9C0-327922B94A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" y="1536"/>
              <a:ext cx="1170" cy="1164"/>
            </a:xfrm>
            <a:prstGeom prst="ellipse">
              <a:avLst/>
            </a:prstGeom>
            <a:gradFill rotWithShape="1">
              <a:gsLst>
                <a:gs pos="0">
                  <a:srgbClr val="FF906D"/>
                </a:gs>
                <a:gs pos="100000">
                  <a:srgbClr val="FF572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9496" tIns="49748" rIns="99496" bIns="49748" anchor="ctr"/>
            <a:lstStyle/>
            <a:p>
              <a:pPr latinLnBrk="1">
                <a:buFont typeface="Arial" charset="0"/>
                <a:buNone/>
                <a:defRPr/>
              </a:pPr>
              <a:endParaRPr lang="zh-CN" sz="2000" b="1">
                <a:solidFill>
                  <a:srgbClr val="000000"/>
                </a:solidFill>
                <a:latin typeface="Gulim" charset="0"/>
                <a:ea typeface="Gulim" charset="0"/>
                <a:cs typeface="Gulim" charset="0"/>
                <a:sym typeface="Gulim" charset="0"/>
              </a:endParaRPr>
            </a:p>
          </p:txBody>
        </p:sp>
        <p:sp>
          <p:nvSpPr>
            <p:cNvPr id="18444" name="Oval 379">
              <a:extLst>
                <a:ext uri="{FF2B5EF4-FFF2-40B4-BE49-F238E27FC236}">
                  <a16:creationId xmlns:a16="http://schemas.microsoft.com/office/drawing/2014/main" id="{26B1AF3E-E7DA-4C14-B903-242C813A6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" y="1682"/>
              <a:ext cx="197" cy="19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67ABF5"/>
                </a:gs>
              </a:gsLst>
              <a:path path="shape">
                <a:fillToRect r="100000" b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9496" tIns="49748" rIns="99496" bIns="49748" anchor="ctr"/>
            <a:lstStyle/>
            <a:p>
              <a:pPr latinLnBrk="1">
                <a:buFont typeface="Arial" charset="0"/>
                <a:buNone/>
                <a:defRPr/>
              </a:pPr>
              <a:endParaRPr lang="zh-CN" sz="2000" b="1">
                <a:solidFill>
                  <a:srgbClr val="000000"/>
                </a:solidFill>
                <a:latin typeface="Gulim" charset="0"/>
                <a:ea typeface="Gulim" charset="0"/>
                <a:cs typeface="Gulim" charset="0"/>
                <a:sym typeface="Gulim" charset="0"/>
              </a:endParaRPr>
            </a:p>
          </p:txBody>
        </p:sp>
        <p:sp>
          <p:nvSpPr>
            <p:cNvPr id="18445" name="Text Box 380">
              <a:extLst>
                <a:ext uri="{FF2B5EF4-FFF2-40B4-BE49-F238E27FC236}">
                  <a16:creationId xmlns:a16="http://schemas.microsoft.com/office/drawing/2014/main" id="{8A5A1233-8894-4B7D-82A0-BAD8C1F82E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919"/>
              <a:ext cx="910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9496" tIns="49748" rIns="99496" bIns="49748">
              <a:spAutoFit/>
            </a:bodyPr>
            <a:lstStyle/>
            <a:p>
              <a:pPr algn="ctr" latinLnBrk="1">
                <a:buFont typeface="Arial" charset="0"/>
                <a:buNone/>
                <a:defRPr/>
              </a:pPr>
              <a:r>
                <a:rPr lang="en-US" altLang="zh-CN" sz="2000" b="1">
                  <a:solidFill>
                    <a:srgbClr val="FFFFFF"/>
                  </a:solidFill>
                  <a:latin typeface="Arial Black" charset="0"/>
                  <a:ea typeface="Gulim" charset="0"/>
                  <a:cs typeface="Gulim" charset="0"/>
                  <a:sym typeface="Arial Black" charset="0"/>
                </a:rPr>
                <a:t>Premium</a:t>
              </a:r>
              <a:endParaRPr lang="zh-CN" altLang="en-US" sz="2000" b="1">
                <a:solidFill>
                  <a:srgbClr val="FFFFFF"/>
                </a:solidFill>
                <a:latin typeface="Arial Black" charset="0"/>
                <a:ea typeface="Gulim" charset="0"/>
                <a:cs typeface="Gulim" charset="0"/>
                <a:sym typeface="Arial Black" charset="0"/>
              </a:endParaRPr>
            </a:p>
            <a:p>
              <a:pPr algn="ctr" latinLnBrk="1">
                <a:buFont typeface="Arial" charset="0"/>
                <a:buNone/>
                <a:defRPr/>
              </a:pPr>
              <a:r>
                <a:rPr lang="en-US" altLang="zh-CN" sz="2000" b="1">
                  <a:solidFill>
                    <a:srgbClr val="FFFFFF"/>
                  </a:solidFill>
                  <a:latin typeface="Arial Black" charset="0"/>
                  <a:ea typeface="Gulim" charset="0"/>
                  <a:cs typeface="Gulim" charset="0"/>
                  <a:sym typeface="Arial Black" charset="0"/>
                </a:rPr>
                <a:t>Design</a:t>
              </a: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29709" name="Freeform 381">
              <a:extLst>
                <a:ext uri="{FF2B5EF4-FFF2-40B4-BE49-F238E27FC236}">
                  <a16:creationId xmlns:a16="http://schemas.microsoft.com/office/drawing/2014/main" id="{35F94B09-40E1-4635-B4BA-A743FB67DD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" y="1556"/>
              <a:ext cx="998" cy="331"/>
            </a:xfrm>
            <a:custGeom>
              <a:avLst/>
              <a:gdLst>
                <a:gd name="T0" fmla="*/ 0 w 4756"/>
                <a:gd name="T1" fmla="*/ 15 h 1576"/>
                <a:gd name="T2" fmla="*/ 0 w 4756"/>
                <a:gd name="T3" fmla="*/ 13 h 1576"/>
                <a:gd name="T4" fmla="*/ 1 w 4756"/>
                <a:gd name="T5" fmla="*/ 13 h 1576"/>
                <a:gd name="T6" fmla="*/ 2 w 4756"/>
                <a:gd name="T7" fmla="*/ 12 h 1576"/>
                <a:gd name="T8" fmla="*/ 2 w 4756"/>
                <a:gd name="T9" fmla="*/ 11 h 1576"/>
                <a:gd name="T10" fmla="*/ 3 w 4756"/>
                <a:gd name="T11" fmla="*/ 10 h 1576"/>
                <a:gd name="T12" fmla="*/ 4 w 4756"/>
                <a:gd name="T13" fmla="*/ 9 h 1576"/>
                <a:gd name="T14" fmla="*/ 4 w 4756"/>
                <a:gd name="T15" fmla="*/ 8 h 1576"/>
                <a:gd name="T16" fmla="*/ 5 w 4756"/>
                <a:gd name="T17" fmla="*/ 7 h 1576"/>
                <a:gd name="T18" fmla="*/ 6 w 4756"/>
                <a:gd name="T19" fmla="*/ 6 h 1576"/>
                <a:gd name="T20" fmla="*/ 7 w 4756"/>
                <a:gd name="T21" fmla="*/ 5 h 1576"/>
                <a:gd name="T22" fmla="*/ 8 w 4756"/>
                <a:gd name="T23" fmla="*/ 5 h 1576"/>
                <a:gd name="T24" fmla="*/ 9 w 4756"/>
                <a:gd name="T25" fmla="*/ 4 h 1576"/>
                <a:gd name="T26" fmla="*/ 10 w 4756"/>
                <a:gd name="T27" fmla="*/ 4 h 1576"/>
                <a:gd name="T28" fmla="*/ 11 w 4756"/>
                <a:gd name="T29" fmla="*/ 3 h 1576"/>
                <a:gd name="T30" fmla="*/ 12 w 4756"/>
                <a:gd name="T31" fmla="*/ 2 h 1576"/>
                <a:gd name="T32" fmla="*/ 13 w 4756"/>
                <a:gd name="T33" fmla="*/ 2 h 1576"/>
                <a:gd name="T34" fmla="*/ 14 w 4756"/>
                <a:gd name="T35" fmla="*/ 1 h 1576"/>
                <a:gd name="T36" fmla="*/ 15 w 4756"/>
                <a:gd name="T37" fmla="*/ 1 h 1576"/>
                <a:gd name="T38" fmla="*/ 16 w 4756"/>
                <a:gd name="T39" fmla="*/ 1 h 1576"/>
                <a:gd name="T40" fmla="*/ 17 w 4756"/>
                <a:gd name="T41" fmla="*/ 0 h 1576"/>
                <a:gd name="T42" fmla="*/ 18 w 4756"/>
                <a:gd name="T43" fmla="*/ 0 h 1576"/>
                <a:gd name="T44" fmla="*/ 20 w 4756"/>
                <a:gd name="T45" fmla="*/ 0 h 1576"/>
                <a:gd name="T46" fmla="*/ 21 w 4756"/>
                <a:gd name="T47" fmla="*/ 0 h 1576"/>
                <a:gd name="T48" fmla="*/ 22 w 4756"/>
                <a:gd name="T49" fmla="*/ 0 h 1576"/>
                <a:gd name="T50" fmla="*/ 23 w 4756"/>
                <a:gd name="T51" fmla="*/ 0 h 1576"/>
                <a:gd name="T52" fmla="*/ 24 w 4756"/>
                <a:gd name="T53" fmla="*/ 0 h 1576"/>
                <a:gd name="T54" fmla="*/ 26 w 4756"/>
                <a:gd name="T55" fmla="*/ 0 h 1576"/>
                <a:gd name="T56" fmla="*/ 27 w 4756"/>
                <a:gd name="T57" fmla="*/ 0 h 1576"/>
                <a:gd name="T58" fmla="*/ 28 w 4756"/>
                <a:gd name="T59" fmla="*/ 1 h 1576"/>
                <a:gd name="T60" fmla="*/ 29 w 4756"/>
                <a:gd name="T61" fmla="*/ 1 h 1576"/>
                <a:gd name="T62" fmla="*/ 30 w 4756"/>
                <a:gd name="T63" fmla="*/ 1 h 1576"/>
                <a:gd name="T64" fmla="*/ 31 w 4756"/>
                <a:gd name="T65" fmla="*/ 2 h 1576"/>
                <a:gd name="T66" fmla="*/ 32 w 4756"/>
                <a:gd name="T67" fmla="*/ 2 h 1576"/>
                <a:gd name="T68" fmla="*/ 33 w 4756"/>
                <a:gd name="T69" fmla="*/ 3 h 1576"/>
                <a:gd name="T70" fmla="*/ 34 w 4756"/>
                <a:gd name="T71" fmla="*/ 4 h 1576"/>
                <a:gd name="T72" fmla="*/ 35 w 4756"/>
                <a:gd name="T73" fmla="*/ 4 h 1576"/>
                <a:gd name="T74" fmla="*/ 36 w 4756"/>
                <a:gd name="T75" fmla="*/ 5 h 1576"/>
                <a:gd name="T76" fmla="*/ 37 w 4756"/>
                <a:gd name="T77" fmla="*/ 5 h 1576"/>
                <a:gd name="T78" fmla="*/ 38 w 4756"/>
                <a:gd name="T79" fmla="*/ 6 h 1576"/>
                <a:gd name="T80" fmla="*/ 39 w 4756"/>
                <a:gd name="T81" fmla="*/ 7 h 1576"/>
                <a:gd name="T82" fmla="*/ 40 w 4756"/>
                <a:gd name="T83" fmla="*/ 8 h 1576"/>
                <a:gd name="T84" fmla="*/ 40 w 4756"/>
                <a:gd name="T85" fmla="*/ 9 h 1576"/>
                <a:gd name="T86" fmla="*/ 41 w 4756"/>
                <a:gd name="T87" fmla="*/ 10 h 1576"/>
                <a:gd name="T88" fmla="*/ 42 w 4756"/>
                <a:gd name="T89" fmla="*/ 11 h 1576"/>
                <a:gd name="T90" fmla="*/ 42 w 4756"/>
                <a:gd name="T91" fmla="*/ 12 h 1576"/>
                <a:gd name="T92" fmla="*/ 43 w 4756"/>
                <a:gd name="T93" fmla="*/ 13 h 1576"/>
                <a:gd name="T94" fmla="*/ 43 w 4756"/>
                <a:gd name="T95" fmla="*/ 13 h 1576"/>
                <a:gd name="T96" fmla="*/ 44 w 4756"/>
                <a:gd name="T97" fmla="*/ 15 h 157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756"/>
                <a:gd name="T148" fmla="*/ 0 h 1576"/>
                <a:gd name="T149" fmla="*/ 4756 w 4756"/>
                <a:gd name="T150" fmla="*/ 1576 h 157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756" h="1576">
                  <a:moveTo>
                    <a:pt x="0" y="1576"/>
                  </a:moveTo>
                  <a:lnTo>
                    <a:pt x="0" y="1576"/>
                  </a:lnTo>
                  <a:lnTo>
                    <a:pt x="24" y="1518"/>
                  </a:lnTo>
                  <a:lnTo>
                    <a:pt x="50" y="1462"/>
                  </a:lnTo>
                  <a:lnTo>
                    <a:pt x="78" y="1406"/>
                  </a:lnTo>
                  <a:lnTo>
                    <a:pt x="108" y="1350"/>
                  </a:lnTo>
                  <a:lnTo>
                    <a:pt x="138" y="1296"/>
                  </a:lnTo>
                  <a:lnTo>
                    <a:pt x="170" y="1242"/>
                  </a:lnTo>
                  <a:lnTo>
                    <a:pt x="204" y="1190"/>
                  </a:lnTo>
                  <a:lnTo>
                    <a:pt x="238" y="1138"/>
                  </a:lnTo>
                  <a:lnTo>
                    <a:pt x="272" y="1086"/>
                  </a:lnTo>
                  <a:lnTo>
                    <a:pt x="310" y="1036"/>
                  </a:lnTo>
                  <a:lnTo>
                    <a:pt x="348" y="988"/>
                  </a:lnTo>
                  <a:lnTo>
                    <a:pt x="386" y="940"/>
                  </a:lnTo>
                  <a:lnTo>
                    <a:pt x="426" y="892"/>
                  </a:lnTo>
                  <a:lnTo>
                    <a:pt x="468" y="846"/>
                  </a:lnTo>
                  <a:lnTo>
                    <a:pt x="510" y="800"/>
                  </a:lnTo>
                  <a:lnTo>
                    <a:pt x="552" y="756"/>
                  </a:lnTo>
                  <a:lnTo>
                    <a:pt x="596" y="712"/>
                  </a:lnTo>
                  <a:lnTo>
                    <a:pt x="642" y="670"/>
                  </a:lnTo>
                  <a:lnTo>
                    <a:pt x="688" y="630"/>
                  </a:lnTo>
                  <a:lnTo>
                    <a:pt x="736" y="590"/>
                  </a:lnTo>
                  <a:lnTo>
                    <a:pt x="784" y="550"/>
                  </a:lnTo>
                  <a:lnTo>
                    <a:pt x="834" y="512"/>
                  </a:lnTo>
                  <a:lnTo>
                    <a:pt x="884" y="476"/>
                  </a:lnTo>
                  <a:lnTo>
                    <a:pt x="934" y="440"/>
                  </a:lnTo>
                  <a:lnTo>
                    <a:pt x="986" y="406"/>
                  </a:lnTo>
                  <a:lnTo>
                    <a:pt x="1040" y="374"/>
                  </a:lnTo>
                  <a:lnTo>
                    <a:pt x="1092" y="342"/>
                  </a:lnTo>
                  <a:lnTo>
                    <a:pt x="1148" y="312"/>
                  </a:lnTo>
                  <a:lnTo>
                    <a:pt x="1202" y="282"/>
                  </a:lnTo>
                  <a:lnTo>
                    <a:pt x="1258" y="254"/>
                  </a:lnTo>
                  <a:lnTo>
                    <a:pt x="1316" y="228"/>
                  </a:lnTo>
                  <a:lnTo>
                    <a:pt x="1374" y="202"/>
                  </a:lnTo>
                  <a:lnTo>
                    <a:pt x="1432" y="178"/>
                  </a:lnTo>
                  <a:lnTo>
                    <a:pt x="1490" y="156"/>
                  </a:lnTo>
                  <a:lnTo>
                    <a:pt x="1550" y="136"/>
                  </a:lnTo>
                  <a:lnTo>
                    <a:pt x="1610" y="116"/>
                  </a:lnTo>
                  <a:lnTo>
                    <a:pt x="1672" y="98"/>
                  </a:lnTo>
                  <a:lnTo>
                    <a:pt x="1732" y="80"/>
                  </a:lnTo>
                  <a:lnTo>
                    <a:pt x="1794" y="66"/>
                  </a:lnTo>
                  <a:lnTo>
                    <a:pt x="1858" y="52"/>
                  </a:lnTo>
                  <a:lnTo>
                    <a:pt x="1922" y="40"/>
                  </a:lnTo>
                  <a:lnTo>
                    <a:pt x="1984" y="30"/>
                  </a:lnTo>
                  <a:lnTo>
                    <a:pt x="2050" y="20"/>
                  </a:lnTo>
                  <a:lnTo>
                    <a:pt x="2114" y="12"/>
                  </a:lnTo>
                  <a:lnTo>
                    <a:pt x="2180" y="8"/>
                  </a:lnTo>
                  <a:lnTo>
                    <a:pt x="2246" y="2"/>
                  </a:lnTo>
                  <a:lnTo>
                    <a:pt x="2312" y="0"/>
                  </a:lnTo>
                  <a:lnTo>
                    <a:pt x="2378" y="0"/>
                  </a:lnTo>
                  <a:lnTo>
                    <a:pt x="2444" y="0"/>
                  </a:lnTo>
                  <a:lnTo>
                    <a:pt x="2510" y="2"/>
                  </a:lnTo>
                  <a:lnTo>
                    <a:pt x="2576" y="8"/>
                  </a:lnTo>
                  <a:lnTo>
                    <a:pt x="2642" y="12"/>
                  </a:lnTo>
                  <a:lnTo>
                    <a:pt x="2706" y="20"/>
                  </a:lnTo>
                  <a:lnTo>
                    <a:pt x="2772" y="30"/>
                  </a:lnTo>
                  <a:lnTo>
                    <a:pt x="2834" y="40"/>
                  </a:lnTo>
                  <a:lnTo>
                    <a:pt x="2898" y="52"/>
                  </a:lnTo>
                  <a:lnTo>
                    <a:pt x="2962" y="66"/>
                  </a:lnTo>
                  <a:lnTo>
                    <a:pt x="3024" y="80"/>
                  </a:lnTo>
                  <a:lnTo>
                    <a:pt x="3084" y="98"/>
                  </a:lnTo>
                  <a:lnTo>
                    <a:pt x="3146" y="116"/>
                  </a:lnTo>
                  <a:lnTo>
                    <a:pt x="3206" y="136"/>
                  </a:lnTo>
                  <a:lnTo>
                    <a:pt x="3266" y="156"/>
                  </a:lnTo>
                  <a:lnTo>
                    <a:pt x="3324" y="178"/>
                  </a:lnTo>
                  <a:lnTo>
                    <a:pt x="3382" y="202"/>
                  </a:lnTo>
                  <a:lnTo>
                    <a:pt x="3440" y="228"/>
                  </a:lnTo>
                  <a:lnTo>
                    <a:pt x="3498" y="254"/>
                  </a:lnTo>
                  <a:lnTo>
                    <a:pt x="3554" y="282"/>
                  </a:lnTo>
                  <a:lnTo>
                    <a:pt x="3608" y="312"/>
                  </a:lnTo>
                  <a:lnTo>
                    <a:pt x="3664" y="342"/>
                  </a:lnTo>
                  <a:lnTo>
                    <a:pt x="3716" y="374"/>
                  </a:lnTo>
                  <a:lnTo>
                    <a:pt x="3770" y="406"/>
                  </a:lnTo>
                  <a:lnTo>
                    <a:pt x="3822" y="440"/>
                  </a:lnTo>
                  <a:lnTo>
                    <a:pt x="3872" y="476"/>
                  </a:lnTo>
                  <a:lnTo>
                    <a:pt x="3922" y="512"/>
                  </a:lnTo>
                  <a:lnTo>
                    <a:pt x="3972" y="550"/>
                  </a:lnTo>
                  <a:lnTo>
                    <a:pt x="4020" y="590"/>
                  </a:lnTo>
                  <a:lnTo>
                    <a:pt x="4068" y="630"/>
                  </a:lnTo>
                  <a:lnTo>
                    <a:pt x="4114" y="670"/>
                  </a:lnTo>
                  <a:lnTo>
                    <a:pt x="4160" y="712"/>
                  </a:lnTo>
                  <a:lnTo>
                    <a:pt x="4204" y="756"/>
                  </a:lnTo>
                  <a:lnTo>
                    <a:pt x="4246" y="800"/>
                  </a:lnTo>
                  <a:lnTo>
                    <a:pt x="4288" y="846"/>
                  </a:lnTo>
                  <a:lnTo>
                    <a:pt x="4330" y="892"/>
                  </a:lnTo>
                  <a:lnTo>
                    <a:pt x="4370" y="940"/>
                  </a:lnTo>
                  <a:lnTo>
                    <a:pt x="4410" y="988"/>
                  </a:lnTo>
                  <a:lnTo>
                    <a:pt x="4446" y="1036"/>
                  </a:lnTo>
                  <a:lnTo>
                    <a:pt x="4484" y="1086"/>
                  </a:lnTo>
                  <a:lnTo>
                    <a:pt x="4518" y="1138"/>
                  </a:lnTo>
                  <a:lnTo>
                    <a:pt x="4552" y="1190"/>
                  </a:lnTo>
                  <a:lnTo>
                    <a:pt x="4586" y="1242"/>
                  </a:lnTo>
                  <a:lnTo>
                    <a:pt x="4618" y="1296"/>
                  </a:lnTo>
                  <a:lnTo>
                    <a:pt x="4648" y="1350"/>
                  </a:lnTo>
                  <a:lnTo>
                    <a:pt x="4678" y="1406"/>
                  </a:lnTo>
                  <a:lnTo>
                    <a:pt x="4706" y="1462"/>
                  </a:lnTo>
                  <a:lnTo>
                    <a:pt x="4732" y="1518"/>
                  </a:lnTo>
                  <a:lnTo>
                    <a:pt x="4756" y="1576"/>
                  </a:lnTo>
                  <a:lnTo>
                    <a:pt x="0" y="15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9496" tIns="49748" rIns="99496" bIns="49748"/>
            <a:lstStyle/>
            <a:p>
              <a:endParaRPr lang="zh-CN" altLang="en-US"/>
            </a:p>
          </p:txBody>
        </p:sp>
        <p:grpSp>
          <p:nvGrpSpPr>
            <p:cNvPr id="29710" name="Group 18">
              <a:extLst>
                <a:ext uri="{FF2B5EF4-FFF2-40B4-BE49-F238E27FC236}">
                  <a16:creationId xmlns:a16="http://schemas.microsoft.com/office/drawing/2014/main" id="{B6383859-9289-4EE2-9DDD-F2F634552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82" y="1536"/>
              <a:ext cx="2855" cy="1390"/>
              <a:chOff x="0" y="0"/>
              <a:chExt cx="2855" cy="1390"/>
            </a:xfrm>
          </p:grpSpPr>
          <p:grpSp>
            <p:nvGrpSpPr>
              <p:cNvPr id="29722" name="Group 19">
                <a:extLst>
                  <a:ext uri="{FF2B5EF4-FFF2-40B4-BE49-F238E27FC236}">
                    <a16:creationId xmlns:a16="http://schemas.microsoft.com/office/drawing/2014/main" id="{5B249D14-B11D-4170-B579-E1700AD0D2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212" cy="1387"/>
                <a:chOff x="0" y="0"/>
                <a:chExt cx="1212" cy="1387"/>
              </a:xfrm>
            </p:grpSpPr>
            <p:sp>
              <p:nvSpPr>
                <p:cNvPr id="18472" name="Oval 384">
                  <a:extLst>
                    <a:ext uri="{FF2B5EF4-FFF2-40B4-BE49-F238E27FC236}">
                      <a16:creationId xmlns:a16="http://schemas.microsoft.com/office/drawing/2014/main" id="{72D98D97-6560-4635-A66D-E0C75D4E21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885"/>
                  <a:ext cx="1212" cy="50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FFFFFF"/>
                    </a:gs>
                  </a:gsLst>
                  <a:path path="shape">
                    <a:fillToRect r="100000" b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:a16="http://schemas.microsoft.com/office/drawing/2014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:a16="http://schemas.microsoft.com/office/drawing/2014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9496" tIns="49748" rIns="99496" bIns="49748" anchor="ctr"/>
                <a:lstStyle/>
                <a:p>
                  <a:pPr latinLnBrk="1">
                    <a:buFont typeface="Arial" charset="0"/>
                    <a:buNone/>
                    <a:defRPr/>
                  </a:pPr>
                  <a:endParaRPr lang="zh-CN" sz="2000" b="1">
                    <a:solidFill>
                      <a:srgbClr val="000000"/>
                    </a:solidFill>
                    <a:latin typeface="Gulim" charset="0"/>
                    <a:ea typeface="Gulim" charset="0"/>
                    <a:cs typeface="Gulim" charset="0"/>
                    <a:sym typeface="Gulim" charset="0"/>
                  </a:endParaRPr>
                </a:p>
              </p:txBody>
            </p:sp>
            <p:grpSp>
              <p:nvGrpSpPr>
                <p:cNvPr id="29736" name="Group 21">
                  <a:extLst>
                    <a:ext uri="{FF2B5EF4-FFF2-40B4-BE49-F238E27FC236}">
                      <a16:creationId xmlns:a16="http://schemas.microsoft.com/office/drawing/2014/main" id="{C25F4238-61F7-4AA4-9B61-E8C7E00D706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" y="0"/>
                  <a:ext cx="1170" cy="1166"/>
                  <a:chOff x="0" y="0"/>
                  <a:chExt cx="1406" cy="1402"/>
                </a:xfrm>
              </p:grpSpPr>
              <p:sp>
                <p:nvSpPr>
                  <p:cNvPr id="18475" name="Oval 386">
                    <a:extLst>
                      <a:ext uri="{FF2B5EF4-FFF2-40B4-BE49-F238E27FC236}">
                        <a16:creationId xmlns:a16="http://schemas.microsoft.com/office/drawing/2014/main" id="{B5BAE2CF-6980-4316-8080-BF6B3E07AB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406" cy="140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DCDCD"/>
                      </a:gs>
                      <a:gs pos="100000">
                        <a:srgbClr val="80808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:a16="http://schemas.microsoft.com/office/drawing/2014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:a16="http://schemas.microsoft.com/office/drawing/2014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9496" tIns="49748" rIns="99496" bIns="49748" anchor="ctr"/>
                  <a:lstStyle/>
                  <a:p>
                    <a:pPr latinLnBrk="1">
                      <a:buFont typeface="Arial" charset="0"/>
                      <a:buNone/>
                      <a:defRPr/>
                    </a:pPr>
                    <a:endParaRPr lang="zh-CN" sz="2000" b="1">
                      <a:solidFill>
                        <a:srgbClr val="000000"/>
                      </a:solidFill>
                      <a:latin typeface="Gulim" charset="0"/>
                      <a:ea typeface="Gulim" charset="0"/>
                      <a:cs typeface="Gulim" charset="0"/>
                      <a:sym typeface="Gulim" charset="0"/>
                    </a:endParaRPr>
                  </a:p>
                </p:txBody>
              </p:sp>
              <p:sp>
                <p:nvSpPr>
                  <p:cNvPr id="18476" name="Oval 387">
                    <a:extLst>
                      <a:ext uri="{FF2B5EF4-FFF2-40B4-BE49-F238E27FC236}">
                        <a16:creationId xmlns:a16="http://schemas.microsoft.com/office/drawing/2014/main" id="{F9EC292D-EDC2-4020-8243-2016FB64B74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7" y="177"/>
                    <a:ext cx="237" cy="234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67ABF5"/>
                      </a:gs>
                    </a:gsLst>
                    <a:path path="shape">
                      <a:fillToRect r="100000" b="10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:a16="http://schemas.microsoft.com/office/drawing/2014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:a16="http://schemas.microsoft.com/office/drawing/2014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9496" tIns="49748" rIns="99496" bIns="49748" anchor="ctr"/>
                  <a:lstStyle/>
                  <a:p>
                    <a:pPr latinLnBrk="1">
                      <a:buFont typeface="Arial" charset="0"/>
                      <a:buNone/>
                      <a:defRPr/>
                    </a:pPr>
                    <a:endParaRPr lang="zh-CN" sz="2000" b="1">
                      <a:solidFill>
                        <a:srgbClr val="000000"/>
                      </a:solidFill>
                      <a:latin typeface="Gulim" charset="0"/>
                      <a:ea typeface="Gulim" charset="0"/>
                      <a:cs typeface="Gulim" charset="0"/>
                      <a:sym typeface="Gulim" charset="0"/>
                    </a:endParaRPr>
                  </a:p>
                </p:txBody>
              </p:sp>
            </p:grpSp>
            <p:sp>
              <p:nvSpPr>
                <p:cNvPr id="29737" name="Freeform 388">
                  <a:extLst>
                    <a:ext uri="{FF2B5EF4-FFF2-40B4-BE49-F238E27FC236}">
                      <a16:creationId xmlns:a16="http://schemas.microsoft.com/office/drawing/2014/main" id="{3C24DFB0-101D-4133-9B82-001BB3D813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0" y="20"/>
                  <a:ext cx="998" cy="331"/>
                </a:xfrm>
                <a:custGeom>
                  <a:avLst/>
                  <a:gdLst>
                    <a:gd name="T0" fmla="*/ 0 w 4756"/>
                    <a:gd name="T1" fmla="*/ 15 h 1576"/>
                    <a:gd name="T2" fmla="*/ 0 w 4756"/>
                    <a:gd name="T3" fmla="*/ 13 h 1576"/>
                    <a:gd name="T4" fmla="*/ 1 w 4756"/>
                    <a:gd name="T5" fmla="*/ 13 h 1576"/>
                    <a:gd name="T6" fmla="*/ 2 w 4756"/>
                    <a:gd name="T7" fmla="*/ 12 h 1576"/>
                    <a:gd name="T8" fmla="*/ 2 w 4756"/>
                    <a:gd name="T9" fmla="*/ 11 h 1576"/>
                    <a:gd name="T10" fmla="*/ 3 w 4756"/>
                    <a:gd name="T11" fmla="*/ 10 h 1576"/>
                    <a:gd name="T12" fmla="*/ 4 w 4756"/>
                    <a:gd name="T13" fmla="*/ 9 h 1576"/>
                    <a:gd name="T14" fmla="*/ 4 w 4756"/>
                    <a:gd name="T15" fmla="*/ 8 h 1576"/>
                    <a:gd name="T16" fmla="*/ 5 w 4756"/>
                    <a:gd name="T17" fmla="*/ 7 h 1576"/>
                    <a:gd name="T18" fmla="*/ 6 w 4756"/>
                    <a:gd name="T19" fmla="*/ 6 h 1576"/>
                    <a:gd name="T20" fmla="*/ 7 w 4756"/>
                    <a:gd name="T21" fmla="*/ 5 h 1576"/>
                    <a:gd name="T22" fmla="*/ 8 w 4756"/>
                    <a:gd name="T23" fmla="*/ 5 h 1576"/>
                    <a:gd name="T24" fmla="*/ 9 w 4756"/>
                    <a:gd name="T25" fmla="*/ 4 h 1576"/>
                    <a:gd name="T26" fmla="*/ 10 w 4756"/>
                    <a:gd name="T27" fmla="*/ 4 h 1576"/>
                    <a:gd name="T28" fmla="*/ 11 w 4756"/>
                    <a:gd name="T29" fmla="*/ 3 h 1576"/>
                    <a:gd name="T30" fmla="*/ 12 w 4756"/>
                    <a:gd name="T31" fmla="*/ 2 h 1576"/>
                    <a:gd name="T32" fmla="*/ 13 w 4756"/>
                    <a:gd name="T33" fmla="*/ 2 h 1576"/>
                    <a:gd name="T34" fmla="*/ 14 w 4756"/>
                    <a:gd name="T35" fmla="*/ 1 h 1576"/>
                    <a:gd name="T36" fmla="*/ 15 w 4756"/>
                    <a:gd name="T37" fmla="*/ 1 h 1576"/>
                    <a:gd name="T38" fmla="*/ 16 w 4756"/>
                    <a:gd name="T39" fmla="*/ 1 h 1576"/>
                    <a:gd name="T40" fmla="*/ 17 w 4756"/>
                    <a:gd name="T41" fmla="*/ 0 h 1576"/>
                    <a:gd name="T42" fmla="*/ 18 w 4756"/>
                    <a:gd name="T43" fmla="*/ 0 h 1576"/>
                    <a:gd name="T44" fmla="*/ 20 w 4756"/>
                    <a:gd name="T45" fmla="*/ 0 h 1576"/>
                    <a:gd name="T46" fmla="*/ 21 w 4756"/>
                    <a:gd name="T47" fmla="*/ 0 h 1576"/>
                    <a:gd name="T48" fmla="*/ 22 w 4756"/>
                    <a:gd name="T49" fmla="*/ 0 h 1576"/>
                    <a:gd name="T50" fmla="*/ 23 w 4756"/>
                    <a:gd name="T51" fmla="*/ 0 h 1576"/>
                    <a:gd name="T52" fmla="*/ 24 w 4756"/>
                    <a:gd name="T53" fmla="*/ 0 h 1576"/>
                    <a:gd name="T54" fmla="*/ 26 w 4756"/>
                    <a:gd name="T55" fmla="*/ 0 h 1576"/>
                    <a:gd name="T56" fmla="*/ 27 w 4756"/>
                    <a:gd name="T57" fmla="*/ 0 h 1576"/>
                    <a:gd name="T58" fmla="*/ 28 w 4756"/>
                    <a:gd name="T59" fmla="*/ 1 h 1576"/>
                    <a:gd name="T60" fmla="*/ 29 w 4756"/>
                    <a:gd name="T61" fmla="*/ 1 h 1576"/>
                    <a:gd name="T62" fmla="*/ 30 w 4756"/>
                    <a:gd name="T63" fmla="*/ 1 h 1576"/>
                    <a:gd name="T64" fmla="*/ 31 w 4756"/>
                    <a:gd name="T65" fmla="*/ 2 h 1576"/>
                    <a:gd name="T66" fmla="*/ 32 w 4756"/>
                    <a:gd name="T67" fmla="*/ 2 h 1576"/>
                    <a:gd name="T68" fmla="*/ 33 w 4756"/>
                    <a:gd name="T69" fmla="*/ 3 h 1576"/>
                    <a:gd name="T70" fmla="*/ 34 w 4756"/>
                    <a:gd name="T71" fmla="*/ 4 h 1576"/>
                    <a:gd name="T72" fmla="*/ 35 w 4756"/>
                    <a:gd name="T73" fmla="*/ 4 h 1576"/>
                    <a:gd name="T74" fmla="*/ 36 w 4756"/>
                    <a:gd name="T75" fmla="*/ 5 h 1576"/>
                    <a:gd name="T76" fmla="*/ 37 w 4756"/>
                    <a:gd name="T77" fmla="*/ 5 h 1576"/>
                    <a:gd name="T78" fmla="*/ 38 w 4756"/>
                    <a:gd name="T79" fmla="*/ 6 h 1576"/>
                    <a:gd name="T80" fmla="*/ 39 w 4756"/>
                    <a:gd name="T81" fmla="*/ 7 h 1576"/>
                    <a:gd name="T82" fmla="*/ 40 w 4756"/>
                    <a:gd name="T83" fmla="*/ 8 h 1576"/>
                    <a:gd name="T84" fmla="*/ 40 w 4756"/>
                    <a:gd name="T85" fmla="*/ 9 h 1576"/>
                    <a:gd name="T86" fmla="*/ 41 w 4756"/>
                    <a:gd name="T87" fmla="*/ 10 h 1576"/>
                    <a:gd name="T88" fmla="*/ 42 w 4756"/>
                    <a:gd name="T89" fmla="*/ 11 h 1576"/>
                    <a:gd name="T90" fmla="*/ 42 w 4756"/>
                    <a:gd name="T91" fmla="*/ 12 h 1576"/>
                    <a:gd name="T92" fmla="*/ 43 w 4756"/>
                    <a:gd name="T93" fmla="*/ 13 h 1576"/>
                    <a:gd name="T94" fmla="*/ 43 w 4756"/>
                    <a:gd name="T95" fmla="*/ 13 h 1576"/>
                    <a:gd name="T96" fmla="*/ 44 w 4756"/>
                    <a:gd name="T97" fmla="*/ 15 h 157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756"/>
                    <a:gd name="T148" fmla="*/ 0 h 1576"/>
                    <a:gd name="T149" fmla="*/ 4756 w 4756"/>
                    <a:gd name="T150" fmla="*/ 1576 h 157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756" h="1576">
                      <a:moveTo>
                        <a:pt x="0" y="1576"/>
                      </a:moveTo>
                      <a:lnTo>
                        <a:pt x="0" y="1576"/>
                      </a:lnTo>
                      <a:lnTo>
                        <a:pt x="24" y="1518"/>
                      </a:lnTo>
                      <a:lnTo>
                        <a:pt x="50" y="1462"/>
                      </a:lnTo>
                      <a:lnTo>
                        <a:pt x="78" y="1406"/>
                      </a:lnTo>
                      <a:lnTo>
                        <a:pt x="108" y="1350"/>
                      </a:lnTo>
                      <a:lnTo>
                        <a:pt x="138" y="1296"/>
                      </a:lnTo>
                      <a:lnTo>
                        <a:pt x="170" y="1242"/>
                      </a:lnTo>
                      <a:lnTo>
                        <a:pt x="204" y="1190"/>
                      </a:lnTo>
                      <a:lnTo>
                        <a:pt x="238" y="1138"/>
                      </a:lnTo>
                      <a:lnTo>
                        <a:pt x="272" y="1086"/>
                      </a:lnTo>
                      <a:lnTo>
                        <a:pt x="310" y="1036"/>
                      </a:lnTo>
                      <a:lnTo>
                        <a:pt x="348" y="988"/>
                      </a:lnTo>
                      <a:lnTo>
                        <a:pt x="386" y="940"/>
                      </a:lnTo>
                      <a:lnTo>
                        <a:pt x="426" y="892"/>
                      </a:lnTo>
                      <a:lnTo>
                        <a:pt x="468" y="846"/>
                      </a:lnTo>
                      <a:lnTo>
                        <a:pt x="510" y="800"/>
                      </a:lnTo>
                      <a:lnTo>
                        <a:pt x="552" y="756"/>
                      </a:lnTo>
                      <a:lnTo>
                        <a:pt x="596" y="712"/>
                      </a:lnTo>
                      <a:lnTo>
                        <a:pt x="642" y="670"/>
                      </a:lnTo>
                      <a:lnTo>
                        <a:pt x="688" y="630"/>
                      </a:lnTo>
                      <a:lnTo>
                        <a:pt x="736" y="590"/>
                      </a:lnTo>
                      <a:lnTo>
                        <a:pt x="784" y="550"/>
                      </a:lnTo>
                      <a:lnTo>
                        <a:pt x="834" y="512"/>
                      </a:lnTo>
                      <a:lnTo>
                        <a:pt x="884" y="476"/>
                      </a:lnTo>
                      <a:lnTo>
                        <a:pt x="934" y="440"/>
                      </a:lnTo>
                      <a:lnTo>
                        <a:pt x="986" y="406"/>
                      </a:lnTo>
                      <a:lnTo>
                        <a:pt x="1040" y="374"/>
                      </a:lnTo>
                      <a:lnTo>
                        <a:pt x="1092" y="342"/>
                      </a:lnTo>
                      <a:lnTo>
                        <a:pt x="1148" y="312"/>
                      </a:lnTo>
                      <a:lnTo>
                        <a:pt x="1202" y="282"/>
                      </a:lnTo>
                      <a:lnTo>
                        <a:pt x="1258" y="254"/>
                      </a:lnTo>
                      <a:lnTo>
                        <a:pt x="1316" y="228"/>
                      </a:lnTo>
                      <a:lnTo>
                        <a:pt x="1374" y="202"/>
                      </a:lnTo>
                      <a:lnTo>
                        <a:pt x="1432" y="178"/>
                      </a:lnTo>
                      <a:lnTo>
                        <a:pt x="1490" y="156"/>
                      </a:lnTo>
                      <a:lnTo>
                        <a:pt x="1550" y="136"/>
                      </a:lnTo>
                      <a:lnTo>
                        <a:pt x="1610" y="116"/>
                      </a:lnTo>
                      <a:lnTo>
                        <a:pt x="1672" y="98"/>
                      </a:lnTo>
                      <a:lnTo>
                        <a:pt x="1732" y="80"/>
                      </a:lnTo>
                      <a:lnTo>
                        <a:pt x="1794" y="66"/>
                      </a:lnTo>
                      <a:lnTo>
                        <a:pt x="1858" y="52"/>
                      </a:lnTo>
                      <a:lnTo>
                        <a:pt x="1922" y="40"/>
                      </a:lnTo>
                      <a:lnTo>
                        <a:pt x="1984" y="30"/>
                      </a:lnTo>
                      <a:lnTo>
                        <a:pt x="2050" y="20"/>
                      </a:lnTo>
                      <a:lnTo>
                        <a:pt x="2114" y="12"/>
                      </a:lnTo>
                      <a:lnTo>
                        <a:pt x="2180" y="8"/>
                      </a:lnTo>
                      <a:lnTo>
                        <a:pt x="2246" y="2"/>
                      </a:lnTo>
                      <a:lnTo>
                        <a:pt x="2312" y="0"/>
                      </a:lnTo>
                      <a:lnTo>
                        <a:pt x="2378" y="0"/>
                      </a:lnTo>
                      <a:lnTo>
                        <a:pt x="2444" y="0"/>
                      </a:lnTo>
                      <a:lnTo>
                        <a:pt x="2510" y="2"/>
                      </a:lnTo>
                      <a:lnTo>
                        <a:pt x="2576" y="8"/>
                      </a:lnTo>
                      <a:lnTo>
                        <a:pt x="2642" y="12"/>
                      </a:lnTo>
                      <a:lnTo>
                        <a:pt x="2706" y="20"/>
                      </a:lnTo>
                      <a:lnTo>
                        <a:pt x="2772" y="30"/>
                      </a:lnTo>
                      <a:lnTo>
                        <a:pt x="2834" y="40"/>
                      </a:lnTo>
                      <a:lnTo>
                        <a:pt x="2898" y="52"/>
                      </a:lnTo>
                      <a:lnTo>
                        <a:pt x="2962" y="66"/>
                      </a:lnTo>
                      <a:lnTo>
                        <a:pt x="3024" y="80"/>
                      </a:lnTo>
                      <a:lnTo>
                        <a:pt x="3084" y="98"/>
                      </a:lnTo>
                      <a:lnTo>
                        <a:pt x="3146" y="116"/>
                      </a:lnTo>
                      <a:lnTo>
                        <a:pt x="3206" y="136"/>
                      </a:lnTo>
                      <a:lnTo>
                        <a:pt x="3266" y="156"/>
                      </a:lnTo>
                      <a:lnTo>
                        <a:pt x="3324" y="178"/>
                      </a:lnTo>
                      <a:lnTo>
                        <a:pt x="3382" y="202"/>
                      </a:lnTo>
                      <a:lnTo>
                        <a:pt x="3440" y="228"/>
                      </a:lnTo>
                      <a:lnTo>
                        <a:pt x="3498" y="254"/>
                      </a:lnTo>
                      <a:lnTo>
                        <a:pt x="3554" y="282"/>
                      </a:lnTo>
                      <a:lnTo>
                        <a:pt x="3608" y="312"/>
                      </a:lnTo>
                      <a:lnTo>
                        <a:pt x="3664" y="342"/>
                      </a:lnTo>
                      <a:lnTo>
                        <a:pt x="3716" y="374"/>
                      </a:lnTo>
                      <a:lnTo>
                        <a:pt x="3770" y="406"/>
                      </a:lnTo>
                      <a:lnTo>
                        <a:pt x="3822" y="440"/>
                      </a:lnTo>
                      <a:lnTo>
                        <a:pt x="3872" y="476"/>
                      </a:lnTo>
                      <a:lnTo>
                        <a:pt x="3922" y="512"/>
                      </a:lnTo>
                      <a:lnTo>
                        <a:pt x="3972" y="550"/>
                      </a:lnTo>
                      <a:lnTo>
                        <a:pt x="4020" y="590"/>
                      </a:lnTo>
                      <a:lnTo>
                        <a:pt x="4068" y="630"/>
                      </a:lnTo>
                      <a:lnTo>
                        <a:pt x="4114" y="670"/>
                      </a:lnTo>
                      <a:lnTo>
                        <a:pt x="4160" y="712"/>
                      </a:lnTo>
                      <a:lnTo>
                        <a:pt x="4204" y="756"/>
                      </a:lnTo>
                      <a:lnTo>
                        <a:pt x="4246" y="800"/>
                      </a:lnTo>
                      <a:lnTo>
                        <a:pt x="4288" y="846"/>
                      </a:lnTo>
                      <a:lnTo>
                        <a:pt x="4330" y="892"/>
                      </a:lnTo>
                      <a:lnTo>
                        <a:pt x="4370" y="940"/>
                      </a:lnTo>
                      <a:lnTo>
                        <a:pt x="4410" y="988"/>
                      </a:lnTo>
                      <a:lnTo>
                        <a:pt x="4446" y="1036"/>
                      </a:lnTo>
                      <a:lnTo>
                        <a:pt x="4484" y="1086"/>
                      </a:lnTo>
                      <a:lnTo>
                        <a:pt x="4518" y="1138"/>
                      </a:lnTo>
                      <a:lnTo>
                        <a:pt x="4552" y="1190"/>
                      </a:lnTo>
                      <a:lnTo>
                        <a:pt x="4586" y="1242"/>
                      </a:lnTo>
                      <a:lnTo>
                        <a:pt x="4618" y="1296"/>
                      </a:lnTo>
                      <a:lnTo>
                        <a:pt x="4648" y="1350"/>
                      </a:lnTo>
                      <a:lnTo>
                        <a:pt x="4678" y="1406"/>
                      </a:lnTo>
                      <a:lnTo>
                        <a:pt x="4706" y="1462"/>
                      </a:lnTo>
                      <a:lnTo>
                        <a:pt x="4732" y="1518"/>
                      </a:lnTo>
                      <a:lnTo>
                        <a:pt x="4756" y="1576"/>
                      </a:lnTo>
                      <a:lnTo>
                        <a:pt x="0" y="157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99496" tIns="49748" rIns="99496" bIns="49748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9723" name="Group 25">
                <a:extLst>
                  <a:ext uri="{FF2B5EF4-FFF2-40B4-BE49-F238E27FC236}">
                    <a16:creationId xmlns:a16="http://schemas.microsoft.com/office/drawing/2014/main" id="{C7309DE3-2170-4E0A-8350-8F5804A2F8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26" y="3"/>
                <a:ext cx="1212" cy="1387"/>
                <a:chOff x="0" y="0"/>
                <a:chExt cx="1212" cy="1387"/>
              </a:xfrm>
            </p:grpSpPr>
            <p:sp>
              <p:nvSpPr>
                <p:cNvPr id="18467" name="Oval 390">
                  <a:extLst>
                    <a:ext uri="{FF2B5EF4-FFF2-40B4-BE49-F238E27FC236}">
                      <a16:creationId xmlns:a16="http://schemas.microsoft.com/office/drawing/2014/main" id="{72F16FCA-8442-4F25-B76F-51400CE999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1" y="885"/>
                  <a:ext cx="1213" cy="50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FFFFFF"/>
                    </a:gs>
                  </a:gsLst>
                  <a:path path="shape">
                    <a:fillToRect r="100000" b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:a16="http://schemas.microsoft.com/office/drawing/2014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:a16="http://schemas.microsoft.com/office/drawing/2014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9496" tIns="49748" rIns="99496" bIns="49748" anchor="ctr"/>
                <a:lstStyle/>
                <a:p>
                  <a:pPr latinLnBrk="1">
                    <a:buFont typeface="Arial" charset="0"/>
                    <a:buNone/>
                    <a:defRPr/>
                  </a:pPr>
                  <a:endParaRPr lang="zh-CN" sz="2000" b="1">
                    <a:solidFill>
                      <a:srgbClr val="000000"/>
                    </a:solidFill>
                    <a:latin typeface="Gulim" charset="0"/>
                    <a:ea typeface="Gulim" charset="0"/>
                    <a:cs typeface="Gulim" charset="0"/>
                    <a:sym typeface="Gulim" charset="0"/>
                  </a:endParaRPr>
                </a:p>
              </p:txBody>
            </p:sp>
            <p:grpSp>
              <p:nvGrpSpPr>
                <p:cNvPr id="29731" name="Group 27">
                  <a:extLst>
                    <a:ext uri="{FF2B5EF4-FFF2-40B4-BE49-F238E27FC236}">
                      <a16:creationId xmlns:a16="http://schemas.microsoft.com/office/drawing/2014/main" id="{E7FCA936-BD89-4606-9FE8-A4B440DF59F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" y="0"/>
                  <a:ext cx="1170" cy="1166"/>
                  <a:chOff x="0" y="0"/>
                  <a:chExt cx="1406" cy="1402"/>
                </a:xfrm>
              </p:grpSpPr>
              <p:sp>
                <p:nvSpPr>
                  <p:cNvPr id="18470" name="Oval 392">
                    <a:extLst>
                      <a:ext uri="{FF2B5EF4-FFF2-40B4-BE49-F238E27FC236}">
                        <a16:creationId xmlns:a16="http://schemas.microsoft.com/office/drawing/2014/main" id="{12ABB140-FFDD-4415-95E2-277DC20DC9E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-1" y="1"/>
                    <a:ext cx="1407" cy="140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DCDCD"/>
                      </a:gs>
                      <a:gs pos="100000">
                        <a:srgbClr val="80808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:a16="http://schemas.microsoft.com/office/drawing/2014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:a16="http://schemas.microsoft.com/office/drawing/2014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9496" tIns="49748" rIns="99496" bIns="49748" anchor="ctr"/>
                  <a:lstStyle/>
                  <a:p>
                    <a:pPr latinLnBrk="1">
                      <a:buFont typeface="Arial" charset="0"/>
                      <a:buNone/>
                      <a:defRPr/>
                    </a:pPr>
                    <a:endParaRPr lang="zh-CN" sz="2000" b="1">
                      <a:solidFill>
                        <a:srgbClr val="000000"/>
                      </a:solidFill>
                      <a:latin typeface="Gulim" charset="0"/>
                      <a:ea typeface="Gulim" charset="0"/>
                      <a:cs typeface="Gulim" charset="0"/>
                      <a:sym typeface="Gulim" charset="0"/>
                    </a:endParaRPr>
                  </a:p>
                </p:txBody>
              </p:sp>
              <p:sp>
                <p:nvSpPr>
                  <p:cNvPr id="18471" name="Oval 393">
                    <a:extLst>
                      <a:ext uri="{FF2B5EF4-FFF2-40B4-BE49-F238E27FC236}">
                        <a16:creationId xmlns:a16="http://schemas.microsoft.com/office/drawing/2014/main" id="{B3494837-C49D-4EA4-BC72-703F95C25C2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8" y="177"/>
                    <a:ext cx="235" cy="234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67ABF5"/>
                      </a:gs>
                    </a:gsLst>
                    <a:path path="shape">
                      <a:fillToRect r="100000" b="10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:a16="http://schemas.microsoft.com/office/drawing/2014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:a16="http://schemas.microsoft.com/office/drawing/2014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9496" tIns="49748" rIns="99496" bIns="49748" anchor="ctr"/>
                  <a:lstStyle/>
                  <a:p>
                    <a:pPr latinLnBrk="1">
                      <a:buFont typeface="Arial" charset="0"/>
                      <a:buNone/>
                      <a:defRPr/>
                    </a:pPr>
                    <a:endParaRPr lang="zh-CN" sz="2000" b="1">
                      <a:solidFill>
                        <a:srgbClr val="000000"/>
                      </a:solidFill>
                      <a:latin typeface="Gulim" charset="0"/>
                      <a:ea typeface="Gulim" charset="0"/>
                      <a:cs typeface="Gulim" charset="0"/>
                      <a:sym typeface="Gulim" charset="0"/>
                    </a:endParaRPr>
                  </a:p>
                </p:txBody>
              </p:sp>
            </p:grpSp>
            <p:sp>
              <p:nvSpPr>
                <p:cNvPr id="29732" name="Freeform 394">
                  <a:extLst>
                    <a:ext uri="{FF2B5EF4-FFF2-40B4-BE49-F238E27FC236}">
                      <a16:creationId xmlns:a16="http://schemas.microsoft.com/office/drawing/2014/main" id="{D3A93984-5E4F-48C4-9FDE-4DD4641B73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0" y="20"/>
                  <a:ext cx="998" cy="331"/>
                </a:xfrm>
                <a:custGeom>
                  <a:avLst/>
                  <a:gdLst>
                    <a:gd name="T0" fmla="*/ 0 w 4756"/>
                    <a:gd name="T1" fmla="*/ 15 h 1576"/>
                    <a:gd name="T2" fmla="*/ 0 w 4756"/>
                    <a:gd name="T3" fmla="*/ 13 h 1576"/>
                    <a:gd name="T4" fmla="*/ 1 w 4756"/>
                    <a:gd name="T5" fmla="*/ 13 h 1576"/>
                    <a:gd name="T6" fmla="*/ 2 w 4756"/>
                    <a:gd name="T7" fmla="*/ 12 h 1576"/>
                    <a:gd name="T8" fmla="*/ 2 w 4756"/>
                    <a:gd name="T9" fmla="*/ 11 h 1576"/>
                    <a:gd name="T10" fmla="*/ 3 w 4756"/>
                    <a:gd name="T11" fmla="*/ 10 h 1576"/>
                    <a:gd name="T12" fmla="*/ 4 w 4756"/>
                    <a:gd name="T13" fmla="*/ 9 h 1576"/>
                    <a:gd name="T14" fmla="*/ 4 w 4756"/>
                    <a:gd name="T15" fmla="*/ 8 h 1576"/>
                    <a:gd name="T16" fmla="*/ 5 w 4756"/>
                    <a:gd name="T17" fmla="*/ 7 h 1576"/>
                    <a:gd name="T18" fmla="*/ 6 w 4756"/>
                    <a:gd name="T19" fmla="*/ 6 h 1576"/>
                    <a:gd name="T20" fmla="*/ 7 w 4756"/>
                    <a:gd name="T21" fmla="*/ 5 h 1576"/>
                    <a:gd name="T22" fmla="*/ 8 w 4756"/>
                    <a:gd name="T23" fmla="*/ 5 h 1576"/>
                    <a:gd name="T24" fmla="*/ 9 w 4756"/>
                    <a:gd name="T25" fmla="*/ 4 h 1576"/>
                    <a:gd name="T26" fmla="*/ 10 w 4756"/>
                    <a:gd name="T27" fmla="*/ 4 h 1576"/>
                    <a:gd name="T28" fmla="*/ 11 w 4756"/>
                    <a:gd name="T29" fmla="*/ 3 h 1576"/>
                    <a:gd name="T30" fmla="*/ 12 w 4756"/>
                    <a:gd name="T31" fmla="*/ 2 h 1576"/>
                    <a:gd name="T32" fmla="*/ 13 w 4756"/>
                    <a:gd name="T33" fmla="*/ 2 h 1576"/>
                    <a:gd name="T34" fmla="*/ 14 w 4756"/>
                    <a:gd name="T35" fmla="*/ 1 h 1576"/>
                    <a:gd name="T36" fmla="*/ 15 w 4756"/>
                    <a:gd name="T37" fmla="*/ 1 h 1576"/>
                    <a:gd name="T38" fmla="*/ 16 w 4756"/>
                    <a:gd name="T39" fmla="*/ 1 h 1576"/>
                    <a:gd name="T40" fmla="*/ 17 w 4756"/>
                    <a:gd name="T41" fmla="*/ 0 h 1576"/>
                    <a:gd name="T42" fmla="*/ 18 w 4756"/>
                    <a:gd name="T43" fmla="*/ 0 h 1576"/>
                    <a:gd name="T44" fmla="*/ 20 w 4756"/>
                    <a:gd name="T45" fmla="*/ 0 h 1576"/>
                    <a:gd name="T46" fmla="*/ 21 w 4756"/>
                    <a:gd name="T47" fmla="*/ 0 h 1576"/>
                    <a:gd name="T48" fmla="*/ 22 w 4756"/>
                    <a:gd name="T49" fmla="*/ 0 h 1576"/>
                    <a:gd name="T50" fmla="*/ 23 w 4756"/>
                    <a:gd name="T51" fmla="*/ 0 h 1576"/>
                    <a:gd name="T52" fmla="*/ 24 w 4756"/>
                    <a:gd name="T53" fmla="*/ 0 h 1576"/>
                    <a:gd name="T54" fmla="*/ 26 w 4756"/>
                    <a:gd name="T55" fmla="*/ 0 h 1576"/>
                    <a:gd name="T56" fmla="*/ 27 w 4756"/>
                    <a:gd name="T57" fmla="*/ 0 h 1576"/>
                    <a:gd name="T58" fmla="*/ 28 w 4756"/>
                    <a:gd name="T59" fmla="*/ 1 h 1576"/>
                    <a:gd name="T60" fmla="*/ 29 w 4756"/>
                    <a:gd name="T61" fmla="*/ 1 h 1576"/>
                    <a:gd name="T62" fmla="*/ 30 w 4756"/>
                    <a:gd name="T63" fmla="*/ 1 h 1576"/>
                    <a:gd name="T64" fmla="*/ 31 w 4756"/>
                    <a:gd name="T65" fmla="*/ 2 h 1576"/>
                    <a:gd name="T66" fmla="*/ 32 w 4756"/>
                    <a:gd name="T67" fmla="*/ 2 h 1576"/>
                    <a:gd name="T68" fmla="*/ 33 w 4756"/>
                    <a:gd name="T69" fmla="*/ 3 h 1576"/>
                    <a:gd name="T70" fmla="*/ 34 w 4756"/>
                    <a:gd name="T71" fmla="*/ 4 h 1576"/>
                    <a:gd name="T72" fmla="*/ 35 w 4756"/>
                    <a:gd name="T73" fmla="*/ 4 h 1576"/>
                    <a:gd name="T74" fmla="*/ 36 w 4756"/>
                    <a:gd name="T75" fmla="*/ 5 h 1576"/>
                    <a:gd name="T76" fmla="*/ 37 w 4756"/>
                    <a:gd name="T77" fmla="*/ 5 h 1576"/>
                    <a:gd name="T78" fmla="*/ 38 w 4756"/>
                    <a:gd name="T79" fmla="*/ 6 h 1576"/>
                    <a:gd name="T80" fmla="*/ 39 w 4756"/>
                    <a:gd name="T81" fmla="*/ 7 h 1576"/>
                    <a:gd name="T82" fmla="*/ 40 w 4756"/>
                    <a:gd name="T83" fmla="*/ 8 h 1576"/>
                    <a:gd name="T84" fmla="*/ 40 w 4756"/>
                    <a:gd name="T85" fmla="*/ 9 h 1576"/>
                    <a:gd name="T86" fmla="*/ 41 w 4756"/>
                    <a:gd name="T87" fmla="*/ 10 h 1576"/>
                    <a:gd name="T88" fmla="*/ 42 w 4756"/>
                    <a:gd name="T89" fmla="*/ 11 h 1576"/>
                    <a:gd name="T90" fmla="*/ 42 w 4756"/>
                    <a:gd name="T91" fmla="*/ 12 h 1576"/>
                    <a:gd name="T92" fmla="*/ 43 w 4756"/>
                    <a:gd name="T93" fmla="*/ 13 h 1576"/>
                    <a:gd name="T94" fmla="*/ 43 w 4756"/>
                    <a:gd name="T95" fmla="*/ 13 h 1576"/>
                    <a:gd name="T96" fmla="*/ 44 w 4756"/>
                    <a:gd name="T97" fmla="*/ 15 h 157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756"/>
                    <a:gd name="T148" fmla="*/ 0 h 1576"/>
                    <a:gd name="T149" fmla="*/ 4756 w 4756"/>
                    <a:gd name="T150" fmla="*/ 1576 h 157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756" h="1576">
                      <a:moveTo>
                        <a:pt x="0" y="1576"/>
                      </a:moveTo>
                      <a:lnTo>
                        <a:pt x="0" y="1576"/>
                      </a:lnTo>
                      <a:lnTo>
                        <a:pt x="24" y="1518"/>
                      </a:lnTo>
                      <a:lnTo>
                        <a:pt x="50" y="1462"/>
                      </a:lnTo>
                      <a:lnTo>
                        <a:pt x="78" y="1406"/>
                      </a:lnTo>
                      <a:lnTo>
                        <a:pt x="108" y="1350"/>
                      </a:lnTo>
                      <a:lnTo>
                        <a:pt x="138" y="1296"/>
                      </a:lnTo>
                      <a:lnTo>
                        <a:pt x="170" y="1242"/>
                      </a:lnTo>
                      <a:lnTo>
                        <a:pt x="204" y="1190"/>
                      </a:lnTo>
                      <a:lnTo>
                        <a:pt x="238" y="1138"/>
                      </a:lnTo>
                      <a:lnTo>
                        <a:pt x="272" y="1086"/>
                      </a:lnTo>
                      <a:lnTo>
                        <a:pt x="310" y="1036"/>
                      </a:lnTo>
                      <a:lnTo>
                        <a:pt x="348" y="988"/>
                      </a:lnTo>
                      <a:lnTo>
                        <a:pt x="386" y="940"/>
                      </a:lnTo>
                      <a:lnTo>
                        <a:pt x="426" y="892"/>
                      </a:lnTo>
                      <a:lnTo>
                        <a:pt x="468" y="846"/>
                      </a:lnTo>
                      <a:lnTo>
                        <a:pt x="510" y="800"/>
                      </a:lnTo>
                      <a:lnTo>
                        <a:pt x="552" y="756"/>
                      </a:lnTo>
                      <a:lnTo>
                        <a:pt x="596" y="712"/>
                      </a:lnTo>
                      <a:lnTo>
                        <a:pt x="642" y="670"/>
                      </a:lnTo>
                      <a:lnTo>
                        <a:pt x="688" y="630"/>
                      </a:lnTo>
                      <a:lnTo>
                        <a:pt x="736" y="590"/>
                      </a:lnTo>
                      <a:lnTo>
                        <a:pt x="784" y="550"/>
                      </a:lnTo>
                      <a:lnTo>
                        <a:pt x="834" y="512"/>
                      </a:lnTo>
                      <a:lnTo>
                        <a:pt x="884" y="476"/>
                      </a:lnTo>
                      <a:lnTo>
                        <a:pt x="934" y="440"/>
                      </a:lnTo>
                      <a:lnTo>
                        <a:pt x="986" y="406"/>
                      </a:lnTo>
                      <a:lnTo>
                        <a:pt x="1040" y="374"/>
                      </a:lnTo>
                      <a:lnTo>
                        <a:pt x="1092" y="342"/>
                      </a:lnTo>
                      <a:lnTo>
                        <a:pt x="1148" y="312"/>
                      </a:lnTo>
                      <a:lnTo>
                        <a:pt x="1202" y="282"/>
                      </a:lnTo>
                      <a:lnTo>
                        <a:pt x="1258" y="254"/>
                      </a:lnTo>
                      <a:lnTo>
                        <a:pt x="1316" y="228"/>
                      </a:lnTo>
                      <a:lnTo>
                        <a:pt x="1374" y="202"/>
                      </a:lnTo>
                      <a:lnTo>
                        <a:pt x="1432" y="178"/>
                      </a:lnTo>
                      <a:lnTo>
                        <a:pt x="1490" y="156"/>
                      </a:lnTo>
                      <a:lnTo>
                        <a:pt x="1550" y="136"/>
                      </a:lnTo>
                      <a:lnTo>
                        <a:pt x="1610" y="116"/>
                      </a:lnTo>
                      <a:lnTo>
                        <a:pt x="1672" y="98"/>
                      </a:lnTo>
                      <a:lnTo>
                        <a:pt x="1732" y="80"/>
                      </a:lnTo>
                      <a:lnTo>
                        <a:pt x="1794" y="66"/>
                      </a:lnTo>
                      <a:lnTo>
                        <a:pt x="1858" y="52"/>
                      </a:lnTo>
                      <a:lnTo>
                        <a:pt x="1922" y="40"/>
                      </a:lnTo>
                      <a:lnTo>
                        <a:pt x="1984" y="30"/>
                      </a:lnTo>
                      <a:lnTo>
                        <a:pt x="2050" y="20"/>
                      </a:lnTo>
                      <a:lnTo>
                        <a:pt x="2114" y="12"/>
                      </a:lnTo>
                      <a:lnTo>
                        <a:pt x="2180" y="8"/>
                      </a:lnTo>
                      <a:lnTo>
                        <a:pt x="2246" y="2"/>
                      </a:lnTo>
                      <a:lnTo>
                        <a:pt x="2312" y="0"/>
                      </a:lnTo>
                      <a:lnTo>
                        <a:pt x="2378" y="0"/>
                      </a:lnTo>
                      <a:lnTo>
                        <a:pt x="2444" y="0"/>
                      </a:lnTo>
                      <a:lnTo>
                        <a:pt x="2510" y="2"/>
                      </a:lnTo>
                      <a:lnTo>
                        <a:pt x="2576" y="8"/>
                      </a:lnTo>
                      <a:lnTo>
                        <a:pt x="2642" y="12"/>
                      </a:lnTo>
                      <a:lnTo>
                        <a:pt x="2706" y="20"/>
                      </a:lnTo>
                      <a:lnTo>
                        <a:pt x="2772" y="30"/>
                      </a:lnTo>
                      <a:lnTo>
                        <a:pt x="2834" y="40"/>
                      </a:lnTo>
                      <a:lnTo>
                        <a:pt x="2898" y="52"/>
                      </a:lnTo>
                      <a:lnTo>
                        <a:pt x="2962" y="66"/>
                      </a:lnTo>
                      <a:lnTo>
                        <a:pt x="3024" y="80"/>
                      </a:lnTo>
                      <a:lnTo>
                        <a:pt x="3084" y="98"/>
                      </a:lnTo>
                      <a:lnTo>
                        <a:pt x="3146" y="116"/>
                      </a:lnTo>
                      <a:lnTo>
                        <a:pt x="3206" y="136"/>
                      </a:lnTo>
                      <a:lnTo>
                        <a:pt x="3266" y="156"/>
                      </a:lnTo>
                      <a:lnTo>
                        <a:pt x="3324" y="178"/>
                      </a:lnTo>
                      <a:lnTo>
                        <a:pt x="3382" y="202"/>
                      </a:lnTo>
                      <a:lnTo>
                        <a:pt x="3440" y="228"/>
                      </a:lnTo>
                      <a:lnTo>
                        <a:pt x="3498" y="254"/>
                      </a:lnTo>
                      <a:lnTo>
                        <a:pt x="3554" y="282"/>
                      </a:lnTo>
                      <a:lnTo>
                        <a:pt x="3608" y="312"/>
                      </a:lnTo>
                      <a:lnTo>
                        <a:pt x="3664" y="342"/>
                      </a:lnTo>
                      <a:lnTo>
                        <a:pt x="3716" y="374"/>
                      </a:lnTo>
                      <a:lnTo>
                        <a:pt x="3770" y="406"/>
                      </a:lnTo>
                      <a:lnTo>
                        <a:pt x="3822" y="440"/>
                      </a:lnTo>
                      <a:lnTo>
                        <a:pt x="3872" y="476"/>
                      </a:lnTo>
                      <a:lnTo>
                        <a:pt x="3922" y="512"/>
                      </a:lnTo>
                      <a:lnTo>
                        <a:pt x="3972" y="550"/>
                      </a:lnTo>
                      <a:lnTo>
                        <a:pt x="4020" y="590"/>
                      </a:lnTo>
                      <a:lnTo>
                        <a:pt x="4068" y="630"/>
                      </a:lnTo>
                      <a:lnTo>
                        <a:pt x="4114" y="670"/>
                      </a:lnTo>
                      <a:lnTo>
                        <a:pt x="4160" y="712"/>
                      </a:lnTo>
                      <a:lnTo>
                        <a:pt x="4204" y="756"/>
                      </a:lnTo>
                      <a:lnTo>
                        <a:pt x="4246" y="800"/>
                      </a:lnTo>
                      <a:lnTo>
                        <a:pt x="4288" y="846"/>
                      </a:lnTo>
                      <a:lnTo>
                        <a:pt x="4330" y="892"/>
                      </a:lnTo>
                      <a:lnTo>
                        <a:pt x="4370" y="940"/>
                      </a:lnTo>
                      <a:lnTo>
                        <a:pt x="4410" y="988"/>
                      </a:lnTo>
                      <a:lnTo>
                        <a:pt x="4446" y="1036"/>
                      </a:lnTo>
                      <a:lnTo>
                        <a:pt x="4484" y="1086"/>
                      </a:lnTo>
                      <a:lnTo>
                        <a:pt x="4518" y="1138"/>
                      </a:lnTo>
                      <a:lnTo>
                        <a:pt x="4552" y="1190"/>
                      </a:lnTo>
                      <a:lnTo>
                        <a:pt x="4586" y="1242"/>
                      </a:lnTo>
                      <a:lnTo>
                        <a:pt x="4618" y="1296"/>
                      </a:lnTo>
                      <a:lnTo>
                        <a:pt x="4648" y="1350"/>
                      </a:lnTo>
                      <a:lnTo>
                        <a:pt x="4678" y="1406"/>
                      </a:lnTo>
                      <a:lnTo>
                        <a:pt x="4706" y="1462"/>
                      </a:lnTo>
                      <a:lnTo>
                        <a:pt x="4732" y="1518"/>
                      </a:lnTo>
                      <a:lnTo>
                        <a:pt x="4756" y="1576"/>
                      </a:lnTo>
                      <a:lnTo>
                        <a:pt x="0" y="157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99496" tIns="49748" rIns="99496" bIns="49748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9724" name="Group 31">
                <a:extLst>
                  <a:ext uri="{FF2B5EF4-FFF2-40B4-BE49-F238E27FC236}">
                    <a16:creationId xmlns:a16="http://schemas.microsoft.com/office/drawing/2014/main" id="{73A99526-36EF-41E7-AB8A-F02F92B5059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43" y="3"/>
                <a:ext cx="1212" cy="1387"/>
                <a:chOff x="0" y="0"/>
                <a:chExt cx="1212" cy="1387"/>
              </a:xfrm>
            </p:grpSpPr>
            <p:sp>
              <p:nvSpPr>
                <p:cNvPr id="18462" name="Oval 396">
                  <a:extLst>
                    <a:ext uri="{FF2B5EF4-FFF2-40B4-BE49-F238E27FC236}">
                      <a16:creationId xmlns:a16="http://schemas.microsoft.com/office/drawing/2014/main" id="{C3CBE17B-46FE-4E0C-9D16-CEC8B87EFA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885"/>
                  <a:ext cx="1212" cy="50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FFFFFF"/>
                    </a:gs>
                  </a:gsLst>
                  <a:path path="shape">
                    <a:fillToRect r="100000" b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:a16="http://schemas.microsoft.com/office/drawing/2014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:a16="http://schemas.microsoft.com/office/drawing/2014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9496" tIns="49748" rIns="99496" bIns="49748" anchor="ctr"/>
                <a:lstStyle/>
                <a:p>
                  <a:pPr latinLnBrk="1">
                    <a:buFont typeface="Arial" charset="0"/>
                    <a:buNone/>
                    <a:defRPr/>
                  </a:pPr>
                  <a:endParaRPr lang="zh-CN" sz="2000" b="1">
                    <a:solidFill>
                      <a:srgbClr val="000000"/>
                    </a:solidFill>
                    <a:latin typeface="Gulim" charset="0"/>
                    <a:ea typeface="Gulim" charset="0"/>
                    <a:cs typeface="Gulim" charset="0"/>
                    <a:sym typeface="Gulim" charset="0"/>
                  </a:endParaRPr>
                </a:p>
              </p:txBody>
            </p:sp>
            <p:grpSp>
              <p:nvGrpSpPr>
                <p:cNvPr id="29726" name="Group 33">
                  <a:extLst>
                    <a:ext uri="{FF2B5EF4-FFF2-40B4-BE49-F238E27FC236}">
                      <a16:creationId xmlns:a16="http://schemas.microsoft.com/office/drawing/2014/main" id="{6627516B-8331-49C3-9646-9FF544CD66C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" y="0"/>
                  <a:ext cx="1170" cy="1166"/>
                  <a:chOff x="0" y="0"/>
                  <a:chExt cx="1406" cy="1402"/>
                </a:xfrm>
              </p:grpSpPr>
              <p:sp>
                <p:nvSpPr>
                  <p:cNvPr id="18465" name="Oval 398">
                    <a:extLst>
                      <a:ext uri="{FF2B5EF4-FFF2-40B4-BE49-F238E27FC236}">
                        <a16:creationId xmlns:a16="http://schemas.microsoft.com/office/drawing/2014/main" id="{D151E2AE-3889-40FC-B569-27103595F87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1"/>
                    <a:ext cx="1406" cy="140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DCDCD"/>
                      </a:gs>
                      <a:gs pos="100000">
                        <a:srgbClr val="80808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:a16="http://schemas.microsoft.com/office/drawing/2014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:a16="http://schemas.microsoft.com/office/drawing/2014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9496" tIns="49748" rIns="99496" bIns="49748" anchor="ctr"/>
                  <a:lstStyle/>
                  <a:p>
                    <a:pPr latinLnBrk="1">
                      <a:buFont typeface="Arial" charset="0"/>
                      <a:buNone/>
                      <a:defRPr/>
                    </a:pPr>
                    <a:endParaRPr lang="zh-CN" sz="2000" b="1">
                      <a:solidFill>
                        <a:srgbClr val="000000"/>
                      </a:solidFill>
                      <a:latin typeface="Gulim" charset="0"/>
                      <a:ea typeface="Gulim" charset="0"/>
                      <a:cs typeface="Gulim" charset="0"/>
                      <a:sym typeface="Gulim" charset="0"/>
                    </a:endParaRPr>
                  </a:p>
                </p:txBody>
              </p:sp>
              <p:sp>
                <p:nvSpPr>
                  <p:cNvPr id="18466" name="Oval 399">
                    <a:extLst>
                      <a:ext uri="{FF2B5EF4-FFF2-40B4-BE49-F238E27FC236}">
                        <a16:creationId xmlns:a16="http://schemas.microsoft.com/office/drawing/2014/main" id="{F3326420-CEB7-4694-955D-17E2D901B1B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8" y="177"/>
                    <a:ext cx="237" cy="234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67ABF5"/>
                      </a:gs>
                    </a:gsLst>
                    <a:path path="shape">
                      <a:fillToRect r="100000" b="10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:a16="http://schemas.microsoft.com/office/drawing/2014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:a16="http://schemas.microsoft.com/office/drawing/2014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9496" tIns="49748" rIns="99496" bIns="49748" anchor="ctr"/>
                  <a:lstStyle/>
                  <a:p>
                    <a:pPr latinLnBrk="1">
                      <a:buFont typeface="Arial" charset="0"/>
                      <a:buNone/>
                      <a:defRPr/>
                    </a:pPr>
                    <a:endParaRPr lang="zh-CN" sz="2000" b="1">
                      <a:solidFill>
                        <a:srgbClr val="000000"/>
                      </a:solidFill>
                      <a:latin typeface="Gulim" charset="0"/>
                      <a:ea typeface="Gulim" charset="0"/>
                      <a:cs typeface="Gulim" charset="0"/>
                      <a:sym typeface="Gulim" charset="0"/>
                    </a:endParaRPr>
                  </a:p>
                </p:txBody>
              </p:sp>
            </p:grpSp>
            <p:sp>
              <p:nvSpPr>
                <p:cNvPr id="29727" name="Freeform 400">
                  <a:extLst>
                    <a:ext uri="{FF2B5EF4-FFF2-40B4-BE49-F238E27FC236}">
                      <a16:creationId xmlns:a16="http://schemas.microsoft.com/office/drawing/2014/main" id="{DF7B03C5-D276-4086-8E21-D531F7283D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0" y="20"/>
                  <a:ext cx="998" cy="331"/>
                </a:xfrm>
                <a:custGeom>
                  <a:avLst/>
                  <a:gdLst>
                    <a:gd name="T0" fmla="*/ 0 w 4756"/>
                    <a:gd name="T1" fmla="*/ 15 h 1576"/>
                    <a:gd name="T2" fmla="*/ 0 w 4756"/>
                    <a:gd name="T3" fmla="*/ 13 h 1576"/>
                    <a:gd name="T4" fmla="*/ 1 w 4756"/>
                    <a:gd name="T5" fmla="*/ 13 h 1576"/>
                    <a:gd name="T6" fmla="*/ 2 w 4756"/>
                    <a:gd name="T7" fmla="*/ 12 h 1576"/>
                    <a:gd name="T8" fmla="*/ 2 w 4756"/>
                    <a:gd name="T9" fmla="*/ 11 h 1576"/>
                    <a:gd name="T10" fmla="*/ 3 w 4756"/>
                    <a:gd name="T11" fmla="*/ 10 h 1576"/>
                    <a:gd name="T12" fmla="*/ 4 w 4756"/>
                    <a:gd name="T13" fmla="*/ 9 h 1576"/>
                    <a:gd name="T14" fmla="*/ 4 w 4756"/>
                    <a:gd name="T15" fmla="*/ 8 h 1576"/>
                    <a:gd name="T16" fmla="*/ 5 w 4756"/>
                    <a:gd name="T17" fmla="*/ 7 h 1576"/>
                    <a:gd name="T18" fmla="*/ 6 w 4756"/>
                    <a:gd name="T19" fmla="*/ 6 h 1576"/>
                    <a:gd name="T20" fmla="*/ 7 w 4756"/>
                    <a:gd name="T21" fmla="*/ 5 h 1576"/>
                    <a:gd name="T22" fmla="*/ 8 w 4756"/>
                    <a:gd name="T23" fmla="*/ 5 h 1576"/>
                    <a:gd name="T24" fmla="*/ 9 w 4756"/>
                    <a:gd name="T25" fmla="*/ 4 h 1576"/>
                    <a:gd name="T26" fmla="*/ 10 w 4756"/>
                    <a:gd name="T27" fmla="*/ 4 h 1576"/>
                    <a:gd name="T28" fmla="*/ 11 w 4756"/>
                    <a:gd name="T29" fmla="*/ 3 h 1576"/>
                    <a:gd name="T30" fmla="*/ 12 w 4756"/>
                    <a:gd name="T31" fmla="*/ 2 h 1576"/>
                    <a:gd name="T32" fmla="*/ 13 w 4756"/>
                    <a:gd name="T33" fmla="*/ 2 h 1576"/>
                    <a:gd name="T34" fmla="*/ 14 w 4756"/>
                    <a:gd name="T35" fmla="*/ 1 h 1576"/>
                    <a:gd name="T36" fmla="*/ 15 w 4756"/>
                    <a:gd name="T37" fmla="*/ 1 h 1576"/>
                    <a:gd name="T38" fmla="*/ 16 w 4756"/>
                    <a:gd name="T39" fmla="*/ 1 h 1576"/>
                    <a:gd name="T40" fmla="*/ 17 w 4756"/>
                    <a:gd name="T41" fmla="*/ 0 h 1576"/>
                    <a:gd name="T42" fmla="*/ 18 w 4756"/>
                    <a:gd name="T43" fmla="*/ 0 h 1576"/>
                    <a:gd name="T44" fmla="*/ 20 w 4756"/>
                    <a:gd name="T45" fmla="*/ 0 h 1576"/>
                    <a:gd name="T46" fmla="*/ 21 w 4756"/>
                    <a:gd name="T47" fmla="*/ 0 h 1576"/>
                    <a:gd name="T48" fmla="*/ 22 w 4756"/>
                    <a:gd name="T49" fmla="*/ 0 h 1576"/>
                    <a:gd name="T50" fmla="*/ 23 w 4756"/>
                    <a:gd name="T51" fmla="*/ 0 h 1576"/>
                    <a:gd name="T52" fmla="*/ 24 w 4756"/>
                    <a:gd name="T53" fmla="*/ 0 h 1576"/>
                    <a:gd name="T54" fmla="*/ 26 w 4756"/>
                    <a:gd name="T55" fmla="*/ 0 h 1576"/>
                    <a:gd name="T56" fmla="*/ 27 w 4756"/>
                    <a:gd name="T57" fmla="*/ 0 h 1576"/>
                    <a:gd name="T58" fmla="*/ 28 w 4756"/>
                    <a:gd name="T59" fmla="*/ 1 h 1576"/>
                    <a:gd name="T60" fmla="*/ 29 w 4756"/>
                    <a:gd name="T61" fmla="*/ 1 h 1576"/>
                    <a:gd name="T62" fmla="*/ 30 w 4756"/>
                    <a:gd name="T63" fmla="*/ 1 h 1576"/>
                    <a:gd name="T64" fmla="*/ 31 w 4756"/>
                    <a:gd name="T65" fmla="*/ 2 h 1576"/>
                    <a:gd name="T66" fmla="*/ 32 w 4756"/>
                    <a:gd name="T67" fmla="*/ 2 h 1576"/>
                    <a:gd name="T68" fmla="*/ 33 w 4756"/>
                    <a:gd name="T69" fmla="*/ 3 h 1576"/>
                    <a:gd name="T70" fmla="*/ 34 w 4756"/>
                    <a:gd name="T71" fmla="*/ 4 h 1576"/>
                    <a:gd name="T72" fmla="*/ 35 w 4756"/>
                    <a:gd name="T73" fmla="*/ 4 h 1576"/>
                    <a:gd name="T74" fmla="*/ 36 w 4756"/>
                    <a:gd name="T75" fmla="*/ 5 h 1576"/>
                    <a:gd name="T76" fmla="*/ 37 w 4756"/>
                    <a:gd name="T77" fmla="*/ 5 h 1576"/>
                    <a:gd name="T78" fmla="*/ 38 w 4756"/>
                    <a:gd name="T79" fmla="*/ 6 h 1576"/>
                    <a:gd name="T80" fmla="*/ 39 w 4756"/>
                    <a:gd name="T81" fmla="*/ 7 h 1576"/>
                    <a:gd name="T82" fmla="*/ 40 w 4756"/>
                    <a:gd name="T83" fmla="*/ 8 h 1576"/>
                    <a:gd name="T84" fmla="*/ 40 w 4756"/>
                    <a:gd name="T85" fmla="*/ 9 h 1576"/>
                    <a:gd name="T86" fmla="*/ 41 w 4756"/>
                    <a:gd name="T87" fmla="*/ 10 h 1576"/>
                    <a:gd name="T88" fmla="*/ 42 w 4756"/>
                    <a:gd name="T89" fmla="*/ 11 h 1576"/>
                    <a:gd name="T90" fmla="*/ 42 w 4756"/>
                    <a:gd name="T91" fmla="*/ 12 h 1576"/>
                    <a:gd name="T92" fmla="*/ 43 w 4756"/>
                    <a:gd name="T93" fmla="*/ 13 h 1576"/>
                    <a:gd name="T94" fmla="*/ 43 w 4756"/>
                    <a:gd name="T95" fmla="*/ 13 h 1576"/>
                    <a:gd name="T96" fmla="*/ 44 w 4756"/>
                    <a:gd name="T97" fmla="*/ 15 h 157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756"/>
                    <a:gd name="T148" fmla="*/ 0 h 1576"/>
                    <a:gd name="T149" fmla="*/ 4756 w 4756"/>
                    <a:gd name="T150" fmla="*/ 1576 h 157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756" h="1576">
                      <a:moveTo>
                        <a:pt x="0" y="1576"/>
                      </a:moveTo>
                      <a:lnTo>
                        <a:pt x="0" y="1576"/>
                      </a:lnTo>
                      <a:lnTo>
                        <a:pt x="24" y="1518"/>
                      </a:lnTo>
                      <a:lnTo>
                        <a:pt x="50" y="1462"/>
                      </a:lnTo>
                      <a:lnTo>
                        <a:pt x="78" y="1406"/>
                      </a:lnTo>
                      <a:lnTo>
                        <a:pt x="108" y="1350"/>
                      </a:lnTo>
                      <a:lnTo>
                        <a:pt x="138" y="1296"/>
                      </a:lnTo>
                      <a:lnTo>
                        <a:pt x="170" y="1242"/>
                      </a:lnTo>
                      <a:lnTo>
                        <a:pt x="204" y="1190"/>
                      </a:lnTo>
                      <a:lnTo>
                        <a:pt x="238" y="1138"/>
                      </a:lnTo>
                      <a:lnTo>
                        <a:pt x="272" y="1086"/>
                      </a:lnTo>
                      <a:lnTo>
                        <a:pt x="310" y="1036"/>
                      </a:lnTo>
                      <a:lnTo>
                        <a:pt x="348" y="988"/>
                      </a:lnTo>
                      <a:lnTo>
                        <a:pt x="386" y="940"/>
                      </a:lnTo>
                      <a:lnTo>
                        <a:pt x="426" y="892"/>
                      </a:lnTo>
                      <a:lnTo>
                        <a:pt x="468" y="846"/>
                      </a:lnTo>
                      <a:lnTo>
                        <a:pt x="510" y="800"/>
                      </a:lnTo>
                      <a:lnTo>
                        <a:pt x="552" y="756"/>
                      </a:lnTo>
                      <a:lnTo>
                        <a:pt x="596" y="712"/>
                      </a:lnTo>
                      <a:lnTo>
                        <a:pt x="642" y="670"/>
                      </a:lnTo>
                      <a:lnTo>
                        <a:pt x="688" y="630"/>
                      </a:lnTo>
                      <a:lnTo>
                        <a:pt x="736" y="590"/>
                      </a:lnTo>
                      <a:lnTo>
                        <a:pt x="784" y="550"/>
                      </a:lnTo>
                      <a:lnTo>
                        <a:pt x="834" y="512"/>
                      </a:lnTo>
                      <a:lnTo>
                        <a:pt x="884" y="476"/>
                      </a:lnTo>
                      <a:lnTo>
                        <a:pt x="934" y="440"/>
                      </a:lnTo>
                      <a:lnTo>
                        <a:pt x="986" y="406"/>
                      </a:lnTo>
                      <a:lnTo>
                        <a:pt x="1040" y="374"/>
                      </a:lnTo>
                      <a:lnTo>
                        <a:pt x="1092" y="342"/>
                      </a:lnTo>
                      <a:lnTo>
                        <a:pt x="1148" y="312"/>
                      </a:lnTo>
                      <a:lnTo>
                        <a:pt x="1202" y="282"/>
                      </a:lnTo>
                      <a:lnTo>
                        <a:pt x="1258" y="254"/>
                      </a:lnTo>
                      <a:lnTo>
                        <a:pt x="1316" y="228"/>
                      </a:lnTo>
                      <a:lnTo>
                        <a:pt x="1374" y="202"/>
                      </a:lnTo>
                      <a:lnTo>
                        <a:pt x="1432" y="178"/>
                      </a:lnTo>
                      <a:lnTo>
                        <a:pt x="1490" y="156"/>
                      </a:lnTo>
                      <a:lnTo>
                        <a:pt x="1550" y="136"/>
                      </a:lnTo>
                      <a:lnTo>
                        <a:pt x="1610" y="116"/>
                      </a:lnTo>
                      <a:lnTo>
                        <a:pt x="1672" y="98"/>
                      </a:lnTo>
                      <a:lnTo>
                        <a:pt x="1732" y="80"/>
                      </a:lnTo>
                      <a:lnTo>
                        <a:pt x="1794" y="66"/>
                      </a:lnTo>
                      <a:lnTo>
                        <a:pt x="1858" y="52"/>
                      </a:lnTo>
                      <a:lnTo>
                        <a:pt x="1922" y="40"/>
                      </a:lnTo>
                      <a:lnTo>
                        <a:pt x="1984" y="30"/>
                      </a:lnTo>
                      <a:lnTo>
                        <a:pt x="2050" y="20"/>
                      </a:lnTo>
                      <a:lnTo>
                        <a:pt x="2114" y="12"/>
                      </a:lnTo>
                      <a:lnTo>
                        <a:pt x="2180" y="8"/>
                      </a:lnTo>
                      <a:lnTo>
                        <a:pt x="2246" y="2"/>
                      </a:lnTo>
                      <a:lnTo>
                        <a:pt x="2312" y="0"/>
                      </a:lnTo>
                      <a:lnTo>
                        <a:pt x="2378" y="0"/>
                      </a:lnTo>
                      <a:lnTo>
                        <a:pt x="2444" y="0"/>
                      </a:lnTo>
                      <a:lnTo>
                        <a:pt x="2510" y="2"/>
                      </a:lnTo>
                      <a:lnTo>
                        <a:pt x="2576" y="8"/>
                      </a:lnTo>
                      <a:lnTo>
                        <a:pt x="2642" y="12"/>
                      </a:lnTo>
                      <a:lnTo>
                        <a:pt x="2706" y="20"/>
                      </a:lnTo>
                      <a:lnTo>
                        <a:pt x="2772" y="30"/>
                      </a:lnTo>
                      <a:lnTo>
                        <a:pt x="2834" y="40"/>
                      </a:lnTo>
                      <a:lnTo>
                        <a:pt x="2898" y="52"/>
                      </a:lnTo>
                      <a:lnTo>
                        <a:pt x="2962" y="66"/>
                      </a:lnTo>
                      <a:lnTo>
                        <a:pt x="3024" y="80"/>
                      </a:lnTo>
                      <a:lnTo>
                        <a:pt x="3084" y="98"/>
                      </a:lnTo>
                      <a:lnTo>
                        <a:pt x="3146" y="116"/>
                      </a:lnTo>
                      <a:lnTo>
                        <a:pt x="3206" y="136"/>
                      </a:lnTo>
                      <a:lnTo>
                        <a:pt x="3266" y="156"/>
                      </a:lnTo>
                      <a:lnTo>
                        <a:pt x="3324" y="178"/>
                      </a:lnTo>
                      <a:lnTo>
                        <a:pt x="3382" y="202"/>
                      </a:lnTo>
                      <a:lnTo>
                        <a:pt x="3440" y="228"/>
                      </a:lnTo>
                      <a:lnTo>
                        <a:pt x="3498" y="254"/>
                      </a:lnTo>
                      <a:lnTo>
                        <a:pt x="3554" y="282"/>
                      </a:lnTo>
                      <a:lnTo>
                        <a:pt x="3608" y="312"/>
                      </a:lnTo>
                      <a:lnTo>
                        <a:pt x="3664" y="342"/>
                      </a:lnTo>
                      <a:lnTo>
                        <a:pt x="3716" y="374"/>
                      </a:lnTo>
                      <a:lnTo>
                        <a:pt x="3770" y="406"/>
                      </a:lnTo>
                      <a:lnTo>
                        <a:pt x="3822" y="440"/>
                      </a:lnTo>
                      <a:lnTo>
                        <a:pt x="3872" y="476"/>
                      </a:lnTo>
                      <a:lnTo>
                        <a:pt x="3922" y="512"/>
                      </a:lnTo>
                      <a:lnTo>
                        <a:pt x="3972" y="550"/>
                      </a:lnTo>
                      <a:lnTo>
                        <a:pt x="4020" y="590"/>
                      </a:lnTo>
                      <a:lnTo>
                        <a:pt x="4068" y="630"/>
                      </a:lnTo>
                      <a:lnTo>
                        <a:pt x="4114" y="670"/>
                      </a:lnTo>
                      <a:lnTo>
                        <a:pt x="4160" y="712"/>
                      </a:lnTo>
                      <a:lnTo>
                        <a:pt x="4204" y="756"/>
                      </a:lnTo>
                      <a:lnTo>
                        <a:pt x="4246" y="800"/>
                      </a:lnTo>
                      <a:lnTo>
                        <a:pt x="4288" y="846"/>
                      </a:lnTo>
                      <a:lnTo>
                        <a:pt x="4330" y="892"/>
                      </a:lnTo>
                      <a:lnTo>
                        <a:pt x="4370" y="940"/>
                      </a:lnTo>
                      <a:lnTo>
                        <a:pt x="4410" y="988"/>
                      </a:lnTo>
                      <a:lnTo>
                        <a:pt x="4446" y="1036"/>
                      </a:lnTo>
                      <a:lnTo>
                        <a:pt x="4484" y="1086"/>
                      </a:lnTo>
                      <a:lnTo>
                        <a:pt x="4518" y="1138"/>
                      </a:lnTo>
                      <a:lnTo>
                        <a:pt x="4552" y="1190"/>
                      </a:lnTo>
                      <a:lnTo>
                        <a:pt x="4586" y="1242"/>
                      </a:lnTo>
                      <a:lnTo>
                        <a:pt x="4618" y="1296"/>
                      </a:lnTo>
                      <a:lnTo>
                        <a:pt x="4648" y="1350"/>
                      </a:lnTo>
                      <a:lnTo>
                        <a:pt x="4678" y="1406"/>
                      </a:lnTo>
                      <a:lnTo>
                        <a:pt x="4706" y="1462"/>
                      </a:lnTo>
                      <a:lnTo>
                        <a:pt x="4732" y="1518"/>
                      </a:lnTo>
                      <a:lnTo>
                        <a:pt x="4756" y="1576"/>
                      </a:lnTo>
                      <a:lnTo>
                        <a:pt x="0" y="157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99496" tIns="49748" rIns="99496" bIns="49748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8448" name="Text Box 401">
              <a:extLst>
                <a:ext uri="{FF2B5EF4-FFF2-40B4-BE49-F238E27FC236}">
                  <a16:creationId xmlns:a16="http://schemas.microsoft.com/office/drawing/2014/main" id="{17F96786-AD9A-45A9-ADF2-F99FDA344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" y="1866"/>
              <a:ext cx="2767" cy="6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9496" tIns="49748" rIns="99496" bIns="49748">
              <a:spAutoFit/>
            </a:bodyPr>
            <a:lstStyle/>
            <a:p>
              <a:pPr algn="ctr" latinLnBrk="1">
                <a:buFont typeface="Arial" charset="0"/>
                <a:buNone/>
                <a:defRPr/>
              </a:pPr>
              <a:r>
                <a:rPr lang="en-US" altLang="zh-CN" sz="2000" b="1">
                  <a:solidFill>
                    <a:srgbClr val="000000"/>
                  </a:solidFill>
                  <a:latin typeface="Arial Black" charset="0"/>
                  <a:ea typeface="Gulim" charset="0"/>
                  <a:cs typeface="Gulim" charset="0"/>
                  <a:sym typeface="Arial Black" charset="0"/>
                </a:rPr>
                <a:t>Visual appealing</a:t>
              </a:r>
              <a:endParaRPr lang="zh-CN" altLang="en-US" sz="2000" b="1">
                <a:solidFill>
                  <a:srgbClr val="000000"/>
                </a:solidFill>
                <a:latin typeface="Arial Black" charset="0"/>
                <a:ea typeface="Gulim" charset="0"/>
                <a:cs typeface="Gulim" charset="0"/>
                <a:sym typeface="Arial Black" charset="0"/>
              </a:endParaRPr>
            </a:p>
            <a:p>
              <a:pPr algn="ctr" latinLnBrk="1">
                <a:buFont typeface="Arial" charset="0"/>
                <a:buNone/>
                <a:defRPr/>
              </a:pPr>
              <a:r>
                <a:rPr lang="en-US" altLang="zh-CN" sz="1300" b="1">
                  <a:solidFill>
                    <a:srgbClr val="000000"/>
                  </a:solidFill>
                  <a:latin typeface="Arial" charset="0"/>
                  <a:ea typeface="Gulim" charset="0"/>
                  <a:cs typeface="Gulim" charset="0"/>
                  <a:sym typeface="Arial" charset="0"/>
                </a:rPr>
                <a:t>Captivate your viewing audience PowerPoint Templates</a:t>
              </a:r>
              <a:endParaRPr lang="zh-CN" altLang="en-US" sz="1300" b="1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  <a:sym typeface="Arial" charset="0"/>
              </a:endParaRPr>
            </a:p>
            <a:p>
              <a:pPr algn="ctr" latinLnBrk="1">
                <a:buFont typeface="Arial" charset="0"/>
                <a:buNone/>
                <a:defRPr/>
              </a:pPr>
              <a:r>
                <a:rPr lang="en-US" altLang="zh-CN" sz="1300" b="1">
                  <a:solidFill>
                    <a:srgbClr val="000000"/>
                  </a:solidFill>
                  <a:latin typeface="Arial" charset="0"/>
                  <a:ea typeface="Gulim" charset="0"/>
                  <a:cs typeface="Gulim" charset="0"/>
                  <a:sym typeface="Arial" charset="0"/>
                </a:rPr>
                <a:t>&amp; Backgrounds, Sleek Diagram &amp; Charts for Your Presentation</a:t>
              </a: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8449" name="Line 402">
              <a:extLst>
                <a:ext uri="{FF2B5EF4-FFF2-40B4-BE49-F238E27FC236}">
                  <a16:creationId xmlns:a16="http://schemas.microsoft.com/office/drawing/2014/main" id="{9BAE9451-3625-485E-B771-DEE6475F4B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8" y="1089"/>
              <a:ext cx="1" cy="386"/>
            </a:xfrm>
            <a:prstGeom prst="line">
              <a:avLst/>
            </a:prstGeom>
            <a:noFill/>
            <a:ln w="34925" cap="rnd">
              <a:solidFill>
                <a:srgbClr val="808080"/>
              </a:solidFill>
              <a:prstDash val="sysDot"/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noFill/>
                </a14:hiddenFill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8450" name="Line 403">
              <a:extLst>
                <a:ext uri="{FF2B5EF4-FFF2-40B4-BE49-F238E27FC236}">
                  <a16:creationId xmlns:a16="http://schemas.microsoft.com/office/drawing/2014/main" id="{8B6AA58A-1835-4828-A794-424479A328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9" y="567"/>
              <a:ext cx="2586" cy="1"/>
            </a:xfrm>
            <a:prstGeom prst="line">
              <a:avLst/>
            </a:prstGeom>
            <a:noFill/>
            <a:ln w="34925" cap="rnd">
              <a:solidFill>
                <a:srgbClr val="808080"/>
              </a:solidFill>
              <a:prstDash val="sysDot"/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noFill/>
                </a14:hiddenFill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8451" name="Line 404">
              <a:extLst>
                <a:ext uri="{FF2B5EF4-FFF2-40B4-BE49-F238E27FC236}">
                  <a16:creationId xmlns:a16="http://schemas.microsoft.com/office/drawing/2014/main" id="{8167630C-320D-4480-A663-D840DFF3AF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72" y="567"/>
              <a:ext cx="1" cy="908"/>
            </a:xfrm>
            <a:prstGeom prst="line">
              <a:avLst/>
            </a:prstGeom>
            <a:noFill/>
            <a:ln w="34925" cap="rnd">
              <a:solidFill>
                <a:srgbClr val="80808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noFill/>
                </a14:hiddenFill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8452" name="Line 405">
              <a:extLst>
                <a:ext uri="{FF2B5EF4-FFF2-40B4-BE49-F238E27FC236}">
                  <a16:creationId xmlns:a16="http://schemas.microsoft.com/office/drawing/2014/main" id="{FDB74025-7FAC-4764-A6A1-BF0FE05F99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1" y="567"/>
              <a:ext cx="1" cy="908"/>
            </a:xfrm>
            <a:prstGeom prst="line">
              <a:avLst/>
            </a:prstGeom>
            <a:noFill/>
            <a:ln w="34925" cap="rnd">
              <a:solidFill>
                <a:srgbClr val="80808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noFill/>
                </a14:hiddenFill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8453" name="Line 406">
              <a:extLst>
                <a:ext uri="{FF2B5EF4-FFF2-40B4-BE49-F238E27FC236}">
                  <a16:creationId xmlns:a16="http://schemas.microsoft.com/office/drawing/2014/main" id="{9BB50D01-F2D4-4F02-BD80-83CA0A8E5D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7" y="567"/>
              <a:ext cx="1" cy="908"/>
            </a:xfrm>
            <a:prstGeom prst="line">
              <a:avLst/>
            </a:prstGeom>
            <a:noFill/>
            <a:ln w="34925" cap="rnd">
              <a:solidFill>
                <a:srgbClr val="80808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noFill/>
                </a14:hiddenFill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8454" name="Text Box 407">
              <a:extLst>
                <a:ext uri="{FF2B5EF4-FFF2-40B4-BE49-F238E27FC236}">
                  <a16:creationId xmlns:a16="http://schemas.microsoft.com/office/drawing/2014/main" id="{495CBFDB-0883-4819-A6CE-513EDB8D59C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849" y="968"/>
              <a:ext cx="1006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9496" tIns="49748" rIns="99496" bIns="49748">
              <a:spAutoFit/>
            </a:bodyPr>
            <a:lstStyle/>
            <a:p>
              <a:pPr algn="r" latinLnBrk="1">
                <a:buFont typeface="Arial" charset="0"/>
                <a:buNone/>
                <a:defRPr/>
              </a:pPr>
              <a:r>
                <a:rPr lang="en-US" altLang="zh-CN" sz="1100" b="1">
                  <a:solidFill>
                    <a:srgbClr val="000000"/>
                  </a:solidFill>
                  <a:latin typeface="Arial Black" charset="0"/>
                  <a:ea typeface="Gulim" charset="0"/>
                  <a:cs typeface="Gulim" charset="0"/>
                  <a:sym typeface="Arial Black" charset="0"/>
                </a:rPr>
                <a:t>Universal Design</a:t>
              </a: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8455" name="Text Box 408">
              <a:extLst>
                <a:ext uri="{FF2B5EF4-FFF2-40B4-BE49-F238E27FC236}">
                  <a16:creationId xmlns:a16="http://schemas.microsoft.com/office/drawing/2014/main" id="{2F39C138-213B-4BA0-80FB-2DBE4012869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822" y="851"/>
              <a:ext cx="777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9496" tIns="49748" rIns="99496" bIns="49748">
              <a:spAutoFit/>
            </a:bodyPr>
            <a:lstStyle/>
            <a:p>
              <a:pPr algn="r" latinLnBrk="1">
                <a:buFont typeface="Arial" charset="0"/>
                <a:buNone/>
                <a:defRPr/>
              </a:pPr>
              <a:r>
                <a:rPr lang="en-US" altLang="zh-CN" sz="1100" b="1">
                  <a:solidFill>
                    <a:srgbClr val="000000"/>
                  </a:solidFill>
                  <a:latin typeface="Arial Black" charset="0"/>
                  <a:ea typeface="Gulim" charset="0"/>
                  <a:cs typeface="Gulim" charset="0"/>
                  <a:sym typeface="Arial Black" charset="0"/>
                </a:rPr>
                <a:t>Easy-to-use</a:t>
              </a: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8456" name="Text Box 409">
              <a:extLst>
                <a:ext uri="{FF2B5EF4-FFF2-40B4-BE49-F238E27FC236}">
                  <a16:creationId xmlns:a16="http://schemas.microsoft.com/office/drawing/2014/main" id="{9DB637A7-9E08-46E7-B9CC-DDC6C17E69A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541" y="954"/>
              <a:ext cx="976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9496" tIns="49748" rIns="99496" bIns="49748">
              <a:spAutoFit/>
            </a:bodyPr>
            <a:lstStyle/>
            <a:p>
              <a:pPr algn="r" latinLnBrk="1">
                <a:buFont typeface="Arial" charset="0"/>
                <a:buNone/>
                <a:defRPr/>
              </a:pPr>
              <a:r>
                <a:rPr lang="en-US" altLang="zh-CN" sz="1100" b="1">
                  <a:solidFill>
                    <a:srgbClr val="000000"/>
                  </a:solidFill>
                  <a:latin typeface="Arial Black" charset="0"/>
                  <a:ea typeface="Gulim" charset="0"/>
                  <a:cs typeface="Gulim" charset="0"/>
                  <a:sym typeface="Arial Black" charset="0"/>
                </a:rPr>
                <a:t>Supreme Design</a:t>
              </a: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8457" name="Text Box 410">
              <a:extLst>
                <a:ext uri="{FF2B5EF4-FFF2-40B4-BE49-F238E27FC236}">
                  <a16:creationId xmlns:a16="http://schemas.microsoft.com/office/drawing/2014/main" id="{1AE2E33C-7A35-454E-9115-CD30846603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" y="1202"/>
              <a:ext cx="817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9496" tIns="49748" rIns="99496" bIns="49748">
              <a:spAutoFit/>
            </a:bodyPr>
            <a:lstStyle/>
            <a:p>
              <a:pPr latinLnBrk="1">
                <a:buFont typeface="Arial" charset="0"/>
                <a:buNone/>
                <a:defRPr/>
              </a:pPr>
              <a:r>
                <a:rPr lang="en-US" altLang="zh-CN" sz="1100" b="1">
                  <a:solidFill>
                    <a:srgbClr val="000000"/>
                  </a:solidFill>
                  <a:latin typeface="Arial Black" charset="0"/>
                  <a:ea typeface="Gulim" charset="0"/>
                  <a:cs typeface="Gulim" charset="0"/>
                  <a:sym typeface="Arial Black" charset="0"/>
                </a:rPr>
                <a:t>Trendy Design</a:t>
              </a: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8458" name="Text Box 411">
              <a:extLst>
                <a:ext uri="{FF2B5EF4-FFF2-40B4-BE49-F238E27FC236}">
                  <a16:creationId xmlns:a16="http://schemas.microsoft.com/office/drawing/2014/main" id="{203F412C-0181-4968-BC30-1B8E9B0DE5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7" y="131"/>
              <a:ext cx="2703" cy="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9496" tIns="49748" rIns="99496" bIns="49748">
              <a:spAutoFit/>
            </a:bodyPr>
            <a:lstStyle/>
            <a:p>
              <a:pPr latinLnBrk="1">
                <a:buFont typeface="Arial" charset="0"/>
                <a:buNone/>
                <a:defRPr/>
              </a:pPr>
              <a:r>
                <a:rPr lang="en-US" altLang="zh-CN" sz="2000" b="1">
                  <a:solidFill>
                    <a:srgbClr val="000000"/>
                  </a:solidFill>
                  <a:latin typeface="Arial Black" charset="0"/>
                  <a:ea typeface="Gulim" charset="0"/>
                  <a:cs typeface="Gulim" charset="0"/>
                  <a:sym typeface="Arial Black" charset="0"/>
                </a:rPr>
                <a:t>Pictures speak words!</a:t>
              </a:r>
              <a:endParaRPr lang="zh-CN" altLang="en-US" sz="2000" b="1">
                <a:solidFill>
                  <a:srgbClr val="000000"/>
                </a:solidFill>
                <a:latin typeface="Arial Black" charset="0"/>
                <a:ea typeface="Gulim" charset="0"/>
                <a:cs typeface="Gulim" charset="0"/>
                <a:sym typeface="Arial Black" charset="0"/>
              </a:endParaRPr>
            </a:p>
            <a:p>
              <a:pPr latinLnBrk="1">
                <a:buFont typeface="Arial" charset="0"/>
                <a:buNone/>
                <a:defRPr/>
              </a:pPr>
              <a:r>
                <a:rPr lang="en-US" altLang="zh-CN" sz="1100" b="1">
                  <a:solidFill>
                    <a:srgbClr val="000000"/>
                  </a:solidFill>
                  <a:latin typeface="Arial" charset="0"/>
                  <a:ea typeface="Gulim" charset="0"/>
                  <a:cs typeface="Gulim" charset="0"/>
                  <a:sym typeface="Arial" charset="0"/>
                </a:rPr>
                <a:t>Catch the feel of Design in contemporary colors and styles.</a:t>
              </a: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1" name="Group 2">
            <a:extLst>
              <a:ext uri="{FF2B5EF4-FFF2-40B4-BE49-F238E27FC236}">
                <a16:creationId xmlns:a16="http://schemas.microsoft.com/office/drawing/2014/main" id="{8F4952A1-7BB0-470D-A440-B0C69498F258}"/>
              </a:ext>
            </a:extLst>
          </p:cNvPr>
          <p:cNvGrpSpPr>
            <a:grpSpLocks/>
          </p:cNvGrpSpPr>
          <p:nvPr/>
        </p:nvGrpSpPr>
        <p:grpSpPr bwMode="auto">
          <a:xfrm>
            <a:off x="-1039813" y="1809750"/>
            <a:ext cx="7131051" cy="3870325"/>
            <a:chOff x="0" y="0"/>
            <a:chExt cx="4494" cy="2264"/>
          </a:xfrm>
        </p:grpSpPr>
        <p:sp>
          <p:nvSpPr>
            <p:cNvPr id="19468" name="Oval 423">
              <a:extLst>
                <a:ext uri="{FF2B5EF4-FFF2-40B4-BE49-F238E27FC236}">
                  <a16:creationId xmlns:a16="http://schemas.microsoft.com/office/drawing/2014/main" id="{75735B28-0F9B-4CAA-96B4-C3FFF71BFE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" y="1783"/>
              <a:ext cx="1125" cy="481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FFFF"/>
                </a:gs>
              </a:gsLst>
              <a:path path="shape">
                <a:fillToRect r="100000" b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9496" tIns="49748" rIns="99496" bIns="49748" anchor="ctr"/>
            <a:lstStyle/>
            <a:p>
              <a:pPr latinLnBrk="1">
                <a:buFont typeface="Arial" charset="0"/>
                <a:buNone/>
                <a:defRPr/>
              </a:pPr>
              <a:endParaRPr lang="zh-CN" sz="2000" b="1">
                <a:solidFill>
                  <a:srgbClr val="000000"/>
                </a:solidFill>
                <a:latin typeface="Gulim" charset="0"/>
                <a:ea typeface="Gulim" charset="0"/>
                <a:cs typeface="Gulim" charset="0"/>
                <a:sym typeface="Gulim" charset="0"/>
              </a:endParaRPr>
            </a:p>
          </p:txBody>
        </p:sp>
        <p:sp>
          <p:nvSpPr>
            <p:cNvPr id="30732" name="Freeform 424">
              <a:extLst>
                <a:ext uri="{FF2B5EF4-FFF2-40B4-BE49-F238E27FC236}">
                  <a16:creationId xmlns:a16="http://schemas.microsoft.com/office/drawing/2014/main" id="{FC66DE00-8E31-4C4C-930C-085C4954FB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1" y="0"/>
              <a:ext cx="646" cy="2103"/>
            </a:xfrm>
            <a:custGeom>
              <a:avLst/>
              <a:gdLst>
                <a:gd name="T0" fmla="*/ 253 w 730"/>
                <a:gd name="T1" fmla="*/ 0 h 2376"/>
                <a:gd name="T2" fmla="*/ 227 w 730"/>
                <a:gd name="T3" fmla="*/ 2 h 2376"/>
                <a:gd name="T4" fmla="*/ 202 w 730"/>
                <a:gd name="T5" fmla="*/ 4 h 2376"/>
                <a:gd name="T6" fmla="*/ 178 w 730"/>
                <a:gd name="T7" fmla="*/ 11 h 2376"/>
                <a:gd name="T8" fmla="*/ 133 w 730"/>
                <a:gd name="T9" fmla="*/ 31 h 2376"/>
                <a:gd name="T10" fmla="*/ 92 w 730"/>
                <a:gd name="T11" fmla="*/ 58 h 2376"/>
                <a:gd name="T12" fmla="*/ 58 w 730"/>
                <a:gd name="T13" fmla="*/ 92 h 2376"/>
                <a:gd name="T14" fmla="*/ 31 w 730"/>
                <a:gd name="T15" fmla="*/ 133 h 2376"/>
                <a:gd name="T16" fmla="*/ 12 w 730"/>
                <a:gd name="T17" fmla="*/ 178 h 2376"/>
                <a:gd name="T18" fmla="*/ 5 w 730"/>
                <a:gd name="T19" fmla="*/ 202 h 2376"/>
                <a:gd name="T20" fmla="*/ 2 w 730"/>
                <a:gd name="T21" fmla="*/ 227 h 2376"/>
                <a:gd name="T22" fmla="*/ 0 w 730"/>
                <a:gd name="T23" fmla="*/ 254 h 2376"/>
                <a:gd name="T24" fmla="*/ 0 w 730"/>
                <a:gd name="T25" fmla="*/ 1527 h 2376"/>
                <a:gd name="T26" fmla="*/ 5 w 730"/>
                <a:gd name="T27" fmla="*/ 1547 h 2376"/>
                <a:gd name="T28" fmla="*/ 20 w 730"/>
                <a:gd name="T29" fmla="*/ 1570 h 2376"/>
                <a:gd name="T30" fmla="*/ 43 w 730"/>
                <a:gd name="T31" fmla="*/ 1592 h 2376"/>
                <a:gd name="T32" fmla="*/ 74 w 730"/>
                <a:gd name="T33" fmla="*/ 1611 h 2376"/>
                <a:gd name="T34" fmla="*/ 112 w 730"/>
                <a:gd name="T35" fmla="*/ 1626 h 2376"/>
                <a:gd name="T36" fmla="*/ 154 w 730"/>
                <a:gd name="T37" fmla="*/ 1638 h 2376"/>
                <a:gd name="T38" fmla="*/ 202 w 730"/>
                <a:gd name="T39" fmla="*/ 1645 h 2376"/>
                <a:gd name="T40" fmla="*/ 253 w 730"/>
                <a:gd name="T41" fmla="*/ 1647 h 2376"/>
                <a:gd name="T42" fmla="*/ 304 w 730"/>
                <a:gd name="T43" fmla="*/ 1645 h 2376"/>
                <a:gd name="T44" fmla="*/ 351 w 730"/>
                <a:gd name="T45" fmla="*/ 1638 h 2376"/>
                <a:gd name="T46" fmla="*/ 395 w 730"/>
                <a:gd name="T47" fmla="*/ 1626 h 2376"/>
                <a:gd name="T48" fmla="*/ 432 w 730"/>
                <a:gd name="T49" fmla="*/ 1611 h 2376"/>
                <a:gd name="T50" fmla="*/ 463 w 730"/>
                <a:gd name="T51" fmla="*/ 1592 h 2376"/>
                <a:gd name="T52" fmla="*/ 487 w 730"/>
                <a:gd name="T53" fmla="*/ 1570 h 2376"/>
                <a:gd name="T54" fmla="*/ 501 w 730"/>
                <a:gd name="T55" fmla="*/ 1547 h 2376"/>
                <a:gd name="T56" fmla="*/ 506 w 730"/>
                <a:gd name="T57" fmla="*/ 1527 h 2376"/>
                <a:gd name="T58" fmla="*/ 506 w 730"/>
                <a:gd name="T59" fmla="*/ 254 h 2376"/>
                <a:gd name="T60" fmla="*/ 505 w 730"/>
                <a:gd name="T61" fmla="*/ 227 h 2376"/>
                <a:gd name="T62" fmla="*/ 501 w 730"/>
                <a:gd name="T63" fmla="*/ 202 h 2376"/>
                <a:gd name="T64" fmla="*/ 495 w 730"/>
                <a:gd name="T65" fmla="*/ 178 h 2376"/>
                <a:gd name="T66" fmla="*/ 476 w 730"/>
                <a:gd name="T67" fmla="*/ 133 h 2376"/>
                <a:gd name="T68" fmla="*/ 449 w 730"/>
                <a:gd name="T69" fmla="*/ 92 h 2376"/>
                <a:gd name="T70" fmla="*/ 414 w 730"/>
                <a:gd name="T71" fmla="*/ 58 h 2376"/>
                <a:gd name="T72" fmla="*/ 374 w 730"/>
                <a:gd name="T73" fmla="*/ 31 h 2376"/>
                <a:gd name="T74" fmla="*/ 328 w 730"/>
                <a:gd name="T75" fmla="*/ 11 h 2376"/>
                <a:gd name="T76" fmla="*/ 304 w 730"/>
                <a:gd name="T77" fmla="*/ 4 h 2376"/>
                <a:gd name="T78" fmla="*/ 280 w 730"/>
                <a:gd name="T79" fmla="*/ 2 h 2376"/>
                <a:gd name="T80" fmla="*/ 253 w 730"/>
                <a:gd name="T81" fmla="*/ 0 h 237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30"/>
                <a:gd name="T124" fmla="*/ 0 h 2376"/>
                <a:gd name="T125" fmla="*/ 730 w 730"/>
                <a:gd name="T126" fmla="*/ 2376 h 237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30" h="2376">
                  <a:moveTo>
                    <a:pt x="365" y="0"/>
                  </a:moveTo>
                  <a:lnTo>
                    <a:pt x="365" y="0"/>
                  </a:lnTo>
                  <a:lnTo>
                    <a:pt x="347" y="0"/>
                  </a:lnTo>
                  <a:lnTo>
                    <a:pt x="327" y="2"/>
                  </a:lnTo>
                  <a:lnTo>
                    <a:pt x="309" y="3"/>
                  </a:lnTo>
                  <a:lnTo>
                    <a:pt x="291" y="6"/>
                  </a:lnTo>
                  <a:lnTo>
                    <a:pt x="275" y="11"/>
                  </a:lnTo>
                  <a:lnTo>
                    <a:pt x="257" y="16"/>
                  </a:lnTo>
                  <a:lnTo>
                    <a:pt x="223" y="29"/>
                  </a:lnTo>
                  <a:lnTo>
                    <a:pt x="192" y="44"/>
                  </a:lnTo>
                  <a:lnTo>
                    <a:pt x="161" y="62"/>
                  </a:lnTo>
                  <a:lnTo>
                    <a:pt x="133" y="83"/>
                  </a:lnTo>
                  <a:lnTo>
                    <a:pt x="107" y="108"/>
                  </a:lnTo>
                  <a:lnTo>
                    <a:pt x="83" y="133"/>
                  </a:lnTo>
                  <a:lnTo>
                    <a:pt x="62" y="160"/>
                  </a:lnTo>
                  <a:lnTo>
                    <a:pt x="44" y="191"/>
                  </a:lnTo>
                  <a:lnTo>
                    <a:pt x="29" y="224"/>
                  </a:lnTo>
                  <a:lnTo>
                    <a:pt x="17" y="257"/>
                  </a:lnTo>
                  <a:lnTo>
                    <a:pt x="11" y="274"/>
                  </a:lnTo>
                  <a:lnTo>
                    <a:pt x="8" y="292"/>
                  </a:lnTo>
                  <a:lnTo>
                    <a:pt x="5" y="310"/>
                  </a:lnTo>
                  <a:lnTo>
                    <a:pt x="2" y="328"/>
                  </a:lnTo>
                  <a:lnTo>
                    <a:pt x="0" y="346"/>
                  </a:lnTo>
                  <a:lnTo>
                    <a:pt x="0" y="366"/>
                  </a:lnTo>
                  <a:lnTo>
                    <a:pt x="0" y="2193"/>
                  </a:lnTo>
                  <a:lnTo>
                    <a:pt x="0" y="2202"/>
                  </a:lnTo>
                  <a:lnTo>
                    <a:pt x="2" y="2213"/>
                  </a:lnTo>
                  <a:lnTo>
                    <a:pt x="8" y="2231"/>
                  </a:lnTo>
                  <a:lnTo>
                    <a:pt x="17" y="2248"/>
                  </a:lnTo>
                  <a:lnTo>
                    <a:pt x="29" y="2264"/>
                  </a:lnTo>
                  <a:lnTo>
                    <a:pt x="44" y="2281"/>
                  </a:lnTo>
                  <a:lnTo>
                    <a:pt x="62" y="2296"/>
                  </a:lnTo>
                  <a:lnTo>
                    <a:pt x="83" y="2310"/>
                  </a:lnTo>
                  <a:lnTo>
                    <a:pt x="107" y="2323"/>
                  </a:lnTo>
                  <a:lnTo>
                    <a:pt x="133" y="2335"/>
                  </a:lnTo>
                  <a:lnTo>
                    <a:pt x="161" y="2346"/>
                  </a:lnTo>
                  <a:lnTo>
                    <a:pt x="192" y="2355"/>
                  </a:lnTo>
                  <a:lnTo>
                    <a:pt x="223" y="2362"/>
                  </a:lnTo>
                  <a:lnTo>
                    <a:pt x="257" y="2368"/>
                  </a:lnTo>
                  <a:lnTo>
                    <a:pt x="291" y="2373"/>
                  </a:lnTo>
                  <a:lnTo>
                    <a:pt x="327" y="2376"/>
                  </a:lnTo>
                  <a:lnTo>
                    <a:pt x="365" y="2376"/>
                  </a:lnTo>
                  <a:lnTo>
                    <a:pt x="403" y="2376"/>
                  </a:lnTo>
                  <a:lnTo>
                    <a:pt x="439" y="2373"/>
                  </a:lnTo>
                  <a:lnTo>
                    <a:pt x="474" y="2368"/>
                  </a:lnTo>
                  <a:lnTo>
                    <a:pt x="507" y="2362"/>
                  </a:lnTo>
                  <a:lnTo>
                    <a:pt x="540" y="2355"/>
                  </a:lnTo>
                  <a:lnTo>
                    <a:pt x="570" y="2346"/>
                  </a:lnTo>
                  <a:lnTo>
                    <a:pt x="598" y="2335"/>
                  </a:lnTo>
                  <a:lnTo>
                    <a:pt x="623" y="2323"/>
                  </a:lnTo>
                  <a:lnTo>
                    <a:pt x="647" y="2310"/>
                  </a:lnTo>
                  <a:lnTo>
                    <a:pt x="668" y="2296"/>
                  </a:lnTo>
                  <a:lnTo>
                    <a:pt x="687" y="2281"/>
                  </a:lnTo>
                  <a:lnTo>
                    <a:pt x="702" y="2264"/>
                  </a:lnTo>
                  <a:lnTo>
                    <a:pt x="714" y="2248"/>
                  </a:lnTo>
                  <a:lnTo>
                    <a:pt x="723" y="2231"/>
                  </a:lnTo>
                  <a:lnTo>
                    <a:pt x="729" y="2213"/>
                  </a:lnTo>
                  <a:lnTo>
                    <a:pt x="730" y="2202"/>
                  </a:lnTo>
                  <a:lnTo>
                    <a:pt x="730" y="2193"/>
                  </a:lnTo>
                  <a:lnTo>
                    <a:pt x="730" y="366"/>
                  </a:lnTo>
                  <a:lnTo>
                    <a:pt x="730" y="346"/>
                  </a:lnTo>
                  <a:lnTo>
                    <a:pt x="729" y="328"/>
                  </a:lnTo>
                  <a:lnTo>
                    <a:pt x="727" y="310"/>
                  </a:lnTo>
                  <a:lnTo>
                    <a:pt x="723" y="292"/>
                  </a:lnTo>
                  <a:lnTo>
                    <a:pt x="720" y="274"/>
                  </a:lnTo>
                  <a:lnTo>
                    <a:pt x="714" y="257"/>
                  </a:lnTo>
                  <a:lnTo>
                    <a:pt x="702" y="224"/>
                  </a:lnTo>
                  <a:lnTo>
                    <a:pt x="687" y="191"/>
                  </a:lnTo>
                  <a:lnTo>
                    <a:pt x="668" y="160"/>
                  </a:lnTo>
                  <a:lnTo>
                    <a:pt x="647" y="133"/>
                  </a:lnTo>
                  <a:lnTo>
                    <a:pt x="623" y="108"/>
                  </a:lnTo>
                  <a:lnTo>
                    <a:pt x="598" y="83"/>
                  </a:lnTo>
                  <a:lnTo>
                    <a:pt x="570" y="62"/>
                  </a:lnTo>
                  <a:lnTo>
                    <a:pt x="540" y="44"/>
                  </a:lnTo>
                  <a:lnTo>
                    <a:pt x="507" y="29"/>
                  </a:lnTo>
                  <a:lnTo>
                    <a:pt x="474" y="16"/>
                  </a:lnTo>
                  <a:lnTo>
                    <a:pt x="457" y="11"/>
                  </a:lnTo>
                  <a:lnTo>
                    <a:pt x="439" y="6"/>
                  </a:lnTo>
                  <a:lnTo>
                    <a:pt x="421" y="3"/>
                  </a:lnTo>
                  <a:lnTo>
                    <a:pt x="403" y="2"/>
                  </a:lnTo>
                  <a:lnTo>
                    <a:pt x="385" y="0"/>
                  </a:lnTo>
                  <a:lnTo>
                    <a:pt x="365" y="0"/>
                  </a:lnTo>
                  <a:close/>
                </a:path>
              </a:pathLst>
            </a:custGeom>
            <a:gradFill rotWithShape="1">
              <a:gsLst>
                <a:gs pos="0">
                  <a:srgbClr val="FF5722"/>
                </a:gs>
                <a:gs pos="100000">
                  <a:srgbClr val="FF906D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9496" tIns="49748" rIns="99496" bIns="49748" anchor="ctr"/>
            <a:lstStyle/>
            <a:p>
              <a:endParaRPr lang="zh-CN" altLang="en-US"/>
            </a:p>
          </p:txBody>
        </p:sp>
        <p:sp>
          <p:nvSpPr>
            <p:cNvPr id="19470" name="Oval 425">
              <a:extLst>
                <a:ext uri="{FF2B5EF4-FFF2-40B4-BE49-F238E27FC236}">
                  <a16:creationId xmlns:a16="http://schemas.microsoft.com/office/drawing/2014/main" id="{4FE106D5-7C5D-4399-B377-73FF175BA5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2" y="65"/>
              <a:ext cx="191" cy="19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67ABF5"/>
                </a:gs>
              </a:gsLst>
              <a:path path="shape">
                <a:fillToRect r="100000" b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9496" tIns="49748" rIns="99496" bIns="49748" anchor="ctr"/>
            <a:lstStyle/>
            <a:p>
              <a:pPr latinLnBrk="1">
                <a:buFont typeface="Arial" charset="0"/>
                <a:buNone/>
                <a:defRPr/>
              </a:pPr>
              <a:endParaRPr lang="zh-CN" sz="2000" b="1">
                <a:solidFill>
                  <a:srgbClr val="000000"/>
                </a:solidFill>
                <a:latin typeface="Gulim" charset="0"/>
                <a:ea typeface="Gulim" charset="0"/>
                <a:cs typeface="Gulim" charset="0"/>
                <a:sym typeface="Gulim" charset="0"/>
              </a:endParaRPr>
            </a:p>
          </p:txBody>
        </p:sp>
        <p:sp>
          <p:nvSpPr>
            <p:cNvPr id="30734" name="Arc 426">
              <a:extLst>
                <a:ext uri="{FF2B5EF4-FFF2-40B4-BE49-F238E27FC236}">
                  <a16:creationId xmlns:a16="http://schemas.microsoft.com/office/drawing/2014/main" id="{7ED09329-F388-4C3E-8D76-648E253065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78"/>
              <a:ext cx="4036" cy="1602"/>
            </a:xfrm>
            <a:custGeom>
              <a:avLst/>
              <a:gdLst>
                <a:gd name="T0" fmla="*/ 21 w 43200"/>
                <a:gd name="T1" fmla="*/ 0 h 42905"/>
                <a:gd name="T2" fmla="*/ 35 w 43200"/>
                <a:gd name="T3" fmla="*/ 1 h 42905"/>
                <a:gd name="T4" fmla="*/ 18 w 43200"/>
                <a:gd name="T5" fmla="*/ 2 h 42905"/>
                <a:gd name="T6" fmla="*/ 0 w 43200"/>
                <a:gd name="T7" fmla="*/ 1 h 42905"/>
                <a:gd name="T8" fmla="*/ 15 w 43200"/>
                <a:gd name="T9" fmla="*/ 0 h 42905"/>
                <a:gd name="T10" fmla="*/ 21 w 43200"/>
                <a:gd name="T11" fmla="*/ 0 h 42905"/>
                <a:gd name="T12" fmla="*/ 35 w 43200"/>
                <a:gd name="T13" fmla="*/ 1 h 42905"/>
                <a:gd name="T14" fmla="*/ 18 w 43200"/>
                <a:gd name="T15" fmla="*/ 2 h 42905"/>
                <a:gd name="T16" fmla="*/ 0 w 43200"/>
                <a:gd name="T17" fmla="*/ 1 h 42905"/>
                <a:gd name="T18" fmla="*/ 15 w 43200"/>
                <a:gd name="T19" fmla="*/ 0 h 42905"/>
                <a:gd name="T20" fmla="*/ 18 w 43200"/>
                <a:gd name="T21" fmla="*/ 1 h 42905"/>
                <a:gd name="T22" fmla="*/ 21 w 43200"/>
                <a:gd name="T23" fmla="*/ 0 h 4290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3200"/>
                <a:gd name="T37" fmla="*/ 0 h 42905"/>
                <a:gd name="T38" fmla="*/ 43200 w 43200"/>
                <a:gd name="T39" fmla="*/ 42905 h 4290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3200" h="42905">
                  <a:moveTo>
                    <a:pt x="25155" y="-1"/>
                  </a:moveTo>
                  <a:cubicBezTo>
                    <a:pt x="35568" y="1737"/>
                    <a:pt x="43200" y="10747"/>
                    <a:pt x="43200" y="21305"/>
                  </a:cubicBezTo>
                  <a:cubicBezTo>
                    <a:pt x="43200" y="33234"/>
                    <a:pt x="33529" y="42905"/>
                    <a:pt x="21600" y="42905"/>
                  </a:cubicBezTo>
                  <a:cubicBezTo>
                    <a:pt x="9670" y="42905"/>
                    <a:pt x="0" y="33234"/>
                    <a:pt x="0" y="21305"/>
                  </a:cubicBezTo>
                  <a:cubicBezTo>
                    <a:pt x="-1" y="10775"/>
                    <a:pt x="7592" y="1780"/>
                    <a:pt x="17971" y="11"/>
                  </a:cubicBezTo>
                </a:path>
                <a:path w="43200" h="42905">
                  <a:moveTo>
                    <a:pt x="25155" y="-1"/>
                  </a:moveTo>
                  <a:cubicBezTo>
                    <a:pt x="35568" y="1737"/>
                    <a:pt x="43200" y="10747"/>
                    <a:pt x="43200" y="21305"/>
                  </a:cubicBezTo>
                  <a:cubicBezTo>
                    <a:pt x="43200" y="33234"/>
                    <a:pt x="33529" y="42905"/>
                    <a:pt x="21600" y="42905"/>
                  </a:cubicBezTo>
                  <a:cubicBezTo>
                    <a:pt x="9670" y="42905"/>
                    <a:pt x="0" y="33234"/>
                    <a:pt x="0" y="21305"/>
                  </a:cubicBezTo>
                  <a:cubicBezTo>
                    <a:pt x="-1" y="10775"/>
                    <a:pt x="7592" y="1780"/>
                    <a:pt x="17971" y="11"/>
                  </a:cubicBezTo>
                  <a:lnTo>
                    <a:pt x="21600" y="21305"/>
                  </a:lnTo>
                  <a:lnTo>
                    <a:pt x="25155" y="-1"/>
                  </a:lnTo>
                  <a:close/>
                </a:path>
              </a:pathLst>
            </a:custGeom>
            <a:noFill/>
            <a:ln w="25400" cap="rnd" cmpd="sng">
              <a:solidFill>
                <a:srgbClr val="808080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9496" tIns="49748" rIns="99496" bIns="49748" anchor="ctr"/>
            <a:lstStyle/>
            <a:p>
              <a:endParaRPr lang="zh-CN" altLang="en-US"/>
            </a:p>
          </p:txBody>
        </p:sp>
        <p:sp>
          <p:nvSpPr>
            <p:cNvPr id="30735" name="Arc 427">
              <a:extLst>
                <a:ext uri="{FF2B5EF4-FFF2-40B4-BE49-F238E27FC236}">
                  <a16:creationId xmlns:a16="http://schemas.microsoft.com/office/drawing/2014/main" id="{BD735B42-96C3-4BF6-9134-087F3C4036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" y="431"/>
              <a:ext cx="3266" cy="1293"/>
            </a:xfrm>
            <a:custGeom>
              <a:avLst/>
              <a:gdLst>
                <a:gd name="T0" fmla="*/ 11 w 43200"/>
                <a:gd name="T1" fmla="*/ 0 h 42732"/>
                <a:gd name="T2" fmla="*/ 19 w 43200"/>
                <a:gd name="T3" fmla="*/ 1 h 42732"/>
                <a:gd name="T4" fmla="*/ 9 w 43200"/>
                <a:gd name="T5" fmla="*/ 1 h 42732"/>
                <a:gd name="T6" fmla="*/ 0 w 43200"/>
                <a:gd name="T7" fmla="*/ 1 h 42732"/>
                <a:gd name="T8" fmla="*/ 7 w 43200"/>
                <a:gd name="T9" fmla="*/ 0 h 42732"/>
                <a:gd name="T10" fmla="*/ 11 w 43200"/>
                <a:gd name="T11" fmla="*/ 0 h 42732"/>
                <a:gd name="T12" fmla="*/ 19 w 43200"/>
                <a:gd name="T13" fmla="*/ 1 h 42732"/>
                <a:gd name="T14" fmla="*/ 9 w 43200"/>
                <a:gd name="T15" fmla="*/ 1 h 42732"/>
                <a:gd name="T16" fmla="*/ 0 w 43200"/>
                <a:gd name="T17" fmla="*/ 1 h 42732"/>
                <a:gd name="T18" fmla="*/ 7 w 43200"/>
                <a:gd name="T19" fmla="*/ 0 h 42732"/>
                <a:gd name="T20" fmla="*/ 9 w 43200"/>
                <a:gd name="T21" fmla="*/ 1 h 42732"/>
                <a:gd name="T22" fmla="*/ 11 w 43200"/>
                <a:gd name="T23" fmla="*/ 0 h 427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3200"/>
                <a:gd name="T37" fmla="*/ 0 h 42732"/>
                <a:gd name="T38" fmla="*/ 43200 w 43200"/>
                <a:gd name="T39" fmla="*/ 42732 h 4273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3200" h="42732">
                  <a:moveTo>
                    <a:pt x="26118" y="9"/>
                  </a:moveTo>
                  <a:cubicBezTo>
                    <a:pt x="36080" y="2140"/>
                    <a:pt x="43200" y="10943"/>
                    <a:pt x="43200" y="21132"/>
                  </a:cubicBezTo>
                  <a:cubicBezTo>
                    <a:pt x="43200" y="33061"/>
                    <a:pt x="33529" y="42732"/>
                    <a:pt x="21600" y="42732"/>
                  </a:cubicBezTo>
                  <a:cubicBezTo>
                    <a:pt x="9670" y="42732"/>
                    <a:pt x="0" y="33061"/>
                    <a:pt x="0" y="21132"/>
                  </a:cubicBezTo>
                  <a:cubicBezTo>
                    <a:pt x="-1" y="10925"/>
                    <a:pt x="7143" y="2112"/>
                    <a:pt x="17128" y="-1"/>
                  </a:cubicBezTo>
                </a:path>
                <a:path w="43200" h="42732">
                  <a:moveTo>
                    <a:pt x="26118" y="9"/>
                  </a:moveTo>
                  <a:cubicBezTo>
                    <a:pt x="36080" y="2140"/>
                    <a:pt x="43200" y="10943"/>
                    <a:pt x="43200" y="21132"/>
                  </a:cubicBezTo>
                  <a:cubicBezTo>
                    <a:pt x="43200" y="33061"/>
                    <a:pt x="33529" y="42732"/>
                    <a:pt x="21600" y="42732"/>
                  </a:cubicBezTo>
                  <a:cubicBezTo>
                    <a:pt x="9670" y="42732"/>
                    <a:pt x="0" y="33061"/>
                    <a:pt x="0" y="21132"/>
                  </a:cubicBezTo>
                  <a:cubicBezTo>
                    <a:pt x="-1" y="10925"/>
                    <a:pt x="7143" y="2112"/>
                    <a:pt x="17128" y="-1"/>
                  </a:cubicBezTo>
                  <a:lnTo>
                    <a:pt x="21600" y="21132"/>
                  </a:lnTo>
                  <a:lnTo>
                    <a:pt x="26118" y="9"/>
                  </a:lnTo>
                  <a:close/>
                </a:path>
              </a:pathLst>
            </a:custGeom>
            <a:noFill/>
            <a:ln w="25400" cap="rnd" cmpd="sng">
              <a:solidFill>
                <a:srgbClr val="808080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9496" tIns="49748" rIns="99496" bIns="49748" anchor="ctr"/>
            <a:lstStyle/>
            <a:p>
              <a:endParaRPr lang="zh-CN" altLang="en-US"/>
            </a:p>
          </p:txBody>
        </p:sp>
        <p:sp>
          <p:nvSpPr>
            <p:cNvPr id="30736" name="Arc 428">
              <a:extLst>
                <a:ext uri="{FF2B5EF4-FFF2-40B4-BE49-F238E27FC236}">
                  <a16:creationId xmlns:a16="http://schemas.microsoft.com/office/drawing/2014/main" id="{0D018A36-2FDF-4D9F-922D-4F7A4D7EB3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5" y="789"/>
              <a:ext cx="1588" cy="604"/>
            </a:xfrm>
            <a:custGeom>
              <a:avLst/>
              <a:gdLst>
                <a:gd name="T0" fmla="*/ 2 w 43200"/>
                <a:gd name="T1" fmla="*/ 0 h 41038"/>
                <a:gd name="T2" fmla="*/ 2 w 43200"/>
                <a:gd name="T3" fmla="*/ 0 h 41038"/>
                <a:gd name="T4" fmla="*/ 1 w 43200"/>
                <a:gd name="T5" fmla="*/ 0 h 41038"/>
                <a:gd name="T6" fmla="*/ 0 w 43200"/>
                <a:gd name="T7" fmla="*/ 0 h 41038"/>
                <a:gd name="T8" fmla="*/ 1 w 43200"/>
                <a:gd name="T9" fmla="*/ 0 h 41038"/>
                <a:gd name="T10" fmla="*/ 2 w 43200"/>
                <a:gd name="T11" fmla="*/ 0 h 41038"/>
                <a:gd name="T12" fmla="*/ 2 w 43200"/>
                <a:gd name="T13" fmla="*/ 0 h 41038"/>
                <a:gd name="T14" fmla="*/ 1 w 43200"/>
                <a:gd name="T15" fmla="*/ 0 h 41038"/>
                <a:gd name="T16" fmla="*/ 0 w 43200"/>
                <a:gd name="T17" fmla="*/ 0 h 41038"/>
                <a:gd name="T18" fmla="*/ 1 w 43200"/>
                <a:gd name="T19" fmla="*/ 0 h 41038"/>
                <a:gd name="T20" fmla="*/ 1 w 43200"/>
                <a:gd name="T21" fmla="*/ 0 h 41038"/>
                <a:gd name="T22" fmla="*/ 2 w 43200"/>
                <a:gd name="T23" fmla="*/ 0 h 4103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3200"/>
                <a:gd name="T37" fmla="*/ 0 h 41038"/>
                <a:gd name="T38" fmla="*/ 43200 w 43200"/>
                <a:gd name="T39" fmla="*/ 41038 h 4103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3200" h="41038">
                  <a:moveTo>
                    <a:pt x="31018" y="-1"/>
                  </a:moveTo>
                  <a:cubicBezTo>
                    <a:pt x="38468" y="3609"/>
                    <a:pt x="43200" y="11159"/>
                    <a:pt x="43200" y="19438"/>
                  </a:cubicBezTo>
                  <a:cubicBezTo>
                    <a:pt x="43200" y="31367"/>
                    <a:pt x="33529" y="41038"/>
                    <a:pt x="21600" y="41038"/>
                  </a:cubicBezTo>
                  <a:cubicBezTo>
                    <a:pt x="9670" y="41038"/>
                    <a:pt x="0" y="31367"/>
                    <a:pt x="0" y="19438"/>
                  </a:cubicBezTo>
                  <a:cubicBezTo>
                    <a:pt x="-1" y="11181"/>
                    <a:pt x="4706" y="3647"/>
                    <a:pt x="12125" y="26"/>
                  </a:cubicBezTo>
                </a:path>
                <a:path w="43200" h="41038">
                  <a:moveTo>
                    <a:pt x="31018" y="-1"/>
                  </a:moveTo>
                  <a:cubicBezTo>
                    <a:pt x="38468" y="3609"/>
                    <a:pt x="43200" y="11159"/>
                    <a:pt x="43200" y="19438"/>
                  </a:cubicBezTo>
                  <a:cubicBezTo>
                    <a:pt x="43200" y="31367"/>
                    <a:pt x="33529" y="41038"/>
                    <a:pt x="21600" y="41038"/>
                  </a:cubicBezTo>
                  <a:cubicBezTo>
                    <a:pt x="9670" y="41038"/>
                    <a:pt x="0" y="31367"/>
                    <a:pt x="0" y="19438"/>
                  </a:cubicBezTo>
                  <a:cubicBezTo>
                    <a:pt x="-1" y="11181"/>
                    <a:pt x="4706" y="3647"/>
                    <a:pt x="12125" y="26"/>
                  </a:cubicBezTo>
                  <a:lnTo>
                    <a:pt x="21600" y="19438"/>
                  </a:lnTo>
                  <a:lnTo>
                    <a:pt x="31018" y="-1"/>
                  </a:lnTo>
                  <a:close/>
                </a:path>
              </a:pathLst>
            </a:custGeom>
            <a:noFill/>
            <a:ln w="25400" cap="rnd" cmpd="sng">
              <a:solidFill>
                <a:srgbClr val="808080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9496" tIns="49748" rIns="99496" bIns="49748" anchor="ctr"/>
            <a:lstStyle/>
            <a:p>
              <a:endParaRPr lang="zh-CN" altLang="en-US"/>
            </a:p>
          </p:txBody>
        </p:sp>
        <p:sp>
          <p:nvSpPr>
            <p:cNvPr id="30737" name="Arc 429">
              <a:extLst>
                <a:ext uri="{FF2B5EF4-FFF2-40B4-BE49-F238E27FC236}">
                  <a16:creationId xmlns:a16="http://schemas.microsoft.com/office/drawing/2014/main" id="{68B4C982-1836-4A41-AB54-690AA8E937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2" y="602"/>
              <a:ext cx="2450" cy="962"/>
            </a:xfrm>
            <a:custGeom>
              <a:avLst/>
              <a:gdLst>
                <a:gd name="T0" fmla="*/ 5 w 43200"/>
                <a:gd name="T1" fmla="*/ 0 h 42337"/>
                <a:gd name="T2" fmla="*/ 8 w 43200"/>
                <a:gd name="T3" fmla="*/ 0 h 42337"/>
                <a:gd name="T4" fmla="*/ 4 w 43200"/>
                <a:gd name="T5" fmla="*/ 0 h 42337"/>
                <a:gd name="T6" fmla="*/ 0 w 43200"/>
                <a:gd name="T7" fmla="*/ 0 h 42337"/>
                <a:gd name="T8" fmla="*/ 3 w 43200"/>
                <a:gd name="T9" fmla="*/ 0 h 42337"/>
                <a:gd name="T10" fmla="*/ 5 w 43200"/>
                <a:gd name="T11" fmla="*/ 0 h 42337"/>
                <a:gd name="T12" fmla="*/ 8 w 43200"/>
                <a:gd name="T13" fmla="*/ 0 h 42337"/>
                <a:gd name="T14" fmla="*/ 4 w 43200"/>
                <a:gd name="T15" fmla="*/ 0 h 42337"/>
                <a:gd name="T16" fmla="*/ 0 w 43200"/>
                <a:gd name="T17" fmla="*/ 0 h 42337"/>
                <a:gd name="T18" fmla="*/ 3 w 43200"/>
                <a:gd name="T19" fmla="*/ 0 h 42337"/>
                <a:gd name="T20" fmla="*/ 4 w 43200"/>
                <a:gd name="T21" fmla="*/ 0 h 42337"/>
                <a:gd name="T22" fmla="*/ 5 w 43200"/>
                <a:gd name="T23" fmla="*/ 0 h 4233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3200"/>
                <a:gd name="T37" fmla="*/ 0 h 42337"/>
                <a:gd name="T38" fmla="*/ 43200 w 43200"/>
                <a:gd name="T39" fmla="*/ 42337 h 4233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3200" h="42337">
                  <a:moveTo>
                    <a:pt x="27813" y="49"/>
                  </a:moveTo>
                  <a:cubicBezTo>
                    <a:pt x="36946" y="2792"/>
                    <a:pt x="43200" y="11200"/>
                    <a:pt x="43200" y="20737"/>
                  </a:cubicBezTo>
                  <a:cubicBezTo>
                    <a:pt x="43200" y="32666"/>
                    <a:pt x="33529" y="42337"/>
                    <a:pt x="21600" y="42337"/>
                  </a:cubicBezTo>
                  <a:cubicBezTo>
                    <a:pt x="9670" y="42337"/>
                    <a:pt x="0" y="32666"/>
                    <a:pt x="0" y="20737"/>
                  </a:cubicBezTo>
                  <a:cubicBezTo>
                    <a:pt x="-1" y="11135"/>
                    <a:pt x="6338" y="2685"/>
                    <a:pt x="15556" y="-1"/>
                  </a:cubicBezTo>
                </a:path>
                <a:path w="43200" h="42337">
                  <a:moveTo>
                    <a:pt x="27813" y="49"/>
                  </a:moveTo>
                  <a:cubicBezTo>
                    <a:pt x="36946" y="2792"/>
                    <a:pt x="43200" y="11200"/>
                    <a:pt x="43200" y="20737"/>
                  </a:cubicBezTo>
                  <a:cubicBezTo>
                    <a:pt x="43200" y="32666"/>
                    <a:pt x="33529" y="42337"/>
                    <a:pt x="21600" y="42337"/>
                  </a:cubicBezTo>
                  <a:cubicBezTo>
                    <a:pt x="9670" y="42337"/>
                    <a:pt x="0" y="32666"/>
                    <a:pt x="0" y="20737"/>
                  </a:cubicBezTo>
                  <a:cubicBezTo>
                    <a:pt x="-1" y="11135"/>
                    <a:pt x="6338" y="2685"/>
                    <a:pt x="15556" y="-1"/>
                  </a:cubicBezTo>
                  <a:lnTo>
                    <a:pt x="21600" y="20737"/>
                  </a:lnTo>
                  <a:lnTo>
                    <a:pt x="27813" y="49"/>
                  </a:lnTo>
                  <a:close/>
                </a:path>
              </a:pathLst>
            </a:custGeom>
            <a:noFill/>
            <a:ln w="25400" cap="rnd" cmpd="sng">
              <a:solidFill>
                <a:srgbClr val="808080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9496" tIns="49748" rIns="99496" bIns="49748" anchor="ctr"/>
            <a:lstStyle/>
            <a:p>
              <a:endParaRPr lang="zh-CN" altLang="en-US"/>
            </a:p>
          </p:txBody>
        </p:sp>
        <p:sp>
          <p:nvSpPr>
            <p:cNvPr id="19475" name="Oval 432">
              <a:extLst>
                <a:ext uri="{FF2B5EF4-FFF2-40B4-BE49-F238E27FC236}">
                  <a16:creationId xmlns:a16="http://schemas.microsoft.com/office/drawing/2014/main" id="{EAFCDFFE-BAD3-49E5-80F3-B7BEA96798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2" y="1139"/>
              <a:ext cx="204" cy="202"/>
            </a:xfrm>
            <a:prstGeom prst="ellipse">
              <a:avLst/>
            </a:prstGeom>
            <a:gradFill rotWithShape="1">
              <a:gsLst>
                <a:gs pos="0">
                  <a:srgbClr val="FFB39B"/>
                </a:gs>
                <a:gs pos="100000">
                  <a:srgbClr val="FFD3C5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9496" tIns="49748" rIns="99496" bIns="49748" anchor="ctr"/>
            <a:lstStyle/>
            <a:p>
              <a:pPr latinLnBrk="1">
                <a:buFont typeface="Arial" charset="0"/>
                <a:buNone/>
                <a:defRPr/>
              </a:pPr>
              <a:endParaRPr lang="zh-CN" sz="2000" b="1">
                <a:solidFill>
                  <a:srgbClr val="000000"/>
                </a:solidFill>
                <a:latin typeface="Gulim" charset="0"/>
                <a:ea typeface="Gulim" charset="0"/>
                <a:cs typeface="Gulim" charset="0"/>
                <a:sym typeface="Gulim" charset="0"/>
              </a:endParaRPr>
            </a:p>
          </p:txBody>
        </p:sp>
        <p:sp>
          <p:nvSpPr>
            <p:cNvPr id="19476" name="Oval 433">
              <a:extLst>
                <a:ext uri="{FF2B5EF4-FFF2-40B4-BE49-F238E27FC236}">
                  <a16:creationId xmlns:a16="http://schemas.microsoft.com/office/drawing/2014/main" id="{B75E63F1-4641-4A2F-84E3-01EA211368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2" y="1164"/>
              <a:ext cx="35" cy="3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67ABF5"/>
                </a:gs>
              </a:gsLst>
              <a:path path="shape">
                <a:fillToRect r="100000" b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9496" tIns="49748" rIns="99496" bIns="49748" anchor="ctr"/>
            <a:lstStyle/>
            <a:p>
              <a:pPr latinLnBrk="1">
                <a:buFont typeface="Arial" charset="0"/>
                <a:buNone/>
                <a:defRPr/>
              </a:pPr>
              <a:endParaRPr lang="zh-CN" sz="2000" b="1">
                <a:solidFill>
                  <a:srgbClr val="000000"/>
                </a:solidFill>
                <a:latin typeface="Gulim" charset="0"/>
                <a:ea typeface="Gulim" charset="0"/>
                <a:cs typeface="Gulim" charset="0"/>
                <a:sym typeface="Gulim" charset="0"/>
              </a:endParaRPr>
            </a:p>
          </p:txBody>
        </p:sp>
        <p:sp>
          <p:nvSpPr>
            <p:cNvPr id="30740" name="Freeform 434">
              <a:extLst>
                <a:ext uri="{FF2B5EF4-FFF2-40B4-BE49-F238E27FC236}">
                  <a16:creationId xmlns:a16="http://schemas.microsoft.com/office/drawing/2014/main" id="{CED0E993-E3D8-4EEC-A008-435BC07117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6" y="1142"/>
              <a:ext cx="174" cy="58"/>
            </a:xfrm>
            <a:custGeom>
              <a:avLst/>
              <a:gdLst>
                <a:gd name="T0" fmla="*/ 0 w 4756"/>
                <a:gd name="T1" fmla="*/ 0 h 1576"/>
                <a:gd name="T2" fmla="*/ 0 w 4756"/>
                <a:gd name="T3" fmla="*/ 0 h 1576"/>
                <a:gd name="T4" fmla="*/ 0 w 4756"/>
                <a:gd name="T5" fmla="*/ 0 h 1576"/>
                <a:gd name="T6" fmla="*/ 0 w 4756"/>
                <a:gd name="T7" fmla="*/ 0 h 1576"/>
                <a:gd name="T8" fmla="*/ 0 w 4756"/>
                <a:gd name="T9" fmla="*/ 0 h 1576"/>
                <a:gd name="T10" fmla="*/ 0 w 4756"/>
                <a:gd name="T11" fmla="*/ 0 h 1576"/>
                <a:gd name="T12" fmla="*/ 0 w 4756"/>
                <a:gd name="T13" fmla="*/ 0 h 1576"/>
                <a:gd name="T14" fmla="*/ 0 w 4756"/>
                <a:gd name="T15" fmla="*/ 0 h 1576"/>
                <a:gd name="T16" fmla="*/ 0 w 4756"/>
                <a:gd name="T17" fmla="*/ 0 h 1576"/>
                <a:gd name="T18" fmla="*/ 0 w 4756"/>
                <a:gd name="T19" fmla="*/ 0 h 1576"/>
                <a:gd name="T20" fmla="*/ 0 w 4756"/>
                <a:gd name="T21" fmla="*/ 0 h 1576"/>
                <a:gd name="T22" fmla="*/ 0 w 4756"/>
                <a:gd name="T23" fmla="*/ 0 h 1576"/>
                <a:gd name="T24" fmla="*/ 0 w 4756"/>
                <a:gd name="T25" fmla="*/ 0 h 1576"/>
                <a:gd name="T26" fmla="*/ 0 w 4756"/>
                <a:gd name="T27" fmla="*/ 0 h 1576"/>
                <a:gd name="T28" fmla="*/ 0 w 4756"/>
                <a:gd name="T29" fmla="*/ 0 h 1576"/>
                <a:gd name="T30" fmla="*/ 0 w 4756"/>
                <a:gd name="T31" fmla="*/ 0 h 1576"/>
                <a:gd name="T32" fmla="*/ 0 w 4756"/>
                <a:gd name="T33" fmla="*/ 0 h 1576"/>
                <a:gd name="T34" fmla="*/ 0 w 4756"/>
                <a:gd name="T35" fmla="*/ 0 h 1576"/>
                <a:gd name="T36" fmla="*/ 0 w 4756"/>
                <a:gd name="T37" fmla="*/ 0 h 1576"/>
                <a:gd name="T38" fmla="*/ 0 w 4756"/>
                <a:gd name="T39" fmla="*/ 0 h 1576"/>
                <a:gd name="T40" fmla="*/ 0 w 4756"/>
                <a:gd name="T41" fmla="*/ 0 h 1576"/>
                <a:gd name="T42" fmla="*/ 0 w 4756"/>
                <a:gd name="T43" fmla="*/ 0 h 1576"/>
                <a:gd name="T44" fmla="*/ 0 w 4756"/>
                <a:gd name="T45" fmla="*/ 0 h 1576"/>
                <a:gd name="T46" fmla="*/ 0 w 4756"/>
                <a:gd name="T47" fmla="*/ 0 h 1576"/>
                <a:gd name="T48" fmla="*/ 0 w 4756"/>
                <a:gd name="T49" fmla="*/ 0 h 1576"/>
                <a:gd name="T50" fmla="*/ 0 w 4756"/>
                <a:gd name="T51" fmla="*/ 0 h 1576"/>
                <a:gd name="T52" fmla="*/ 0 w 4756"/>
                <a:gd name="T53" fmla="*/ 0 h 1576"/>
                <a:gd name="T54" fmla="*/ 0 w 4756"/>
                <a:gd name="T55" fmla="*/ 0 h 1576"/>
                <a:gd name="T56" fmla="*/ 0 w 4756"/>
                <a:gd name="T57" fmla="*/ 0 h 1576"/>
                <a:gd name="T58" fmla="*/ 0 w 4756"/>
                <a:gd name="T59" fmla="*/ 0 h 1576"/>
                <a:gd name="T60" fmla="*/ 0 w 4756"/>
                <a:gd name="T61" fmla="*/ 0 h 1576"/>
                <a:gd name="T62" fmla="*/ 0 w 4756"/>
                <a:gd name="T63" fmla="*/ 0 h 1576"/>
                <a:gd name="T64" fmla="*/ 0 w 4756"/>
                <a:gd name="T65" fmla="*/ 0 h 1576"/>
                <a:gd name="T66" fmla="*/ 0 w 4756"/>
                <a:gd name="T67" fmla="*/ 0 h 1576"/>
                <a:gd name="T68" fmla="*/ 0 w 4756"/>
                <a:gd name="T69" fmla="*/ 0 h 1576"/>
                <a:gd name="T70" fmla="*/ 0 w 4756"/>
                <a:gd name="T71" fmla="*/ 0 h 1576"/>
                <a:gd name="T72" fmla="*/ 0 w 4756"/>
                <a:gd name="T73" fmla="*/ 0 h 1576"/>
                <a:gd name="T74" fmla="*/ 0 w 4756"/>
                <a:gd name="T75" fmla="*/ 0 h 1576"/>
                <a:gd name="T76" fmla="*/ 0 w 4756"/>
                <a:gd name="T77" fmla="*/ 0 h 1576"/>
                <a:gd name="T78" fmla="*/ 0 w 4756"/>
                <a:gd name="T79" fmla="*/ 0 h 1576"/>
                <a:gd name="T80" fmla="*/ 0 w 4756"/>
                <a:gd name="T81" fmla="*/ 0 h 1576"/>
                <a:gd name="T82" fmla="*/ 0 w 4756"/>
                <a:gd name="T83" fmla="*/ 0 h 1576"/>
                <a:gd name="T84" fmla="*/ 0 w 4756"/>
                <a:gd name="T85" fmla="*/ 0 h 1576"/>
                <a:gd name="T86" fmla="*/ 0 w 4756"/>
                <a:gd name="T87" fmla="*/ 0 h 1576"/>
                <a:gd name="T88" fmla="*/ 0 w 4756"/>
                <a:gd name="T89" fmla="*/ 0 h 1576"/>
                <a:gd name="T90" fmla="*/ 0 w 4756"/>
                <a:gd name="T91" fmla="*/ 0 h 1576"/>
                <a:gd name="T92" fmla="*/ 0 w 4756"/>
                <a:gd name="T93" fmla="*/ 0 h 1576"/>
                <a:gd name="T94" fmla="*/ 0 w 4756"/>
                <a:gd name="T95" fmla="*/ 0 h 1576"/>
                <a:gd name="T96" fmla="*/ 0 w 4756"/>
                <a:gd name="T97" fmla="*/ 0 h 157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756"/>
                <a:gd name="T148" fmla="*/ 0 h 1576"/>
                <a:gd name="T149" fmla="*/ 4756 w 4756"/>
                <a:gd name="T150" fmla="*/ 1576 h 157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756" h="1576">
                  <a:moveTo>
                    <a:pt x="0" y="1576"/>
                  </a:moveTo>
                  <a:lnTo>
                    <a:pt x="0" y="1576"/>
                  </a:lnTo>
                  <a:lnTo>
                    <a:pt x="24" y="1518"/>
                  </a:lnTo>
                  <a:lnTo>
                    <a:pt x="50" y="1462"/>
                  </a:lnTo>
                  <a:lnTo>
                    <a:pt x="78" y="1406"/>
                  </a:lnTo>
                  <a:lnTo>
                    <a:pt x="108" y="1350"/>
                  </a:lnTo>
                  <a:lnTo>
                    <a:pt x="138" y="1296"/>
                  </a:lnTo>
                  <a:lnTo>
                    <a:pt x="170" y="1242"/>
                  </a:lnTo>
                  <a:lnTo>
                    <a:pt x="204" y="1190"/>
                  </a:lnTo>
                  <a:lnTo>
                    <a:pt x="238" y="1138"/>
                  </a:lnTo>
                  <a:lnTo>
                    <a:pt x="272" y="1086"/>
                  </a:lnTo>
                  <a:lnTo>
                    <a:pt x="310" y="1036"/>
                  </a:lnTo>
                  <a:lnTo>
                    <a:pt x="348" y="988"/>
                  </a:lnTo>
                  <a:lnTo>
                    <a:pt x="386" y="940"/>
                  </a:lnTo>
                  <a:lnTo>
                    <a:pt x="426" y="892"/>
                  </a:lnTo>
                  <a:lnTo>
                    <a:pt x="468" y="846"/>
                  </a:lnTo>
                  <a:lnTo>
                    <a:pt x="510" y="800"/>
                  </a:lnTo>
                  <a:lnTo>
                    <a:pt x="552" y="756"/>
                  </a:lnTo>
                  <a:lnTo>
                    <a:pt x="596" y="712"/>
                  </a:lnTo>
                  <a:lnTo>
                    <a:pt x="642" y="670"/>
                  </a:lnTo>
                  <a:lnTo>
                    <a:pt x="688" y="630"/>
                  </a:lnTo>
                  <a:lnTo>
                    <a:pt x="736" y="590"/>
                  </a:lnTo>
                  <a:lnTo>
                    <a:pt x="784" y="550"/>
                  </a:lnTo>
                  <a:lnTo>
                    <a:pt x="834" y="512"/>
                  </a:lnTo>
                  <a:lnTo>
                    <a:pt x="884" y="476"/>
                  </a:lnTo>
                  <a:lnTo>
                    <a:pt x="934" y="440"/>
                  </a:lnTo>
                  <a:lnTo>
                    <a:pt x="986" y="406"/>
                  </a:lnTo>
                  <a:lnTo>
                    <a:pt x="1040" y="374"/>
                  </a:lnTo>
                  <a:lnTo>
                    <a:pt x="1092" y="342"/>
                  </a:lnTo>
                  <a:lnTo>
                    <a:pt x="1148" y="312"/>
                  </a:lnTo>
                  <a:lnTo>
                    <a:pt x="1202" y="282"/>
                  </a:lnTo>
                  <a:lnTo>
                    <a:pt x="1258" y="254"/>
                  </a:lnTo>
                  <a:lnTo>
                    <a:pt x="1316" y="228"/>
                  </a:lnTo>
                  <a:lnTo>
                    <a:pt x="1374" y="202"/>
                  </a:lnTo>
                  <a:lnTo>
                    <a:pt x="1432" y="178"/>
                  </a:lnTo>
                  <a:lnTo>
                    <a:pt x="1490" y="156"/>
                  </a:lnTo>
                  <a:lnTo>
                    <a:pt x="1550" y="136"/>
                  </a:lnTo>
                  <a:lnTo>
                    <a:pt x="1610" y="116"/>
                  </a:lnTo>
                  <a:lnTo>
                    <a:pt x="1672" y="98"/>
                  </a:lnTo>
                  <a:lnTo>
                    <a:pt x="1732" y="80"/>
                  </a:lnTo>
                  <a:lnTo>
                    <a:pt x="1794" y="66"/>
                  </a:lnTo>
                  <a:lnTo>
                    <a:pt x="1858" y="52"/>
                  </a:lnTo>
                  <a:lnTo>
                    <a:pt x="1922" y="40"/>
                  </a:lnTo>
                  <a:lnTo>
                    <a:pt x="1984" y="30"/>
                  </a:lnTo>
                  <a:lnTo>
                    <a:pt x="2050" y="20"/>
                  </a:lnTo>
                  <a:lnTo>
                    <a:pt x="2114" y="12"/>
                  </a:lnTo>
                  <a:lnTo>
                    <a:pt x="2180" y="8"/>
                  </a:lnTo>
                  <a:lnTo>
                    <a:pt x="2246" y="2"/>
                  </a:lnTo>
                  <a:lnTo>
                    <a:pt x="2312" y="0"/>
                  </a:lnTo>
                  <a:lnTo>
                    <a:pt x="2378" y="0"/>
                  </a:lnTo>
                  <a:lnTo>
                    <a:pt x="2444" y="0"/>
                  </a:lnTo>
                  <a:lnTo>
                    <a:pt x="2510" y="2"/>
                  </a:lnTo>
                  <a:lnTo>
                    <a:pt x="2576" y="8"/>
                  </a:lnTo>
                  <a:lnTo>
                    <a:pt x="2642" y="12"/>
                  </a:lnTo>
                  <a:lnTo>
                    <a:pt x="2706" y="20"/>
                  </a:lnTo>
                  <a:lnTo>
                    <a:pt x="2772" y="30"/>
                  </a:lnTo>
                  <a:lnTo>
                    <a:pt x="2834" y="40"/>
                  </a:lnTo>
                  <a:lnTo>
                    <a:pt x="2898" y="52"/>
                  </a:lnTo>
                  <a:lnTo>
                    <a:pt x="2962" y="66"/>
                  </a:lnTo>
                  <a:lnTo>
                    <a:pt x="3024" y="80"/>
                  </a:lnTo>
                  <a:lnTo>
                    <a:pt x="3084" y="98"/>
                  </a:lnTo>
                  <a:lnTo>
                    <a:pt x="3146" y="116"/>
                  </a:lnTo>
                  <a:lnTo>
                    <a:pt x="3206" y="136"/>
                  </a:lnTo>
                  <a:lnTo>
                    <a:pt x="3266" y="156"/>
                  </a:lnTo>
                  <a:lnTo>
                    <a:pt x="3324" y="178"/>
                  </a:lnTo>
                  <a:lnTo>
                    <a:pt x="3382" y="202"/>
                  </a:lnTo>
                  <a:lnTo>
                    <a:pt x="3440" y="228"/>
                  </a:lnTo>
                  <a:lnTo>
                    <a:pt x="3498" y="254"/>
                  </a:lnTo>
                  <a:lnTo>
                    <a:pt x="3554" y="282"/>
                  </a:lnTo>
                  <a:lnTo>
                    <a:pt x="3608" y="312"/>
                  </a:lnTo>
                  <a:lnTo>
                    <a:pt x="3664" y="342"/>
                  </a:lnTo>
                  <a:lnTo>
                    <a:pt x="3716" y="374"/>
                  </a:lnTo>
                  <a:lnTo>
                    <a:pt x="3770" y="406"/>
                  </a:lnTo>
                  <a:lnTo>
                    <a:pt x="3822" y="440"/>
                  </a:lnTo>
                  <a:lnTo>
                    <a:pt x="3872" y="476"/>
                  </a:lnTo>
                  <a:lnTo>
                    <a:pt x="3922" y="512"/>
                  </a:lnTo>
                  <a:lnTo>
                    <a:pt x="3972" y="550"/>
                  </a:lnTo>
                  <a:lnTo>
                    <a:pt x="4020" y="590"/>
                  </a:lnTo>
                  <a:lnTo>
                    <a:pt x="4068" y="630"/>
                  </a:lnTo>
                  <a:lnTo>
                    <a:pt x="4114" y="670"/>
                  </a:lnTo>
                  <a:lnTo>
                    <a:pt x="4160" y="712"/>
                  </a:lnTo>
                  <a:lnTo>
                    <a:pt x="4204" y="756"/>
                  </a:lnTo>
                  <a:lnTo>
                    <a:pt x="4246" y="800"/>
                  </a:lnTo>
                  <a:lnTo>
                    <a:pt x="4288" y="846"/>
                  </a:lnTo>
                  <a:lnTo>
                    <a:pt x="4330" y="892"/>
                  </a:lnTo>
                  <a:lnTo>
                    <a:pt x="4370" y="940"/>
                  </a:lnTo>
                  <a:lnTo>
                    <a:pt x="4410" y="988"/>
                  </a:lnTo>
                  <a:lnTo>
                    <a:pt x="4446" y="1036"/>
                  </a:lnTo>
                  <a:lnTo>
                    <a:pt x="4484" y="1086"/>
                  </a:lnTo>
                  <a:lnTo>
                    <a:pt x="4518" y="1138"/>
                  </a:lnTo>
                  <a:lnTo>
                    <a:pt x="4552" y="1190"/>
                  </a:lnTo>
                  <a:lnTo>
                    <a:pt x="4586" y="1242"/>
                  </a:lnTo>
                  <a:lnTo>
                    <a:pt x="4618" y="1296"/>
                  </a:lnTo>
                  <a:lnTo>
                    <a:pt x="4648" y="1350"/>
                  </a:lnTo>
                  <a:lnTo>
                    <a:pt x="4678" y="1406"/>
                  </a:lnTo>
                  <a:lnTo>
                    <a:pt x="4706" y="1462"/>
                  </a:lnTo>
                  <a:lnTo>
                    <a:pt x="4732" y="1518"/>
                  </a:lnTo>
                  <a:lnTo>
                    <a:pt x="4756" y="1576"/>
                  </a:lnTo>
                  <a:lnTo>
                    <a:pt x="0" y="15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9496" tIns="49748" rIns="99496" bIns="49748"/>
            <a:lstStyle/>
            <a:p>
              <a:endParaRPr lang="zh-CN" altLang="en-US"/>
            </a:p>
          </p:txBody>
        </p:sp>
        <p:sp>
          <p:nvSpPr>
            <p:cNvPr id="19478" name="Oval 437">
              <a:extLst>
                <a:ext uri="{FF2B5EF4-FFF2-40B4-BE49-F238E27FC236}">
                  <a16:creationId xmlns:a16="http://schemas.microsoft.com/office/drawing/2014/main" id="{89F2BE62-FB15-49FF-B095-A689E27D21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5" y="595"/>
              <a:ext cx="204" cy="202"/>
            </a:xfrm>
            <a:prstGeom prst="ellipse">
              <a:avLst/>
            </a:prstGeom>
            <a:gradFill rotWithShape="1">
              <a:gsLst>
                <a:gs pos="0">
                  <a:srgbClr val="FFB39B"/>
                </a:gs>
                <a:gs pos="100000">
                  <a:srgbClr val="FFD3C5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9496" tIns="49748" rIns="99496" bIns="49748" anchor="ctr"/>
            <a:lstStyle/>
            <a:p>
              <a:pPr latinLnBrk="1">
                <a:buFont typeface="Arial" charset="0"/>
                <a:buNone/>
                <a:defRPr/>
              </a:pPr>
              <a:endParaRPr lang="zh-CN" sz="2000" b="1">
                <a:solidFill>
                  <a:srgbClr val="000000"/>
                </a:solidFill>
                <a:latin typeface="Gulim" charset="0"/>
                <a:ea typeface="Gulim" charset="0"/>
                <a:cs typeface="Gulim" charset="0"/>
                <a:sym typeface="Gulim" charset="0"/>
              </a:endParaRPr>
            </a:p>
          </p:txBody>
        </p:sp>
        <p:sp>
          <p:nvSpPr>
            <p:cNvPr id="19479" name="Oval 438">
              <a:extLst>
                <a:ext uri="{FF2B5EF4-FFF2-40B4-BE49-F238E27FC236}">
                  <a16:creationId xmlns:a16="http://schemas.microsoft.com/office/drawing/2014/main" id="{3A8F498D-2554-4A9D-B95B-424520E106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5" y="620"/>
              <a:ext cx="35" cy="3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67ABF5"/>
                </a:gs>
              </a:gsLst>
              <a:path path="shape">
                <a:fillToRect r="100000" b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9496" tIns="49748" rIns="99496" bIns="49748" anchor="ctr"/>
            <a:lstStyle/>
            <a:p>
              <a:pPr latinLnBrk="1">
                <a:buFont typeface="Arial" charset="0"/>
                <a:buNone/>
                <a:defRPr/>
              </a:pPr>
              <a:endParaRPr lang="zh-CN" sz="2000" b="1">
                <a:solidFill>
                  <a:srgbClr val="000000"/>
                </a:solidFill>
                <a:latin typeface="Gulim" charset="0"/>
                <a:ea typeface="Gulim" charset="0"/>
                <a:cs typeface="Gulim" charset="0"/>
                <a:sym typeface="Gulim" charset="0"/>
              </a:endParaRPr>
            </a:p>
          </p:txBody>
        </p:sp>
        <p:sp>
          <p:nvSpPr>
            <p:cNvPr id="30743" name="Freeform 439">
              <a:extLst>
                <a:ext uri="{FF2B5EF4-FFF2-40B4-BE49-F238E27FC236}">
                  <a16:creationId xmlns:a16="http://schemas.microsoft.com/office/drawing/2014/main" id="{4D833326-98CE-4D94-A65B-D9388DABA7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9" y="598"/>
              <a:ext cx="174" cy="58"/>
            </a:xfrm>
            <a:custGeom>
              <a:avLst/>
              <a:gdLst>
                <a:gd name="T0" fmla="*/ 0 w 4756"/>
                <a:gd name="T1" fmla="*/ 0 h 1576"/>
                <a:gd name="T2" fmla="*/ 0 w 4756"/>
                <a:gd name="T3" fmla="*/ 0 h 1576"/>
                <a:gd name="T4" fmla="*/ 0 w 4756"/>
                <a:gd name="T5" fmla="*/ 0 h 1576"/>
                <a:gd name="T6" fmla="*/ 0 w 4756"/>
                <a:gd name="T7" fmla="*/ 0 h 1576"/>
                <a:gd name="T8" fmla="*/ 0 w 4756"/>
                <a:gd name="T9" fmla="*/ 0 h 1576"/>
                <a:gd name="T10" fmla="*/ 0 w 4756"/>
                <a:gd name="T11" fmla="*/ 0 h 1576"/>
                <a:gd name="T12" fmla="*/ 0 w 4756"/>
                <a:gd name="T13" fmla="*/ 0 h 1576"/>
                <a:gd name="T14" fmla="*/ 0 w 4756"/>
                <a:gd name="T15" fmla="*/ 0 h 1576"/>
                <a:gd name="T16" fmla="*/ 0 w 4756"/>
                <a:gd name="T17" fmla="*/ 0 h 1576"/>
                <a:gd name="T18" fmla="*/ 0 w 4756"/>
                <a:gd name="T19" fmla="*/ 0 h 1576"/>
                <a:gd name="T20" fmla="*/ 0 w 4756"/>
                <a:gd name="T21" fmla="*/ 0 h 1576"/>
                <a:gd name="T22" fmla="*/ 0 w 4756"/>
                <a:gd name="T23" fmla="*/ 0 h 1576"/>
                <a:gd name="T24" fmla="*/ 0 w 4756"/>
                <a:gd name="T25" fmla="*/ 0 h 1576"/>
                <a:gd name="T26" fmla="*/ 0 w 4756"/>
                <a:gd name="T27" fmla="*/ 0 h 1576"/>
                <a:gd name="T28" fmla="*/ 0 w 4756"/>
                <a:gd name="T29" fmla="*/ 0 h 1576"/>
                <a:gd name="T30" fmla="*/ 0 w 4756"/>
                <a:gd name="T31" fmla="*/ 0 h 1576"/>
                <a:gd name="T32" fmla="*/ 0 w 4756"/>
                <a:gd name="T33" fmla="*/ 0 h 1576"/>
                <a:gd name="T34" fmla="*/ 0 w 4756"/>
                <a:gd name="T35" fmla="*/ 0 h 1576"/>
                <a:gd name="T36" fmla="*/ 0 w 4756"/>
                <a:gd name="T37" fmla="*/ 0 h 1576"/>
                <a:gd name="T38" fmla="*/ 0 w 4756"/>
                <a:gd name="T39" fmla="*/ 0 h 1576"/>
                <a:gd name="T40" fmla="*/ 0 w 4756"/>
                <a:gd name="T41" fmla="*/ 0 h 1576"/>
                <a:gd name="T42" fmla="*/ 0 w 4756"/>
                <a:gd name="T43" fmla="*/ 0 h 1576"/>
                <a:gd name="T44" fmla="*/ 0 w 4756"/>
                <a:gd name="T45" fmla="*/ 0 h 1576"/>
                <a:gd name="T46" fmla="*/ 0 w 4756"/>
                <a:gd name="T47" fmla="*/ 0 h 1576"/>
                <a:gd name="T48" fmla="*/ 0 w 4756"/>
                <a:gd name="T49" fmla="*/ 0 h 1576"/>
                <a:gd name="T50" fmla="*/ 0 w 4756"/>
                <a:gd name="T51" fmla="*/ 0 h 1576"/>
                <a:gd name="T52" fmla="*/ 0 w 4756"/>
                <a:gd name="T53" fmla="*/ 0 h 1576"/>
                <a:gd name="T54" fmla="*/ 0 w 4756"/>
                <a:gd name="T55" fmla="*/ 0 h 1576"/>
                <a:gd name="T56" fmla="*/ 0 w 4756"/>
                <a:gd name="T57" fmla="*/ 0 h 1576"/>
                <a:gd name="T58" fmla="*/ 0 w 4756"/>
                <a:gd name="T59" fmla="*/ 0 h 1576"/>
                <a:gd name="T60" fmla="*/ 0 w 4756"/>
                <a:gd name="T61" fmla="*/ 0 h 1576"/>
                <a:gd name="T62" fmla="*/ 0 w 4756"/>
                <a:gd name="T63" fmla="*/ 0 h 1576"/>
                <a:gd name="T64" fmla="*/ 0 w 4756"/>
                <a:gd name="T65" fmla="*/ 0 h 1576"/>
                <a:gd name="T66" fmla="*/ 0 w 4756"/>
                <a:gd name="T67" fmla="*/ 0 h 1576"/>
                <a:gd name="T68" fmla="*/ 0 w 4756"/>
                <a:gd name="T69" fmla="*/ 0 h 1576"/>
                <a:gd name="T70" fmla="*/ 0 w 4756"/>
                <a:gd name="T71" fmla="*/ 0 h 1576"/>
                <a:gd name="T72" fmla="*/ 0 w 4756"/>
                <a:gd name="T73" fmla="*/ 0 h 1576"/>
                <a:gd name="T74" fmla="*/ 0 w 4756"/>
                <a:gd name="T75" fmla="*/ 0 h 1576"/>
                <a:gd name="T76" fmla="*/ 0 w 4756"/>
                <a:gd name="T77" fmla="*/ 0 h 1576"/>
                <a:gd name="T78" fmla="*/ 0 w 4756"/>
                <a:gd name="T79" fmla="*/ 0 h 1576"/>
                <a:gd name="T80" fmla="*/ 0 w 4756"/>
                <a:gd name="T81" fmla="*/ 0 h 1576"/>
                <a:gd name="T82" fmla="*/ 0 w 4756"/>
                <a:gd name="T83" fmla="*/ 0 h 1576"/>
                <a:gd name="T84" fmla="*/ 0 w 4756"/>
                <a:gd name="T85" fmla="*/ 0 h 1576"/>
                <a:gd name="T86" fmla="*/ 0 w 4756"/>
                <a:gd name="T87" fmla="*/ 0 h 1576"/>
                <a:gd name="T88" fmla="*/ 0 w 4756"/>
                <a:gd name="T89" fmla="*/ 0 h 1576"/>
                <a:gd name="T90" fmla="*/ 0 w 4756"/>
                <a:gd name="T91" fmla="*/ 0 h 1576"/>
                <a:gd name="T92" fmla="*/ 0 w 4756"/>
                <a:gd name="T93" fmla="*/ 0 h 1576"/>
                <a:gd name="T94" fmla="*/ 0 w 4756"/>
                <a:gd name="T95" fmla="*/ 0 h 1576"/>
                <a:gd name="T96" fmla="*/ 0 w 4756"/>
                <a:gd name="T97" fmla="*/ 0 h 157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756"/>
                <a:gd name="T148" fmla="*/ 0 h 1576"/>
                <a:gd name="T149" fmla="*/ 4756 w 4756"/>
                <a:gd name="T150" fmla="*/ 1576 h 157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756" h="1576">
                  <a:moveTo>
                    <a:pt x="0" y="1576"/>
                  </a:moveTo>
                  <a:lnTo>
                    <a:pt x="0" y="1576"/>
                  </a:lnTo>
                  <a:lnTo>
                    <a:pt x="24" y="1518"/>
                  </a:lnTo>
                  <a:lnTo>
                    <a:pt x="50" y="1462"/>
                  </a:lnTo>
                  <a:lnTo>
                    <a:pt x="78" y="1406"/>
                  </a:lnTo>
                  <a:lnTo>
                    <a:pt x="108" y="1350"/>
                  </a:lnTo>
                  <a:lnTo>
                    <a:pt x="138" y="1296"/>
                  </a:lnTo>
                  <a:lnTo>
                    <a:pt x="170" y="1242"/>
                  </a:lnTo>
                  <a:lnTo>
                    <a:pt x="204" y="1190"/>
                  </a:lnTo>
                  <a:lnTo>
                    <a:pt x="238" y="1138"/>
                  </a:lnTo>
                  <a:lnTo>
                    <a:pt x="272" y="1086"/>
                  </a:lnTo>
                  <a:lnTo>
                    <a:pt x="310" y="1036"/>
                  </a:lnTo>
                  <a:lnTo>
                    <a:pt x="348" y="988"/>
                  </a:lnTo>
                  <a:lnTo>
                    <a:pt x="386" y="940"/>
                  </a:lnTo>
                  <a:lnTo>
                    <a:pt x="426" y="892"/>
                  </a:lnTo>
                  <a:lnTo>
                    <a:pt x="468" y="846"/>
                  </a:lnTo>
                  <a:lnTo>
                    <a:pt x="510" y="800"/>
                  </a:lnTo>
                  <a:lnTo>
                    <a:pt x="552" y="756"/>
                  </a:lnTo>
                  <a:lnTo>
                    <a:pt x="596" y="712"/>
                  </a:lnTo>
                  <a:lnTo>
                    <a:pt x="642" y="670"/>
                  </a:lnTo>
                  <a:lnTo>
                    <a:pt x="688" y="630"/>
                  </a:lnTo>
                  <a:lnTo>
                    <a:pt x="736" y="590"/>
                  </a:lnTo>
                  <a:lnTo>
                    <a:pt x="784" y="550"/>
                  </a:lnTo>
                  <a:lnTo>
                    <a:pt x="834" y="512"/>
                  </a:lnTo>
                  <a:lnTo>
                    <a:pt x="884" y="476"/>
                  </a:lnTo>
                  <a:lnTo>
                    <a:pt x="934" y="440"/>
                  </a:lnTo>
                  <a:lnTo>
                    <a:pt x="986" y="406"/>
                  </a:lnTo>
                  <a:lnTo>
                    <a:pt x="1040" y="374"/>
                  </a:lnTo>
                  <a:lnTo>
                    <a:pt x="1092" y="342"/>
                  </a:lnTo>
                  <a:lnTo>
                    <a:pt x="1148" y="312"/>
                  </a:lnTo>
                  <a:lnTo>
                    <a:pt x="1202" y="282"/>
                  </a:lnTo>
                  <a:lnTo>
                    <a:pt x="1258" y="254"/>
                  </a:lnTo>
                  <a:lnTo>
                    <a:pt x="1316" y="228"/>
                  </a:lnTo>
                  <a:lnTo>
                    <a:pt x="1374" y="202"/>
                  </a:lnTo>
                  <a:lnTo>
                    <a:pt x="1432" y="178"/>
                  </a:lnTo>
                  <a:lnTo>
                    <a:pt x="1490" y="156"/>
                  </a:lnTo>
                  <a:lnTo>
                    <a:pt x="1550" y="136"/>
                  </a:lnTo>
                  <a:lnTo>
                    <a:pt x="1610" y="116"/>
                  </a:lnTo>
                  <a:lnTo>
                    <a:pt x="1672" y="98"/>
                  </a:lnTo>
                  <a:lnTo>
                    <a:pt x="1732" y="80"/>
                  </a:lnTo>
                  <a:lnTo>
                    <a:pt x="1794" y="66"/>
                  </a:lnTo>
                  <a:lnTo>
                    <a:pt x="1858" y="52"/>
                  </a:lnTo>
                  <a:lnTo>
                    <a:pt x="1922" y="40"/>
                  </a:lnTo>
                  <a:lnTo>
                    <a:pt x="1984" y="30"/>
                  </a:lnTo>
                  <a:lnTo>
                    <a:pt x="2050" y="20"/>
                  </a:lnTo>
                  <a:lnTo>
                    <a:pt x="2114" y="12"/>
                  </a:lnTo>
                  <a:lnTo>
                    <a:pt x="2180" y="8"/>
                  </a:lnTo>
                  <a:lnTo>
                    <a:pt x="2246" y="2"/>
                  </a:lnTo>
                  <a:lnTo>
                    <a:pt x="2312" y="0"/>
                  </a:lnTo>
                  <a:lnTo>
                    <a:pt x="2378" y="0"/>
                  </a:lnTo>
                  <a:lnTo>
                    <a:pt x="2444" y="0"/>
                  </a:lnTo>
                  <a:lnTo>
                    <a:pt x="2510" y="2"/>
                  </a:lnTo>
                  <a:lnTo>
                    <a:pt x="2576" y="8"/>
                  </a:lnTo>
                  <a:lnTo>
                    <a:pt x="2642" y="12"/>
                  </a:lnTo>
                  <a:lnTo>
                    <a:pt x="2706" y="20"/>
                  </a:lnTo>
                  <a:lnTo>
                    <a:pt x="2772" y="30"/>
                  </a:lnTo>
                  <a:lnTo>
                    <a:pt x="2834" y="40"/>
                  </a:lnTo>
                  <a:lnTo>
                    <a:pt x="2898" y="52"/>
                  </a:lnTo>
                  <a:lnTo>
                    <a:pt x="2962" y="66"/>
                  </a:lnTo>
                  <a:lnTo>
                    <a:pt x="3024" y="80"/>
                  </a:lnTo>
                  <a:lnTo>
                    <a:pt x="3084" y="98"/>
                  </a:lnTo>
                  <a:lnTo>
                    <a:pt x="3146" y="116"/>
                  </a:lnTo>
                  <a:lnTo>
                    <a:pt x="3206" y="136"/>
                  </a:lnTo>
                  <a:lnTo>
                    <a:pt x="3266" y="156"/>
                  </a:lnTo>
                  <a:lnTo>
                    <a:pt x="3324" y="178"/>
                  </a:lnTo>
                  <a:lnTo>
                    <a:pt x="3382" y="202"/>
                  </a:lnTo>
                  <a:lnTo>
                    <a:pt x="3440" y="228"/>
                  </a:lnTo>
                  <a:lnTo>
                    <a:pt x="3498" y="254"/>
                  </a:lnTo>
                  <a:lnTo>
                    <a:pt x="3554" y="282"/>
                  </a:lnTo>
                  <a:lnTo>
                    <a:pt x="3608" y="312"/>
                  </a:lnTo>
                  <a:lnTo>
                    <a:pt x="3664" y="342"/>
                  </a:lnTo>
                  <a:lnTo>
                    <a:pt x="3716" y="374"/>
                  </a:lnTo>
                  <a:lnTo>
                    <a:pt x="3770" y="406"/>
                  </a:lnTo>
                  <a:lnTo>
                    <a:pt x="3822" y="440"/>
                  </a:lnTo>
                  <a:lnTo>
                    <a:pt x="3872" y="476"/>
                  </a:lnTo>
                  <a:lnTo>
                    <a:pt x="3922" y="512"/>
                  </a:lnTo>
                  <a:lnTo>
                    <a:pt x="3972" y="550"/>
                  </a:lnTo>
                  <a:lnTo>
                    <a:pt x="4020" y="590"/>
                  </a:lnTo>
                  <a:lnTo>
                    <a:pt x="4068" y="630"/>
                  </a:lnTo>
                  <a:lnTo>
                    <a:pt x="4114" y="670"/>
                  </a:lnTo>
                  <a:lnTo>
                    <a:pt x="4160" y="712"/>
                  </a:lnTo>
                  <a:lnTo>
                    <a:pt x="4204" y="756"/>
                  </a:lnTo>
                  <a:lnTo>
                    <a:pt x="4246" y="800"/>
                  </a:lnTo>
                  <a:lnTo>
                    <a:pt x="4288" y="846"/>
                  </a:lnTo>
                  <a:lnTo>
                    <a:pt x="4330" y="892"/>
                  </a:lnTo>
                  <a:lnTo>
                    <a:pt x="4370" y="940"/>
                  </a:lnTo>
                  <a:lnTo>
                    <a:pt x="4410" y="988"/>
                  </a:lnTo>
                  <a:lnTo>
                    <a:pt x="4446" y="1036"/>
                  </a:lnTo>
                  <a:lnTo>
                    <a:pt x="4484" y="1086"/>
                  </a:lnTo>
                  <a:lnTo>
                    <a:pt x="4518" y="1138"/>
                  </a:lnTo>
                  <a:lnTo>
                    <a:pt x="4552" y="1190"/>
                  </a:lnTo>
                  <a:lnTo>
                    <a:pt x="4586" y="1242"/>
                  </a:lnTo>
                  <a:lnTo>
                    <a:pt x="4618" y="1296"/>
                  </a:lnTo>
                  <a:lnTo>
                    <a:pt x="4648" y="1350"/>
                  </a:lnTo>
                  <a:lnTo>
                    <a:pt x="4678" y="1406"/>
                  </a:lnTo>
                  <a:lnTo>
                    <a:pt x="4706" y="1462"/>
                  </a:lnTo>
                  <a:lnTo>
                    <a:pt x="4732" y="1518"/>
                  </a:lnTo>
                  <a:lnTo>
                    <a:pt x="4756" y="1576"/>
                  </a:lnTo>
                  <a:lnTo>
                    <a:pt x="0" y="15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9496" tIns="49748" rIns="99496" bIns="49748"/>
            <a:lstStyle/>
            <a:p>
              <a:endParaRPr lang="zh-CN" altLang="en-US"/>
            </a:p>
          </p:txBody>
        </p:sp>
        <p:sp>
          <p:nvSpPr>
            <p:cNvPr id="19481" name="Oval 442">
              <a:extLst>
                <a:ext uri="{FF2B5EF4-FFF2-40B4-BE49-F238E27FC236}">
                  <a16:creationId xmlns:a16="http://schemas.microsoft.com/office/drawing/2014/main" id="{DBF017C2-AEB8-4382-A498-2A895C2B32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2" y="1343"/>
              <a:ext cx="203" cy="203"/>
            </a:xfrm>
            <a:prstGeom prst="ellipse">
              <a:avLst/>
            </a:prstGeom>
            <a:gradFill rotWithShape="1">
              <a:gsLst>
                <a:gs pos="0">
                  <a:srgbClr val="FFB39B"/>
                </a:gs>
                <a:gs pos="100000">
                  <a:srgbClr val="FFD3C5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9496" tIns="49748" rIns="99496" bIns="49748" anchor="ctr"/>
            <a:lstStyle/>
            <a:p>
              <a:pPr latinLnBrk="1">
                <a:buFont typeface="Arial" charset="0"/>
                <a:buNone/>
                <a:defRPr/>
              </a:pPr>
              <a:endParaRPr lang="zh-CN" sz="2000" b="1">
                <a:solidFill>
                  <a:srgbClr val="000000"/>
                </a:solidFill>
                <a:latin typeface="Gulim" charset="0"/>
                <a:ea typeface="Gulim" charset="0"/>
                <a:cs typeface="Gulim" charset="0"/>
                <a:sym typeface="Gulim" charset="0"/>
              </a:endParaRPr>
            </a:p>
          </p:txBody>
        </p:sp>
        <p:sp>
          <p:nvSpPr>
            <p:cNvPr id="19482" name="Oval 443">
              <a:extLst>
                <a:ext uri="{FF2B5EF4-FFF2-40B4-BE49-F238E27FC236}">
                  <a16:creationId xmlns:a16="http://schemas.microsoft.com/office/drawing/2014/main" id="{E393FC61-3F95-490C-BCEB-8B4A614011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2" y="1368"/>
              <a:ext cx="35" cy="3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67ABF5"/>
                </a:gs>
              </a:gsLst>
              <a:path path="shape">
                <a:fillToRect r="100000" b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9496" tIns="49748" rIns="99496" bIns="49748" anchor="ctr"/>
            <a:lstStyle/>
            <a:p>
              <a:pPr latinLnBrk="1">
                <a:buFont typeface="Arial" charset="0"/>
                <a:buNone/>
                <a:defRPr/>
              </a:pPr>
              <a:endParaRPr lang="zh-CN" sz="2000" b="1">
                <a:solidFill>
                  <a:srgbClr val="000000"/>
                </a:solidFill>
                <a:latin typeface="Gulim" charset="0"/>
                <a:ea typeface="Gulim" charset="0"/>
                <a:cs typeface="Gulim" charset="0"/>
                <a:sym typeface="Gulim" charset="0"/>
              </a:endParaRPr>
            </a:p>
          </p:txBody>
        </p:sp>
        <p:sp>
          <p:nvSpPr>
            <p:cNvPr id="30746" name="Freeform 444">
              <a:extLst>
                <a:ext uri="{FF2B5EF4-FFF2-40B4-BE49-F238E27FC236}">
                  <a16:creationId xmlns:a16="http://schemas.microsoft.com/office/drawing/2014/main" id="{9D996B7D-2F93-4E00-850D-891D0C746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6" y="1346"/>
              <a:ext cx="174" cy="58"/>
            </a:xfrm>
            <a:custGeom>
              <a:avLst/>
              <a:gdLst>
                <a:gd name="T0" fmla="*/ 0 w 4756"/>
                <a:gd name="T1" fmla="*/ 0 h 1576"/>
                <a:gd name="T2" fmla="*/ 0 w 4756"/>
                <a:gd name="T3" fmla="*/ 0 h 1576"/>
                <a:gd name="T4" fmla="*/ 0 w 4756"/>
                <a:gd name="T5" fmla="*/ 0 h 1576"/>
                <a:gd name="T6" fmla="*/ 0 w 4756"/>
                <a:gd name="T7" fmla="*/ 0 h 1576"/>
                <a:gd name="T8" fmla="*/ 0 w 4756"/>
                <a:gd name="T9" fmla="*/ 0 h 1576"/>
                <a:gd name="T10" fmla="*/ 0 w 4756"/>
                <a:gd name="T11" fmla="*/ 0 h 1576"/>
                <a:gd name="T12" fmla="*/ 0 w 4756"/>
                <a:gd name="T13" fmla="*/ 0 h 1576"/>
                <a:gd name="T14" fmla="*/ 0 w 4756"/>
                <a:gd name="T15" fmla="*/ 0 h 1576"/>
                <a:gd name="T16" fmla="*/ 0 w 4756"/>
                <a:gd name="T17" fmla="*/ 0 h 1576"/>
                <a:gd name="T18" fmla="*/ 0 w 4756"/>
                <a:gd name="T19" fmla="*/ 0 h 1576"/>
                <a:gd name="T20" fmla="*/ 0 w 4756"/>
                <a:gd name="T21" fmla="*/ 0 h 1576"/>
                <a:gd name="T22" fmla="*/ 0 w 4756"/>
                <a:gd name="T23" fmla="*/ 0 h 1576"/>
                <a:gd name="T24" fmla="*/ 0 w 4756"/>
                <a:gd name="T25" fmla="*/ 0 h 1576"/>
                <a:gd name="T26" fmla="*/ 0 w 4756"/>
                <a:gd name="T27" fmla="*/ 0 h 1576"/>
                <a:gd name="T28" fmla="*/ 0 w 4756"/>
                <a:gd name="T29" fmla="*/ 0 h 1576"/>
                <a:gd name="T30" fmla="*/ 0 w 4756"/>
                <a:gd name="T31" fmla="*/ 0 h 1576"/>
                <a:gd name="T32" fmla="*/ 0 w 4756"/>
                <a:gd name="T33" fmla="*/ 0 h 1576"/>
                <a:gd name="T34" fmla="*/ 0 w 4756"/>
                <a:gd name="T35" fmla="*/ 0 h 1576"/>
                <a:gd name="T36" fmla="*/ 0 w 4756"/>
                <a:gd name="T37" fmla="*/ 0 h 1576"/>
                <a:gd name="T38" fmla="*/ 0 w 4756"/>
                <a:gd name="T39" fmla="*/ 0 h 1576"/>
                <a:gd name="T40" fmla="*/ 0 w 4756"/>
                <a:gd name="T41" fmla="*/ 0 h 1576"/>
                <a:gd name="T42" fmla="*/ 0 w 4756"/>
                <a:gd name="T43" fmla="*/ 0 h 1576"/>
                <a:gd name="T44" fmla="*/ 0 w 4756"/>
                <a:gd name="T45" fmla="*/ 0 h 1576"/>
                <a:gd name="T46" fmla="*/ 0 w 4756"/>
                <a:gd name="T47" fmla="*/ 0 h 1576"/>
                <a:gd name="T48" fmla="*/ 0 w 4756"/>
                <a:gd name="T49" fmla="*/ 0 h 1576"/>
                <a:gd name="T50" fmla="*/ 0 w 4756"/>
                <a:gd name="T51" fmla="*/ 0 h 1576"/>
                <a:gd name="T52" fmla="*/ 0 w 4756"/>
                <a:gd name="T53" fmla="*/ 0 h 1576"/>
                <a:gd name="T54" fmla="*/ 0 w 4756"/>
                <a:gd name="T55" fmla="*/ 0 h 1576"/>
                <a:gd name="T56" fmla="*/ 0 w 4756"/>
                <a:gd name="T57" fmla="*/ 0 h 1576"/>
                <a:gd name="T58" fmla="*/ 0 w 4756"/>
                <a:gd name="T59" fmla="*/ 0 h 1576"/>
                <a:gd name="T60" fmla="*/ 0 w 4756"/>
                <a:gd name="T61" fmla="*/ 0 h 1576"/>
                <a:gd name="T62" fmla="*/ 0 w 4756"/>
                <a:gd name="T63" fmla="*/ 0 h 1576"/>
                <a:gd name="T64" fmla="*/ 0 w 4756"/>
                <a:gd name="T65" fmla="*/ 0 h 1576"/>
                <a:gd name="T66" fmla="*/ 0 w 4756"/>
                <a:gd name="T67" fmla="*/ 0 h 1576"/>
                <a:gd name="T68" fmla="*/ 0 w 4756"/>
                <a:gd name="T69" fmla="*/ 0 h 1576"/>
                <a:gd name="T70" fmla="*/ 0 w 4756"/>
                <a:gd name="T71" fmla="*/ 0 h 1576"/>
                <a:gd name="T72" fmla="*/ 0 w 4756"/>
                <a:gd name="T73" fmla="*/ 0 h 1576"/>
                <a:gd name="T74" fmla="*/ 0 w 4756"/>
                <a:gd name="T75" fmla="*/ 0 h 1576"/>
                <a:gd name="T76" fmla="*/ 0 w 4756"/>
                <a:gd name="T77" fmla="*/ 0 h 1576"/>
                <a:gd name="T78" fmla="*/ 0 w 4756"/>
                <a:gd name="T79" fmla="*/ 0 h 1576"/>
                <a:gd name="T80" fmla="*/ 0 w 4756"/>
                <a:gd name="T81" fmla="*/ 0 h 1576"/>
                <a:gd name="T82" fmla="*/ 0 w 4756"/>
                <a:gd name="T83" fmla="*/ 0 h 1576"/>
                <a:gd name="T84" fmla="*/ 0 w 4756"/>
                <a:gd name="T85" fmla="*/ 0 h 1576"/>
                <a:gd name="T86" fmla="*/ 0 w 4756"/>
                <a:gd name="T87" fmla="*/ 0 h 1576"/>
                <a:gd name="T88" fmla="*/ 0 w 4756"/>
                <a:gd name="T89" fmla="*/ 0 h 1576"/>
                <a:gd name="T90" fmla="*/ 0 w 4756"/>
                <a:gd name="T91" fmla="*/ 0 h 1576"/>
                <a:gd name="T92" fmla="*/ 0 w 4756"/>
                <a:gd name="T93" fmla="*/ 0 h 1576"/>
                <a:gd name="T94" fmla="*/ 0 w 4756"/>
                <a:gd name="T95" fmla="*/ 0 h 1576"/>
                <a:gd name="T96" fmla="*/ 0 w 4756"/>
                <a:gd name="T97" fmla="*/ 0 h 157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756"/>
                <a:gd name="T148" fmla="*/ 0 h 1576"/>
                <a:gd name="T149" fmla="*/ 4756 w 4756"/>
                <a:gd name="T150" fmla="*/ 1576 h 157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756" h="1576">
                  <a:moveTo>
                    <a:pt x="0" y="1576"/>
                  </a:moveTo>
                  <a:lnTo>
                    <a:pt x="0" y="1576"/>
                  </a:lnTo>
                  <a:lnTo>
                    <a:pt x="24" y="1518"/>
                  </a:lnTo>
                  <a:lnTo>
                    <a:pt x="50" y="1462"/>
                  </a:lnTo>
                  <a:lnTo>
                    <a:pt x="78" y="1406"/>
                  </a:lnTo>
                  <a:lnTo>
                    <a:pt x="108" y="1350"/>
                  </a:lnTo>
                  <a:lnTo>
                    <a:pt x="138" y="1296"/>
                  </a:lnTo>
                  <a:lnTo>
                    <a:pt x="170" y="1242"/>
                  </a:lnTo>
                  <a:lnTo>
                    <a:pt x="204" y="1190"/>
                  </a:lnTo>
                  <a:lnTo>
                    <a:pt x="238" y="1138"/>
                  </a:lnTo>
                  <a:lnTo>
                    <a:pt x="272" y="1086"/>
                  </a:lnTo>
                  <a:lnTo>
                    <a:pt x="310" y="1036"/>
                  </a:lnTo>
                  <a:lnTo>
                    <a:pt x="348" y="988"/>
                  </a:lnTo>
                  <a:lnTo>
                    <a:pt x="386" y="940"/>
                  </a:lnTo>
                  <a:lnTo>
                    <a:pt x="426" y="892"/>
                  </a:lnTo>
                  <a:lnTo>
                    <a:pt x="468" y="846"/>
                  </a:lnTo>
                  <a:lnTo>
                    <a:pt x="510" y="800"/>
                  </a:lnTo>
                  <a:lnTo>
                    <a:pt x="552" y="756"/>
                  </a:lnTo>
                  <a:lnTo>
                    <a:pt x="596" y="712"/>
                  </a:lnTo>
                  <a:lnTo>
                    <a:pt x="642" y="670"/>
                  </a:lnTo>
                  <a:lnTo>
                    <a:pt x="688" y="630"/>
                  </a:lnTo>
                  <a:lnTo>
                    <a:pt x="736" y="590"/>
                  </a:lnTo>
                  <a:lnTo>
                    <a:pt x="784" y="550"/>
                  </a:lnTo>
                  <a:lnTo>
                    <a:pt x="834" y="512"/>
                  </a:lnTo>
                  <a:lnTo>
                    <a:pt x="884" y="476"/>
                  </a:lnTo>
                  <a:lnTo>
                    <a:pt x="934" y="440"/>
                  </a:lnTo>
                  <a:lnTo>
                    <a:pt x="986" y="406"/>
                  </a:lnTo>
                  <a:lnTo>
                    <a:pt x="1040" y="374"/>
                  </a:lnTo>
                  <a:lnTo>
                    <a:pt x="1092" y="342"/>
                  </a:lnTo>
                  <a:lnTo>
                    <a:pt x="1148" y="312"/>
                  </a:lnTo>
                  <a:lnTo>
                    <a:pt x="1202" y="282"/>
                  </a:lnTo>
                  <a:lnTo>
                    <a:pt x="1258" y="254"/>
                  </a:lnTo>
                  <a:lnTo>
                    <a:pt x="1316" y="228"/>
                  </a:lnTo>
                  <a:lnTo>
                    <a:pt x="1374" y="202"/>
                  </a:lnTo>
                  <a:lnTo>
                    <a:pt x="1432" y="178"/>
                  </a:lnTo>
                  <a:lnTo>
                    <a:pt x="1490" y="156"/>
                  </a:lnTo>
                  <a:lnTo>
                    <a:pt x="1550" y="136"/>
                  </a:lnTo>
                  <a:lnTo>
                    <a:pt x="1610" y="116"/>
                  </a:lnTo>
                  <a:lnTo>
                    <a:pt x="1672" y="98"/>
                  </a:lnTo>
                  <a:lnTo>
                    <a:pt x="1732" y="80"/>
                  </a:lnTo>
                  <a:lnTo>
                    <a:pt x="1794" y="66"/>
                  </a:lnTo>
                  <a:lnTo>
                    <a:pt x="1858" y="52"/>
                  </a:lnTo>
                  <a:lnTo>
                    <a:pt x="1922" y="40"/>
                  </a:lnTo>
                  <a:lnTo>
                    <a:pt x="1984" y="30"/>
                  </a:lnTo>
                  <a:lnTo>
                    <a:pt x="2050" y="20"/>
                  </a:lnTo>
                  <a:lnTo>
                    <a:pt x="2114" y="12"/>
                  </a:lnTo>
                  <a:lnTo>
                    <a:pt x="2180" y="8"/>
                  </a:lnTo>
                  <a:lnTo>
                    <a:pt x="2246" y="2"/>
                  </a:lnTo>
                  <a:lnTo>
                    <a:pt x="2312" y="0"/>
                  </a:lnTo>
                  <a:lnTo>
                    <a:pt x="2378" y="0"/>
                  </a:lnTo>
                  <a:lnTo>
                    <a:pt x="2444" y="0"/>
                  </a:lnTo>
                  <a:lnTo>
                    <a:pt x="2510" y="2"/>
                  </a:lnTo>
                  <a:lnTo>
                    <a:pt x="2576" y="8"/>
                  </a:lnTo>
                  <a:lnTo>
                    <a:pt x="2642" y="12"/>
                  </a:lnTo>
                  <a:lnTo>
                    <a:pt x="2706" y="20"/>
                  </a:lnTo>
                  <a:lnTo>
                    <a:pt x="2772" y="30"/>
                  </a:lnTo>
                  <a:lnTo>
                    <a:pt x="2834" y="40"/>
                  </a:lnTo>
                  <a:lnTo>
                    <a:pt x="2898" y="52"/>
                  </a:lnTo>
                  <a:lnTo>
                    <a:pt x="2962" y="66"/>
                  </a:lnTo>
                  <a:lnTo>
                    <a:pt x="3024" y="80"/>
                  </a:lnTo>
                  <a:lnTo>
                    <a:pt x="3084" y="98"/>
                  </a:lnTo>
                  <a:lnTo>
                    <a:pt x="3146" y="116"/>
                  </a:lnTo>
                  <a:lnTo>
                    <a:pt x="3206" y="136"/>
                  </a:lnTo>
                  <a:lnTo>
                    <a:pt x="3266" y="156"/>
                  </a:lnTo>
                  <a:lnTo>
                    <a:pt x="3324" y="178"/>
                  </a:lnTo>
                  <a:lnTo>
                    <a:pt x="3382" y="202"/>
                  </a:lnTo>
                  <a:lnTo>
                    <a:pt x="3440" y="228"/>
                  </a:lnTo>
                  <a:lnTo>
                    <a:pt x="3498" y="254"/>
                  </a:lnTo>
                  <a:lnTo>
                    <a:pt x="3554" y="282"/>
                  </a:lnTo>
                  <a:lnTo>
                    <a:pt x="3608" y="312"/>
                  </a:lnTo>
                  <a:lnTo>
                    <a:pt x="3664" y="342"/>
                  </a:lnTo>
                  <a:lnTo>
                    <a:pt x="3716" y="374"/>
                  </a:lnTo>
                  <a:lnTo>
                    <a:pt x="3770" y="406"/>
                  </a:lnTo>
                  <a:lnTo>
                    <a:pt x="3822" y="440"/>
                  </a:lnTo>
                  <a:lnTo>
                    <a:pt x="3872" y="476"/>
                  </a:lnTo>
                  <a:lnTo>
                    <a:pt x="3922" y="512"/>
                  </a:lnTo>
                  <a:lnTo>
                    <a:pt x="3972" y="550"/>
                  </a:lnTo>
                  <a:lnTo>
                    <a:pt x="4020" y="590"/>
                  </a:lnTo>
                  <a:lnTo>
                    <a:pt x="4068" y="630"/>
                  </a:lnTo>
                  <a:lnTo>
                    <a:pt x="4114" y="670"/>
                  </a:lnTo>
                  <a:lnTo>
                    <a:pt x="4160" y="712"/>
                  </a:lnTo>
                  <a:lnTo>
                    <a:pt x="4204" y="756"/>
                  </a:lnTo>
                  <a:lnTo>
                    <a:pt x="4246" y="800"/>
                  </a:lnTo>
                  <a:lnTo>
                    <a:pt x="4288" y="846"/>
                  </a:lnTo>
                  <a:lnTo>
                    <a:pt x="4330" y="892"/>
                  </a:lnTo>
                  <a:lnTo>
                    <a:pt x="4370" y="940"/>
                  </a:lnTo>
                  <a:lnTo>
                    <a:pt x="4410" y="988"/>
                  </a:lnTo>
                  <a:lnTo>
                    <a:pt x="4446" y="1036"/>
                  </a:lnTo>
                  <a:lnTo>
                    <a:pt x="4484" y="1086"/>
                  </a:lnTo>
                  <a:lnTo>
                    <a:pt x="4518" y="1138"/>
                  </a:lnTo>
                  <a:lnTo>
                    <a:pt x="4552" y="1190"/>
                  </a:lnTo>
                  <a:lnTo>
                    <a:pt x="4586" y="1242"/>
                  </a:lnTo>
                  <a:lnTo>
                    <a:pt x="4618" y="1296"/>
                  </a:lnTo>
                  <a:lnTo>
                    <a:pt x="4648" y="1350"/>
                  </a:lnTo>
                  <a:lnTo>
                    <a:pt x="4678" y="1406"/>
                  </a:lnTo>
                  <a:lnTo>
                    <a:pt x="4706" y="1462"/>
                  </a:lnTo>
                  <a:lnTo>
                    <a:pt x="4732" y="1518"/>
                  </a:lnTo>
                  <a:lnTo>
                    <a:pt x="4756" y="1576"/>
                  </a:lnTo>
                  <a:lnTo>
                    <a:pt x="0" y="15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9496" tIns="49748" rIns="99496" bIns="49748"/>
            <a:lstStyle/>
            <a:p>
              <a:endParaRPr lang="zh-CN" altLang="en-US"/>
            </a:p>
          </p:txBody>
        </p:sp>
        <p:sp>
          <p:nvSpPr>
            <p:cNvPr id="19484" name="Oval 447">
              <a:extLst>
                <a:ext uri="{FF2B5EF4-FFF2-40B4-BE49-F238E27FC236}">
                  <a16:creationId xmlns:a16="http://schemas.microsoft.com/office/drawing/2014/main" id="{9E9CB31F-F839-42CE-9096-AF7CEF1911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2" y="209"/>
              <a:ext cx="204" cy="203"/>
            </a:xfrm>
            <a:prstGeom prst="ellipse">
              <a:avLst/>
            </a:prstGeom>
            <a:gradFill rotWithShape="1">
              <a:gsLst>
                <a:gs pos="0">
                  <a:srgbClr val="FFB39B"/>
                </a:gs>
                <a:gs pos="100000">
                  <a:srgbClr val="FFD3C5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9496" tIns="49748" rIns="99496" bIns="49748" anchor="ctr"/>
            <a:lstStyle/>
            <a:p>
              <a:pPr latinLnBrk="1">
                <a:buFont typeface="Arial" charset="0"/>
                <a:buNone/>
                <a:defRPr/>
              </a:pPr>
              <a:endParaRPr lang="zh-CN" sz="2000" b="1">
                <a:solidFill>
                  <a:srgbClr val="000000"/>
                </a:solidFill>
                <a:latin typeface="Gulim" charset="0"/>
                <a:ea typeface="Gulim" charset="0"/>
                <a:cs typeface="Gulim" charset="0"/>
                <a:sym typeface="Gulim" charset="0"/>
              </a:endParaRPr>
            </a:p>
          </p:txBody>
        </p:sp>
        <p:sp>
          <p:nvSpPr>
            <p:cNvPr id="19485" name="Oval 448">
              <a:extLst>
                <a:ext uri="{FF2B5EF4-FFF2-40B4-BE49-F238E27FC236}">
                  <a16:creationId xmlns:a16="http://schemas.microsoft.com/office/drawing/2014/main" id="{0624AE97-BBBA-4151-B12E-7029797116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2" y="234"/>
              <a:ext cx="35" cy="3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67ABF5"/>
                </a:gs>
              </a:gsLst>
              <a:path path="shape">
                <a:fillToRect r="100000" b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9496" tIns="49748" rIns="99496" bIns="49748" anchor="ctr"/>
            <a:lstStyle/>
            <a:p>
              <a:pPr latinLnBrk="1">
                <a:buFont typeface="Arial" charset="0"/>
                <a:buNone/>
                <a:defRPr/>
              </a:pPr>
              <a:endParaRPr lang="zh-CN" sz="2000" b="1">
                <a:solidFill>
                  <a:srgbClr val="000000"/>
                </a:solidFill>
                <a:latin typeface="Gulim" charset="0"/>
                <a:ea typeface="Gulim" charset="0"/>
                <a:cs typeface="Gulim" charset="0"/>
                <a:sym typeface="Gulim" charset="0"/>
              </a:endParaRPr>
            </a:p>
          </p:txBody>
        </p:sp>
        <p:sp>
          <p:nvSpPr>
            <p:cNvPr id="30749" name="Freeform 449">
              <a:extLst>
                <a:ext uri="{FF2B5EF4-FFF2-40B4-BE49-F238E27FC236}">
                  <a16:creationId xmlns:a16="http://schemas.microsoft.com/office/drawing/2014/main" id="{A495D2E7-DEF2-4ADE-8CD0-B2780F009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6" y="212"/>
              <a:ext cx="174" cy="58"/>
            </a:xfrm>
            <a:custGeom>
              <a:avLst/>
              <a:gdLst>
                <a:gd name="T0" fmla="*/ 0 w 4756"/>
                <a:gd name="T1" fmla="*/ 0 h 1576"/>
                <a:gd name="T2" fmla="*/ 0 w 4756"/>
                <a:gd name="T3" fmla="*/ 0 h 1576"/>
                <a:gd name="T4" fmla="*/ 0 w 4756"/>
                <a:gd name="T5" fmla="*/ 0 h 1576"/>
                <a:gd name="T6" fmla="*/ 0 w 4756"/>
                <a:gd name="T7" fmla="*/ 0 h 1576"/>
                <a:gd name="T8" fmla="*/ 0 w 4756"/>
                <a:gd name="T9" fmla="*/ 0 h 1576"/>
                <a:gd name="T10" fmla="*/ 0 w 4756"/>
                <a:gd name="T11" fmla="*/ 0 h 1576"/>
                <a:gd name="T12" fmla="*/ 0 w 4756"/>
                <a:gd name="T13" fmla="*/ 0 h 1576"/>
                <a:gd name="T14" fmla="*/ 0 w 4756"/>
                <a:gd name="T15" fmla="*/ 0 h 1576"/>
                <a:gd name="T16" fmla="*/ 0 w 4756"/>
                <a:gd name="T17" fmla="*/ 0 h 1576"/>
                <a:gd name="T18" fmla="*/ 0 w 4756"/>
                <a:gd name="T19" fmla="*/ 0 h 1576"/>
                <a:gd name="T20" fmla="*/ 0 w 4756"/>
                <a:gd name="T21" fmla="*/ 0 h 1576"/>
                <a:gd name="T22" fmla="*/ 0 w 4756"/>
                <a:gd name="T23" fmla="*/ 0 h 1576"/>
                <a:gd name="T24" fmla="*/ 0 w 4756"/>
                <a:gd name="T25" fmla="*/ 0 h 1576"/>
                <a:gd name="T26" fmla="*/ 0 w 4756"/>
                <a:gd name="T27" fmla="*/ 0 h 1576"/>
                <a:gd name="T28" fmla="*/ 0 w 4756"/>
                <a:gd name="T29" fmla="*/ 0 h 1576"/>
                <a:gd name="T30" fmla="*/ 0 w 4756"/>
                <a:gd name="T31" fmla="*/ 0 h 1576"/>
                <a:gd name="T32" fmla="*/ 0 w 4756"/>
                <a:gd name="T33" fmla="*/ 0 h 1576"/>
                <a:gd name="T34" fmla="*/ 0 w 4756"/>
                <a:gd name="T35" fmla="*/ 0 h 1576"/>
                <a:gd name="T36" fmla="*/ 0 w 4756"/>
                <a:gd name="T37" fmla="*/ 0 h 1576"/>
                <a:gd name="T38" fmla="*/ 0 w 4756"/>
                <a:gd name="T39" fmla="*/ 0 h 1576"/>
                <a:gd name="T40" fmla="*/ 0 w 4756"/>
                <a:gd name="T41" fmla="*/ 0 h 1576"/>
                <a:gd name="T42" fmla="*/ 0 w 4756"/>
                <a:gd name="T43" fmla="*/ 0 h 1576"/>
                <a:gd name="T44" fmla="*/ 0 w 4756"/>
                <a:gd name="T45" fmla="*/ 0 h 1576"/>
                <a:gd name="T46" fmla="*/ 0 w 4756"/>
                <a:gd name="T47" fmla="*/ 0 h 1576"/>
                <a:gd name="T48" fmla="*/ 0 w 4756"/>
                <a:gd name="T49" fmla="*/ 0 h 1576"/>
                <a:gd name="T50" fmla="*/ 0 w 4756"/>
                <a:gd name="T51" fmla="*/ 0 h 1576"/>
                <a:gd name="T52" fmla="*/ 0 w 4756"/>
                <a:gd name="T53" fmla="*/ 0 h 1576"/>
                <a:gd name="T54" fmla="*/ 0 w 4756"/>
                <a:gd name="T55" fmla="*/ 0 h 1576"/>
                <a:gd name="T56" fmla="*/ 0 w 4756"/>
                <a:gd name="T57" fmla="*/ 0 h 1576"/>
                <a:gd name="T58" fmla="*/ 0 w 4756"/>
                <a:gd name="T59" fmla="*/ 0 h 1576"/>
                <a:gd name="T60" fmla="*/ 0 w 4756"/>
                <a:gd name="T61" fmla="*/ 0 h 1576"/>
                <a:gd name="T62" fmla="*/ 0 w 4756"/>
                <a:gd name="T63" fmla="*/ 0 h 1576"/>
                <a:gd name="T64" fmla="*/ 0 w 4756"/>
                <a:gd name="T65" fmla="*/ 0 h 1576"/>
                <a:gd name="T66" fmla="*/ 0 w 4756"/>
                <a:gd name="T67" fmla="*/ 0 h 1576"/>
                <a:gd name="T68" fmla="*/ 0 w 4756"/>
                <a:gd name="T69" fmla="*/ 0 h 1576"/>
                <a:gd name="T70" fmla="*/ 0 w 4756"/>
                <a:gd name="T71" fmla="*/ 0 h 1576"/>
                <a:gd name="T72" fmla="*/ 0 w 4756"/>
                <a:gd name="T73" fmla="*/ 0 h 1576"/>
                <a:gd name="T74" fmla="*/ 0 w 4756"/>
                <a:gd name="T75" fmla="*/ 0 h 1576"/>
                <a:gd name="T76" fmla="*/ 0 w 4756"/>
                <a:gd name="T77" fmla="*/ 0 h 1576"/>
                <a:gd name="T78" fmla="*/ 0 w 4756"/>
                <a:gd name="T79" fmla="*/ 0 h 1576"/>
                <a:gd name="T80" fmla="*/ 0 w 4756"/>
                <a:gd name="T81" fmla="*/ 0 h 1576"/>
                <a:gd name="T82" fmla="*/ 0 w 4756"/>
                <a:gd name="T83" fmla="*/ 0 h 1576"/>
                <a:gd name="T84" fmla="*/ 0 w 4756"/>
                <a:gd name="T85" fmla="*/ 0 h 1576"/>
                <a:gd name="T86" fmla="*/ 0 w 4756"/>
                <a:gd name="T87" fmla="*/ 0 h 1576"/>
                <a:gd name="T88" fmla="*/ 0 w 4756"/>
                <a:gd name="T89" fmla="*/ 0 h 1576"/>
                <a:gd name="T90" fmla="*/ 0 w 4756"/>
                <a:gd name="T91" fmla="*/ 0 h 1576"/>
                <a:gd name="T92" fmla="*/ 0 w 4756"/>
                <a:gd name="T93" fmla="*/ 0 h 1576"/>
                <a:gd name="T94" fmla="*/ 0 w 4756"/>
                <a:gd name="T95" fmla="*/ 0 h 1576"/>
                <a:gd name="T96" fmla="*/ 0 w 4756"/>
                <a:gd name="T97" fmla="*/ 0 h 157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756"/>
                <a:gd name="T148" fmla="*/ 0 h 1576"/>
                <a:gd name="T149" fmla="*/ 4756 w 4756"/>
                <a:gd name="T150" fmla="*/ 1576 h 157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756" h="1576">
                  <a:moveTo>
                    <a:pt x="0" y="1576"/>
                  </a:moveTo>
                  <a:lnTo>
                    <a:pt x="0" y="1576"/>
                  </a:lnTo>
                  <a:lnTo>
                    <a:pt x="24" y="1518"/>
                  </a:lnTo>
                  <a:lnTo>
                    <a:pt x="50" y="1462"/>
                  </a:lnTo>
                  <a:lnTo>
                    <a:pt x="78" y="1406"/>
                  </a:lnTo>
                  <a:lnTo>
                    <a:pt x="108" y="1350"/>
                  </a:lnTo>
                  <a:lnTo>
                    <a:pt x="138" y="1296"/>
                  </a:lnTo>
                  <a:lnTo>
                    <a:pt x="170" y="1242"/>
                  </a:lnTo>
                  <a:lnTo>
                    <a:pt x="204" y="1190"/>
                  </a:lnTo>
                  <a:lnTo>
                    <a:pt x="238" y="1138"/>
                  </a:lnTo>
                  <a:lnTo>
                    <a:pt x="272" y="1086"/>
                  </a:lnTo>
                  <a:lnTo>
                    <a:pt x="310" y="1036"/>
                  </a:lnTo>
                  <a:lnTo>
                    <a:pt x="348" y="988"/>
                  </a:lnTo>
                  <a:lnTo>
                    <a:pt x="386" y="940"/>
                  </a:lnTo>
                  <a:lnTo>
                    <a:pt x="426" y="892"/>
                  </a:lnTo>
                  <a:lnTo>
                    <a:pt x="468" y="846"/>
                  </a:lnTo>
                  <a:lnTo>
                    <a:pt x="510" y="800"/>
                  </a:lnTo>
                  <a:lnTo>
                    <a:pt x="552" y="756"/>
                  </a:lnTo>
                  <a:lnTo>
                    <a:pt x="596" y="712"/>
                  </a:lnTo>
                  <a:lnTo>
                    <a:pt x="642" y="670"/>
                  </a:lnTo>
                  <a:lnTo>
                    <a:pt x="688" y="630"/>
                  </a:lnTo>
                  <a:lnTo>
                    <a:pt x="736" y="590"/>
                  </a:lnTo>
                  <a:lnTo>
                    <a:pt x="784" y="550"/>
                  </a:lnTo>
                  <a:lnTo>
                    <a:pt x="834" y="512"/>
                  </a:lnTo>
                  <a:lnTo>
                    <a:pt x="884" y="476"/>
                  </a:lnTo>
                  <a:lnTo>
                    <a:pt x="934" y="440"/>
                  </a:lnTo>
                  <a:lnTo>
                    <a:pt x="986" y="406"/>
                  </a:lnTo>
                  <a:lnTo>
                    <a:pt x="1040" y="374"/>
                  </a:lnTo>
                  <a:lnTo>
                    <a:pt x="1092" y="342"/>
                  </a:lnTo>
                  <a:lnTo>
                    <a:pt x="1148" y="312"/>
                  </a:lnTo>
                  <a:lnTo>
                    <a:pt x="1202" y="282"/>
                  </a:lnTo>
                  <a:lnTo>
                    <a:pt x="1258" y="254"/>
                  </a:lnTo>
                  <a:lnTo>
                    <a:pt x="1316" y="228"/>
                  </a:lnTo>
                  <a:lnTo>
                    <a:pt x="1374" y="202"/>
                  </a:lnTo>
                  <a:lnTo>
                    <a:pt x="1432" y="178"/>
                  </a:lnTo>
                  <a:lnTo>
                    <a:pt x="1490" y="156"/>
                  </a:lnTo>
                  <a:lnTo>
                    <a:pt x="1550" y="136"/>
                  </a:lnTo>
                  <a:lnTo>
                    <a:pt x="1610" y="116"/>
                  </a:lnTo>
                  <a:lnTo>
                    <a:pt x="1672" y="98"/>
                  </a:lnTo>
                  <a:lnTo>
                    <a:pt x="1732" y="80"/>
                  </a:lnTo>
                  <a:lnTo>
                    <a:pt x="1794" y="66"/>
                  </a:lnTo>
                  <a:lnTo>
                    <a:pt x="1858" y="52"/>
                  </a:lnTo>
                  <a:lnTo>
                    <a:pt x="1922" y="40"/>
                  </a:lnTo>
                  <a:lnTo>
                    <a:pt x="1984" y="30"/>
                  </a:lnTo>
                  <a:lnTo>
                    <a:pt x="2050" y="20"/>
                  </a:lnTo>
                  <a:lnTo>
                    <a:pt x="2114" y="12"/>
                  </a:lnTo>
                  <a:lnTo>
                    <a:pt x="2180" y="8"/>
                  </a:lnTo>
                  <a:lnTo>
                    <a:pt x="2246" y="2"/>
                  </a:lnTo>
                  <a:lnTo>
                    <a:pt x="2312" y="0"/>
                  </a:lnTo>
                  <a:lnTo>
                    <a:pt x="2378" y="0"/>
                  </a:lnTo>
                  <a:lnTo>
                    <a:pt x="2444" y="0"/>
                  </a:lnTo>
                  <a:lnTo>
                    <a:pt x="2510" y="2"/>
                  </a:lnTo>
                  <a:lnTo>
                    <a:pt x="2576" y="8"/>
                  </a:lnTo>
                  <a:lnTo>
                    <a:pt x="2642" y="12"/>
                  </a:lnTo>
                  <a:lnTo>
                    <a:pt x="2706" y="20"/>
                  </a:lnTo>
                  <a:lnTo>
                    <a:pt x="2772" y="30"/>
                  </a:lnTo>
                  <a:lnTo>
                    <a:pt x="2834" y="40"/>
                  </a:lnTo>
                  <a:lnTo>
                    <a:pt x="2898" y="52"/>
                  </a:lnTo>
                  <a:lnTo>
                    <a:pt x="2962" y="66"/>
                  </a:lnTo>
                  <a:lnTo>
                    <a:pt x="3024" y="80"/>
                  </a:lnTo>
                  <a:lnTo>
                    <a:pt x="3084" y="98"/>
                  </a:lnTo>
                  <a:lnTo>
                    <a:pt x="3146" y="116"/>
                  </a:lnTo>
                  <a:lnTo>
                    <a:pt x="3206" y="136"/>
                  </a:lnTo>
                  <a:lnTo>
                    <a:pt x="3266" y="156"/>
                  </a:lnTo>
                  <a:lnTo>
                    <a:pt x="3324" y="178"/>
                  </a:lnTo>
                  <a:lnTo>
                    <a:pt x="3382" y="202"/>
                  </a:lnTo>
                  <a:lnTo>
                    <a:pt x="3440" y="228"/>
                  </a:lnTo>
                  <a:lnTo>
                    <a:pt x="3498" y="254"/>
                  </a:lnTo>
                  <a:lnTo>
                    <a:pt x="3554" y="282"/>
                  </a:lnTo>
                  <a:lnTo>
                    <a:pt x="3608" y="312"/>
                  </a:lnTo>
                  <a:lnTo>
                    <a:pt x="3664" y="342"/>
                  </a:lnTo>
                  <a:lnTo>
                    <a:pt x="3716" y="374"/>
                  </a:lnTo>
                  <a:lnTo>
                    <a:pt x="3770" y="406"/>
                  </a:lnTo>
                  <a:lnTo>
                    <a:pt x="3822" y="440"/>
                  </a:lnTo>
                  <a:lnTo>
                    <a:pt x="3872" y="476"/>
                  </a:lnTo>
                  <a:lnTo>
                    <a:pt x="3922" y="512"/>
                  </a:lnTo>
                  <a:lnTo>
                    <a:pt x="3972" y="550"/>
                  </a:lnTo>
                  <a:lnTo>
                    <a:pt x="4020" y="590"/>
                  </a:lnTo>
                  <a:lnTo>
                    <a:pt x="4068" y="630"/>
                  </a:lnTo>
                  <a:lnTo>
                    <a:pt x="4114" y="670"/>
                  </a:lnTo>
                  <a:lnTo>
                    <a:pt x="4160" y="712"/>
                  </a:lnTo>
                  <a:lnTo>
                    <a:pt x="4204" y="756"/>
                  </a:lnTo>
                  <a:lnTo>
                    <a:pt x="4246" y="800"/>
                  </a:lnTo>
                  <a:lnTo>
                    <a:pt x="4288" y="846"/>
                  </a:lnTo>
                  <a:lnTo>
                    <a:pt x="4330" y="892"/>
                  </a:lnTo>
                  <a:lnTo>
                    <a:pt x="4370" y="940"/>
                  </a:lnTo>
                  <a:lnTo>
                    <a:pt x="4410" y="988"/>
                  </a:lnTo>
                  <a:lnTo>
                    <a:pt x="4446" y="1036"/>
                  </a:lnTo>
                  <a:lnTo>
                    <a:pt x="4484" y="1086"/>
                  </a:lnTo>
                  <a:lnTo>
                    <a:pt x="4518" y="1138"/>
                  </a:lnTo>
                  <a:lnTo>
                    <a:pt x="4552" y="1190"/>
                  </a:lnTo>
                  <a:lnTo>
                    <a:pt x="4586" y="1242"/>
                  </a:lnTo>
                  <a:lnTo>
                    <a:pt x="4618" y="1296"/>
                  </a:lnTo>
                  <a:lnTo>
                    <a:pt x="4648" y="1350"/>
                  </a:lnTo>
                  <a:lnTo>
                    <a:pt x="4678" y="1406"/>
                  </a:lnTo>
                  <a:lnTo>
                    <a:pt x="4706" y="1462"/>
                  </a:lnTo>
                  <a:lnTo>
                    <a:pt x="4732" y="1518"/>
                  </a:lnTo>
                  <a:lnTo>
                    <a:pt x="4756" y="1576"/>
                  </a:lnTo>
                  <a:lnTo>
                    <a:pt x="0" y="15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9496" tIns="49748" rIns="99496" bIns="49748"/>
            <a:lstStyle/>
            <a:p>
              <a:endParaRPr lang="zh-CN" altLang="en-US"/>
            </a:p>
          </p:txBody>
        </p:sp>
        <p:grpSp>
          <p:nvGrpSpPr>
            <p:cNvPr id="30750" name="Group 22">
              <a:extLst>
                <a:ext uri="{FF2B5EF4-FFF2-40B4-BE49-F238E27FC236}">
                  <a16:creationId xmlns:a16="http://schemas.microsoft.com/office/drawing/2014/main" id="{ECFB0B45-B895-4092-AAC6-E4E120494D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68" y="599"/>
              <a:ext cx="499" cy="426"/>
              <a:chOff x="0" y="0"/>
              <a:chExt cx="453" cy="386"/>
            </a:xfrm>
          </p:grpSpPr>
          <p:sp>
            <p:nvSpPr>
              <p:cNvPr id="20503" name="WordArt 451">
                <a:extLst>
                  <a:ext uri="{FF2B5EF4-FFF2-40B4-BE49-F238E27FC236}">
                    <a16:creationId xmlns:a16="http://schemas.microsoft.com/office/drawing/2014/main" id="{35FF216F-5B9F-4A0D-8F92-9B8D9D9BFD5B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0" y="0"/>
                <a:ext cx="453" cy="160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altLang="zh-CN" sz="1400" strike="sngStrike">
                    <a:solidFill>
                      <a:srgbClr val="000000"/>
                    </a:solidFill>
                    <a:latin typeface="Arial Black"/>
                  </a:rPr>
                  <a:t>TOP</a:t>
                </a:r>
                <a:endParaRPr lang="zh-CN" altLang="en-US" sz="1400" strike="sngStrike">
                  <a:solidFill>
                    <a:srgbClr val="000000"/>
                  </a:solidFill>
                  <a:latin typeface="Arial Black"/>
                </a:endParaRPr>
              </a:p>
            </p:txBody>
          </p:sp>
          <p:sp>
            <p:nvSpPr>
              <p:cNvPr id="20504" name="WordArt 452">
                <a:extLst>
                  <a:ext uri="{FF2B5EF4-FFF2-40B4-BE49-F238E27FC236}">
                    <a16:creationId xmlns:a16="http://schemas.microsoft.com/office/drawing/2014/main" id="{835630E4-0E75-4E4E-A942-71094BF56BEC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0" y="182"/>
                <a:ext cx="453" cy="91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altLang="zh-CN" sz="1400" strike="sngStrike">
                    <a:solidFill>
                      <a:srgbClr val="000000"/>
                    </a:solidFill>
                    <a:latin typeface="Arial Black"/>
                  </a:rPr>
                  <a:t>Quality</a:t>
                </a:r>
                <a:endParaRPr lang="zh-CN" altLang="en-US" sz="1400" strike="sngStrike">
                  <a:solidFill>
                    <a:srgbClr val="000000"/>
                  </a:solidFill>
                  <a:latin typeface="Arial Black"/>
                </a:endParaRPr>
              </a:p>
            </p:txBody>
          </p:sp>
          <p:sp>
            <p:nvSpPr>
              <p:cNvPr id="20505" name="WordArt 453">
                <a:extLst>
                  <a:ext uri="{FF2B5EF4-FFF2-40B4-BE49-F238E27FC236}">
                    <a16:creationId xmlns:a16="http://schemas.microsoft.com/office/drawing/2014/main" id="{5D7C20D4-EF85-4672-B591-57EEED793C1B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0" y="295"/>
                <a:ext cx="453" cy="91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altLang="zh-CN" sz="1400" strike="sngStrike">
                    <a:solidFill>
                      <a:srgbClr val="000000"/>
                    </a:solidFill>
                    <a:latin typeface="Arial Black"/>
                  </a:rPr>
                  <a:t>DESIGN</a:t>
                </a:r>
                <a:endParaRPr lang="zh-CN" altLang="en-US" sz="1400" strike="sngStrike">
                  <a:solidFill>
                    <a:srgbClr val="000000"/>
                  </a:solidFill>
                  <a:latin typeface="Arial Black"/>
                </a:endParaRPr>
              </a:p>
            </p:txBody>
          </p:sp>
        </p:grpSp>
        <p:sp>
          <p:nvSpPr>
            <p:cNvPr id="19488" name="Text Box 454">
              <a:extLst>
                <a:ext uri="{FF2B5EF4-FFF2-40B4-BE49-F238E27FC236}">
                  <a16:creationId xmlns:a16="http://schemas.microsoft.com/office/drawing/2014/main" id="{CEB4D747-D607-4FDB-9124-6173B36C768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800000">
              <a:off x="2686" y="10"/>
              <a:ext cx="729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9496" tIns="49748" rIns="99496" bIns="49748">
              <a:spAutoFit/>
            </a:bodyPr>
            <a:lstStyle/>
            <a:p>
              <a:pPr latinLnBrk="1">
                <a:buFont typeface="Arial" charset="0"/>
                <a:buNone/>
                <a:defRPr/>
              </a:pPr>
              <a:r>
                <a:rPr lang="en-US" altLang="zh-CN" sz="1100" b="1">
                  <a:solidFill>
                    <a:srgbClr val="404040"/>
                  </a:solidFill>
                  <a:latin typeface="Arial Black" charset="0"/>
                  <a:ea typeface="Gulim" charset="0"/>
                  <a:cs typeface="Gulim" charset="0"/>
                  <a:sym typeface="Arial Black" charset="0"/>
                </a:rPr>
                <a:t>Easy-to-use</a:t>
              </a: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9489" name="Text Box 455">
              <a:extLst>
                <a:ext uri="{FF2B5EF4-FFF2-40B4-BE49-F238E27FC236}">
                  <a16:creationId xmlns:a16="http://schemas.microsoft.com/office/drawing/2014/main" id="{CC79E0E5-0F0A-4B54-A5A2-850A81AF2D2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800000">
              <a:off x="2794" y="304"/>
              <a:ext cx="1099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9496" tIns="49748" rIns="99496" bIns="49748">
              <a:spAutoFit/>
            </a:bodyPr>
            <a:lstStyle/>
            <a:p>
              <a:pPr latinLnBrk="1">
                <a:buFont typeface="Arial" charset="0"/>
                <a:buNone/>
                <a:defRPr/>
              </a:pPr>
              <a:r>
                <a:rPr lang="en-US" altLang="zh-CN" sz="1100" b="1">
                  <a:solidFill>
                    <a:srgbClr val="404040"/>
                  </a:solidFill>
                  <a:latin typeface="Arial Black" charset="0"/>
                  <a:ea typeface="Gulim" charset="0"/>
                  <a:cs typeface="Gulim" charset="0"/>
                  <a:sym typeface="Arial Black" charset="0"/>
                </a:rPr>
                <a:t>Eye-catching Visual</a:t>
              </a: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9490" name="Text Box 456">
              <a:extLst>
                <a:ext uri="{FF2B5EF4-FFF2-40B4-BE49-F238E27FC236}">
                  <a16:creationId xmlns:a16="http://schemas.microsoft.com/office/drawing/2014/main" id="{54043832-3D98-42F5-ACB5-D9180C0E97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692946">
              <a:off x="2695" y="853"/>
              <a:ext cx="1237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9496" tIns="49748" rIns="99496" bIns="49748">
              <a:spAutoFit/>
            </a:bodyPr>
            <a:lstStyle/>
            <a:p>
              <a:pPr latinLnBrk="1">
                <a:buFont typeface="Arial" charset="0"/>
                <a:buNone/>
                <a:defRPr/>
              </a:pPr>
              <a:r>
                <a:rPr lang="en-US" altLang="zh-CN" sz="1100" b="1">
                  <a:solidFill>
                    <a:srgbClr val="404040"/>
                  </a:solidFill>
                  <a:latin typeface="Arial Black" charset="0"/>
                  <a:ea typeface="Gulim" charset="0"/>
                  <a:cs typeface="Gulim" charset="0"/>
                  <a:sym typeface="Arial Black" charset="0"/>
                </a:rPr>
                <a:t>Sleek Diagram &amp; Chart</a:t>
              </a: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9491" name="Text Box 457">
              <a:extLst>
                <a:ext uri="{FF2B5EF4-FFF2-40B4-BE49-F238E27FC236}">
                  <a16:creationId xmlns:a16="http://schemas.microsoft.com/office/drawing/2014/main" id="{CA1C184F-D096-45C0-8474-9BFA4474D85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795056">
              <a:off x="3340" y="1048"/>
              <a:ext cx="1154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9496" tIns="49748" rIns="99496" bIns="49748">
              <a:spAutoFit/>
            </a:bodyPr>
            <a:lstStyle/>
            <a:p>
              <a:pPr latinLnBrk="1">
                <a:buFont typeface="Arial" charset="0"/>
                <a:buNone/>
                <a:defRPr/>
              </a:pPr>
              <a:r>
                <a:rPr lang="en-US" altLang="zh-CN" sz="1100" b="1">
                  <a:solidFill>
                    <a:srgbClr val="404040"/>
                  </a:solidFill>
                  <a:latin typeface="Arial Black" charset="0"/>
                  <a:ea typeface="Gulim" charset="0"/>
                  <a:cs typeface="Gulim" charset="0"/>
                  <a:sym typeface="Arial Black" charset="0"/>
                </a:rPr>
                <a:t>Contemporary Colors</a:t>
              </a: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30722" name="Group 30">
            <a:extLst>
              <a:ext uri="{FF2B5EF4-FFF2-40B4-BE49-F238E27FC236}">
                <a16:creationId xmlns:a16="http://schemas.microsoft.com/office/drawing/2014/main" id="{9CE18845-2CC8-4EE7-93A3-82D9320A4468}"/>
              </a:ext>
            </a:extLst>
          </p:cNvPr>
          <p:cNvGrpSpPr>
            <a:grpSpLocks/>
          </p:cNvGrpSpPr>
          <p:nvPr/>
        </p:nvGrpSpPr>
        <p:grpSpPr bwMode="auto">
          <a:xfrm>
            <a:off x="5005388" y="1036638"/>
            <a:ext cx="4176712" cy="4514850"/>
            <a:chOff x="0" y="0"/>
            <a:chExt cx="2631" cy="2806"/>
          </a:xfrm>
        </p:grpSpPr>
        <p:sp>
          <p:nvSpPr>
            <p:cNvPr id="30723" name="Arc 459">
              <a:extLst>
                <a:ext uri="{FF2B5EF4-FFF2-40B4-BE49-F238E27FC236}">
                  <a16:creationId xmlns:a16="http://schemas.microsoft.com/office/drawing/2014/main" id="{13C600AC-A4B6-4CFC-B951-127A879636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018" cy="953"/>
            </a:xfrm>
            <a:custGeom>
              <a:avLst/>
              <a:gdLst>
                <a:gd name="T0" fmla="*/ 17 w 21600"/>
                <a:gd name="T1" fmla="*/ 0 h 25523"/>
                <a:gd name="T2" fmla="*/ 18 w 21600"/>
                <a:gd name="T3" fmla="*/ 0 h 25523"/>
                <a:gd name="T4" fmla="*/ 8 w 21600"/>
                <a:gd name="T5" fmla="*/ 1 h 25523"/>
                <a:gd name="T6" fmla="*/ 17 w 21600"/>
                <a:gd name="T7" fmla="*/ 0 h 25523"/>
                <a:gd name="T8" fmla="*/ 18 w 21600"/>
                <a:gd name="T9" fmla="*/ 0 h 25523"/>
                <a:gd name="T10" fmla="*/ 8 w 21600"/>
                <a:gd name="T11" fmla="*/ 1 h 25523"/>
                <a:gd name="T12" fmla="*/ 0 w 21600"/>
                <a:gd name="T13" fmla="*/ 0 h 25523"/>
                <a:gd name="T14" fmla="*/ 17 w 21600"/>
                <a:gd name="T15" fmla="*/ 0 h 255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5523"/>
                <a:gd name="T26" fmla="*/ 21600 w 21600"/>
                <a:gd name="T27" fmla="*/ 25523 h 255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5523">
                  <a:moveTo>
                    <a:pt x="20608" y="-1"/>
                  </a:moveTo>
                  <a:cubicBezTo>
                    <a:pt x="21265" y="2093"/>
                    <a:pt x="21600" y="4274"/>
                    <a:pt x="21600" y="6469"/>
                  </a:cubicBezTo>
                  <a:cubicBezTo>
                    <a:pt x="21600" y="14442"/>
                    <a:pt x="17207" y="21767"/>
                    <a:pt x="10173" y="25522"/>
                  </a:cubicBezTo>
                </a:path>
                <a:path w="21600" h="25523">
                  <a:moveTo>
                    <a:pt x="20608" y="-1"/>
                  </a:moveTo>
                  <a:cubicBezTo>
                    <a:pt x="21265" y="2093"/>
                    <a:pt x="21600" y="4274"/>
                    <a:pt x="21600" y="6469"/>
                  </a:cubicBezTo>
                  <a:cubicBezTo>
                    <a:pt x="21600" y="14442"/>
                    <a:pt x="17207" y="21767"/>
                    <a:pt x="10173" y="25522"/>
                  </a:cubicBezTo>
                  <a:lnTo>
                    <a:pt x="0" y="6469"/>
                  </a:lnTo>
                  <a:lnTo>
                    <a:pt x="20608" y="-1"/>
                  </a:lnTo>
                  <a:close/>
                </a:path>
              </a:pathLst>
            </a:custGeom>
            <a:noFill/>
            <a:ln w="25400" cap="rnd" cmpd="sng">
              <a:solidFill>
                <a:srgbClr val="FFFFFF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9496" tIns="49748" rIns="99496" bIns="49748" anchor="ctr"/>
            <a:lstStyle/>
            <a:p>
              <a:endParaRPr lang="zh-CN" altLang="en-US"/>
            </a:p>
          </p:txBody>
        </p:sp>
        <p:sp>
          <p:nvSpPr>
            <p:cNvPr id="19461" name="Oval 462">
              <a:extLst>
                <a:ext uri="{FF2B5EF4-FFF2-40B4-BE49-F238E27FC236}">
                  <a16:creationId xmlns:a16="http://schemas.microsoft.com/office/drawing/2014/main" id="{B975065C-F1AD-4DD9-8EAB-6727EB153E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" y="564"/>
              <a:ext cx="524" cy="520"/>
            </a:xfrm>
            <a:prstGeom prst="ellipse">
              <a:avLst/>
            </a:prstGeom>
            <a:gradFill rotWithShape="1">
              <a:gsLst>
                <a:gs pos="0">
                  <a:srgbClr val="FFB39B"/>
                </a:gs>
                <a:gs pos="100000">
                  <a:srgbClr val="FFD3C5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9496" tIns="49748" rIns="99496" bIns="49748" anchor="ctr"/>
            <a:lstStyle/>
            <a:p>
              <a:pPr latinLnBrk="1">
                <a:buFont typeface="Arial" charset="0"/>
                <a:buNone/>
                <a:defRPr/>
              </a:pPr>
              <a:endParaRPr lang="zh-CN" sz="2000" b="1">
                <a:solidFill>
                  <a:srgbClr val="000000"/>
                </a:solidFill>
                <a:latin typeface="Gulim" charset="0"/>
                <a:ea typeface="Gulim" charset="0"/>
                <a:cs typeface="Gulim" charset="0"/>
                <a:sym typeface="Gulim" charset="0"/>
              </a:endParaRPr>
            </a:p>
          </p:txBody>
        </p:sp>
        <p:sp>
          <p:nvSpPr>
            <p:cNvPr id="19462" name="Oval 463">
              <a:extLst>
                <a:ext uri="{FF2B5EF4-FFF2-40B4-BE49-F238E27FC236}">
                  <a16:creationId xmlns:a16="http://schemas.microsoft.com/office/drawing/2014/main" id="{DFD6E7E5-B8B9-4C90-9FA2-59C6B3E19B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0" y="629"/>
              <a:ext cx="88" cy="8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67ABF5"/>
                </a:gs>
              </a:gsLst>
              <a:path path="shape">
                <a:fillToRect r="100000" b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9496" tIns="49748" rIns="99496" bIns="49748" anchor="ctr"/>
            <a:lstStyle/>
            <a:p>
              <a:pPr latinLnBrk="1">
                <a:buFont typeface="Arial" charset="0"/>
                <a:buNone/>
                <a:defRPr/>
              </a:pPr>
              <a:endParaRPr lang="zh-CN" sz="2000" b="1">
                <a:solidFill>
                  <a:srgbClr val="000000"/>
                </a:solidFill>
                <a:latin typeface="Gulim" charset="0"/>
                <a:ea typeface="Gulim" charset="0"/>
                <a:cs typeface="Gulim" charset="0"/>
                <a:sym typeface="Gulim" charset="0"/>
              </a:endParaRPr>
            </a:p>
          </p:txBody>
        </p:sp>
        <p:sp>
          <p:nvSpPr>
            <p:cNvPr id="30726" name="Freeform 464">
              <a:extLst>
                <a:ext uri="{FF2B5EF4-FFF2-40B4-BE49-F238E27FC236}">
                  <a16:creationId xmlns:a16="http://schemas.microsoft.com/office/drawing/2014/main" id="{A315636F-106E-44B0-A168-8046000C0B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2" y="573"/>
              <a:ext cx="447" cy="148"/>
            </a:xfrm>
            <a:custGeom>
              <a:avLst/>
              <a:gdLst>
                <a:gd name="T0" fmla="*/ 0 w 4756"/>
                <a:gd name="T1" fmla="*/ 1 h 1576"/>
                <a:gd name="T2" fmla="*/ 0 w 4756"/>
                <a:gd name="T3" fmla="*/ 1 h 1576"/>
                <a:gd name="T4" fmla="*/ 0 w 4756"/>
                <a:gd name="T5" fmla="*/ 1 h 1576"/>
                <a:gd name="T6" fmla="*/ 0 w 4756"/>
                <a:gd name="T7" fmla="*/ 1 h 1576"/>
                <a:gd name="T8" fmla="*/ 0 w 4756"/>
                <a:gd name="T9" fmla="*/ 1 h 1576"/>
                <a:gd name="T10" fmla="*/ 0 w 4756"/>
                <a:gd name="T11" fmla="*/ 1 h 1576"/>
                <a:gd name="T12" fmla="*/ 0 w 4756"/>
                <a:gd name="T13" fmla="*/ 1 h 1576"/>
                <a:gd name="T14" fmla="*/ 0 w 4756"/>
                <a:gd name="T15" fmla="*/ 1 h 1576"/>
                <a:gd name="T16" fmla="*/ 0 w 4756"/>
                <a:gd name="T17" fmla="*/ 1 h 1576"/>
                <a:gd name="T18" fmla="*/ 1 w 4756"/>
                <a:gd name="T19" fmla="*/ 1 h 1576"/>
                <a:gd name="T20" fmla="*/ 1 w 4756"/>
                <a:gd name="T21" fmla="*/ 0 h 1576"/>
                <a:gd name="T22" fmla="*/ 1 w 4756"/>
                <a:gd name="T23" fmla="*/ 0 h 1576"/>
                <a:gd name="T24" fmla="*/ 1 w 4756"/>
                <a:gd name="T25" fmla="*/ 0 h 1576"/>
                <a:gd name="T26" fmla="*/ 1 w 4756"/>
                <a:gd name="T27" fmla="*/ 0 h 1576"/>
                <a:gd name="T28" fmla="*/ 1 w 4756"/>
                <a:gd name="T29" fmla="*/ 0 h 1576"/>
                <a:gd name="T30" fmla="*/ 1 w 4756"/>
                <a:gd name="T31" fmla="*/ 0 h 1576"/>
                <a:gd name="T32" fmla="*/ 1 w 4756"/>
                <a:gd name="T33" fmla="*/ 0 h 1576"/>
                <a:gd name="T34" fmla="*/ 1 w 4756"/>
                <a:gd name="T35" fmla="*/ 0 h 1576"/>
                <a:gd name="T36" fmla="*/ 1 w 4756"/>
                <a:gd name="T37" fmla="*/ 0 h 1576"/>
                <a:gd name="T38" fmla="*/ 1 w 4756"/>
                <a:gd name="T39" fmla="*/ 0 h 1576"/>
                <a:gd name="T40" fmla="*/ 2 w 4756"/>
                <a:gd name="T41" fmla="*/ 0 h 1576"/>
                <a:gd name="T42" fmla="*/ 2 w 4756"/>
                <a:gd name="T43" fmla="*/ 0 h 1576"/>
                <a:gd name="T44" fmla="*/ 2 w 4756"/>
                <a:gd name="T45" fmla="*/ 0 h 1576"/>
                <a:gd name="T46" fmla="*/ 2 w 4756"/>
                <a:gd name="T47" fmla="*/ 0 h 1576"/>
                <a:gd name="T48" fmla="*/ 2 w 4756"/>
                <a:gd name="T49" fmla="*/ 0 h 1576"/>
                <a:gd name="T50" fmla="*/ 2 w 4756"/>
                <a:gd name="T51" fmla="*/ 0 h 1576"/>
                <a:gd name="T52" fmla="*/ 2 w 4756"/>
                <a:gd name="T53" fmla="*/ 0 h 1576"/>
                <a:gd name="T54" fmla="*/ 2 w 4756"/>
                <a:gd name="T55" fmla="*/ 0 h 1576"/>
                <a:gd name="T56" fmla="*/ 2 w 4756"/>
                <a:gd name="T57" fmla="*/ 0 h 1576"/>
                <a:gd name="T58" fmla="*/ 3 w 4756"/>
                <a:gd name="T59" fmla="*/ 0 h 1576"/>
                <a:gd name="T60" fmla="*/ 3 w 4756"/>
                <a:gd name="T61" fmla="*/ 0 h 1576"/>
                <a:gd name="T62" fmla="*/ 3 w 4756"/>
                <a:gd name="T63" fmla="*/ 0 h 1576"/>
                <a:gd name="T64" fmla="*/ 3 w 4756"/>
                <a:gd name="T65" fmla="*/ 0 h 1576"/>
                <a:gd name="T66" fmla="*/ 3 w 4756"/>
                <a:gd name="T67" fmla="*/ 0 h 1576"/>
                <a:gd name="T68" fmla="*/ 3 w 4756"/>
                <a:gd name="T69" fmla="*/ 0 h 1576"/>
                <a:gd name="T70" fmla="*/ 3 w 4756"/>
                <a:gd name="T71" fmla="*/ 0 h 1576"/>
                <a:gd name="T72" fmla="*/ 3 w 4756"/>
                <a:gd name="T73" fmla="*/ 0 h 1576"/>
                <a:gd name="T74" fmla="*/ 3 w 4756"/>
                <a:gd name="T75" fmla="*/ 0 h 1576"/>
                <a:gd name="T76" fmla="*/ 3 w 4756"/>
                <a:gd name="T77" fmla="*/ 0 h 1576"/>
                <a:gd name="T78" fmla="*/ 3 w 4756"/>
                <a:gd name="T79" fmla="*/ 1 h 1576"/>
                <a:gd name="T80" fmla="*/ 3 w 4756"/>
                <a:gd name="T81" fmla="*/ 1 h 1576"/>
                <a:gd name="T82" fmla="*/ 4 w 4756"/>
                <a:gd name="T83" fmla="*/ 1 h 1576"/>
                <a:gd name="T84" fmla="*/ 4 w 4756"/>
                <a:gd name="T85" fmla="*/ 1 h 1576"/>
                <a:gd name="T86" fmla="*/ 4 w 4756"/>
                <a:gd name="T87" fmla="*/ 1 h 1576"/>
                <a:gd name="T88" fmla="*/ 4 w 4756"/>
                <a:gd name="T89" fmla="*/ 1 h 1576"/>
                <a:gd name="T90" fmla="*/ 4 w 4756"/>
                <a:gd name="T91" fmla="*/ 1 h 1576"/>
                <a:gd name="T92" fmla="*/ 4 w 4756"/>
                <a:gd name="T93" fmla="*/ 1 h 1576"/>
                <a:gd name="T94" fmla="*/ 4 w 4756"/>
                <a:gd name="T95" fmla="*/ 1 h 1576"/>
                <a:gd name="T96" fmla="*/ 4 w 4756"/>
                <a:gd name="T97" fmla="*/ 1 h 157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756"/>
                <a:gd name="T148" fmla="*/ 0 h 1576"/>
                <a:gd name="T149" fmla="*/ 4756 w 4756"/>
                <a:gd name="T150" fmla="*/ 1576 h 157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756" h="1576">
                  <a:moveTo>
                    <a:pt x="0" y="1576"/>
                  </a:moveTo>
                  <a:lnTo>
                    <a:pt x="0" y="1576"/>
                  </a:lnTo>
                  <a:lnTo>
                    <a:pt x="24" y="1518"/>
                  </a:lnTo>
                  <a:lnTo>
                    <a:pt x="50" y="1462"/>
                  </a:lnTo>
                  <a:lnTo>
                    <a:pt x="78" y="1406"/>
                  </a:lnTo>
                  <a:lnTo>
                    <a:pt x="108" y="1350"/>
                  </a:lnTo>
                  <a:lnTo>
                    <a:pt x="138" y="1296"/>
                  </a:lnTo>
                  <a:lnTo>
                    <a:pt x="170" y="1242"/>
                  </a:lnTo>
                  <a:lnTo>
                    <a:pt x="204" y="1190"/>
                  </a:lnTo>
                  <a:lnTo>
                    <a:pt x="238" y="1138"/>
                  </a:lnTo>
                  <a:lnTo>
                    <a:pt x="272" y="1086"/>
                  </a:lnTo>
                  <a:lnTo>
                    <a:pt x="310" y="1036"/>
                  </a:lnTo>
                  <a:lnTo>
                    <a:pt x="348" y="988"/>
                  </a:lnTo>
                  <a:lnTo>
                    <a:pt x="386" y="940"/>
                  </a:lnTo>
                  <a:lnTo>
                    <a:pt x="426" y="892"/>
                  </a:lnTo>
                  <a:lnTo>
                    <a:pt x="468" y="846"/>
                  </a:lnTo>
                  <a:lnTo>
                    <a:pt x="510" y="800"/>
                  </a:lnTo>
                  <a:lnTo>
                    <a:pt x="552" y="756"/>
                  </a:lnTo>
                  <a:lnTo>
                    <a:pt x="596" y="712"/>
                  </a:lnTo>
                  <a:lnTo>
                    <a:pt x="642" y="670"/>
                  </a:lnTo>
                  <a:lnTo>
                    <a:pt x="688" y="630"/>
                  </a:lnTo>
                  <a:lnTo>
                    <a:pt x="736" y="590"/>
                  </a:lnTo>
                  <a:lnTo>
                    <a:pt x="784" y="550"/>
                  </a:lnTo>
                  <a:lnTo>
                    <a:pt x="834" y="512"/>
                  </a:lnTo>
                  <a:lnTo>
                    <a:pt x="884" y="476"/>
                  </a:lnTo>
                  <a:lnTo>
                    <a:pt x="934" y="440"/>
                  </a:lnTo>
                  <a:lnTo>
                    <a:pt x="986" y="406"/>
                  </a:lnTo>
                  <a:lnTo>
                    <a:pt x="1040" y="374"/>
                  </a:lnTo>
                  <a:lnTo>
                    <a:pt x="1092" y="342"/>
                  </a:lnTo>
                  <a:lnTo>
                    <a:pt x="1148" y="312"/>
                  </a:lnTo>
                  <a:lnTo>
                    <a:pt x="1202" y="282"/>
                  </a:lnTo>
                  <a:lnTo>
                    <a:pt x="1258" y="254"/>
                  </a:lnTo>
                  <a:lnTo>
                    <a:pt x="1316" y="228"/>
                  </a:lnTo>
                  <a:lnTo>
                    <a:pt x="1374" y="202"/>
                  </a:lnTo>
                  <a:lnTo>
                    <a:pt x="1432" y="178"/>
                  </a:lnTo>
                  <a:lnTo>
                    <a:pt x="1490" y="156"/>
                  </a:lnTo>
                  <a:lnTo>
                    <a:pt x="1550" y="136"/>
                  </a:lnTo>
                  <a:lnTo>
                    <a:pt x="1610" y="116"/>
                  </a:lnTo>
                  <a:lnTo>
                    <a:pt x="1672" y="98"/>
                  </a:lnTo>
                  <a:lnTo>
                    <a:pt x="1732" y="80"/>
                  </a:lnTo>
                  <a:lnTo>
                    <a:pt x="1794" y="66"/>
                  </a:lnTo>
                  <a:lnTo>
                    <a:pt x="1858" y="52"/>
                  </a:lnTo>
                  <a:lnTo>
                    <a:pt x="1922" y="40"/>
                  </a:lnTo>
                  <a:lnTo>
                    <a:pt x="1984" y="30"/>
                  </a:lnTo>
                  <a:lnTo>
                    <a:pt x="2050" y="20"/>
                  </a:lnTo>
                  <a:lnTo>
                    <a:pt x="2114" y="12"/>
                  </a:lnTo>
                  <a:lnTo>
                    <a:pt x="2180" y="8"/>
                  </a:lnTo>
                  <a:lnTo>
                    <a:pt x="2246" y="2"/>
                  </a:lnTo>
                  <a:lnTo>
                    <a:pt x="2312" y="0"/>
                  </a:lnTo>
                  <a:lnTo>
                    <a:pt x="2378" y="0"/>
                  </a:lnTo>
                  <a:lnTo>
                    <a:pt x="2444" y="0"/>
                  </a:lnTo>
                  <a:lnTo>
                    <a:pt x="2510" y="2"/>
                  </a:lnTo>
                  <a:lnTo>
                    <a:pt x="2576" y="8"/>
                  </a:lnTo>
                  <a:lnTo>
                    <a:pt x="2642" y="12"/>
                  </a:lnTo>
                  <a:lnTo>
                    <a:pt x="2706" y="20"/>
                  </a:lnTo>
                  <a:lnTo>
                    <a:pt x="2772" y="30"/>
                  </a:lnTo>
                  <a:lnTo>
                    <a:pt x="2834" y="40"/>
                  </a:lnTo>
                  <a:lnTo>
                    <a:pt x="2898" y="52"/>
                  </a:lnTo>
                  <a:lnTo>
                    <a:pt x="2962" y="66"/>
                  </a:lnTo>
                  <a:lnTo>
                    <a:pt x="3024" y="80"/>
                  </a:lnTo>
                  <a:lnTo>
                    <a:pt x="3084" y="98"/>
                  </a:lnTo>
                  <a:lnTo>
                    <a:pt x="3146" y="116"/>
                  </a:lnTo>
                  <a:lnTo>
                    <a:pt x="3206" y="136"/>
                  </a:lnTo>
                  <a:lnTo>
                    <a:pt x="3266" y="156"/>
                  </a:lnTo>
                  <a:lnTo>
                    <a:pt x="3324" y="178"/>
                  </a:lnTo>
                  <a:lnTo>
                    <a:pt x="3382" y="202"/>
                  </a:lnTo>
                  <a:lnTo>
                    <a:pt x="3440" y="228"/>
                  </a:lnTo>
                  <a:lnTo>
                    <a:pt x="3498" y="254"/>
                  </a:lnTo>
                  <a:lnTo>
                    <a:pt x="3554" y="282"/>
                  </a:lnTo>
                  <a:lnTo>
                    <a:pt x="3608" y="312"/>
                  </a:lnTo>
                  <a:lnTo>
                    <a:pt x="3664" y="342"/>
                  </a:lnTo>
                  <a:lnTo>
                    <a:pt x="3716" y="374"/>
                  </a:lnTo>
                  <a:lnTo>
                    <a:pt x="3770" y="406"/>
                  </a:lnTo>
                  <a:lnTo>
                    <a:pt x="3822" y="440"/>
                  </a:lnTo>
                  <a:lnTo>
                    <a:pt x="3872" y="476"/>
                  </a:lnTo>
                  <a:lnTo>
                    <a:pt x="3922" y="512"/>
                  </a:lnTo>
                  <a:lnTo>
                    <a:pt x="3972" y="550"/>
                  </a:lnTo>
                  <a:lnTo>
                    <a:pt x="4020" y="590"/>
                  </a:lnTo>
                  <a:lnTo>
                    <a:pt x="4068" y="630"/>
                  </a:lnTo>
                  <a:lnTo>
                    <a:pt x="4114" y="670"/>
                  </a:lnTo>
                  <a:lnTo>
                    <a:pt x="4160" y="712"/>
                  </a:lnTo>
                  <a:lnTo>
                    <a:pt x="4204" y="756"/>
                  </a:lnTo>
                  <a:lnTo>
                    <a:pt x="4246" y="800"/>
                  </a:lnTo>
                  <a:lnTo>
                    <a:pt x="4288" y="846"/>
                  </a:lnTo>
                  <a:lnTo>
                    <a:pt x="4330" y="892"/>
                  </a:lnTo>
                  <a:lnTo>
                    <a:pt x="4370" y="940"/>
                  </a:lnTo>
                  <a:lnTo>
                    <a:pt x="4410" y="988"/>
                  </a:lnTo>
                  <a:lnTo>
                    <a:pt x="4446" y="1036"/>
                  </a:lnTo>
                  <a:lnTo>
                    <a:pt x="4484" y="1086"/>
                  </a:lnTo>
                  <a:lnTo>
                    <a:pt x="4518" y="1138"/>
                  </a:lnTo>
                  <a:lnTo>
                    <a:pt x="4552" y="1190"/>
                  </a:lnTo>
                  <a:lnTo>
                    <a:pt x="4586" y="1242"/>
                  </a:lnTo>
                  <a:lnTo>
                    <a:pt x="4618" y="1296"/>
                  </a:lnTo>
                  <a:lnTo>
                    <a:pt x="4648" y="1350"/>
                  </a:lnTo>
                  <a:lnTo>
                    <a:pt x="4678" y="1406"/>
                  </a:lnTo>
                  <a:lnTo>
                    <a:pt x="4706" y="1462"/>
                  </a:lnTo>
                  <a:lnTo>
                    <a:pt x="4732" y="1518"/>
                  </a:lnTo>
                  <a:lnTo>
                    <a:pt x="4756" y="1576"/>
                  </a:lnTo>
                  <a:lnTo>
                    <a:pt x="0" y="15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9496" tIns="49748" rIns="99496" bIns="49748"/>
            <a:lstStyle/>
            <a:p>
              <a:endParaRPr lang="zh-CN" altLang="en-US"/>
            </a:p>
          </p:txBody>
        </p:sp>
        <p:grpSp>
          <p:nvGrpSpPr>
            <p:cNvPr id="30727" name="Group 35">
              <a:extLst>
                <a:ext uri="{FF2B5EF4-FFF2-40B4-BE49-F238E27FC236}">
                  <a16:creationId xmlns:a16="http://schemas.microsoft.com/office/drawing/2014/main" id="{F50C1A9B-F75A-48FD-BFD1-D793AD9179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7" y="700"/>
              <a:ext cx="362" cy="265"/>
              <a:chOff x="0" y="0"/>
              <a:chExt cx="499" cy="364"/>
            </a:xfrm>
          </p:grpSpPr>
          <p:sp>
            <p:nvSpPr>
              <p:cNvPr id="20516" name="WordArt 466">
                <a:extLst>
                  <a:ext uri="{FF2B5EF4-FFF2-40B4-BE49-F238E27FC236}">
                    <a16:creationId xmlns:a16="http://schemas.microsoft.com/office/drawing/2014/main" id="{C9ECF73E-5522-4464-A9CC-7636D8AB7519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0" y="0"/>
                <a:ext cx="499" cy="250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altLang="zh-CN" sz="1400" strike="sngStrike" spc="-70">
                    <a:solidFill>
                      <a:srgbClr val="FF5722"/>
                    </a:solidFill>
                    <a:latin typeface="Arial Black"/>
                  </a:rPr>
                  <a:t>3D</a:t>
                </a:r>
                <a:endParaRPr lang="zh-CN" altLang="en-US" sz="1400" strike="sngStrike" spc="-70">
                  <a:solidFill>
                    <a:srgbClr val="FF5722"/>
                  </a:solidFill>
                  <a:latin typeface="Arial Black"/>
                </a:endParaRPr>
              </a:p>
            </p:txBody>
          </p:sp>
          <p:sp>
            <p:nvSpPr>
              <p:cNvPr id="20517" name="WordArt 467">
                <a:extLst>
                  <a:ext uri="{FF2B5EF4-FFF2-40B4-BE49-F238E27FC236}">
                    <a16:creationId xmlns:a16="http://schemas.microsoft.com/office/drawing/2014/main" id="{0CE7ABFC-6851-475A-A2B5-C73650843AF0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23" y="273"/>
                <a:ext cx="452" cy="91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altLang="zh-CN" sz="1400" strike="sngStrike">
                    <a:solidFill>
                      <a:srgbClr val="FF5722"/>
                    </a:solidFill>
                    <a:latin typeface="Arial Black"/>
                  </a:rPr>
                  <a:t>EFFECT</a:t>
                </a:r>
                <a:endParaRPr lang="zh-CN" altLang="en-US" sz="1400" strike="sngStrike">
                  <a:solidFill>
                    <a:srgbClr val="FF5722"/>
                  </a:solidFill>
                  <a:latin typeface="Arial Black"/>
                </a:endParaRPr>
              </a:p>
            </p:txBody>
          </p:sp>
        </p:grpSp>
        <p:sp>
          <p:nvSpPr>
            <p:cNvPr id="19465" name="Text Box 468">
              <a:extLst>
                <a:ext uri="{FF2B5EF4-FFF2-40B4-BE49-F238E27FC236}">
                  <a16:creationId xmlns:a16="http://schemas.microsoft.com/office/drawing/2014/main" id="{11949291-ADE6-40CF-86CD-4B5B740725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" y="1257"/>
              <a:ext cx="1813" cy="15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9496" tIns="49748" rIns="99496" bIns="49748">
              <a:spAutoFit/>
            </a:bodyPr>
            <a:lstStyle/>
            <a:p>
              <a:pPr latinLnBrk="1">
                <a:buFont typeface="Arial" charset="0"/>
                <a:buNone/>
                <a:defRPr/>
              </a:pPr>
              <a:r>
                <a:rPr lang="en-US" altLang="zh-CN" sz="2000" b="1">
                  <a:solidFill>
                    <a:srgbClr val="000000"/>
                  </a:solidFill>
                  <a:latin typeface="Arial Black" charset="0"/>
                  <a:ea typeface="Gulim" charset="0"/>
                  <a:cs typeface="Gulim" charset="0"/>
                  <a:sym typeface="Arial Black" charset="0"/>
                </a:rPr>
                <a:t>Ready-to-use</a:t>
              </a:r>
              <a:endParaRPr lang="zh-CN" altLang="en-US" sz="2000" b="1">
                <a:solidFill>
                  <a:srgbClr val="000000"/>
                </a:solidFill>
                <a:latin typeface="Arial Black" charset="0"/>
                <a:ea typeface="Gulim" charset="0"/>
                <a:cs typeface="Gulim" charset="0"/>
                <a:sym typeface="Arial Black" charset="0"/>
              </a:endParaRPr>
            </a:p>
            <a:p>
              <a:pPr latinLnBrk="1">
                <a:buFont typeface="Arial" charset="0"/>
                <a:buNone/>
                <a:defRPr/>
              </a:pPr>
              <a:r>
                <a:rPr lang="en-US" altLang="zh-CN" sz="1300" b="1">
                  <a:solidFill>
                    <a:srgbClr val="000000"/>
                  </a:solidFill>
                  <a:latin typeface="Arial" charset="0"/>
                  <a:ea typeface="Gulim" charset="0"/>
                  <a:cs typeface="Gulim" charset="0"/>
                  <a:sym typeface="Arial" charset="0"/>
                </a:rPr>
                <a:t>Immense visual appeal</a:t>
              </a:r>
              <a:endParaRPr lang="zh-CN" altLang="en-US" sz="1300" b="1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  <a:sym typeface="Arial" charset="0"/>
              </a:endParaRPr>
            </a:p>
            <a:p>
              <a:pPr latinLnBrk="1">
                <a:buFont typeface="Arial" charset="0"/>
                <a:buNone/>
                <a:defRPr/>
              </a:pPr>
              <a:r>
                <a:rPr lang="en-US" altLang="zh-CN" sz="1300" b="1">
                  <a:solidFill>
                    <a:srgbClr val="000000"/>
                  </a:solidFill>
                  <a:latin typeface="Arial" charset="0"/>
                  <a:ea typeface="Gulim" charset="0"/>
                  <a:cs typeface="Gulim" charset="0"/>
                  <a:sym typeface="Arial" charset="0"/>
                </a:rPr>
                <a:t>Premade PowerPoint Templates,</a:t>
              </a:r>
              <a:endParaRPr lang="zh-CN" altLang="en-US" sz="1300" b="1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  <a:sym typeface="Arial" charset="0"/>
              </a:endParaRPr>
            </a:p>
            <a:p>
              <a:pPr latinLnBrk="1">
                <a:buFont typeface="Arial" charset="0"/>
                <a:buNone/>
                <a:defRPr/>
              </a:pPr>
              <a:r>
                <a:rPr lang="en-US" altLang="zh-CN" sz="1300" b="1">
                  <a:solidFill>
                    <a:srgbClr val="000000"/>
                  </a:solidFill>
                  <a:latin typeface="Arial" charset="0"/>
                  <a:ea typeface="Gulim" charset="0"/>
                  <a:cs typeface="Gulim" charset="0"/>
                  <a:sym typeface="Arial" charset="0"/>
                </a:rPr>
                <a:t>Professional Quality templates in</a:t>
              </a:r>
              <a:endParaRPr lang="zh-CN" altLang="en-US" sz="1300" b="1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  <a:sym typeface="Arial" charset="0"/>
              </a:endParaRPr>
            </a:p>
            <a:p>
              <a:pPr latinLnBrk="1">
                <a:buFont typeface="Arial" charset="0"/>
                <a:buNone/>
                <a:defRPr/>
              </a:pPr>
              <a:r>
                <a:rPr lang="en-US" altLang="zh-CN" sz="1300" b="1">
                  <a:solidFill>
                    <a:srgbClr val="000000"/>
                  </a:solidFill>
                  <a:latin typeface="Arial" charset="0"/>
                  <a:ea typeface="Gulim" charset="0"/>
                  <a:cs typeface="Gulim" charset="0"/>
                  <a:sym typeface="Arial" charset="0"/>
                </a:rPr>
                <a:t>A couple of clicks away!</a:t>
              </a:r>
              <a:endParaRPr lang="zh-CN" altLang="en-US" sz="1300" b="1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  <a:sym typeface="Arial" charset="0"/>
              </a:endParaRPr>
            </a:p>
            <a:p>
              <a:pPr latinLnBrk="1">
                <a:buFont typeface="Arial" charset="0"/>
                <a:buNone/>
                <a:defRPr/>
              </a:pPr>
              <a:endParaRPr lang="zh-CN" altLang="en-US" sz="1300" b="1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  <a:sym typeface="Arial" charset="0"/>
              </a:endParaRPr>
            </a:p>
            <a:p>
              <a:pPr latinLnBrk="1">
                <a:buFont typeface="Arial" charset="0"/>
                <a:buNone/>
                <a:defRPr/>
              </a:pPr>
              <a:r>
                <a:rPr lang="en-US" altLang="zh-CN" sz="2000" b="1">
                  <a:solidFill>
                    <a:srgbClr val="000000"/>
                  </a:solidFill>
                  <a:latin typeface="Arial Black" charset="0"/>
                  <a:ea typeface="Gulim" charset="0"/>
                  <a:cs typeface="Gulim" charset="0"/>
                  <a:sym typeface="Arial Black" charset="0"/>
                </a:rPr>
                <a:t>Easy Search</a:t>
              </a:r>
              <a:endParaRPr lang="zh-CN" altLang="en-US" sz="2000" b="1">
                <a:solidFill>
                  <a:srgbClr val="000000"/>
                </a:solidFill>
                <a:latin typeface="Arial Black" charset="0"/>
                <a:ea typeface="Gulim" charset="0"/>
                <a:cs typeface="Gulim" charset="0"/>
                <a:sym typeface="Arial Black" charset="0"/>
              </a:endParaRPr>
            </a:p>
            <a:p>
              <a:pPr latinLnBrk="1">
                <a:buFont typeface="Arial" charset="0"/>
                <a:buNone/>
                <a:defRPr/>
              </a:pPr>
              <a:r>
                <a:rPr lang="en-US" altLang="zh-CN" sz="1300" b="1">
                  <a:solidFill>
                    <a:srgbClr val="000000"/>
                  </a:solidFill>
                  <a:latin typeface="Arial" charset="0"/>
                  <a:ea typeface="Gulim" charset="0"/>
                  <a:cs typeface="Gulim" charset="0"/>
                  <a:sym typeface="Arial" charset="0"/>
                </a:rPr>
                <a:t>Our easy-to-use and functional search engine helps your locate the right templates quickly saving.</a:t>
              </a: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5" name="Group 2">
            <a:extLst>
              <a:ext uri="{FF2B5EF4-FFF2-40B4-BE49-F238E27FC236}">
                <a16:creationId xmlns:a16="http://schemas.microsoft.com/office/drawing/2014/main" id="{08E29B3B-ED4D-4ABD-8F43-824128AB7FBA}"/>
              </a:ext>
            </a:extLst>
          </p:cNvPr>
          <p:cNvGrpSpPr>
            <a:grpSpLocks/>
          </p:cNvGrpSpPr>
          <p:nvPr/>
        </p:nvGrpSpPr>
        <p:grpSpPr bwMode="auto">
          <a:xfrm>
            <a:off x="592138" y="1196975"/>
            <a:ext cx="7797800" cy="5043488"/>
            <a:chOff x="0" y="0"/>
            <a:chExt cx="4911" cy="3125"/>
          </a:xfrm>
        </p:grpSpPr>
        <p:grpSp>
          <p:nvGrpSpPr>
            <p:cNvPr id="31746" name="Group 3">
              <a:extLst>
                <a:ext uri="{FF2B5EF4-FFF2-40B4-BE49-F238E27FC236}">
                  <a16:creationId xmlns:a16="http://schemas.microsoft.com/office/drawing/2014/main" id="{8A5194EC-C872-4612-9410-EF2E10794D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7" y="2377"/>
              <a:ext cx="4014" cy="272"/>
              <a:chOff x="0" y="0"/>
              <a:chExt cx="4014" cy="272"/>
            </a:xfrm>
          </p:grpSpPr>
          <p:sp>
            <p:nvSpPr>
              <p:cNvPr id="20549" name="Line 449">
                <a:extLst>
                  <a:ext uri="{FF2B5EF4-FFF2-40B4-BE49-F238E27FC236}">
                    <a16:creationId xmlns:a16="http://schemas.microsoft.com/office/drawing/2014/main" id="{DE80150E-3BA7-4EDC-A93F-57B2C52A2D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0"/>
                <a:ext cx="4014" cy="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:a16="http://schemas.microsoft.com/office/drawing/2014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Font typeface="Arial" charset="0"/>
                  <a:buNone/>
                  <a:defRPr/>
                </a:pPr>
                <a:endParaRPr lang="zh-CN" altLang="en-US">
                  <a:latin typeface="Arial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20550" name="Rectangle 450">
                <a:extLst>
                  <a:ext uri="{FF2B5EF4-FFF2-40B4-BE49-F238E27FC236}">
                    <a16:creationId xmlns:a16="http://schemas.microsoft.com/office/drawing/2014/main" id="{918EBA48-891A-4D7D-863A-2E004767BA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4014" cy="271"/>
              </a:xfrm>
              <a:prstGeom prst="rect">
                <a:avLst/>
              </a:prstGeom>
              <a:solidFill>
                <a:srgbClr val="CCCCCC">
                  <a:alpha val="3803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9496" tIns="49748" rIns="99496" bIns="49748" anchor="ctr"/>
              <a:lstStyle/>
              <a:p>
                <a:pPr latinLnBrk="1">
                  <a:buFont typeface="Arial" charset="0"/>
                  <a:buNone/>
                  <a:defRPr/>
                </a:pPr>
                <a:endParaRPr lang="zh-CN" sz="2000" b="1">
                  <a:solidFill>
                    <a:srgbClr val="000000"/>
                  </a:solidFill>
                  <a:latin typeface="Gulim" charset="0"/>
                  <a:ea typeface="Gulim" charset="0"/>
                  <a:cs typeface="Gulim" charset="0"/>
                  <a:sym typeface="Gulim" charset="0"/>
                </a:endParaRPr>
              </a:p>
            </p:txBody>
          </p:sp>
        </p:grpSp>
        <p:grpSp>
          <p:nvGrpSpPr>
            <p:cNvPr id="31747" name="Group 6">
              <a:extLst>
                <a:ext uri="{FF2B5EF4-FFF2-40B4-BE49-F238E27FC236}">
                  <a16:creationId xmlns:a16="http://schemas.microsoft.com/office/drawing/2014/main" id="{A88E995D-0978-4DFE-913D-84402B141F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7" y="1832"/>
              <a:ext cx="4014" cy="272"/>
              <a:chOff x="0" y="0"/>
              <a:chExt cx="4014" cy="272"/>
            </a:xfrm>
          </p:grpSpPr>
          <p:sp>
            <p:nvSpPr>
              <p:cNvPr id="20547" name="Line 452">
                <a:extLst>
                  <a:ext uri="{FF2B5EF4-FFF2-40B4-BE49-F238E27FC236}">
                    <a16:creationId xmlns:a16="http://schemas.microsoft.com/office/drawing/2014/main" id="{75176421-B3EA-4BF4-B71E-485DDACEEC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0"/>
                <a:ext cx="4014" cy="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:a16="http://schemas.microsoft.com/office/drawing/2014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Font typeface="Arial" charset="0"/>
                  <a:buNone/>
                  <a:defRPr/>
                </a:pPr>
                <a:endParaRPr lang="zh-CN" altLang="en-US">
                  <a:latin typeface="Arial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20548" name="Rectangle 453">
                <a:extLst>
                  <a:ext uri="{FF2B5EF4-FFF2-40B4-BE49-F238E27FC236}">
                    <a16:creationId xmlns:a16="http://schemas.microsoft.com/office/drawing/2014/main" id="{5640421F-D789-4F06-9B6F-60645C9EF1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4014" cy="272"/>
              </a:xfrm>
              <a:prstGeom prst="rect">
                <a:avLst/>
              </a:prstGeom>
              <a:solidFill>
                <a:srgbClr val="CCCCCC">
                  <a:alpha val="3803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9496" tIns="49748" rIns="99496" bIns="49748" anchor="ctr"/>
              <a:lstStyle/>
              <a:p>
                <a:pPr latinLnBrk="1">
                  <a:buFont typeface="Arial" charset="0"/>
                  <a:buNone/>
                  <a:defRPr/>
                </a:pPr>
                <a:endParaRPr lang="zh-CN" sz="2000" b="1">
                  <a:solidFill>
                    <a:srgbClr val="000000"/>
                  </a:solidFill>
                  <a:latin typeface="Gulim" charset="0"/>
                  <a:ea typeface="Gulim" charset="0"/>
                  <a:cs typeface="Gulim" charset="0"/>
                  <a:sym typeface="Gulim" charset="0"/>
                </a:endParaRPr>
              </a:p>
            </p:txBody>
          </p:sp>
        </p:grpSp>
        <p:grpSp>
          <p:nvGrpSpPr>
            <p:cNvPr id="31748" name="Group 9">
              <a:extLst>
                <a:ext uri="{FF2B5EF4-FFF2-40B4-BE49-F238E27FC236}">
                  <a16:creationId xmlns:a16="http://schemas.microsoft.com/office/drawing/2014/main" id="{C1E770F0-724B-4550-A1FF-15C8B619D0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7" y="1288"/>
              <a:ext cx="4014" cy="272"/>
              <a:chOff x="0" y="0"/>
              <a:chExt cx="4014" cy="272"/>
            </a:xfrm>
          </p:grpSpPr>
          <p:sp>
            <p:nvSpPr>
              <p:cNvPr id="20545" name="Line 455">
                <a:extLst>
                  <a:ext uri="{FF2B5EF4-FFF2-40B4-BE49-F238E27FC236}">
                    <a16:creationId xmlns:a16="http://schemas.microsoft.com/office/drawing/2014/main" id="{3E3B7803-447E-4B98-8F1E-D145C63D9C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0"/>
                <a:ext cx="4014" cy="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:a16="http://schemas.microsoft.com/office/drawing/2014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Font typeface="Arial" charset="0"/>
                  <a:buNone/>
                  <a:defRPr/>
                </a:pPr>
                <a:endParaRPr lang="zh-CN" altLang="en-US">
                  <a:latin typeface="Arial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20546" name="Rectangle 456">
                <a:extLst>
                  <a:ext uri="{FF2B5EF4-FFF2-40B4-BE49-F238E27FC236}">
                    <a16:creationId xmlns:a16="http://schemas.microsoft.com/office/drawing/2014/main" id="{B48D71C3-87C9-4917-8C86-87A8DFC7BB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4014" cy="272"/>
              </a:xfrm>
              <a:prstGeom prst="rect">
                <a:avLst/>
              </a:prstGeom>
              <a:solidFill>
                <a:srgbClr val="CCCCCC">
                  <a:alpha val="3803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9496" tIns="49748" rIns="99496" bIns="49748" anchor="ctr"/>
              <a:lstStyle/>
              <a:p>
                <a:pPr latinLnBrk="1">
                  <a:buFont typeface="Arial" charset="0"/>
                  <a:buNone/>
                  <a:defRPr/>
                </a:pPr>
                <a:endParaRPr lang="zh-CN" sz="2000" b="1">
                  <a:solidFill>
                    <a:srgbClr val="000000"/>
                  </a:solidFill>
                  <a:latin typeface="Gulim" charset="0"/>
                  <a:ea typeface="Gulim" charset="0"/>
                  <a:cs typeface="Gulim" charset="0"/>
                  <a:sym typeface="Gulim" charset="0"/>
                </a:endParaRPr>
              </a:p>
            </p:txBody>
          </p:sp>
        </p:grpSp>
        <p:grpSp>
          <p:nvGrpSpPr>
            <p:cNvPr id="31749" name="Group 12">
              <a:extLst>
                <a:ext uri="{FF2B5EF4-FFF2-40B4-BE49-F238E27FC236}">
                  <a16:creationId xmlns:a16="http://schemas.microsoft.com/office/drawing/2014/main" id="{E908B50D-E1AE-4AC9-B7FA-B1F526E79A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7" y="744"/>
              <a:ext cx="4014" cy="272"/>
              <a:chOff x="0" y="0"/>
              <a:chExt cx="4014" cy="272"/>
            </a:xfrm>
          </p:grpSpPr>
          <p:sp>
            <p:nvSpPr>
              <p:cNvPr id="20543" name="Line 458">
                <a:extLst>
                  <a:ext uri="{FF2B5EF4-FFF2-40B4-BE49-F238E27FC236}">
                    <a16:creationId xmlns:a16="http://schemas.microsoft.com/office/drawing/2014/main" id="{2498F645-0274-4140-A250-9B07A801A3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0"/>
                <a:ext cx="4014" cy="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:a16="http://schemas.microsoft.com/office/drawing/2014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Font typeface="Arial" charset="0"/>
                  <a:buNone/>
                  <a:defRPr/>
                </a:pPr>
                <a:endParaRPr lang="zh-CN" altLang="en-US">
                  <a:latin typeface="Arial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20544" name="Rectangle 459">
                <a:extLst>
                  <a:ext uri="{FF2B5EF4-FFF2-40B4-BE49-F238E27FC236}">
                    <a16:creationId xmlns:a16="http://schemas.microsoft.com/office/drawing/2014/main" id="{6CABC055-340B-47F6-9E58-BF52AAA4EA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4014" cy="272"/>
              </a:xfrm>
              <a:prstGeom prst="rect">
                <a:avLst/>
              </a:prstGeom>
              <a:solidFill>
                <a:srgbClr val="CCCCCC">
                  <a:alpha val="3803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9496" tIns="49748" rIns="99496" bIns="49748" anchor="ctr"/>
              <a:lstStyle/>
              <a:p>
                <a:pPr latinLnBrk="1">
                  <a:buFont typeface="Arial" charset="0"/>
                  <a:buNone/>
                  <a:defRPr/>
                </a:pPr>
                <a:endParaRPr lang="zh-CN" sz="2000" b="1">
                  <a:solidFill>
                    <a:srgbClr val="000000"/>
                  </a:solidFill>
                  <a:latin typeface="Gulim" charset="0"/>
                  <a:ea typeface="Gulim" charset="0"/>
                  <a:cs typeface="Gulim" charset="0"/>
                  <a:sym typeface="Gulim" charset="0"/>
                </a:endParaRPr>
              </a:p>
            </p:txBody>
          </p:sp>
        </p:grpSp>
        <p:grpSp>
          <p:nvGrpSpPr>
            <p:cNvPr id="31750" name="Group 15">
              <a:extLst>
                <a:ext uri="{FF2B5EF4-FFF2-40B4-BE49-F238E27FC236}">
                  <a16:creationId xmlns:a16="http://schemas.microsoft.com/office/drawing/2014/main" id="{02CD3370-A062-45AD-99C1-1765483D7B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7" y="199"/>
              <a:ext cx="4014" cy="272"/>
              <a:chOff x="0" y="0"/>
              <a:chExt cx="4014" cy="272"/>
            </a:xfrm>
          </p:grpSpPr>
          <p:sp>
            <p:nvSpPr>
              <p:cNvPr id="20541" name="Line 461">
                <a:extLst>
                  <a:ext uri="{FF2B5EF4-FFF2-40B4-BE49-F238E27FC236}">
                    <a16:creationId xmlns:a16="http://schemas.microsoft.com/office/drawing/2014/main" id="{14648B9D-8C9A-483D-B2B0-842AAB82A8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0"/>
                <a:ext cx="4014" cy="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:a16="http://schemas.microsoft.com/office/drawing/2014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Font typeface="Arial" charset="0"/>
                  <a:buNone/>
                  <a:defRPr/>
                </a:pPr>
                <a:endParaRPr lang="zh-CN" altLang="en-US">
                  <a:latin typeface="Arial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20542" name="Rectangle 462">
                <a:extLst>
                  <a:ext uri="{FF2B5EF4-FFF2-40B4-BE49-F238E27FC236}">
                    <a16:creationId xmlns:a16="http://schemas.microsoft.com/office/drawing/2014/main" id="{49CAF269-1739-4CE2-B377-8FFAF895CE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4014" cy="272"/>
              </a:xfrm>
              <a:prstGeom prst="rect">
                <a:avLst/>
              </a:prstGeom>
              <a:solidFill>
                <a:srgbClr val="CCCCCC">
                  <a:alpha val="3803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9496" tIns="49748" rIns="99496" bIns="49748" anchor="ctr"/>
              <a:lstStyle/>
              <a:p>
                <a:pPr latinLnBrk="1">
                  <a:buFont typeface="Arial" charset="0"/>
                  <a:buNone/>
                  <a:defRPr/>
                </a:pPr>
                <a:endParaRPr lang="zh-CN" sz="2000" b="1">
                  <a:solidFill>
                    <a:srgbClr val="000000"/>
                  </a:solidFill>
                  <a:latin typeface="Gulim" charset="0"/>
                  <a:ea typeface="Gulim" charset="0"/>
                  <a:cs typeface="Gulim" charset="0"/>
                  <a:sym typeface="Gulim" charset="0"/>
                </a:endParaRPr>
              </a:p>
            </p:txBody>
          </p:sp>
        </p:grpSp>
        <p:sp>
          <p:nvSpPr>
            <p:cNvPr id="20488" name="Text Box 463">
              <a:extLst>
                <a:ext uri="{FF2B5EF4-FFF2-40B4-BE49-F238E27FC236}">
                  <a16:creationId xmlns:a16="http://schemas.microsoft.com/office/drawing/2014/main" id="{6BF7C799-E22A-48CA-9FD8-BB27957943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09"/>
              <a:ext cx="83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9496" tIns="49748" rIns="99496" bIns="49748">
              <a:spAutoFit/>
            </a:bodyPr>
            <a:lstStyle/>
            <a:p>
              <a:pPr algn="r" latinLnBrk="1">
                <a:buFont typeface="Arial" charset="0"/>
                <a:buNone/>
                <a:defRPr/>
              </a:pPr>
              <a:r>
                <a:rPr lang="en-US" altLang="zh-CN" sz="1100" b="1">
                  <a:solidFill>
                    <a:srgbClr val="000000"/>
                  </a:solidFill>
                  <a:latin typeface="Arial Black" charset="0"/>
                  <a:ea typeface="Gulim" charset="0"/>
                  <a:cs typeface="Gulim" charset="0"/>
                  <a:sym typeface="Arial Black" charset="0"/>
                </a:rPr>
                <a:t>TOP Quality 05</a:t>
              </a: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20489" name="Text Box 464">
              <a:extLst>
                <a:ext uri="{FF2B5EF4-FFF2-40B4-BE49-F238E27FC236}">
                  <a16:creationId xmlns:a16="http://schemas.microsoft.com/office/drawing/2014/main" id="{316C2855-1D35-4084-B1DE-60534D0140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3"/>
              <a:ext cx="83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9496" tIns="49748" rIns="99496" bIns="49748">
              <a:spAutoFit/>
            </a:bodyPr>
            <a:lstStyle/>
            <a:p>
              <a:pPr algn="r" latinLnBrk="1">
                <a:buFont typeface="Arial" charset="0"/>
                <a:buNone/>
                <a:defRPr/>
              </a:pPr>
              <a:r>
                <a:rPr lang="en-US" altLang="zh-CN" sz="1100" b="1">
                  <a:solidFill>
                    <a:srgbClr val="000000"/>
                  </a:solidFill>
                  <a:latin typeface="Arial Black" charset="0"/>
                  <a:ea typeface="Gulim" charset="0"/>
                  <a:cs typeface="Gulim" charset="0"/>
                  <a:sym typeface="Arial Black" charset="0"/>
                </a:rPr>
                <a:t>TOP Quality 04</a:t>
              </a: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20490" name="Text Box 465">
              <a:extLst>
                <a:ext uri="{FF2B5EF4-FFF2-40B4-BE49-F238E27FC236}">
                  <a16:creationId xmlns:a16="http://schemas.microsoft.com/office/drawing/2014/main" id="{1612A9E8-D502-460D-8BFF-2FEE11669B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196"/>
              <a:ext cx="83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9496" tIns="49748" rIns="99496" bIns="49748">
              <a:spAutoFit/>
            </a:bodyPr>
            <a:lstStyle/>
            <a:p>
              <a:pPr algn="r" latinLnBrk="1">
                <a:buFont typeface="Arial" charset="0"/>
                <a:buNone/>
                <a:defRPr/>
              </a:pPr>
              <a:r>
                <a:rPr lang="en-US" altLang="zh-CN" sz="1100" b="1">
                  <a:solidFill>
                    <a:srgbClr val="000000"/>
                  </a:solidFill>
                  <a:latin typeface="Arial Black" charset="0"/>
                  <a:ea typeface="Gulim" charset="0"/>
                  <a:cs typeface="Gulim" charset="0"/>
                  <a:sym typeface="Arial Black" charset="0"/>
                </a:rPr>
                <a:t>Top Quality 03</a:t>
              </a: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20491" name="Text Box 466">
              <a:extLst>
                <a:ext uri="{FF2B5EF4-FFF2-40B4-BE49-F238E27FC236}">
                  <a16:creationId xmlns:a16="http://schemas.microsoft.com/office/drawing/2014/main" id="{5FD9E6A3-F698-4FA9-AF01-DF4E4E9EC5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743"/>
              <a:ext cx="83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9496" tIns="49748" rIns="99496" bIns="49748">
              <a:spAutoFit/>
            </a:bodyPr>
            <a:lstStyle/>
            <a:p>
              <a:pPr algn="r" latinLnBrk="1">
                <a:buFont typeface="Arial" charset="0"/>
                <a:buNone/>
                <a:defRPr/>
              </a:pPr>
              <a:r>
                <a:rPr lang="en-US" altLang="zh-CN" sz="1100" b="1">
                  <a:solidFill>
                    <a:srgbClr val="000000"/>
                  </a:solidFill>
                  <a:latin typeface="Arial Black" charset="0"/>
                  <a:ea typeface="Gulim" charset="0"/>
                  <a:cs typeface="Gulim" charset="0"/>
                  <a:sym typeface="Arial Black" charset="0"/>
                </a:rPr>
                <a:t>Top Quality 02</a:t>
              </a: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20492" name="Text Box 467">
              <a:extLst>
                <a:ext uri="{FF2B5EF4-FFF2-40B4-BE49-F238E27FC236}">
                  <a16:creationId xmlns:a16="http://schemas.microsoft.com/office/drawing/2014/main" id="{89F3B847-C3A7-4602-8416-9C7D4D2861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286"/>
              <a:ext cx="83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9496" tIns="49748" rIns="99496" bIns="49748">
              <a:spAutoFit/>
            </a:bodyPr>
            <a:lstStyle/>
            <a:p>
              <a:pPr algn="r" latinLnBrk="1">
                <a:buFont typeface="Arial" charset="0"/>
                <a:buNone/>
                <a:defRPr/>
              </a:pPr>
              <a:r>
                <a:rPr lang="en-US" altLang="zh-CN" sz="1100" b="1">
                  <a:solidFill>
                    <a:srgbClr val="000000"/>
                  </a:solidFill>
                  <a:latin typeface="Arial Black" charset="0"/>
                  <a:ea typeface="Gulim" charset="0"/>
                  <a:cs typeface="Gulim" charset="0"/>
                  <a:sym typeface="Arial Black" charset="0"/>
                </a:rPr>
                <a:t>Top Quality 01</a:t>
              </a: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grpSp>
          <p:nvGrpSpPr>
            <p:cNvPr id="31756" name="Group 23">
              <a:extLst>
                <a:ext uri="{FF2B5EF4-FFF2-40B4-BE49-F238E27FC236}">
                  <a16:creationId xmlns:a16="http://schemas.microsoft.com/office/drawing/2014/main" id="{10FC8155-C2C8-475A-8859-1C14F7607F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0" y="1945"/>
              <a:ext cx="817" cy="1180"/>
              <a:chOff x="0" y="0"/>
              <a:chExt cx="817" cy="1180"/>
            </a:xfrm>
          </p:grpSpPr>
          <p:sp>
            <p:nvSpPr>
              <p:cNvPr id="20534" name="Rectangle 469">
                <a:extLst>
                  <a:ext uri="{FF2B5EF4-FFF2-40B4-BE49-F238E27FC236}">
                    <a16:creationId xmlns:a16="http://schemas.microsoft.com/office/drawing/2014/main" id="{4ABC2F63-6CE8-4C6A-9811-DA6DAD0935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" y="273"/>
                <a:ext cx="453" cy="907"/>
              </a:xfrm>
              <a:prstGeom prst="rect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0000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9496" tIns="49748" rIns="99496" bIns="49748"/>
              <a:lstStyle/>
              <a:p>
                <a:pPr latinLnBrk="1">
                  <a:buFont typeface="Arial" charset="0"/>
                  <a:buNone/>
                  <a:defRPr/>
                </a:pPr>
                <a:endParaRPr lang="zh-CN" sz="2000" b="1">
                  <a:solidFill>
                    <a:srgbClr val="000000"/>
                  </a:solidFill>
                  <a:latin typeface="Gulim" charset="0"/>
                  <a:ea typeface="Gulim" charset="0"/>
                  <a:cs typeface="Gulim" charset="0"/>
                  <a:sym typeface="Gulim" charset="0"/>
                </a:endParaRPr>
              </a:p>
            </p:txBody>
          </p:sp>
          <p:sp>
            <p:nvSpPr>
              <p:cNvPr id="20535" name="Oval 470">
                <a:extLst>
                  <a:ext uri="{FF2B5EF4-FFF2-40B4-BE49-F238E27FC236}">
                    <a16:creationId xmlns:a16="http://schemas.microsoft.com/office/drawing/2014/main" id="{0D078746-4BFB-46B7-8BC6-8AB96F8BFF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300"/>
                <a:ext cx="817" cy="348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FFFF"/>
                  </a:gs>
                </a:gsLst>
                <a:path path="shape">
                  <a:fillToRect r="100000" b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9496" tIns="49748" rIns="99496" bIns="49748" anchor="ctr"/>
              <a:lstStyle/>
              <a:p>
                <a:pPr latinLnBrk="1">
                  <a:buFont typeface="Arial" charset="0"/>
                  <a:buNone/>
                  <a:defRPr/>
                </a:pPr>
                <a:endParaRPr lang="zh-CN" sz="2000" b="1">
                  <a:solidFill>
                    <a:srgbClr val="000000"/>
                  </a:solidFill>
                  <a:latin typeface="Gulim" charset="0"/>
                  <a:ea typeface="Gulim" charset="0"/>
                  <a:cs typeface="Gulim" charset="0"/>
                  <a:sym typeface="Gulim" charset="0"/>
                </a:endParaRPr>
              </a:p>
            </p:txBody>
          </p:sp>
          <p:grpSp>
            <p:nvGrpSpPr>
              <p:cNvPr id="31799" name="Group 26">
                <a:extLst>
                  <a:ext uri="{FF2B5EF4-FFF2-40B4-BE49-F238E27FC236}">
                    <a16:creationId xmlns:a16="http://schemas.microsoft.com/office/drawing/2014/main" id="{844E7243-062E-41B6-9A2D-53ACB4A9F19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2" y="0"/>
                <a:ext cx="453" cy="522"/>
                <a:chOff x="0" y="0"/>
                <a:chExt cx="454" cy="522"/>
              </a:xfrm>
            </p:grpSpPr>
            <p:sp>
              <p:nvSpPr>
                <p:cNvPr id="20539" name="AutoShape 472">
                  <a:extLst>
                    <a:ext uri="{FF2B5EF4-FFF2-40B4-BE49-F238E27FC236}">
                      <a16:creationId xmlns:a16="http://schemas.microsoft.com/office/drawing/2014/main" id="{F4147344-DDE2-42EB-940E-1372D1F2F1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54" cy="522"/>
                </a:xfrm>
                <a:prstGeom prst="can">
                  <a:avLst>
                    <a:gd name="adj" fmla="val 41626"/>
                  </a:avLst>
                </a:prstGeom>
                <a:gradFill rotWithShape="1">
                  <a:gsLst>
                    <a:gs pos="0">
                      <a:srgbClr val="DDDDDD"/>
                    </a:gs>
                    <a:gs pos="100000">
                      <a:srgbClr val="666666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:a16="http://schemas.microsoft.com/office/drawing/2014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:a16="http://schemas.microsoft.com/office/drawing/2014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9496" tIns="49748" rIns="99496" bIns="49748" anchor="ctr"/>
                <a:lstStyle/>
                <a:p>
                  <a:pPr latinLnBrk="1">
                    <a:buFont typeface="Arial" charset="0"/>
                    <a:buNone/>
                    <a:defRPr/>
                  </a:pPr>
                  <a:endParaRPr lang="zh-CN" sz="2000" b="1">
                    <a:solidFill>
                      <a:srgbClr val="000000"/>
                    </a:solidFill>
                    <a:latin typeface="Gulim" charset="0"/>
                    <a:ea typeface="Gulim" charset="0"/>
                    <a:cs typeface="Gulim" charset="0"/>
                    <a:sym typeface="Gulim" charset="0"/>
                  </a:endParaRPr>
                </a:p>
              </p:txBody>
            </p:sp>
            <p:sp>
              <p:nvSpPr>
                <p:cNvPr id="20540" name="Oval 473">
                  <a:extLst>
                    <a:ext uri="{FF2B5EF4-FFF2-40B4-BE49-F238E27FC236}">
                      <a16:creationId xmlns:a16="http://schemas.microsoft.com/office/drawing/2014/main" id="{2DF5D850-3C24-4680-8F54-87BEE68DCF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"/>
                  <a:ext cx="453" cy="18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7676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:a16="http://schemas.microsoft.com/office/drawing/2014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:a16="http://schemas.microsoft.com/office/drawing/2014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9496" tIns="49748" rIns="99496" bIns="49748"/>
                <a:lstStyle/>
                <a:p>
                  <a:pPr latinLnBrk="1">
                    <a:buFont typeface="Arial" charset="0"/>
                    <a:buNone/>
                    <a:defRPr/>
                  </a:pPr>
                  <a:endParaRPr lang="zh-CN" sz="2000" b="1">
                    <a:solidFill>
                      <a:srgbClr val="000000"/>
                    </a:solidFill>
                    <a:latin typeface="Gulim" charset="0"/>
                    <a:ea typeface="Gulim" charset="0"/>
                    <a:cs typeface="Gulim" charset="0"/>
                    <a:sym typeface="Gulim" charset="0"/>
                  </a:endParaRPr>
                </a:p>
              </p:txBody>
            </p:sp>
          </p:grpSp>
          <p:sp>
            <p:nvSpPr>
              <p:cNvPr id="20537" name="Text Box 474">
                <a:extLst>
                  <a:ext uri="{FF2B5EF4-FFF2-40B4-BE49-F238E27FC236}">
                    <a16:creationId xmlns:a16="http://schemas.microsoft.com/office/drawing/2014/main" id="{8F46B7E3-A036-4F46-9697-6E7ABB3A55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" y="567"/>
                <a:ext cx="244" cy="1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a16="http://schemas.microsoft.com/office/drawing/2014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9496" tIns="49748" rIns="99496" bIns="49748">
                <a:spAutoFit/>
              </a:bodyPr>
              <a:lstStyle/>
              <a:p>
                <a:pPr algn="ctr" latinLnBrk="1">
                  <a:buFont typeface="Arial" charset="0"/>
                  <a:buNone/>
                  <a:defRPr/>
                </a:pPr>
                <a:r>
                  <a:rPr lang="en-US" altLang="zh-CN" sz="1100" b="1">
                    <a:solidFill>
                      <a:srgbClr val="FFFFFF"/>
                    </a:solidFill>
                    <a:latin typeface="Arial Black" charset="0"/>
                    <a:ea typeface="Gulim" charset="0"/>
                    <a:cs typeface="Gulim" charset="0"/>
                    <a:sym typeface="Arial Black" charset="0"/>
                  </a:rPr>
                  <a:t>01</a:t>
                </a:r>
                <a:endParaRPr lang="zh-CN" altLang="en-US">
                  <a:latin typeface="Arial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20538" name="Text Box 475">
                <a:extLst>
                  <a:ext uri="{FF2B5EF4-FFF2-40B4-BE49-F238E27FC236}">
                    <a16:creationId xmlns:a16="http://schemas.microsoft.com/office/drawing/2014/main" id="{74B6F851-4627-436B-9C6B-B4F3E9FFBE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27"/>
                <a:ext cx="400" cy="2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a16="http://schemas.microsoft.com/office/drawing/2014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9496" tIns="49748" rIns="99496" bIns="49748">
                <a:spAutoFit/>
              </a:bodyPr>
              <a:lstStyle/>
              <a:p>
                <a:pPr algn="ctr" latinLnBrk="1">
                  <a:buFont typeface="Arial" charset="0"/>
                  <a:buNone/>
                  <a:defRPr/>
                </a:pPr>
                <a:r>
                  <a:rPr lang="en-US" altLang="zh-CN" sz="1100" b="1">
                    <a:solidFill>
                      <a:srgbClr val="000000"/>
                    </a:solidFill>
                    <a:latin typeface="Arial Black" charset="0"/>
                    <a:ea typeface="Gulim" charset="0"/>
                    <a:cs typeface="Gulim" charset="0"/>
                    <a:sym typeface="Arial Black" charset="0"/>
                  </a:rPr>
                  <a:t>Value</a:t>
                </a:r>
                <a:endParaRPr lang="zh-CN" altLang="en-US" sz="1100" b="1">
                  <a:solidFill>
                    <a:srgbClr val="000000"/>
                  </a:solidFill>
                  <a:latin typeface="Arial Black" charset="0"/>
                  <a:ea typeface="Gulim" charset="0"/>
                  <a:cs typeface="Gulim" charset="0"/>
                  <a:sym typeface="Arial Black" charset="0"/>
                </a:endParaRPr>
              </a:p>
              <a:p>
                <a:pPr algn="ctr" latinLnBrk="1">
                  <a:buFont typeface="Arial" charset="0"/>
                  <a:buNone/>
                  <a:defRPr/>
                </a:pPr>
                <a:r>
                  <a:rPr lang="en-US" altLang="zh-CN" sz="1100" b="1">
                    <a:solidFill>
                      <a:srgbClr val="000000"/>
                    </a:solidFill>
                    <a:latin typeface="Arial Black" charset="0"/>
                    <a:ea typeface="Gulim" charset="0"/>
                    <a:cs typeface="Gulim" charset="0"/>
                    <a:sym typeface="Arial Black" charset="0"/>
                  </a:rPr>
                  <a:t>01</a:t>
                </a:r>
                <a:endParaRPr lang="zh-CN" altLang="en-US">
                  <a:latin typeface="Arial" charset="0"/>
                  <a:ea typeface="宋体" charset="0"/>
                  <a:cs typeface="宋体" charset="0"/>
                </a:endParaRPr>
              </a:p>
            </p:txBody>
          </p:sp>
        </p:grpSp>
        <p:grpSp>
          <p:nvGrpSpPr>
            <p:cNvPr id="31757" name="Group 31">
              <a:extLst>
                <a:ext uri="{FF2B5EF4-FFF2-40B4-BE49-F238E27FC236}">
                  <a16:creationId xmlns:a16="http://schemas.microsoft.com/office/drawing/2014/main" id="{C064A19E-D337-4830-9D4E-D54BE875F5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00" y="1832"/>
              <a:ext cx="817" cy="1293"/>
              <a:chOff x="0" y="0"/>
              <a:chExt cx="817" cy="1293"/>
            </a:xfrm>
          </p:grpSpPr>
          <p:sp>
            <p:nvSpPr>
              <p:cNvPr id="20527" name="Rectangle 477">
                <a:extLst>
                  <a:ext uri="{FF2B5EF4-FFF2-40B4-BE49-F238E27FC236}">
                    <a16:creationId xmlns:a16="http://schemas.microsoft.com/office/drawing/2014/main" id="{669246F4-C9AC-427A-A4BC-245F758302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" y="386"/>
                <a:ext cx="453" cy="907"/>
              </a:xfrm>
              <a:prstGeom prst="rect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0000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9496" tIns="49748" rIns="99496" bIns="49748"/>
              <a:lstStyle/>
              <a:p>
                <a:pPr latinLnBrk="1">
                  <a:buFont typeface="Arial" charset="0"/>
                  <a:buNone/>
                  <a:defRPr/>
                </a:pPr>
                <a:endParaRPr lang="zh-CN" sz="2000" b="1">
                  <a:solidFill>
                    <a:srgbClr val="000000"/>
                  </a:solidFill>
                  <a:latin typeface="Gulim" charset="0"/>
                  <a:ea typeface="Gulim" charset="0"/>
                  <a:cs typeface="Gulim" charset="0"/>
                  <a:sym typeface="Gulim" charset="0"/>
                </a:endParaRPr>
              </a:p>
            </p:txBody>
          </p:sp>
          <p:sp>
            <p:nvSpPr>
              <p:cNvPr id="20528" name="Oval 478">
                <a:extLst>
                  <a:ext uri="{FF2B5EF4-FFF2-40B4-BE49-F238E27FC236}">
                    <a16:creationId xmlns:a16="http://schemas.microsoft.com/office/drawing/2014/main" id="{0956A25E-8089-47C6-9A0A-F67005BD9E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413"/>
                <a:ext cx="817" cy="348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FFFF"/>
                  </a:gs>
                </a:gsLst>
                <a:path path="shape">
                  <a:fillToRect r="100000" b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9496" tIns="49748" rIns="99496" bIns="49748" anchor="ctr"/>
              <a:lstStyle/>
              <a:p>
                <a:pPr latinLnBrk="1">
                  <a:buFont typeface="Arial" charset="0"/>
                  <a:buNone/>
                  <a:defRPr/>
                </a:pPr>
                <a:endParaRPr lang="zh-CN" sz="2000" b="1">
                  <a:solidFill>
                    <a:srgbClr val="000000"/>
                  </a:solidFill>
                  <a:latin typeface="Gulim" charset="0"/>
                  <a:ea typeface="Gulim" charset="0"/>
                  <a:cs typeface="Gulim" charset="0"/>
                  <a:sym typeface="Gulim" charset="0"/>
                </a:endParaRPr>
              </a:p>
            </p:txBody>
          </p:sp>
          <p:grpSp>
            <p:nvGrpSpPr>
              <p:cNvPr id="31792" name="Group 34">
                <a:extLst>
                  <a:ext uri="{FF2B5EF4-FFF2-40B4-BE49-F238E27FC236}">
                    <a16:creationId xmlns:a16="http://schemas.microsoft.com/office/drawing/2014/main" id="{37C108BC-37C9-4B55-A764-4ECDE46A9E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2" y="0"/>
                <a:ext cx="454" cy="635"/>
                <a:chOff x="0" y="0"/>
                <a:chExt cx="454" cy="635"/>
              </a:xfrm>
            </p:grpSpPr>
            <p:sp>
              <p:nvSpPr>
                <p:cNvPr id="20532" name="AutoShape 480">
                  <a:extLst>
                    <a:ext uri="{FF2B5EF4-FFF2-40B4-BE49-F238E27FC236}">
                      <a16:creationId xmlns:a16="http://schemas.microsoft.com/office/drawing/2014/main" id="{C2911E6B-1687-411E-A80E-5C1743E901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54" cy="635"/>
                </a:xfrm>
                <a:prstGeom prst="can">
                  <a:avLst>
                    <a:gd name="adj" fmla="val 40082"/>
                  </a:avLst>
                </a:prstGeom>
                <a:gradFill rotWithShape="1">
                  <a:gsLst>
                    <a:gs pos="0">
                      <a:srgbClr val="DDDDDD"/>
                    </a:gs>
                    <a:gs pos="100000">
                      <a:srgbClr val="666666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:a16="http://schemas.microsoft.com/office/drawing/2014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:a16="http://schemas.microsoft.com/office/drawing/2014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9496" tIns="49748" rIns="99496" bIns="49748" anchor="ctr"/>
                <a:lstStyle/>
                <a:p>
                  <a:pPr latinLnBrk="1">
                    <a:buFont typeface="Arial" charset="0"/>
                    <a:buNone/>
                    <a:defRPr/>
                  </a:pPr>
                  <a:endParaRPr lang="zh-CN" sz="2000" b="1">
                    <a:solidFill>
                      <a:srgbClr val="000000"/>
                    </a:solidFill>
                    <a:latin typeface="Gulim" charset="0"/>
                    <a:ea typeface="Gulim" charset="0"/>
                    <a:cs typeface="Gulim" charset="0"/>
                    <a:sym typeface="Gulim" charset="0"/>
                  </a:endParaRPr>
                </a:p>
              </p:txBody>
            </p:sp>
            <p:sp>
              <p:nvSpPr>
                <p:cNvPr id="20533" name="Oval 481">
                  <a:extLst>
                    <a:ext uri="{FF2B5EF4-FFF2-40B4-BE49-F238E27FC236}">
                      <a16:creationId xmlns:a16="http://schemas.microsoft.com/office/drawing/2014/main" id="{B1E4ECA9-3569-451B-BEBD-2B37BF494E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53" cy="18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7676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:a16="http://schemas.microsoft.com/office/drawing/2014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:a16="http://schemas.microsoft.com/office/drawing/2014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9496" tIns="49748" rIns="99496" bIns="49748"/>
                <a:lstStyle/>
                <a:p>
                  <a:pPr latinLnBrk="1">
                    <a:buFont typeface="Arial" charset="0"/>
                    <a:buNone/>
                    <a:defRPr/>
                  </a:pPr>
                  <a:endParaRPr lang="zh-CN" sz="2000" b="1">
                    <a:solidFill>
                      <a:srgbClr val="000000"/>
                    </a:solidFill>
                    <a:latin typeface="Gulim" charset="0"/>
                    <a:ea typeface="Gulim" charset="0"/>
                    <a:cs typeface="Gulim" charset="0"/>
                    <a:sym typeface="Gulim" charset="0"/>
                  </a:endParaRPr>
                </a:p>
              </p:txBody>
            </p:sp>
          </p:grpSp>
          <p:sp>
            <p:nvSpPr>
              <p:cNvPr id="20530" name="Text Box 482">
                <a:extLst>
                  <a:ext uri="{FF2B5EF4-FFF2-40B4-BE49-F238E27FC236}">
                    <a16:creationId xmlns:a16="http://schemas.microsoft.com/office/drawing/2014/main" id="{3F28C220-72AC-4F62-AEE3-85746E354C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" y="681"/>
                <a:ext cx="244" cy="1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a16="http://schemas.microsoft.com/office/drawing/2014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9496" tIns="49748" rIns="99496" bIns="49748">
                <a:spAutoFit/>
              </a:bodyPr>
              <a:lstStyle/>
              <a:p>
                <a:pPr algn="ctr" latinLnBrk="1">
                  <a:buFont typeface="Arial" charset="0"/>
                  <a:buNone/>
                  <a:defRPr/>
                </a:pPr>
                <a:r>
                  <a:rPr lang="en-US" altLang="zh-CN" sz="1100" b="1">
                    <a:solidFill>
                      <a:srgbClr val="FFFFFF"/>
                    </a:solidFill>
                    <a:latin typeface="Arial Black" charset="0"/>
                    <a:ea typeface="Gulim" charset="0"/>
                    <a:cs typeface="Gulim" charset="0"/>
                    <a:sym typeface="Arial Black" charset="0"/>
                  </a:rPr>
                  <a:t>02</a:t>
                </a:r>
                <a:endParaRPr lang="zh-CN" altLang="en-US">
                  <a:latin typeface="Arial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20531" name="Text Box 483">
                <a:extLst>
                  <a:ext uri="{FF2B5EF4-FFF2-40B4-BE49-F238E27FC236}">
                    <a16:creationId xmlns:a16="http://schemas.microsoft.com/office/drawing/2014/main" id="{F8EFD5A5-4E69-48A9-9D2A-28C9DDD27D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26"/>
                <a:ext cx="400" cy="2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a16="http://schemas.microsoft.com/office/drawing/2014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9496" tIns="49748" rIns="99496" bIns="49748">
                <a:spAutoFit/>
              </a:bodyPr>
              <a:lstStyle/>
              <a:p>
                <a:pPr algn="ctr" latinLnBrk="1">
                  <a:buFont typeface="Arial" charset="0"/>
                  <a:buNone/>
                  <a:defRPr/>
                </a:pPr>
                <a:r>
                  <a:rPr lang="en-US" altLang="zh-CN" sz="1100" b="1">
                    <a:solidFill>
                      <a:srgbClr val="000000"/>
                    </a:solidFill>
                    <a:latin typeface="Arial Black" charset="0"/>
                    <a:ea typeface="Gulim" charset="0"/>
                    <a:cs typeface="Gulim" charset="0"/>
                    <a:sym typeface="Arial Black" charset="0"/>
                  </a:rPr>
                  <a:t>Value</a:t>
                </a:r>
                <a:endParaRPr lang="zh-CN" altLang="en-US" sz="1100" b="1">
                  <a:solidFill>
                    <a:srgbClr val="000000"/>
                  </a:solidFill>
                  <a:latin typeface="Arial Black" charset="0"/>
                  <a:ea typeface="Gulim" charset="0"/>
                  <a:cs typeface="Gulim" charset="0"/>
                  <a:sym typeface="Arial Black" charset="0"/>
                </a:endParaRPr>
              </a:p>
              <a:p>
                <a:pPr algn="ctr" latinLnBrk="1">
                  <a:buFont typeface="Arial" charset="0"/>
                  <a:buNone/>
                  <a:defRPr/>
                </a:pPr>
                <a:r>
                  <a:rPr lang="en-US" altLang="zh-CN" sz="1100" b="1">
                    <a:solidFill>
                      <a:srgbClr val="000000"/>
                    </a:solidFill>
                    <a:latin typeface="Arial Black" charset="0"/>
                    <a:ea typeface="Gulim" charset="0"/>
                    <a:cs typeface="Gulim" charset="0"/>
                    <a:sym typeface="Arial Black" charset="0"/>
                  </a:rPr>
                  <a:t>02</a:t>
                </a:r>
                <a:endParaRPr lang="zh-CN" altLang="en-US">
                  <a:latin typeface="Arial" charset="0"/>
                  <a:ea typeface="宋体" charset="0"/>
                  <a:cs typeface="宋体" charset="0"/>
                </a:endParaRPr>
              </a:p>
            </p:txBody>
          </p:sp>
        </p:grpSp>
        <p:grpSp>
          <p:nvGrpSpPr>
            <p:cNvPr id="31758" name="Group 39">
              <a:extLst>
                <a:ext uri="{FF2B5EF4-FFF2-40B4-BE49-F238E27FC236}">
                  <a16:creationId xmlns:a16="http://schemas.microsoft.com/office/drawing/2014/main" id="{F28429EA-C9DF-406A-8355-37DD14A826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90" y="1560"/>
              <a:ext cx="817" cy="1565"/>
              <a:chOff x="0" y="0"/>
              <a:chExt cx="817" cy="1565"/>
            </a:xfrm>
          </p:grpSpPr>
          <p:sp>
            <p:nvSpPr>
              <p:cNvPr id="20520" name="Rectangle 485">
                <a:extLst>
                  <a:ext uri="{FF2B5EF4-FFF2-40B4-BE49-F238E27FC236}">
                    <a16:creationId xmlns:a16="http://schemas.microsoft.com/office/drawing/2014/main" id="{F95902D7-4031-4B17-A805-7AB702EA0B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" y="658"/>
                <a:ext cx="455" cy="907"/>
              </a:xfrm>
              <a:prstGeom prst="rect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0000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9496" tIns="49748" rIns="99496" bIns="49748"/>
              <a:lstStyle/>
              <a:p>
                <a:pPr latinLnBrk="1">
                  <a:buFont typeface="Arial" charset="0"/>
                  <a:buNone/>
                  <a:defRPr/>
                </a:pPr>
                <a:endParaRPr lang="zh-CN" sz="2000" b="1">
                  <a:solidFill>
                    <a:srgbClr val="000000"/>
                  </a:solidFill>
                  <a:latin typeface="Gulim" charset="0"/>
                  <a:ea typeface="Gulim" charset="0"/>
                  <a:cs typeface="Gulim" charset="0"/>
                  <a:sym typeface="Gulim" charset="0"/>
                </a:endParaRPr>
              </a:p>
            </p:txBody>
          </p:sp>
          <p:sp>
            <p:nvSpPr>
              <p:cNvPr id="20521" name="Oval 486">
                <a:extLst>
                  <a:ext uri="{FF2B5EF4-FFF2-40B4-BE49-F238E27FC236}">
                    <a16:creationId xmlns:a16="http://schemas.microsoft.com/office/drawing/2014/main" id="{FA3C525A-CD8D-4BF4-BFA0-1F5251EDDF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685"/>
                <a:ext cx="818" cy="348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FFFF"/>
                  </a:gs>
                </a:gsLst>
                <a:path path="shape">
                  <a:fillToRect r="100000" b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9496" tIns="49748" rIns="99496" bIns="49748" anchor="ctr"/>
              <a:lstStyle/>
              <a:p>
                <a:pPr latinLnBrk="1">
                  <a:buFont typeface="Arial" charset="0"/>
                  <a:buNone/>
                  <a:defRPr/>
                </a:pPr>
                <a:endParaRPr lang="zh-CN" sz="2000" b="1">
                  <a:solidFill>
                    <a:srgbClr val="000000"/>
                  </a:solidFill>
                  <a:latin typeface="Gulim" charset="0"/>
                  <a:ea typeface="Gulim" charset="0"/>
                  <a:cs typeface="Gulim" charset="0"/>
                  <a:sym typeface="Gulim" charset="0"/>
                </a:endParaRPr>
              </a:p>
            </p:txBody>
          </p:sp>
          <p:grpSp>
            <p:nvGrpSpPr>
              <p:cNvPr id="31785" name="Group 42">
                <a:extLst>
                  <a:ext uri="{FF2B5EF4-FFF2-40B4-BE49-F238E27FC236}">
                    <a16:creationId xmlns:a16="http://schemas.microsoft.com/office/drawing/2014/main" id="{27A40492-A7E9-4E43-9534-87CB6BF0E7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1" y="0"/>
                <a:ext cx="454" cy="907"/>
                <a:chOff x="0" y="0"/>
                <a:chExt cx="454" cy="907"/>
              </a:xfrm>
            </p:grpSpPr>
            <p:sp>
              <p:nvSpPr>
                <p:cNvPr id="20525" name="AutoShape 488">
                  <a:extLst>
                    <a:ext uri="{FF2B5EF4-FFF2-40B4-BE49-F238E27FC236}">
                      <a16:creationId xmlns:a16="http://schemas.microsoft.com/office/drawing/2014/main" id="{C4A770FF-15B7-43D6-990C-8C5D245898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55" cy="907"/>
                </a:xfrm>
                <a:prstGeom prst="can">
                  <a:avLst>
                    <a:gd name="adj" fmla="val 40520"/>
                  </a:avLst>
                </a:prstGeom>
                <a:gradFill rotWithShape="1">
                  <a:gsLst>
                    <a:gs pos="0">
                      <a:srgbClr val="DDDDDD"/>
                    </a:gs>
                    <a:gs pos="100000">
                      <a:srgbClr val="666666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:a16="http://schemas.microsoft.com/office/drawing/2014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:a16="http://schemas.microsoft.com/office/drawing/2014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9496" tIns="49748" rIns="99496" bIns="49748" anchor="ctr"/>
                <a:lstStyle/>
                <a:p>
                  <a:pPr latinLnBrk="1">
                    <a:buFont typeface="Arial" charset="0"/>
                    <a:buNone/>
                    <a:defRPr/>
                  </a:pPr>
                  <a:endParaRPr lang="zh-CN" sz="2000" b="1">
                    <a:solidFill>
                      <a:srgbClr val="000000"/>
                    </a:solidFill>
                    <a:latin typeface="Gulim" charset="0"/>
                    <a:ea typeface="Gulim" charset="0"/>
                    <a:cs typeface="Gulim" charset="0"/>
                    <a:sym typeface="Gulim" charset="0"/>
                  </a:endParaRPr>
                </a:p>
              </p:txBody>
            </p:sp>
            <p:sp>
              <p:nvSpPr>
                <p:cNvPr id="20526" name="Oval 489">
                  <a:extLst>
                    <a:ext uri="{FF2B5EF4-FFF2-40B4-BE49-F238E27FC236}">
                      <a16:creationId xmlns:a16="http://schemas.microsoft.com/office/drawing/2014/main" id="{36A1B94F-2DD1-431E-9FF1-ED834499ED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54" cy="18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7676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:a16="http://schemas.microsoft.com/office/drawing/2014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:a16="http://schemas.microsoft.com/office/drawing/2014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9496" tIns="49748" rIns="99496" bIns="49748"/>
                <a:lstStyle/>
                <a:p>
                  <a:pPr latinLnBrk="1">
                    <a:buFont typeface="Arial" charset="0"/>
                    <a:buNone/>
                    <a:defRPr/>
                  </a:pPr>
                  <a:endParaRPr lang="zh-CN" sz="2000" b="1">
                    <a:solidFill>
                      <a:srgbClr val="000000"/>
                    </a:solidFill>
                    <a:latin typeface="Gulim" charset="0"/>
                    <a:ea typeface="Gulim" charset="0"/>
                    <a:cs typeface="Gulim" charset="0"/>
                    <a:sym typeface="Gulim" charset="0"/>
                  </a:endParaRPr>
                </a:p>
              </p:txBody>
            </p:sp>
          </p:grpSp>
          <p:sp>
            <p:nvSpPr>
              <p:cNvPr id="20523" name="Text Box 490">
                <a:extLst>
                  <a:ext uri="{FF2B5EF4-FFF2-40B4-BE49-F238E27FC236}">
                    <a16:creationId xmlns:a16="http://schemas.microsoft.com/office/drawing/2014/main" id="{A743F065-ACE8-4AAB-879F-1376EF14D6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" y="952"/>
                <a:ext cx="244" cy="1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a16="http://schemas.microsoft.com/office/drawing/2014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9496" tIns="49748" rIns="99496" bIns="49748">
                <a:spAutoFit/>
              </a:bodyPr>
              <a:lstStyle/>
              <a:p>
                <a:pPr algn="ctr" latinLnBrk="1">
                  <a:buFont typeface="Arial" charset="0"/>
                  <a:buNone/>
                  <a:defRPr/>
                </a:pPr>
                <a:r>
                  <a:rPr lang="en-US" altLang="zh-CN" sz="1100" b="1">
                    <a:solidFill>
                      <a:srgbClr val="FFFFFF"/>
                    </a:solidFill>
                    <a:latin typeface="Arial Black" charset="0"/>
                    <a:ea typeface="Gulim" charset="0"/>
                    <a:cs typeface="Gulim" charset="0"/>
                    <a:sym typeface="Arial Black" charset="0"/>
                  </a:rPr>
                  <a:t>03</a:t>
                </a:r>
                <a:endParaRPr lang="zh-CN" altLang="en-US">
                  <a:latin typeface="Arial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20524" name="Text Box 491">
                <a:extLst>
                  <a:ext uri="{FF2B5EF4-FFF2-40B4-BE49-F238E27FC236}">
                    <a16:creationId xmlns:a16="http://schemas.microsoft.com/office/drawing/2014/main" id="{2F8A6F30-55EF-4C20-8253-D181482AB9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" y="204"/>
                <a:ext cx="400" cy="2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a16="http://schemas.microsoft.com/office/drawing/2014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9496" tIns="49748" rIns="99496" bIns="49748">
                <a:spAutoFit/>
              </a:bodyPr>
              <a:lstStyle/>
              <a:p>
                <a:pPr algn="ctr" latinLnBrk="1">
                  <a:buFont typeface="Arial" charset="0"/>
                  <a:buNone/>
                  <a:defRPr/>
                </a:pPr>
                <a:r>
                  <a:rPr lang="en-US" altLang="zh-CN" sz="1100" b="1">
                    <a:solidFill>
                      <a:srgbClr val="000000"/>
                    </a:solidFill>
                    <a:latin typeface="Arial Black" charset="0"/>
                    <a:ea typeface="Gulim" charset="0"/>
                    <a:cs typeface="Gulim" charset="0"/>
                    <a:sym typeface="Arial Black" charset="0"/>
                  </a:rPr>
                  <a:t>Value</a:t>
                </a:r>
                <a:endParaRPr lang="zh-CN" altLang="en-US" sz="1100" b="1">
                  <a:solidFill>
                    <a:srgbClr val="000000"/>
                  </a:solidFill>
                  <a:latin typeface="Arial Black" charset="0"/>
                  <a:ea typeface="Gulim" charset="0"/>
                  <a:cs typeface="Gulim" charset="0"/>
                  <a:sym typeface="Arial Black" charset="0"/>
                </a:endParaRPr>
              </a:p>
              <a:p>
                <a:pPr algn="ctr" latinLnBrk="1">
                  <a:buFont typeface="Arial" charset="0"/>
                  <a:buNone/>
                  <a:defRPr/>
                </a:pPr>
                <a:r>
                  <a:rPr lang="en-US" altLang="zh-CN" sz="1100" b="1">
                    <a:solidFill>
                      <a:srgbClr val="000000"/>
                    </a:solidFill>
                    <a:latin typeface="Arial Black" charset="0"/>
                    <a:ea typeface="Gulim" charset="0"/>
                    <a:cs typeface="Gulim" charset="0"/>
                    <a:sym typeface="Arial Black" charset="0"/>
                  </a:rPr>
                  <a:t>03</a:t>
                </a:r>
                <a:endParaRPr lang="zh-CN" altLang="en-US">
                  <a:latin typeface="Arial" charset="0"/>
                  <a:ea typeface="宋体" charset="0"/>
                  <a:cs typeface="宋体" charset="0"/>
                </a:endParaRPr>
              </a:p>
            </p:txBody>
          </p:sp>
        </p:grpSp>
        <p:grpSp>
          <p:nvGrpSpPr>
            <p:cNvPr id="31759" name="Group 47">
              <a:extLst>
                <a:ext uri="{FF2B5EF4-FFF2-40B4-BE49-F238E27FC236}">
                  <a16:creationId xmlns:a16="http://schemas.microsoft.com/office/drawing/2014/main" id="{3C98A7C3-0B09-4013-90A8-F79C026AF3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79" y="1129"/>
              <a:ext cx="817" cy="1996"/>
              <a:chOff x="0" y="0"/>
              <a:chExt cx="817" cy="1996"/>
            </a:xfrm>
          </p:grpSpPr>
          <p:sp>
            <p:nvSpPr>
              <p:cNvPr id="20513" name="Rectangle 493">
                <a:extLst>
                  <a:ext uri="{FF2B5EF4-FFF2-40B4-BE49-F238E27FC236}">
                    <a16:creationId xmlns:a16="http://schemas.microsoft.com/office/drawing/2014/main" id="{FF7C2518-041C-40DC-AE32-324A0F9C4F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" y="1089"/>
                <a:ext cx="453" cy="907"/>
              </a:xfrm>
              <a:prstGeom prst="rect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0000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9496" tIns="49748" rIns="99496" bIns="49748"/>
              <a:lstStyle/>
              <a:p>
                <a:pPr latinLnBrk="1">
                  <a:buFont typeface="Arial" charset="0"/>
                  <a:buNone/>
                  <a:defRPr/>
                </a:pPr>
                <a:endParaRPr lang="zh-CN" sz="2000" b="1">
                  <a:solidFill>
                    <a:srgbClr val="000000"/>
                  </a:solidFill>
                  <a:latin typeface="Gulim" charset="0"/>
                  <a:ea typeface="Gulim" charset="0"/>
                  <a:cs typeface="Gulim" charset="0"/>
                  <a:sym typeface="Gulim" charset="0"/>
                </a:endParaRPr>
              </a:p>
            </p:txBody>
          </p:sp>
          <p:sp>
            <p:nvSpPr>
              <p:cNvPr id="20514" name="Oval 494">
                <a:extLst>
                  <a:ext uri="{FF2B5EF4-FFF2-40B4-BE49-F238E27FC236}">
                    <a16:creationId xmlns:a16="http://schemas.microsoft.com/office/drawing/2014/main" id="{2AEFFFAB-7EC4-4987-BB85-ED678EB982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116"/>
                <a:ext cx="817" cy="348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FFFF"/>
                  </a:gs>
                </a:gsLst>
                <a:path path="shape">
                  <a:fillToRect r="100000" b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9496" tIns="49748" rIns="99496" bIns="49748" anchor="ctr"/>
              <a:lstStyle/>
              <a:p>
                <a:pPr latinLnBrk="1">
                  <a:buFont typeface="Arial" charset="0"/>
                  <a:buNone/>
                  <a:defRPr/>
                </a:pPr>
                <a:endParaRPr lang="zh-CN" sz="2000" b="1">
                  <a:solidFill>
                    <a:srgbClr val="000000"/>
                  </a:solidFill>
                  <a:latin typeface="Gulim" charset="0"/>
                  <a:ea typeface="Gulim" charset="0"/>
                  <a:cs typeface="Gulim" charset="0"/>
                  <a:sym typeface="Gulim" charset="0"/>
                </a:endParaRPr>
              </a:p>
            </p:txBody>
          </p:sp>
          <p:grpSp>
            <p:nvGrpSpPr>
              <p:cNvPr id="31778" name="Group 50">
                <a:extLst>
                  <a:ext uri="{FF2B5EF4-FFF2-40B4-BE49-F238E27FC236}">
                    <a16:creationId xmlns:a16="http://schemas.microsoft.com/office/drawing/2014/main" id="{AC8FA93E-2C0F-455C-861F-45A9D23129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2" y="0"/>
                <a:ext cx="454" cy="1338"/>
                <a:chOff x="0" y="0"/>
                <a:chExt cx="454" cy="1338"/>
              </a:xfrm>
            </p:grpSpPr>
            <p:sp>
              <p:nvSpPr>
                <p:cNvPr id="20518" name="AutoShape 496">
                  <a:extLst>
                    <a:ext uri="{FF2B5EF4-FFF2-40B4-BE49-F238E27FC236}">
                      <a16:creationId xmlns:a16="http://schemas.microsoft.com/office/drawing/2014/main" id="{7F28BDFC-7BFB-480C-B3A8-C2658C33AC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54" cy="1338"/>
                </a:xfrm>
                <a:prstGeom prst="can">
                  <a:avLst>
                    <a:gd name="adj" fmla="val 40509"/>
                  </a:avLst>
                </a:prstGeom>
                <a:gradFill rotWithShape="1">
                  <a:gsLst>
                    <a:gs pos="0">
                      <a:srgbClr val="DDDDDD"/>
                    </a:gs>
                    <a:gs pos="100000">
                      <a:srgbClr val="666666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:a16="http://schemas.microsoft.com/office/drawing/2014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:a16="http://schemas.microsoft.com/office/drawing/2014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9496" tIns="49748" rIns="99496" bIns="49748" anchor="ctr"/>
                <a:lstStyle/>
                <a:p>
                  <a:pPr latinLnBrk="1">
                    <a:buFont typeface="Arial" charset="0"/>
                    <a:buNone/>
                    <a:defRPr/>
                  </a:pPr>
                  <a:endParaRPr lang="zh-CN" sz="2000" b="1">
                    <a:solidFill>
                      <a:srgbClr val="000000"/>
                    </a:solidFill>
                    <a:latin typeface="Gulim" charset="0"/>
                    <a:ea typeface="Gulim" charset="0"/>
                    <a:cs typeface="Gulim" charset="0"/>
                    <a:sym typeface="Gulim" charset="0"/>
                  </a:endParaRPr>
                </a:p>
              </p:txBody>
            </p:sp>
            <p:sp>
              <p:nvSpPr>
                <p:cNvPr id="20519" name="Oval 497">
                  <a:extLst>
                    <a:ext uri="{FF2B5EF4-FFF2-40B4-BE49-F238E27FC236}">
                      <a16:creationId xmlns:a16="http://schemas.microsoft.com/office/drawing/2014/main" id="{E171206A-89BB-4892-B385-B37A1CDE50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53" cy="18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7676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:a16="http://schemas.microsoft.com/office/drawing/2014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:a16="http://schemas.microsoft.com/office/drawing/2014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9496" tIns="49748" rIns="99496" bIns="49748"/>
                <a:lstStyle/>
                <a:p>
                  <a:pPr latinLnBrk="1">
                    <a:buFont typeface="Arial" charset="0"/>
                    <a:buNone/>
                    <a:defRPr/>
                  </a:pPr>
                  <a:endParaRPr lang="zh-CN" sz="2000" b="1">
                    <a:solidFill>
                      <a:srgbClr val="000000"/>
                    </a:solidFill>
                    <a:latin typeface="Gulim" charset="0"/>
                    <a:ea typeface="Gulim" charset="0"/>
                    <a:cs typeface="Gulim" charset="0"/>
                    <a:sym typeface="Gulim" charset="0"/>
                  </a:endParaRPr>
                </a:p>
              </p:txBody>
            </p:sp>
          </p:grpSp>
          <p:sp>
            <p:nvSpPr>
              <p:cNvPr id="20516" name="Text Box 498">
                <a:extLst>
                  <a:ext uri="{FF2B5EF4-FFF2-40B4-BE49-F238E27FC236}">
                    <a16:creationId xmlns:a16="http://schemas.microsoft.com/office/drawing/2014/main" id="{3C6C1D50-D539-4804-88FA-CDA1AEA26D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" y="1383"/>
                <a:ext cx="244" cy="1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a16="http://schemas.microsoft.com/office/drawing/2014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9496" tIns="49748" rIns="99496" bIns="49748">
                <a:spAutoFit/>
              </a:bodyPr>
              <a:lstStyle/>
              <a:p>
                <a:pPr algn="ctr" latinLnBrk="1">
                  <a:buFont typeface="Arial" charset="0"/>
                  <a:buNone/>
                  <a:defRPr/>
                </a:pPr>
                <a:r>
                  <a:rPr lang="en-US" altLang="zh-CN" sz="1100" b="1">
                    <a:solidFill>
                      <a:srgbClr val="FFFFFF"/>
                    </a:solidFill>
                    <a:latin typeface="Arial Black" charset="0"/>
                    <a:ea typeface="Gulim" charset="0"/>
                    <a:cs typeface="Gulim" charset="0"/>
                    <a:sym typeface="Arial Black" charset="0"/>
                  </a:rPr>
                  <a:t>04</a:t>
                </a:r>
                <a:endParaRPr lang="zh-CN" altLang="en-US">
                  <a:latin typeface="Arial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20517" name="Text Box 499">
                <a:extLst>
                  <a:ext uri="{FF2B5EF4-FFF2-40B4-BE49-F238E27FC236}">
                    <a16:creationId xmlns:a16="http://schemas.microsoft.com/office/drawing/2014/main" id="{6A5E6ADC-9146-4A57-B292-B407F89322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04"/>
                <a:ext cx="400" cy="2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a16="http://schemas.microsoft.com/office/drawing/2014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9496" tIns="49748" rIns="99496" bIns="49748">
                <a:spAutoFit/>
              </a:bodyPr>
              <a:lstStyle/>
              <a:p>
                <a:pPr algn="ctr" latinLnBrk="1">
                  <a:buFont typeface="Arial" charset="0"/>
                  <a:buNone/>
                  <a:defRPr/>
                </a:pPr>
                <a:r>
                  <a:rPr lang="en-US" altLang="zh-CN" sz="1100" b="1">
                    <a:solidFill>
                      <a:srgbClr val="000000"/>
                    </a:solidFill>
                    <a:latin typeface="Arial Black" charset="0"/>
                    <a:ea typeface="Gulim" charset="0"/>
                    <a:cs typeface="Gulim" charset="0"/>
                    <a:sym typeface="Arial Black" charset="0"/>
                  </a:rPr>
                  <a:t>Value</a:t>
                </a:r>
                <a:endParaRPr lang="zh-CN" altLang="en-US" sz="1100" b="1">
                  <a:solidFill>
                    <a:srgbClr val="000000"/>
                  </a:solidFill>
                  <a:latin typeface="Arial Black" charset="0"/>
                  <a:ea typeface="Gulim" charset="0"/>
                  <a:cs typeface="Gulim" charset="0"/>
                  <a:sym typeface="Arial Black" charset="0"/>
                </a:endParaRPr>
              </a:p>
              <a:p>
                <a:pPr algn="ctr" latinLnBrk="1">
                  <a:buFont typeface="Arial" charset="0"/>
                  <a:buNone/>
                  <a:defRPr/>
                </a:pPr>
                <a:r>
                  <a:rPr lang="en-US" altLang="zh-CN" sz="1100" b="1">
                    <a:solidFill>
                      <a:srgbClr val="000000"/>
                    </a:solidFill>
                    <a:latin typeface="Arial Black" charset="0"/>
                    <a:ea typeface="Gulim" charset="0"/>
                    <a:cs typeface="Gulim" charset="0"/>
                    <a:sym typeface="Arial Black" charset="0"/>
                  </a:rPr>
                  <a:t>04</a:t>
                </a:r>
                <a:endParaRPr lang="zh-CN" altLang="en-US">
                  <a:latin typeface="Arial" charset="0"/>
                  <a:ea typeface="宋体" charset="0"/>
                  <a:cs typeface="宋体" charset="0"/>
                </a:endParaRPr>
              </a:p>
            </p:txBody>
          </p:sp>
        </p:grpSp>
        <p:grpSp>
          <p:nvGrpSpPr>
            <p:cNvPr id="31760" name="Group 55">
              <a:extLst>
                <a:ext uri="{FF2B5EF4-FFF2-40B4-BE49-F238E27FC236}">
                  <a16:creationId xmlns:a16="http://schemas.microsoft.com/office/drawing/2014/main" id="{1636B594-7BC6-4A1C-8283-5D6B3DF6A4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9" y="608"/>
              <a:ext cx="817" cy="2517"/>
              <a:chOff x="0" y="0"/>
              <a:chExt cx="817" cy="2517"/>
            </a:xfrm>
          </p:grpSpPr>
          <p:sp>
            <p:nvSpPr>
              <p:cNvPr id="20506" name="Rectangle 501">
                <a:extLst>
                  <a:ext uri="{FF2B5EF4-FFF2-40B4-BE49-F238E27FC236}">
                    <a16:creationId xmlns:a16="http://schemas.microsoft.com/office/drawing/2014/main" id="{C6EE406F-0553-451D-90A4-9538197F2D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" y="1610"/>
                <a:ext cx="453" cy="907"/>
              </a:xfrm>
              <a:prstGeom prst="rect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0000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99496" tIns="49748" rIns="99496" bIns="49748"/>
              <a:lstStyle/>
              <a:p>
                <a:pPr latinLnBrk="1">
                  <a:buFont typeface="Arial" charset="0"/>
                  <a:buNone/>
                  <a:defRPr/>
                </a:pPr>
                <a:endParaRPr lang="zh-CN" sz="2000" b="1">
                  <a:solidFill>
                    <a:srgbClr val="000000"/>
                  </a:solidFill>
                  <a:latin typeface="Gulim" charset="0"/>
                  <a:ea typeface="Gulim" charset="0"/>
                  <a:cs typeface="Gulim" charset="0"/>
                  <a:sym typeface="Gulim" charset="0"/>
                </a:endParaRPr>
              </a:p>
            </p:txBody>
          </p:sp>
          <p:sp>
            <p:nvSpPr>
              <p:cNvPr id="20507" name="Oval 502">
                <a:extLst>
                  <a:ext uri="{FF2B5EF4-FFF2-40B4-BE49-F238E27FC236}">
                    <a16:creationId xmlns:a16="http://schemas.microsoft.com/office/drawing/2014/main" id="{A9E2CC1D-606A-40B7-93DD-40DD503654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637"/>
                <a:ext cx="817" cy="348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FFFF"/>
                  </a:gs>
                </a:gsLst>
                <a:path path="shape">
                  <a:fillToRect r="100000" b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9496" tIns="49748" rIns="99496" bIns="49748" anchor="ctr"/>
              <a:lstStyle/>
              <a:p>
                <a:pPr latinLnBrk="1">
                  <a:buFont typeface="Arial" charset="0"/>
                  <a:buNone/>
                  <a:defRPr/>
                </a:pPr>
                <a:endParaRPr lang="zh-CN" sz="2000" b="1">
                  <a:solidFill>
                    <a:srgbClr val="000000"/>
                  </a:solidFill>
                  <a:latin typeface="Gulim" charset="0"/>
                  <a:ea typeface="Gulim" charset="0"/>
                  <a:cs typeface="Gulim" charset="0"/>
                  <a:sym typeface="Gulim" charset="0"/>
                </a:endParaRPr>
              </a:p>
            </p:txBody>
          </p:sp>
          <p:grpSp>
            <p:nvGrpSpPr>
              <p:cNvPr id="31771" name="Group 58">
                <a:extLst>
                  <a:ext uri="{FF2B5EF4-FFF2-40B4-BE49-F238E27FC236}">
                    <a16:creationId xmlns:a16="http://schemas.microsoft.com/office/drawing/2014/main" id="{BA286221-D01E-4734-9806-6F482B4DE1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1" y="0"/>
                <a:ext cx="454" cy="1859"/>
                <a:chOff x="0" y="0"/>
                <a:chExt cx="454" cy="1859"/>
              </a:xfrm>
            </p:grpSpPr>
            <p:sp>
              <p:nvSpPr>
                <p:cNvPr id="20511" name="AutoShape 504">
                  <a:extLst>
                    <a:ext uri="{FF2B5EF4-FFF2-40B4-BE49-F238E27FC236}">
                      <a16:creationId xmlns:a16="http://schemas.microsoft.com/office/drawing/2014/main" id="{4C68A0AE-2A64-4F0B-B69C-6EA1C4ACE5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54" cy="1859"/>
                </a:xfrm>
                <a:prstGeom prst="can">
                  <a:avLst>
                    <a:gd name="adj" fmla="val 39848"/>
                  </a:avLst>
                </a:prstGeom>
                <a:gradFill rotWithShape="1">
                  <a:gsLst>
                    <a:gs pos="0">
                      <a:srgbClr val="DDDDDD"/>
                    </a:gs>
                    <a:gs pos="100000">
                      <a:srgbClr val="666666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:a16="http://schemas.microsoft.com/office/drawing/2014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:a16="http://schemas.microsoft.com/office/drawing/2014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9496" tIns="49748" rIns="99496" bIns="49748" anchor="ctr"/>
                <a:lstStyle/>
                <a:p>
                  <a:pPr latinLnBrk="1">
                    <a:buFont typeface="Arial" charset="0"/>
                    <a:buNone/>
                    <a:defRPr/>
                  </a:pPr>
                  <a:endParaRPr lang="zh-CN" sz="2000" b="1">
                    <a:solidFill>
                      <a:srgbClr val="000000"/>
                    </a:solidFill>
                    <a:latin typeface="Gulim" charset="0"/>
                    <a:ea typeface="Gulim" charset="0"/>
                    <a:cs typeface="Gulim" charset="0"/>
                    <a:sym typeface="Gulim" charset="0"/>
                  </a:endParaRPr>
                </a:p>
              </p:txBody>
            </p:sp>
            <p:sp>
              <p:nvSpPr>
                <p:cNvPr id="20512" name="Oval 505">
                  <a:extLst>
                    <a:ext uri="{FF2B5EF4-FFF2-40B4-BE49-F238E27FC236}">
                      <a16:creationId xmlns:a16="http://schemas.microsoft.com/office/drawing/2014/main" id="{482AB0BC-F44C-43AB-AD9B-2F3A0FBD21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" y="0"/>
                  <a:ext cx="453" cy="18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7676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:a16="http://schemas.microsoft.com/office/drawing/2014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:a16="http://schemas.microsoft.com/office/drawing/2014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9496" tIns="49748" rIns="99496" bIns="49748"/>
                <a:lstStyle/>
                <a:p>
                  <a:pPr latinLnBrk="1">
                    <a:buFont typeface="Arial" charset="0"/>
                    <a:buNone/>
                    <a:defRPr/>
                  </a:pPr>
                  <a:endParaRPr lang="zh-CN" sz="2000" b="1">
                    <a:solidFill>
                      <a:srgbClr val="000000"/>
                    </a:solidFill>
                    <a:latin typeface="Gulim" charset="0"/>
                    <a:ea typeface="Gulim" charset="0"/>
                    <a:cs typeface="Gulim" charset="0"/>
                    <a:sym typeface="Gulim" charset="0"/>
                  </a:endParaRPr>
                </a:p>
              </p:txBody>
            </p:sp>
          </p:grpSp>
          <p:sp>
            <p:nvSpPr>
              <p:cNvPr id="20509" name="Text Box 506">
                <a:extLst>
                  <a:ext uri="{FF2B5EF4-FFF2-40B4-BE49-F238E27FC236}">
                    <a16:creationId xmlns:a16="http://schemas.microsoft.com/office/drawing/2014/main" id="{82434683-E685-41D6-B42D-FDBE35A332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" y="1904"/>
                <a:ext cx="244" cy="1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a16="http://schemas.microsoft.com/office/drawing/2014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9496" tIns="49748" rIns="99496" bIns="49748">
                <a:spAutoFit/>
              </a:bodyPr>
              <a:lstStyle/>
              <a:p>
                <a:pPr algn="ctr" latinLnBrk="1">
                  <a:buFont typeface="Arial" charset="0"/>
                  <a:buNone/>
                  <a:defRPr/>
                </a:pPr>
                <a:r>
                  <a:rPr lang="en-US" altLang="zh-CN" sz="1100" b="1">
                    <a:solidFill>
                      <a:srgbClr val="FFFFFF"/>
                    </a:solidFill>
                    <a:latin typeface="Arial Black" charset="0"/>
                    <a:ea typeface="Gulim" charset="0"/>
                    <a:cs typeface="Gulim" charset="0"/>
                    <a:sym typeface="Arial Black" charset="0"/>
                  </a:rPr>
                  <a:t>05</a:t>
                </a:r>
                <a:endParaRPr lang="zh-CN" altLang="en-US">
                  <a:latin typeface="Arial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20510" name="Text Box 507">
                <a:extLst>
                  <a:ext uri="{FF2B5EF4-FFF2-40B4-BE49-F238E27FC236}">
                    <a16:creationId xmlns:a16="http://schemas.microsoft.com/office/drawing/2014/main" id="{F40F4E29-C244-4BDD-A082-DE6FC012DD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" y="203"/>
                <a:ext cx="400" cy="2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a16="http://schemas.microsoft.com/office/drawing/2014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9496" tIns="49748" rIns="99496" bIns="49748">
                <a:spAutoFit/>
              </a:bodyPr>
              <a:lstStyle/>
              <a:p>
                <a:pPr algn="ctr" latinLnBrk="1">
                  <a:buFont typeface="Arial" charset="0"/>
                  <a:buNone/>
                  <a:defRPr/>
                </a:pPr>
                <a:r>
                  <a:rPr lang="en-US" altLang="zh-CN" sz="1100" b="1">
                    <a:solidFill>
                      <a:srgbClr val="000000"/>
                    </a:solidFill>
                    <a:latin typeface="Arial Black" charset="0"/>
                    <a:ea typeface="Gulim" charset="0"/>
                    <a:cs typeface="Gulim" charset="0"/>
                    <a:sym typeface="Arial Black" charset="0"/>
                  </a:rPr>
                  <a:t>Value</a:t>
                </a:r>
                <a:endParaRPr lang="zh-CN" altLang="en-US" sz="1100" b="1">
                  <a:solidFill>
                    <a:srgbClr val="000000"/>
                  </a:solidFill>
                  <a:latin typeface="Arial Black" charset="0"/>
                  <a:ea typeface="Gulim" charset="0"/>
                  <a:cs typeface="Gulim" charset="0"/>
                  <a:sym typeface="Arial Black" charset="0"/>
                </a:endParaRPr>
              </a:p>
              <a:p>
                <a:pPr algn="ctr" latinLnBrk="1">
                  <a:buFont typeface="Arial" charset="0"/>
                  <a:buNone/>
                  <a:defRPr/>
                </a:pPr>
                <a:r>
                  <a:rPr lang="en-US" altLang="zh-CN" sz="1100" b="1">
                    <a:solidFill>
                      <a:srgbClr val="000000"/>
                    </a:solidFill>
                    <a:latin typeface="Arial Black" charset="0"/>
                    <a:ea typeface="Gulim" charset="0"/>
                    <a:cs typeface="Gulim" charset="0"/>
                    <a:sym typeface="Arial Black" charset="0"/>
                  </a:rPr>
                  <a:t>05</a:t>
                </a:r>
                <a:endParaRPr lang="zh-CN" altLang="en-US">
                  <a:latin typeface="Arial" charset="0"/>
                  <a:ea typeface="宋体" charset="0"/>
                  <a:cs typeface="宋体" charset="0"/>
                </a:endParaRPr>
              </a:p>
            </p:txBody>
          </p:sp>
        </p:grpSp>
        <p:sp>
          <p:nvSpPr>
            <p:cNvPr id="20498" name="Rectangle 509">
              <a:extLst>
                <a:ext uri="{FF2B5EF4-FFF2-40B4-BE49-F238E27FC236}">
                  <a16:creationId xmlns:a16="http://schemas.microsoft.com/office/drawing/2014/main" id="{F5B12950-83D3-46AC-9406-0175505E9E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218"/>
              <a:ext cx="454" cy="907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9496" tIns="49748" rIns="99496" bIns="49748"/>
            <a:lstStyle/>
            <a:p>
              <a:pPr latinLnBrk="1">
                <a:buFont typeface="Arial" charset="0"/>
                <a:buNone/>
                <a:defRPr/>
              </a:pPr>
              <a:endParaRPr lang="zh-CN" sz="2000" b="1">
                <a:solidFill>
                  <a:srgbClr val="000000"/>
                </a:solidFill>
                <a:latin typeface="Gulim" charset="0"/>
                <a:ea typeface="Gulim" charset="0"/>
                <a:cs typeface="Gulim" charset="0"/>
                <a:sym typeface="Gulim" charset="0"/>
              </a:endParaRPr>
            </a:p>
          </p:txBody>
        </p:sp>
        <p:sp>
          <p:nvSpPr>
            <p:cNvPr id="20499" name="Oval 510">
              <a:extLst>
                <a:ext uri="{FF2B5EF4-FFF2-40B4-BE49-F238E27FC236}">
                  <a16:creationId xmlns:a16="http://schemas.microsoft.com/office/drawing/2014/main" id="{64E73581-00AE-4302-9B2D-BADADB263A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9" y="2245"/>
              <a:ext cx="817" cy="348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FFFF"/>
                </a:gs>
              </a:gsLst>
              <a:path path="shape">
                <a:fillToRect r="100000" b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9496" tIns="49748" rIns="99496" bIns="49748" anchor="ctr"/>
            <a:lstStyle/>
            <a:p>
              <a:pPr latinLnBrk="1">
                <a:buFont typeface="Arial" charset="0"/>
                <a:buNone/>
                <a:defRPr/>
              </a:pPr>
              <a:endParaRPr lang="zh-CN" sz="2000" b="1">
                <a:solidFill>
                  <a:srgbClr val="000000"/>
                </a:solidFill>
                <a:latin typeface="Gulim" charset="0"/>
                <a:ea typeface="Gulim" charset="0"/>
                <a:cs typeface="Gulim" charset="0"/>
                <a:sym typeface="Gulim" charset="0"/>
              </a:endParaRPr>
            </a:p>
          </p:txBody>
        </p:sp>
        <p:sp>
          <p:nvSpPr>
            <p:cNvPr id="20500" name="AutoShape 512">
              <a:extLst>
                <a:ext uri="{FF2B5EF4-FFF2-40B4-BE49-F238E27FC236}">
                  <a16:creationId xmlns:a16="http://schemas.microsoft.com/office/drawing/2014/main" id="{D022BE4B-5429-448F-A118-4436E71065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18"/>
              <a:ext cx="454" cy="2449"/>
            </a:xfrm>
            <a:prstGeom prst="can">
              <a:avLst>
                <a:gd name="adj" fmla="val 40732"/>
              </a:avLst>
            </a:prstGeom>
            <a:gradFill rotWithShape="1">
              <a:gsLst>
                <a:gs pos="0">
                  <a:srgbClr val="FF5722"/>
                </a:gs>
                <a:gs pos="100000">
                  <a:srgbClr val="FF906D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9496" tIns="49748" rIns="99496" bIns="49748" anchor="ctr"/>
            <a:lstStyle/>
            <a:p>
              <a:pPr latinLnBrk="1">
                <a:buFont typeface="Arial" charset="0"/>
                <a:buNone/>
                <a:defRPr/>
              </a:pPr>
              <a:endParaRPr lang="zh-CN" sz="2000" b="1">
                <a:solidFill>
                  <a:srgbClr val="000000"/>
                </a:solidFill>
                <a:latin typeface="Gulim" charset="0"/>
                <a:ea typeface="Gulim" charset="0"/>
                <a:cs typeface="Gulim" charset="0"/>
                <a:sym typeface="Gulim" charset="0"/>
              </a:endParaRPr>
            </a:p>
          </p:txBody>
        </p:sp>
        <p:sp>
          <p:nvSpPr>
            <p:cNvPr id="20501" name="Oval 513">
              <a:extLst>
                <a:ext uri="{FF2B5EF4-FFF2-40B4-BE49-F238E27FC236}">
                  <a16:creationId xmlns:a16="http://schemas.microsoft.com/office/drawing/2014/main" id="{C2A4CC83-DEA1-44C9-B1C6-75C0A6FE3F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18"/>
              <a:ext cx="453" cy="181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9496" tIns="49748" rIns="99496" bIns="49748"/>
            <a:lstStyle/>
            <a:p>
              <a:pPr latinLnBrk="1">
                <a:buFont typeface="Arial" charset="0"/>
                <a:buNone/>
                <a:defRPr/>
              </a:pPr>
              <a:endParaRPr lang="zh-CN" sz="2000" b="1">
                <a:solidFill>
                  <a:srgbClr val="000000"/>
                </a:solidFill>
                <a:latin typeface="Gulim" charset="0"/>
                <a:ea typeface="Gulim" charset="0"/>
                <a:cs typeface="Gulim" charset="0"/>
                <a:sym typeface="Gulim" charset="0"/>
              </a:endParaRPr>
            </a:p>
          </p:txBody>
        </p:sp>
        <p:sp>
          <p:nvSpPr>
            <p:cNvPr id="20502" name="Text Box 514">
              <a:extLst>
                <a:ext uri="{FF2B5EF4-FFF2-40B4-BE49-F238E27FC236}">
                  <a16:creationId xmlns:a16="http://schemas.microsoft.com/office/drawing/2014/main" id="{A4380E81-6578-45D2-8B4B-E7FAD44B46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5" y="2512"/>
              <a:ext cx="244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9496" tIns="49748" rIns="99496" bIns="49748">
              <a:spAutoFit/>
            </a:bodyPr>
            <a:lstStyle/>
            <a:p>
              <a:pPr algn="ctr" latinLnBrk="1">
                <a:buFont typeface="Arial" charset="0"/>
                <a:buNone/>
                <a:defRPr/>
              </a:pPr>
              <a:r>
                <a:rPr lang="en-US" altLang="zh-CN" sz="1100" b="1">
                  <a:solidFill>
                    <a:srgbClr val="FFFFFF"/>
                  </a:solidFill>
                  <a:latin typeface="Arial Black" charset="0"/>
                  <a:ea typeface="Gulim" charset="0"/>
                  <a:cs typeface="Gulim" charset="0"/>
                  <a:sym typeface="Arial Black" charset="0"/>
                </a:rPr>
                <a:t>06</a:t>
              </a: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20503" name="Text Box 515">
              <a:extLst>
                <a:ext uri="{FF2B5EF4-FFF2-40B4-BE49-F238E27FC236}">
                  <a16:creationId xmlns:a16="http://schemas.microsoft.com/office/drawing/2014/main" id="{BB47CE2B-9A0C-4C22-810C-90375CEA699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297" y="1165"/>
              <a:ext cx="2165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9496" tIns="49748" rIns="99496" bIns="49748">
              <a:spAutoFit/>
            </a:bodyPr>
            <a:lstStyle/>
            <a:p>
              <a:pPr algn="ctr" latinLnBrk="1">
                <a:buFont typeface="Arial" charset="0"/>
                <a:buNone/>
                <a:defRPr/>
              </a:pPr>
              <a:r>
                <a:rPr lang="en-US" altLang="zh-CN" sz="2000" b="1">
                  <a:solidFill>
                    <a:srgbClr val="FFFFFF"/>
                  </a:solidFill>
                  <a:latin typeface="Arial Black" charset="0"/>
                  <a:ea typeface="Gulim" charset="0"/>
                  <a:cs typeface="Gulim" charset="0"/>
                  <a:sym typeface="Arial Black" charset="0"/>
                </a:rPr>
                <a:t>Immense Visual appeal</a:t>
              </a: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20504" name="Line 516">
              <a:extLst>
                <a:ext uri="{FF2B5EF4-FFF2-40B4-BE49-F238E27FC236}">
                  <a16:creationId xmlns:a16="http://schemas.microsoft.com/office/drawing/2014/main" id="{AF2000B8-A845-4DC2-BB6D-86546D6ABC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19" y="18"/>
              <a:ext cx="1" cy="2019"/>
            </a:xfrm>
            <a:prstGeom prst="line">
              <a:avLst/>
            </a:prstGeom>
            <a:noFill/>
            <a:ln w="19050" cap="rnd">
              <a:solidFill>
                <a:srgbClr val="808080"/>
              </a:solidFill>
              <a:prstDash val="sysDot"/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noFill/>
                </a14:hiddenFill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20505" name="Text Box 517">
              <a:extLst>
                <a:ext uri="{FF2B5EF4-FFF2-40B4-BE49-F238E27FC236}">
                  <a16:creationId xmlns:a16="http://schemas.microsoft.com/office/drawing/2014/main" id="{3793D007-19AF-4CA5-8574-EC803542AD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1" y="0"/>
              <a:ext cx="225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9496" tIns="49748" rIns="99496" bIns="49748">
              <a:spAutoFit/>
            </a:bodyPr>
            <a:lstStyle/>
            <a:p>
              <a:pPr latinLnBrk="1">
                <a:buFont typeface="Arial" charset="0"/>
                <a:buNone/>
                <a:defRPr/>
              </a:pPr>
              <a:r>
                <a:rPr lang="en-US" altLang="zh-CN" sz="1100" b="1">
                  <a:solidFill>
                    <a:srgbClr val="000000"/>
                  </a:solidFill>
                  <a:latin typeface="Arial Black" charset="0"/>
                  <a:ea typeface="Gulim" charset="0"/>
                  <a:cs typeface="Gulim" charset="0"/>
                  <a:sym typeface="Arial Black" charset="0"/>
                </a:rPr>
                <a:t>To the offer you want, when you want</a:t>
              </a: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69" name="Group 2">
            <a:extLst>
              <a:ext uri="{FF2B5EF4-FFF2-40B4-BE49-F238E27FC236}">
                <a16:creationId xmlns:a16="http://schemas.microsoft.com/office/drawing/2014/main" id="{D61879A6-93F8-459C-80EE-96E06550E457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981075"/>
            <a:ext cx="7597775" cy="5416550"/>
            <a:chOff x="0" y="0"/>
            <a:chExt cx="4785" cy="3453"/>
          </a:xfrm>
        </p:grpSpPr>
        <p:sp>
          <p:nvSpPr>
            <p:cNvPr id="21507" name="AutoShape 451">
              <a:extLst>
                <a:ext uri="{FF2B5EF4-FFF2-40B4-BE49-F238E27FC236}">
                  <a16:creationId xmlns:a16="http://schemas.microsoft.com/office/drawing/2014/main" id="{664720E7-C6E8-4E0D-B1A5-DE8C34F02E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971"/>
              <a:ext cx="1519" cy="482"/>
            </a:xfrm>
            <a:prstGeom prst="roundRect">
              <a:avLst>
                <a:gd name="adj" fmla="val 14014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9496" tIns="49748" rIns="99496" bIns="49748"/>
            <a:lstStyle/>
            <a:p>
              <a:pPr latinLnBrk="1">
                <a:buFont typeface="Arial" charset="0"/>
                <a:buNone/>
                <a:defRPr/>
              </a:pPr>
              <a:endParaRPr lang="zh-CN" sz="2000" b="1">
                <a:solidFill>
                  <a:srgbClr val="000000"/>
                </a:solidFill>
                <a:latin typeface="Gulim" charset="0"/>
                <a:ea typeface="Gulim" charset="0"/>
                <a:cs typeface="Gulim" charset="0"/>
                <a:sym typeface="Gulim" charset="0"/>
              </a:endParaRPr>
            </a:p>
          </p:txBody>
        </p:sp>
        <p:sp>
          <p:nvSpPr>
            <p:cNvPr id="21508" name="AutoShape 452">
              <a:extLst>
                <a:ext uri="{FF2B5EF4-FFF2-40B4-BE49-F238E27FC236}">
                  <a16:creationId xmlns:a16="http://schemas.microsoft.com/office/drawing/2014/main" id="{3DCCB04D-63F7-4294-9344-890F4D2E76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3" y="2971"/>
              <a:ext cx="1520" cy="482"/>
            </a:xfrm>
            <a:prstGeom prst="roundRect">
              <a:avLst>
                <a:gd name="adj" fmla="val 14014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9496" tIns="49748" rIns="99496" bIns="49748"/>
            <a:lstStyle/>
            <a:p>
              <a:pPr latinLnBrk="1">
                <a:buFont typeface="Arial" charset="0"/>
                <a:buNone/>
                <a:defRPr/>
              </a:pPr>
              <a:endParaRPr lang="zh-CN" sz="2000" b="1">
                <a:solidFill>
                  <a:srgbClr val="000000"/>
                </a:solidFill>
                <a:latin typeface="Gulim" charset="0"/>
                <a:ea typeface="Gulim" charset="0"/>
                <a:cs typeface="Gulim" charset="0"/>
                <a:sym typeface="Gulim" charset="0"/>
              </a:endParaRPr>
            </a:p>
          </p:txBody>
        </p:sp>
        <p:sp>
          <p:nvSpPr>
            <p:cNvPr id="21509" name="AutoShape 453">
              <a:extLst>
                <a:ext uri="{FF2B5EF4-FFF2-40B4-BE49-F238E27FC236}">
                  <a16:creationId xmlns:a16="http://schemas.microsoft.com/office/drawing/2014/main" id="{660B0F46-C008-4F47-BDDA-A280E86DA7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6" y="2971"/>
              <a:ext cx="1519" cy="482"/>
            </a:xfrm>
            <a:prstGeom prst="roundRect">
              <a:avLst>
                <a:gd name="adj" fmla="val 14014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9496" tIns="49748" rIns="99496" bIns="49748"/>
            <a:lstStyle/>
            <a:p>
              <a:pPr latinLnBrk="1">
                <a:buFont typeface="Arial" charset="0"/>
                <a:buNone/>
                <a:defRPr/>
              </a:pPr>
              <a:endParaRPr lang="zh-CN" sz="2000" b="1">
                <a:solidFill>
                  <a:srgbClr val="000000"/>
                </a:solidFill>
                <a:latin typeface="Gulim" charset="0"/>
                <a:ea typeface="Gulim" charset="0"/>
                <a:cs typeface="Gulim" charset="0"/>
                <a:sym typeface="Gulim" charset="0"/>
              </a:endParaRPr>
            </a:p>
          </p:txBody>
        </p:sp>
        <p:sp>
          <p:nvSpPr>
            <p:cNvPr id="21510" name="Line 454">
              <a:extLst>
                <a:ext uri="{FF2B5EF4-FFF2-40B4-BE49-F238E27FC236}">
                  <a16:creationId xmlns:a16="http://schemas.microsoft.com/office/drawing/2014/main" id="{76E9A7F0-16A2-48F7-B37E-160E27A393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1" y="386"/>
              <a:ext cx="1" cy="817"/>
            </a:xfrm>
            <a:prstGeom prst="line">
              <a:avLst/>
            </a:prstGeom>
            <a:noFill/>
            <a:ln w="19050">
              <a:solidFill>
                <a:srgbClr val="6666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noFill/>
                </a14:hiddenFill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32774" name="Freeform 455">
              <a:extLst>
                <a:ext uri="{FF2B5EF4-FFF2-40B4-BE49-F238E27FC236}">
                  <a16:creationId xmlns:a16="http://schemas.microsoft.com/office/drawing/2014/main" id="{A529D3FF-C6BD-4AA3-B8F8-D1353D7A39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" y="545"/>
              <a:ext cx="3243" cy="657"/>
            </a:xfrm>
            <a:custGeom>
              <a:avLst/>
              <a:gdLst>
                <a:gd name="T0" fmla="*/ 0 w 3289"/>
                <a:gd name="T1" fmla="*/ 22210 h 113"/>
                <a:gd name="T2" fmla="*/ 0 w 3289"/>
                <a:gd name="T3" fmla="*/ 0 h 113"/>
                <a:gd name="T4" fmla="*/ 3153 w 3289"/>
                <a:gd name="T5" fmla="*/ 0 h 113"/>
                <a:gd name="T6" fmla="*/ 3153 w 3289"/>
                <a:gd name="T7" fmla="*/ 22210 h 1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89"/>
                <a:gd name="T13" fmla="*/ 0 h 113"/>
                <a:gd name="T14" fmla="*/ 3289 w 3289"/>
                <a:gd name="T15" fmla="*/ 113 h 1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89" h="113">
                  <a:moveTo>
                    <a:pt x="0" y="113"/>
                  </a:moveTo>
                  <a:lnTo>
                    <a:pt x="0" y="0"/>
                  </a:lnTo>
                  <a:lnTo>
                    <a:pt x="3289" y="0"/>
                  </a:lnTo>
                  <a:lnTo>
                    <a:pt x="3289" y="113"/>
                  </a:lnTo>
                </a:path>
              </a:pathLst>
            </a:custGeom>
            <a:noFill/>
            <a:ln w="19050" cap="flat" cmpd="sng">
              <a:solidFill>
                <a:srgbClr val="6666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9496" tIns="49748" rIns="99496" bIns="49748" anchor="ctr"/>
            <a:lstStyle/>
            <a:p>
              <a:endParaRPr lang="zh-CN" altLang="en-US"/>
            </a:p>
          </p:txBody>
        </p:sp>
        <p:grpSp>
          <p:nvGrpSpPr>
            <p:cNvPr id="32775" name="Group 8">
              <a:extLst>
                <a:ext uri="{FF2B5EF4-FFF2-40B4-BE49-F238E27FC236}">
                  <a16:creationId xmlns:a16="http://schemas.microsoft.com/office/drawing/2014/main" id="{6101B310-0599-4EE0-B348-0A31013260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200"/>
              <a:ext cx="1520" cy="1772"/>
              <a:chOff x="0" y="0"/>
              <a:chExt cx="2414016" cy="2779776"/>
            </a:xfrm>
          </p:grpSpPr>
          <p:pic>
            <p:nvPicPr>
              <p:cNvPr id="21543" name="AutoShape 456">
                <a:extLst>
                  <a:ext uri="{FF2B5EF4-FFF2-40B4-BE49-F238E27FC236}">
                    <a16:creationId xmlns:a16="http://schemas.microsoft.com/office/drawing/2014/main" id="{1F8409E3-9718-45B5-B146-D2E5056D8084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4"/>
                <a:ext cx="2413512" cy="27798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a16="http://schemas.microsoft.com/office/drawing/2014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sp>
            <p:nvSpPr>
              <p:cNvPr id="21544" name="Text Box 11">
                <a:extLst>
                  <a:ext uri="{FF2B5EF4-FFF2-40B4-BE49-F238E27FC236}">
                    <a16:creationId xmlns:a16="http://schemas.microsoft.com/office/drawing/2014/main" id="{C06AD215-8310-4567-8988-70078F0AD5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8" y="41671"/>
                <a:ext cx="2334120" cy="26988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a16="http://schemas.microsoft.com/office/drawing/2014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9496" tIns="49748" rIns="99496" bIns="49748" anchor="ctr"/>
              <a:lstStyle/>
              <a:p>
                <a:pPr latinLnBrk="1">
                  <a:buFont typeface="Arial" charset="0"/>
                  <a:buNone/>
                  <a:defRPr/>
                </a:pPr>
                <a:endParaRPr lang="zh-CN" sz="2000" b="1">
                  <a:solidFill>
                    <a:srgbClr val="000000"/>
                  </a:solidFill>
                  <a:latin typeface="Gulim" charset="0"/>
                  <a:ea typeface="Gulim" charset="0"/>
                  <a:cs typeface="Gulim" charset="0"/>
                  <a:sym typeface="Gulim" charset="0"/>
                </a:endParaRPr>
              </a:p>
            </p:txBody>
          </p:sp>
        </p:grpSp>
        <p:sp>
          <p:nvSpPr>
            <p:cNvPr id="21513" name="AutoShape 457">
              <a:extLst>
                <a:ext uri="{FF2B5EF4-FFF2-40B4-BE49-F238E27FC236}">
                  <a16:creationId xmlns:a16="http://schemas.microsoft.com/office/drawing/2014/main" id="{F1607AB2-DFA4-495F-8162-6D3D7E71D3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4" y="0"/>
              <a:ext cx="1523" cy="43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5722"/>
                </a:gs>
                <a:gs pos="100000">
                  <a:srgbClr val="FF906D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9496" tIns="49748" rIns="99496" bIns="49748" anchor="ctr"/>
            <a:lstStyle/>
            <a:p>
              <a:pPr latinLnBrk="1">
                <a:buFont typeface="Arial" charset="0"/>
                <a:buNone/>
                <a:defRPr/>
              </a:pPr>
              <a:endParaRPr lang="zh-CN" sz="2000" b="1">
                <a:solidFill>
                  <a:srgbClr val="000000"/>
                </a:solidFill>
                <a:latin typeface="Gulim" charset="0"/>
                <a:ea typeface="Gulim" charset="0"/>
                <a:cs typeface="Gulim" charset="0"/>
                <a:sym typeface="Gulim" charset="0"/>
              </a:endParaRPr>
            </a:p>
          </p:txBody>
        </p:sp>
        <p:sp>
          <p:nvSpPr>
            <p:cNvPr id="21514" name="AutoShape 458">
              <a:extLst>
                <a:ext uri="{FF2B5EF4-FFF2-40B4-BE49-F238E27FC236}">
                  <a16:creationId xmlns:a16="http://schemas.microsoft.com/office/drawing/2014/main" id="{35B83B14-AF03-4F45-B793-8B00F95D14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5" y="23"/>
              <a:ext cx="1475" cy="203"/>
            </a:xfrm>
            <a:prstGeom prst="roundRect">
              <a:avLst>
                <a:gd name="adj" fmla="val 25977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9496" tIns="49748" rIns="99496" bIns="49748" anchor="ctr"/>
            <a:lstStyle/>
            <a:p>
              <a:pPr latinLnBrk="1">
                <a:buFont typeface="Arial" charset="0"/>
                <a:buNone/>
                <a:defRPr/>
              </a:pPr>
              <a:endParaRPr lang="zh-CN" sz="2000" b="1">
                <a:solidFill>
                  <a:srgbClr val="000000"/>
                </a:solidFill>
                <a:latin typeface="Gulim" charset="0"/>
                <a:ea typeface="Gulim" charset="0"/>
                <a:cs typeface="Gulim" charset="0"/>
                <a:sym typeface="Gulim" charset="0"/>
              </a:endParaRPr>
            </a:p>
          </p:txBody>
        </p:sp>
        <p:sp>
          <p:nvSpPr>
            <p:cNvPr id="21515" name="Text Box 459">
              <a:extLst>
                <a:ext uri="{FF2B5EF4-FFF2-40B4-BE49-F238E27FC236}">
                  <a16:creationId xmlns:a16="http://schemas.microsoft.com/office/drawing/2014/main" id="{28B94A31-CF9D-477F-BCC7-7BCF76DA1D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5" y="90"/>
              <a:ext cx="145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9496" tIns="49748" rIns="99496" bIns="49748">
              <a:spAutoFit/>
            </a:bodyPr>
            <a:lstStyle/>
            <a:p>
              <a:pPr algn="ctr" latinLnBrk="1">
                <a:buFont typeface="Arial" charset="0"/>
                <a:buNone/>
                <a:defRPr/>
              </a:pPr>
              <a:r>
                <a:rPr lang="en-US" altLang="zh-CN" b="1">
                  <a:solidFill>
                    <a:srgbClr val="000000"/>
                  </a:solidFill>
                  <a:latin typeface="Arial Black" charset="0"/>
                  <a:ea typeface="Gulim" charset="0"/>
                  <a:cs typeface="Gulim" charset="0"/>
                  <a:sym typeface="Arial Black" charset="0"/>
                </a:rPr>
                <a:t>Stylish Design</a:t>
              </a: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21516" name="AutoShape 460">
              <a:extLst>
                <a:ext uri="{FF2B5EF4-FFF2-40B4-BE49-F238E27FC236}">
                  <a16:creationId xmlns:a16="http://schemas.microsoft.com/office/drawing/2014/main" id="{401DCD68-3CD2-4B54-B56B-B56C824943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" y="1248"/>
              <a:ext cx="1428" cy="431"/>
            </a:xfrm>
            <a:prstGeom prst="roundRect">
              <a:avLst>
                <a:gd name="adj" fmla="val 16667"/>
              </a:avLst>
            </a:prstGeom>
            <a:solidFill>
              <a:srgbClr val="FFB39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9496" tIns="49748" rIns="99496" bIns="49748" anchor="ctr"/>
            <a:lstStyle/>
            <a:p>
              <a:pPr latinLnBrk="1">
                <a:buFont typeface="Arial" charset="0"/>
                <a:buNone/>
                <a:defRPr/>
              </a:pPr>
              <a:endParaRPr lang="zh-CN" sz="2000" b="1">
                <a:solidFill>
                  <a:srgbClr val="000000"/>
                </a:solidFill>
                <a:latin typeface="Gulim" charset="0"/>
                <a:ea typeface="Gulim" charset="0"/>
                <a:cs typeface="Gulim" charset="0"/>
                <a:sym typeface="Gulim" charset="0"/>
              </a:endParaRPr>
            </a:p>
          </p:txBody>
        </p:sp>
        <p:sp>
          <p:nvSpPr>
            <p:cNvPr id="21517" name="AutoShape 461">
              <a:extLst>
                <a:ext uri="{FF2B5EF4-FFF2-40B4-BE49-F238E27FC236}">
                  <a16:creationId xmlns:a16="http://schemas.microsoft.com/office/drawing/2014/main" id="{0ABE475C-EE4F-4AA1-9DB8-A5F0018F35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" y="1270"/>
              <a:ext cx="1383" cy="203"/>
            </a:xfrm>
            <a:prstGeom prst="roundRect">
              <a:avLst>
                <a:gd name="adj" fmla="val 25977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9496" tIns="49748" rIns="99496" bIns="49748" anchor="ctr"/>
            <a:lstStyle/>
            <a:p>
              <a:pPr latinLnBrk="1">
                <a:buFont typeface="Arial" charset="0"/>
                <a:buNone/>
                <a:defRPr/>
              </a:pPr>
              <a:endParaRPr lang="zh-CN" sz="2000" b="1">
                <a:solidFill>
                  <a:srgbClr val="000000"/>
                </a:solidFill>
                <a:latin typeface="Gulim" charset="0"/>
                <a:ea typeface="Gulim" charset="0"/>
                <a:cs typeface="Gulim" charset="0"/>
                <a:sym typeface="Gulim" charset="0"/>
              </a:endParaRPr>
            </a:p>
          </p:txBody>
        </p:sp>
        <p:sp>
          <p:nvSpPr>
            <p:cNvPr id="21518" name="Text Box 462">
              <a:extLst>
                <a:ext uri="{FF2B5EF4-FFF2-40B4-BE49-F238E27FC236}">
                  <a16:creationId xmlns:a16="http://schemas.microsoft.com/office/drawing/2014/main" id="{AD5C0F15-E44D-479B-85CE-CEBEB5069E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" y="1719"/>
              <a:ext cx="1474" cy="8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9496" tIns="49748" rIns="99496" bIns="49748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latinLnBrk="1"/>
              <a:r>
                <a:rPr kumimoji="0" lang="en-US" altLang="zh-CN" sz="1100" b="1">
                  <a:solidFill>
                    <a:srgbClr val="000000"/>
                  </a:solidFill>
                  <a:ea typeface="Gulim" panose="020B0503020000020004" pitchFamily="34" charset="-127"/>
                  <a:sym typeface="Arial" panose="020B0604020202020204" pitchFamily="34" charset="0"/>
                </a:rPr>
                <a:t>It's about giving the variety your need to meet the design on your mind. </a:t>
              </a:r>
              <a:endParaRPr kumimoji="0" lang="zh-CN" altLang="en-US" sz="1100" b="1">
                <a:solidFill>
                  <a:srgbClr val="000000"/>
                </a:solidFill>
                <a:ea typeface="Gulim" panose="020B0503020000020004" pitchFamily="34" charset="-127"/>
                <a:sym typeface="Arial" panose="020B0604020202020204" pitchFamily="34" charset="0"/>
              </a:endParaRPr>
            </a:p>
            <a:p>
              <a:pPr latinLnBrk="1"/>
              <a:r>
                <a:rPr kumimoji="0" lang="en-US" altLang="zh-CN" sz="1100" b="1">
                  <a:solidFill>
                    <a:srgbClr val="000000"/>
                  </a:solidFill>
                  <a:ea typeface="Gulim" panose="020B0503020000020004" pitchFamily="34" charset="-127"/>
                  <a:sym typeface="Arial" panose="020B0604020202020204" pitchFamily="34" charset="0"/>
                </a:rPr>
                <a:t>We Create PowerPoint templates based on new visual trends that's fresh, relevant and always on the cutting edge.</a:t>
              </a:r>
              <a:endParaRPr kumimoji="0" lang="zh-CN" altLang="en-US" sz="1800"/>
            </a:p>
          </p:txBody>
        </p:sp>
        <p:sp>
          <p:nvSpPr>
            <p:cNvPr id="21519" name="Text Box 463">
              <a:extLst>
                <a:ext uri="{FF2B5EF4-FFF2-40B4-BE49-F238E27FC236}">
                  <a16:creationId xmlns:a16="http://schemas.microsoft.com/office/drawing/2014/main" id="{51AF0436-5DC4-452B-B14E-829B26F61A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" y="1307"/>
              <a:ext cx="1406" cy="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9496" tIns="49748" rIns="99496" bIns="49748">
              <a:spAutoFit/>
            </a:bodyPr>
            <a:lstStyle/>
            <a:p>
              <a:pPr algn="ctr" latinLnBrk="1">
                <a:buFont typeface="Arial" charset="0"/>
                <a:buNone/>
                <a:defRPr/>
              </a:pPr>
              <a:r>
                <a:rPr lang="en-US" altLang="zh-CN" sz="1500" b="1">
                  <a:solidFill>
                    <a:srgbClr val="FFFFFF"/>
                  </a:solidFill>
                  <a:latin typeface="Arial Black" charset="0"/>
                  <a:ea typeface="Gulim" charset="0"/>
                  <a:cs typeface="Gulim" charset="0"/>
                  <a:sym typeface="Arial Black" charset="0"/>
                </a:rPr>
                <a:t>More Choices and</a:t>
              </a:r>
              <a:endParaRPr lang="zh-CN" altLang="en-US" sz="1500" b="1">
                <a:solidFill>
                  <a:srgbClr val="FFFFFF"/>
                </a:solidFill>
                <a:latin typeface="Arial Black" charset="0"/>
                <a:ea typeface="Gulim" charset="0"/>
                <a:cs typeface="Gulim" charset="0"/>
                <a:sym typeface="Arial Black" charset="0"/>
              </a:endParaRPr>
            </a:p>
            <a:p>
              <a:pPr algn="ctr" latinLnBrk="1">
                <a:buFont typeface="Arial" charset="0"/>
                <a:buNone/>
                <a:defRPr/>
              </a:pPr>
              <a:r>
                <a:rPr lang="en-US" altLang="zh-CN" sz="1500" b="1">
                  <a:solidFill>
                    <a:srgbClr val="FFFFFF"/>
                  </a:solidFill>
                  <a:latin typeface="Arial Black" charset="0"/>
                  <a:ea typeface="Gulim" charset="0"/>
                  <a:cs typeface="Gulim" charset="0"/>
                  <a:sym typeface="Arial Black" charset="0"/>
                </a:rPr>
                <a:t>Visual trends</a:t>
              </a: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grpSp>
          <p:nvGrpSpPr>
            <p:cNvPr id="32783" name="Group 18">
              <a:extLst>
                <a:ext uri="{FF2B5EF4-FFF2-40B4-BE49-F238E27FC236}">
                  <a16:creationId xmlns:a16="http://schemas.microsoft.com/office/drawing/2014/main" id="{89E66A0B-6693-4375-AE3A-7017647720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32" y="1200"/>
              <a:ext cx="1520" cy="1772"/>
              <a:chOff x="0" y="0"/>
              <a:chExt cx="2414016" cy="2779776"/>
            </a:xfrm>
          </p:grpSpPr>
          <p:pic>
            <p:nvPicPr>
              <p:cNvPr id="21541" name="AutoShape 464">
                <a:extLst>
                  <a:ext uri="{FF2B5EF4-FFF2-40B4-BE49-F238E27FC236}">
                    <a16:creationId xmlns:a16="http://schemas.microsoft.com/office/drawing/2014/main" id="{765E6465-C168-42DB-8941-9D29C906C096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1" y="394"/>
                <a:ext cx="2415100" cy="27798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a16="http://schemas.microsoft.com/office/drawing/2014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sp>
            <p:nvSpPr>
              <p:cNvPr id="21542" name="Text Box 21">
                <a:extLst>
                  <a:ext uri="{FF2B5EF4-FFF2-40B4-BE49-F238E27FC236}">
                    <a16:creationId xmlns:a16="http://schemas.microsoft.com/office/drawing/2014/main" id="{113CD0F4-F599-4243-BF22-CAFCDC5C53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67" y="38496"/>
                <a:ext cx="2340471" cy="27036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a16="http://schemas.microsoft.com/office/drawing/2014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9496" tIns="49748" rIns="99496" bIns="49748" anchor="ctr"/>
              <a:lstStyle/>
              <a:p>
                <a:pPr latinLnBrk="1">
                  <a:buFont typeface="Arial" charset="0"/>
                  <a:buNone/>
                  <a:defRPr/>
                </a:pPr>
                <a:endParaRPr lang="zh-CN" sz="2000" b="1">
                  <a:solidFill>
                    <a:srgbClr val="000000"/>
                  </a:solidFill>
                  <a:latin typeface="Gulim" charset="0"/>
                  <a:ea typeface="Gulim" charset="0"/>
                  <a:cs typeface="Gulim" charset="0"/>
                  <a:sym typeface="Gulim" charset="0"/>
                </a:endParaRPr>
              </a:p>
            </p:txBody>
          </p:sp>
        </p:grpSp>
        <p:sp>
          <p:nvSpPr>
            <p:cNvPr id="21521" name="AutoShape 465">
              <a:extLst>
                <a:ext uri="{FF2B5EF4-FFF2-40B4-BE49-F238E27FC236}">
                  <a16:creationId xmlns:a16="http://schemas.microsoft.com/office/drawing/2014/main" id="{B979ABD1-83B3-4729-8D0B-382F863BD1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8" y="1247"/>
              <a:ext cx="1429" cy="431"/>
            </a:xfrm>
            <a:prstGeom prst="roundRect">
              <a:avLst>
                <a:gd name="adj" fmla="val 16667"/>
              </a:avLst>
            </a:prstGeom>
            <a:solidFill>
              <a:srgbClr val="FFB39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9496" tIns="49748" rIns="99496" bIns="49748" anchor="ctr"/>
            <a:lstStyle/>
            <a:p>
              <a:pPr latinLnBrk="1">
                <a:buFont typeface="Arial" charset="0"/>
                <a:buNone/>
                <a:defRPr/>
              </a:pPr>
              <a:endParaRPr lang="zh-CN" sz="2000" b="1">
                <a:solidFill>
                  <a:srgbClr val="000000"/>
                </a:solidFill>
                <a:latin typeface="Gulim" charset="0"/>
                <a:ea typeface="Gulim" charset="0"/>
                <a:cs typeface="Gulim" charset="0"/>
                <a:sym typeface="Gulim" charset="0"/>
              </a:endParaRPr>
            </a:p>
          </p:txBody>
        </p:sp>
        <p:sp>
          <p:nvSpPr>
            <p:cNvPr id="21522" name="AutoShape 466">
              <a:extLst>
                <a:ext uri="{FF2B5EF4-FFF2-40B4-BE49-F238E27FC236}">
                  <a16:creationId xmlns:a16="http://schemas.microsoft.com/office/drawing/2014/main" id="{0F5D6636-4251-4144-9EBB-0781CD88DF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1270"/>
              <a:ext cx="1384" cy="203"/>
            </a:xfrm>
            <a:prstGeom prst="roundRect">
              <a:avLst>
                <a:gd name="adj" fmla="val 25977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9496" tIns="49748" rIns="99496" bIns="49748" anchor="ctr"/>
            <a:lstStyle/>
            <a:p>
              <a:pPr latinLnBrk="1">
                <a:buFont typeface="Arial" charset="0"/>
                <a:buNone/>
                <a:defRPr/>
              </a:pPr>
              <a:endParaRPr lang="zh-CN" sz="2000" b="1">
                <a:solidFill>
                  <a:srgbClr val="000000"/>
                </a:solidFill>
                <a:latin typeface="Gulim" charset="0"/>
                <a:ea typeface="Gulim" charset="0"/>
                <a:cs typeface="Gulim" charset="0"/>
                <a:sym typeface="Gulim" charset="0"/>
              </a:endParaRPr>
            </a:p>
          </p:txBody>
        </p:sp>
        <p:sp>
          <p:nvSpPr>
            <p:cNvPr id="21523" name="Text Box 467">
              <a:extLst>
                <a:ext uri="{FF2B5EF4-FFF2-40B4-BE49-F238E27FC236}">
                  <a16:creationId xmlns:a16="http://schemas.microsoft.com/office/drawing/2014/main" id="{53A697B4-3A1D-4BA2-8E09-B8007B5862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5" y="1719"/>
              <a:ext cx="1475" cy="9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9496" tIns="49748" rIns="99496" bIns="49748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latinLnBrk="1"/>
              <a:r>
                <a:rPr kumimoji="0" lang="en-US" altLang="zh-CN" sz="1100" b="1">
                  <a:solidFill>
                    <a:srgbClr val="000000"/>
                  </a:solidFill>
                  <a:ea typeface="Gulim" panose="020B0503020000020004" pitchFamily="34" charset="-127"/>
                  <a:sym typeface="Arial" panose="020B0604020202020204" pitchFamily="34" charset="0"/>
                </a:rPr>
                <a:t>Presentertemplates provides the themes that surrounds you every day. We cover a wide range of subjects including business, IT, lifestyle, nature, travel, technology, school, culture and much And about choose is added every month.</a:t>
              </a:r>
              <a:endParaRPr kumimoji="0" lang="zh-CN" altLang="en-US" sz="1800"/>
            </a:p>
          </p:txBody>
        </p:sp>
        <p:sp>
          <p:nvSpPr>
            <p:cNvPr id="21524" name="Text Box 468">
              <a:extLst>
                <a:ext uri="{FF2B5EF4-FFF2-40B4-BE49-F238E27FC236}">
                  <a16:creationId xmlns:a16="http://schemas.microsoft.com/office/drawing/2014/main" id="{67DA6A48-03E1-4B66-88A1-8F0F996923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8" y="1307"/>
              <a:ext cx="1407" cy="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9496" tIns="49748" rIns="99496" bIns="49748">
              <a:spAutoFit/>
            </a:bodyPr>
            <a:lstStyle/>
            <a:p>
              <a:pPr algn="ctr" latinLnBrk="1">
                <a:buFont typeface="Arial" charset="0"/>
                <a:buNone/>
                <a:defRPr/>
              </a:pPr>
              <a:r>
                <a:rPr lang="en-US" altLang="zh-CN" sz="1500" b="1">
                  <a:solidFill>
                    <a:srgbClr val="FFFFFF"/>
                  </a:solidFill>
                  <a:latin typeface="Arial Black" charset="0"/>
                  <a:ea typeface="Gulim" charset="0"/>
                  <a:cs typeface="Gulim" charset="0"/>
                  <a:sym typeface="Arial Black" charset="0"/>
                </a:rPr>
                <a:t>A wide range of subjects</a:t>
              </a: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grpSp>
          <p:nvGrpSpPr>
            <p:cNvPr id="32788" name="Group 25">
              <a:extLst>
                <a:ext uri="{FF2B5EF4-FFF2-40B4-BE49-F238E27FC236}">
                  <a16:creationId xmlns:a16="http://schemas.microsoft.com/office/drawing/2014/main" id="{DA4EF172-D3EC-471D-8049-4867BD3340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67" y="1200"/>
              <a:ext cx="1516" cy="1772"/>
              <a:chOff x="0" y="0"/>
              <a:chExt cx="2407920" cy="2779776"/>
            </a:xfrm>
          </p:grpSpPr>
          <p:pic>
            <p:nvPicPr>
              <p:cNvPr id="21539" name="AutoShape 469">
                <a:extLst>
                  <a:ext uri="{FF2B5EF4-FFF2-40B4-BE49-F238E27FC236}">
                    <a16:creationId xmlns:a16="http://schemas.microsoft.com/office/drawing/2014/main" id="{B6BBBEDE-9C4C-4D79-80DA-9F3A58133C3A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" y="394"/>
                <a:ext cx="2407417" cy="27798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a16="http://schemas.microsoft.com/office/drawing/2014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sp>
            <p:nvSpPr>
              <p:cNvPr id="21540" name="Text Box 28">
                <a:extLst>
                  <a:ext uri="{FF2B5EF4-FFF2-40B4-BE49-F238E27FC236}">
                    <a16:creationId xmlns:a16="http://schemas.microsoft.com/office/drawing/2014/main" id="{4DB2E4A2-5E0B-4A88-BECB-D5D8B3A7C9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40" y="38496"/>
                <a:ext cx="2337545" cy="27036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a16="http://schemas.microsoft.com/office/drawing/2014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9496" tIns="49748" rIns="99496" bIns="49748" anchor="ctr"/>
              <a:lstStyle/>
              <a:p>
                <a:pPr latinLnBrk="1">
                  <a:buFont typeface="Arial" charset="0"/>
                  <a:buNone/>
                  <a:defRPr/>
                </a:pPr>
                <a:endParaRPr lang="zh-CN" sz="2000" b="1">
                  <a:solidFill>
                    <a:srgbClr val="000000"/>
                  </a:solidFill>
                  <a:latin typeface="Gulim" charset="0"/>
                  <a:ea typeface="Gulim" charset="0"/>
                  <a:cs typeface="Gulim" charset="0"/>
                  <a:sym typeface="Gulim" charset="0"/>
                </a:endParaRPr>
              </a:p>
            </p:txBody>
          </p:sp>
        </p:grpSp>
        <p:sp>
          <p:nvSpPr>
            <p:cNvPr id="21526" name="AutoShape 470">
              <a:extLst>
                <a:ext uri="{FF2B5EF4-FFF2-40B4-BE49-F238E27FC236}">
                  <a16:creationId xmlns:a16="http://schemas.microsoft.com/office/drawing/2014/main" id="{6CD80EED-0BFA-4994-BDBF-4BCFB43894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1" y="1247"/>
              <a:ext cx="1428" cy="431"/>
            </a:xfrm>
            <a:prstGeom prst="roundRect">
              <a:avLst>
                <a:gd name="adj" fmla="val 16667"/>
              </a:avLst>
            </a:prstGeom>
            <a:solidFill>
              <a:srgbClr val="FFB39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9496" tIns="49748" rIns="99496" bIns="49748" anchor="ctr"/>
            <a:lstStyle/>
            <a:p>
              <a:pPr latinLnBrk="1">
                <a:buFont typeface="Arial" charset="0"/>
                <a:buNone/>
                <a:defRPr/>
              </a:pPr>
              <a:endParaRPr lang="zh-CN" sz="2000" b="1">
                <a:solidFill>
                  <a:srgbClr val="000000"/>
                </a:solidFill>
                <a:latin typeface="Gulim" charset="0"/>
                <a:ea typeface="Gulim" charset="0"/>
                <a:cs typeface="Gulim" charset="0"/>
                <a:sym typeface="Gulim" charset="0"/>
              </a:endParaRPr>
            </a:p>
          </p:txBody>
        </p:sp>
        <p:sp>
          <p:nvSpPr>
            <p:cNvPr id="21527" name="AutoShape 471">
              <a:extLst>
                <a:ext uri="{FF2B5EF4-FFF2-40B4-BE49-F238E27FC236}">
                  <a16:creationId xmlns:a16="http://schemas.microsoft.com/office/drawing/2014/main" id="{1B514334-A694-4B99-BB8B-DC48DDCE99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4" y="1270"/>
              <a:ext cx="1383" cy="203"/>
            </a:xfrm>
            <a:prstGeom prst="roundRect">
              <a:avLst>
                <a:gd name="adj" fmla="val 25977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9496" tIns="49748" rIns="99496" bIns="49748" anchor="ctr"/>
            <a:lstStyle/>
            <a:p>
              <a:pPr latinLnBrk="1">
                <a:buFont typeface="Arial" charset="0"/>
                <a:buNone/>
                <a:defRPr/>
              </a:pPr>
              <a:endParaRPr lang="zh-CN" sz="2000" b="1">
                <a:solidFill>
                  <a:srgbClr val="000000"/>
                </a:solidFill>
                <a:latin typeface="Gulim" charset="0"/>
                <a:ea typeface="Gulim" charset="0"/>
                <a:cs typeface="Gulim" charset="0"/>
                <a:sym typeface="Gulim" charset="0"/>
              </a:endParaRPr>
            </a:p>
          </p:txBody>
        </p:sp>
        <p:sp>
          <p:nvSpPr>
            <p:cNvPr id="21528" name="Text Box 472">
              <a:extLst>
                <a:ext uri="{FF2B5EF4-FFF2-40B4-BE49-F238E27FC236}">
                  <a16:creationId xmlns:a16="http://schemas.microsoft.com/office/drawing/2014/main" id="{248D9801-645D-472E-99B1-B753282322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8" y="1719"/>
              <a:ext cx="1474" cy="1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9496" tIns="49748" rIns="99496" bIns="49748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latinLnBrk="1"/>
              <a:r>
                <a:rPr kumimoji="0" lang="en-US" altLang="zh-CN" sz="1100" b="1">
                  <a:solidFill>
                    <a:srgbClr val="000000"/>
                  </a:solidFill>
                  <a:ea typeface="Gulim" panose="020B0503020000020004" pitchFamily="34" charset="-127"/>
                  <a:sym typeface="Arial" panose="020B0604020202020204" pitchFamily="34" charset="0"/>
                </a:rPr>
                <a:t>PowerPoint is a complete presentation graphics package. It gives everything you need to produce a professional-looking presentation. PowerPoint offers word processing, outlining, drawing, graphing, and presentation management Tools-all designed to be EAS Y to use and learn.</a:t>
              </a:r>
              <a:endParaRPr kumimoji="0" lang="zh-CN" altLang="en-US" sz="1800"/>
            </a:p>
          </p:txBody>
        </p:sp>
        <p:sp>
          <p:nvSpPr>
            <p:cNvPr id="21529" name="Text Box 473">
              <a:extLst>
                <a:ext uri="{FF2B5EF4-FFF2-40B4-BE49-F238E27FC236}">
                  <a16:creationId xmlns:a16="http://schemas.microsoft.com/office/drawing/2014/main" id="{E62B5A52-6094-4ACE-A8A3-3CD0340450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1" y="1307"/>
              <a:ext cx="1406" cy="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9496" tIns="49748" rIns="99496" bIns="49748">
              <a:spAutoFit/>
            </a:bodyPr>
            <a:lstStyle/>
            <a:p>
              <a:pPr algn="ctr" latinLnBrk="1">
                <a:buFont typeface="Arial" charset="0"/>
                <a:buNone/>
                <a:defRPr/>
              </a:pPr>
              <a:r>
                <a:rPr lang="en-US" altLang="zh-CN" sz="1500" b="1">
                  <a:solidFill>
                    <a:srgbClr val="FFFFFF"/>
                  </a:solidFill>
                  <a:latin typeface="Arial Black" charset="0"/>
                  <a:ea typeface="Gulim" charset="0"/>
                  <a:cs typeface="Gulim" charset="0"/>
                  <a:sym typeface="Arial Black" charset="0"/>
                </a:rPr>
                <a:t>PowerPoint Presentation</a:t>
              </a: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21530" name="AutoShape 474">
              <a:extLst>
                <a:ext uri="{FF2B5EF4-FFF2-40B4-BE49-F238E27FC236}">
                  <a16:creationId xmlns:a16="http://schemas.microsoft.com/office/drawing/2014/main" id="{FFB48E64-A960-4B31-A835-B57ACD468F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4" y="657"/>
              <a:ext cx="1523" cy="43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B2B2B2"/>
                </a:gs>
                <a:gs pos="100000">
                  <a:srgbClr val="878787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9496" tIns="49748" rIns="99496" bIns="49748" anchor="ctr"/>
            <a:lstStyle/>
            <a:p>
              <a:pPr latinLnBrk="1">
                <a:buFont typeface="Arial" charset="0"/>
                <a:buNone/>
                <a:defRPr/>
              </a:pPr>
              <a:endParaRPr lang="zh-CN" sz="2000" b="1">
                <a:solidFill>
                  <a:srgbClr val="000000"/>
                </a:solidFill>
                <a:latin typeface="Gulim" charset="0"/>
                <a:ea typeface="Gulim" charset="0"/>
                <a:cs typeface="Gulim" charset="0"/>
                <a:sym typeface="Gulim" charset="0"/>
              </a:endParaRPr>
            </a:p>
          </p:txBody>
        </p:sp>
        <p:sp>
          <p:nvSpPr>
            <p:cNvPr id="21531" name="AutoShape 475">
              <a:extLst>
                <a:ext uri="{FF2B5EF4-FFF2-40B4-BE49-F238E27FC236}">
                  <a16:creationId xmlns:a16="http://schemas.microsoft.com/office/drawing/2014/main" id="{EFB9F8AA-4FCC-4CF0-B3CB-AF79E7346B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5" y="680"/>
              <a:ext cx="1475" cy="204"/>
            </a:xfrm>
            <a:prstGeom prst="roundRect">
              <a:avLst>
                <a:gd name="adj" fmla="val 25977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9496" tIns="49748" rIns="99496" bIns="49748" anchor="ctr"/>
            <a:lstStyle/>
            <a:p>
              <a:pPr latinLnBrk="1">
                <a:buFont typeface="Arial" charset="0"/>
                <a:buNone/>
                <a:defRPr/>
              </a:pPr>
              <a:endParaRPr lang="zh-CN" sz="2000" b="1">
                <a:solidFill>
                  <a:srgbClr val="000000"/>
                </a:solidFill>
                <a:latin typeface="Gulim" charset="0"/>
                <a:ea typeface="Gulim" charset="0"/>
                <a:cs typeface="Gulim" charset="0"/>
                <a:sym typeface="Gulim" charset="0"/>
              </a:endParaRPr>
            </a:p>
          </p:txBody>
        </p:sp>
        <p:sp>
          <p:nvSpPr>
            <p:cNvPr id="21532" name="Text Box 476">
              <a:extLst>
                <a:ext uri="{FF2B5EF4-FFF2-40B4-BE49-F238E27FC236}">
                  <a16:creationId xmlns:a16="http://schemas.microsoft.com/office/drawing/2014/main" id="{EE390E4A-5BE5-47D6-8675-639CB11637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5" y="717"/>
              <a:ext cx="1453" cy="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9496" tIns="49748" rIns="99496" bIns="49748">
              <a:spAutoFit/>
            </a:bodyPr>
            <a:lstStyle/>
            <a:p>
              <a:pPr algn="ctr" latinLnBrk="1">
                <a:buFont typeface="Arial" charset="0"/>
                <a:buNone/>
                <a:defRPr/>
              </a:pPr>
              <a:r>
                <a:rPr lang="en-US" altLang="zh-CN" sz="1500" b="1">
                  <a:solidFill>
                    <a:srgbClr val="000000"/>
                  </a:solidFill>
                  <a:latin typeface="Arial Black" charset="0"/>
                  <a:ea typeface="Gulim" charset="0"/>
                  <a:cs typeface="Gulim" charset="0"/>
                  <a:sym typeface="Arial Black" charset="0"/>
                </a:rPr>
                <a:t>Eye-catching</a:t>
              </a:r>
              <a:endParaRPr lang="zh-CN" altLang="en-US" sz="1500" b="1">
                <a:solidFill>
                  <a:srgbClr val="000000"/>
                </a:solidFill>
                <a:latin typeface="Arial Black" charset="0"/>
                <a:ea typeface="Gulim" charset="0"/>
                <a:cs typeface="Gulim" charset="0"/>
                <a:sym typeface="Arial Black" charset="0"/>
              </a:endParaRPr>
            </a:p>
            <a:p>
              <a:pPr algn="ctr" latinLnBrk="1">
                <a:buFont typeface="Arial" charset="0"/>
                <a:buNone/>
                <a:defRPr/>
              </a:pPr>
              <a:r>
                <a:rPr lang="en-US" altLang="zh-CN" sz="1500" b="1">
                  <a:solidFill>
                    <a:srgbClr val="000000"/>
                  </a:solidFill>
                  <a:latin typeface="Arial Black" charset="0"/>
                  <a:ea typeface="Gulim" charset="0"/>
                  <a:cs typeface="Gulim" charset="0"/>
                  <a:sym typeface="Arial Black" charset="0"/>
                </a:rPr>
                <a:t>Visual</a:t>
              </a: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21533" name="AutoShape 477">
              <a:extLst>
                <a:ext uri="{FF2B5EF4-FFF2-40B4-BE49-F238E27FC236}">
                  <a16:creationId xmlns:a16="http://schemas.microsoft.com/office/drawing/2014/main" id="{E6E881B7-D8BF-4DC2-805A-A0C06F26F4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7"/>
              <a:ext cx="1518" cy="43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B2B2B2"/>
                </a:gs>
                <a:gs pos="100000">
                  <a:srgbClr val="878787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9496" tIns="49748" rIns="99496" bIns="49748" anchor="ctr"/>
            <a:lstStyle/>
            <a:p>
              <a:pPr latinLnBrk="1">
                <a:buFont typeface="Arial" charset="0"/>
                <a:buNone/>
                <a:defRPr/>
              </a:pPr>
              <a:endParaRPr lang="zh-CN" sz="2000" b="1">
                <a:solidFill>
                  <a:srgbClr val="000000"/>
                </a:solidFill>
                <a:latin typeface="Gulim" charset="0"/>
                <a:ea typeface="Gulim" charset="0"/>
                <a:cs typeface="Gulim" charset="0"/>
                <a:sym typeface="Gulim" charset="0"/>
              </a:endParaRPr>
            </a:p>
          </p:txBody>
        </p:sp>
        <p:sp>
          <p:nvSpPr>
            <p:cNvPr id="21534" name="AutoShape 478">
              <a:extLst>
                <a:ext uri="{FF2B5EF4-FFF2-40B4-BE49-F238E27FC236}">
                  <a16:creationId xmlns:a16="http://schemas.microsoft.com/office/drawing/2014/main" id="{8F59E857-4CA0-42B7-8DF1-0C8BC48A8D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" y="680"/>
              <a:ext cx="1474" cy="204"/>
            </a:xfrm>
            <a:prstGeom prst="roundRect">
              <a:avLst>
                <a:gd name="adj" fmla="val 25977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9496" tIns="49748" rIns="99496" bIns="49748" anchor="ctr"/>
            <a:lstStyle/>
            <a:p>
              <a:pPr latinLnBrk="1">
                <a:buFont typeface="Arial" charset="0"/>
                <a:buNone/>
                <a:defRPr/>
              </a:pPr>
              <a:endParaRPr lang="zh-CN" sz="2000" b="1">
                <a:solidFill>
                  <a:srgbClr val="000000"/>
                </a:solidFill>
                <a:latin typeface="Gulim" charset="0"/>
                <a:ea typeface="Gulim" charset="0"/>
                <a:cs typeface="Gulim" charset="0"/>
                <a:sym typeface="Gulim" charset="0"/>
              </a:endParaRPr>
            </a:p>
          </p:txBody>
        </p:sp>
        <p:sp>
          <p:nvSpPr>
            <p:cNvPr id="21535" name="Text Box 479">
              <a:extLst>
                <a:ext uri="{FF2B5EF4-FFF2-40B4-BE49-F238E27FC236}">
                  <a16:creationId xmlns:a16="http://schemas.microsoft.com/office/drawing/2014/main" id="{A585C6D8-5DAF-489A-96BC-F0B687951E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" y="717"/>
              <a:ext cx="1452" cy="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9496" tIns="49748" rIns="99496" bIns="49748">
              <a:spAutoFit/>
            </a:bodyPr>
            <a:lstStyle/>
            <a:p>
              <a:pPr algn="ctr" latinLnBrk="1">
                <a:buFont typeface="Arial" charset="0"/>
                <a:buNone/>
                <a:defRPr/>
              </a:pPr>
              <a:r>
                <a:rPr lang="en-US" altLang="zh-CN" sz="1500" b="1">
                  <a:solidFill>
                    <a:srgbClr val="000000"/>
                  </a:solidFill>
                  <a:latin typeface="Arial Black" charset="0"/>
                  <a:ea typeface="Gulim" charset="0"/>
                  <a:cs typeface="Gulim" charset="0"/>
                  <a:sym typeface="Arial Black" charset="0"/>
                </a:rPr>
                <a:t>Immense Visual appeal</a:t>
              </a: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21536" name="AutoShape 480">
              <a:extLst>
                <a:ext uri="{FF2B5EF4-FFF2-40B4-BE49-F238E27FC236}">
                  <a16:creationId xmlns:a16="http://schemas.microsoft.com/office/drawing/2014/main" id="{7DDAA542-5138-4503-9BB4-5C20E82B36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7" y="657"/>
              <a:ext cx="1518" cy="43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B2B2B2"/>
                </a:gs>
                <a:gs pos="100000">
                  <a:srgbClr val="878787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9496" tIns="49748" rIns="99496" bIns="49748" anchor="ctr"/>
            <a:lstStyle/>
            <a:p>
              <a:pPr latinLnBrk="1">
                <a:buFont typeface="Arial" charset="0"/>
                <a:buNone/>
                <a:defRPr/>
              </a:pPr>
              <a:endParaRPr lang="zh-CN" sz="2000" b="1">
                <a:solidFill>
                  <a:srgbClr val="000000"/>
                </a:solidFill>
                <a:latin typeface="Gulim" charset="0"/>
                <a:ea typeface="Gulim" charset="0"/>
                <a:cs typeface="Gulim" charset="0"/>
                <a:sym typeface="Gulim" charset="0"/>
              </a:endParaRPr>
            </a:p>
          </p:txBody>
        </p:sp>
        <p:sp>
          <p:nvSpPr>
            <p:cNvPr id="21537" name="AutoShape 481">
              <a:extLst>
                <a:ext uri="{FF2B5EF4-FFF2-40B4-BE49-F238E27FC236}">
                  <a16:creationId xmlns:a16="http://schemas.microsoft.com/office/drawing/2014/main" id="{DC8B1071-8FB2-4B6B-A3E5-570CCD253A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8" y="680"/>
              <a:ext cx="1474" cy="204"/>
            </a:xfrm>
            <a:prstGeom prst="roundRect">
              <a:avLst>
                <a:gd name="adj" fmla="val 25977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9496" tIns="49748" rIns="99496" bIns="49748" anchor="ctr"/>
            <a:lstStyle/>
            <a:p>
              <a:pPr latinLnBrk="1">
                <a:buFont typeface="Arial" charset="0"/>
                <a:buNone/>
                <a:defRPr/>
              </a:pPr>
              <a:endParaRPr lang="zh-CN" sz="2000" b="1">
                <a:solidFill>
                  <a:srgbClr val="000000"/>
                </a:solidFill>
                <a:latin typeface="Gulim" charset="0"/>
                <a:ea typeface="Gulim" charset="0"/>
                <a:cs typeface="Gulim" charset="0"/>
                <a:sym typeface="Gulim" charset="0"/>
              </a:endParaRPr>
            </a:p>
          </p:txBody>
        </p:sp>
        <p:sp>
          <p:nvSpPr>
            <p:cNvPr id="21538" name="Text Box 482">
              <a:extLst>
                <a:ext uri="{FF2B5EF4-FFF2-40B4-BE49-F238E27FC236}">
                  <a16:creationId xmlns:a16="http://schemas.microsoft.com/office/drawing/2014/main" id="{445CD88C-A132-49A6-8A16-5E17129A3E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8" y="717"/>
              <a:ext cx="1452" cy="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9496" tIns="49748" rIns="99496" bIns="49748">
              <a:spAutoFit/>
            </a:bodyPr>
            <a:lstStyle/>
            <a:p>
              <a:pPr algn="ctr" latinLnBrk="1">
                <a:buFont typeface="Arial" charset="0"/>
                <a:buNone/>
                <a:defRPr/>
              </a:pPr>
              <a:r>
                <a:rPr lang="en-US" altLang="zh-CN" sz="1500" b="1">
                  <a:solidFill>
                    <a:srgbClr val="000000"/>
                  </a:solidFill>
                  <a:latin typeface="Arial Black" charset="0"/>
                  <a:ea typeface="Gulim" charset="0"/>
                  <a:cs typeface="Gulim" charset="0"/>
                  <a:sym typeface="Arial Black" charset="0"/>
                </a:rPr>
                <a:t>Sleek Diagram &amp; Chart</a:t>
              </a: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>
            <a:extLst>
              <a:ext uri="{FF2B5EF4-FFF2-40B4-BE49-F238E27FC236}">
                <a16:creationId xmlns:a16="http://schemas.microsoft.com/office/drawing/2014/main" id="{2BC4A553-B171-4BD4-9A6E-880A2E3C98A2}"/>
              </a:ext>
            </a:extLst>
          </p:cNvPr>
          <p:cNvGrpSpPr>
            <a:grpSpLocks/>
          </p:cNvGrpSpPr>
          <p:nvPr/>
        </p:nvGrpSpPr>
        <p:grpSpPr bwMode="auto">
          <a:xfrm>
            <a:off x="5162550" y="2595563"/>
            <a:ext cx="3552825" cy="2366962"/>
            <a:chOff x="0" y="0"/>
            <a:chExt cx="3553141" cy="2367260"/>
          </a:xfrm>
        </p:grpSpPr>
        <p:sp>
          <p:nvSpPr>
            <p:cNvPr id="15379" name="任意多边形 3">
              <a:extLst>
                <a:ext uri="{FF2B5EF4-FFF2-40B4-BE49-F238E27FC236}">
                  <a16:creationId xmlns:a16="http://schemas.microsoft.com/office/drawing/2014/main" id="{367EDE9A-FE62-4016-BC57-4FDE0572917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0" y="0"/>
              <a:ext cx="1187556" cy="252444"/>
            </a:xfrm>
            <a:custGeom>
              <a:avLst/>
              <a:gdLst>
                <a:gd name="T0" fmla="*/ 1022668 w 1248228"/>
                <a:gd name="T1" fmla="*/ 0 h 290286"/>
                <a:gd name="T2" fmla="*/ 380528 w 1248228"/>
                <a:gd name="T3" fmla="*/ 0 h 290286"/>
                <a:gd name="T4" fmla="*/ 0 w 1248228"/>
                <a:gd name="T5" fmla="*/ 166028 h 290286"/>
                <a:gd name="T6" fmla="*/ 0 60000 65536"/>
                <a:gd name="T7" fmla="*/ 0 60000 65536"/>
                <a:gd name="T8" fmla="*/ 0 60000 65536"/>
                <a:gd name="T9" fmla="*/ 0 w 1248228"/>
                <a:gd name="T10" fmla="*/ 0 h 290286"/>
                <a:gd name="T11" fmla="*/ 1248228 w 1248228"/>
                <a:gd name="T12" fmla="*/ 290286 h 2902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48228" h="290286">
                  <a:moveTo>
                    <a:pt x="1248228" y="0"/>
                  </a:moveTo>
                  <a:lnTo>
                    <a:pt x="464457" y="0"/>
                  </a:lnTo>
                  <a:lnTo>
                    <a:pt x="0" y="290286"/>
                  </a:lnTo>
                </a:path>
              </a:pathLst>
            </a:custGeom>
            <a:noFill/>
            <a:ln w="25400" cap="flat" cmpd="sng">
              <a:solidFill>
                <a:srgbClr val="C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5380" name="任意多边形 4">
              <a:extLst>
                <a:ext uri="{FF2B5EF4-FFF2-40B4-BE49-F238E27FC236}">
                  <a16:creationId xmlns:a16="http://schemas.microsoft.com/office/drawing/2014/main" id="{042834E4-95A9-44C1-9105-D5821E5D749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0" y="2114816"/>
              <a:ext cx="1187556" cy="252444"/>
            </a:xfrm>
            <a:custGeom>
              <a:avLst/>
              <a:gdLst>
                <a:gd name="T0" fmla="*/ 1022668 w 1248228"/>
                <a:gd name="T1" fmla="*/ 0 h 290286"/>
                <a:gd name="T2" fmla="*/ 380528 w 1248228"/>
                <a:gd name="T3" fmla="*/ 0 h 290286"/>
                <a:gd name="T4" fmla="*/ 0 w 1248228"/>
                <a:gd name="T5" fmla="*/ 166028 h 290286"/>
                <a:gd name="T6" fmla="*/ 0 60000 65536"/>
                <a:gd name="T7" fmla="*/ 0 60000 65536"/>
                <a:gd name="T8" fmla="*/ 0 60000 65536"/>
                <a:gd name="T9" fmla="*/ 0 w 1248228"/>
                <a:gd name="T10" fmla="*/ 0 h 290286"/>
                <a:gd name="T11" fmla="*/ 1248228 w 1248228"/>
                <a:gd name="T12" fmla="*/ 290286 h 2902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48228" h="290286">
                  <a:moveTo>
                    <a:pt x="1248228" y="0"/>
                  </a:moveTo>
                  <a:lnTo>
                    <a:pt x="464457" y="0"/>
                  </a:lnTo>
                  <a:lnTo>
                    <a:pt x="0" y="290286"/>
                  </a:lnTo>
                </a:path>
              </a:pathLst>
            </a:custGeom>
            <a:noFill/>
            <a:ln w="25400" cap="flat" cmpd="sng">
              <a:solidFill>
                <a:srgbClr val="A6A6A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118" name="直接连接符 5">
              <a:extLst>
                <a:ext uri="{FF2B5EF4-FFF2-40B4-BE49-F238E27FC236}">
                  <a16:creationId xmlns:a16="http://schemas.microsoft.com/office/drawing/2014/main" id="{DA13357B-D80A-4847-9691-843407D63F4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300000">
              <a:off x="541386" y="831955"/>
              <a:ext cx="647758" cy="0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noFill/>
                </a14:hiddenFill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4119" name="直接连接符 6">
              <a:extLst>
                <a:ext uri="{FF2B5EF4-FFF2-40B4-BE49-F238E27FC236}">
                  <a16:creationId xmlns:a16="http://schemas.microsoft.com/office/drawing/2014/main" id="{376E3225-B7DD-4068-9D23-B18593A369C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300000">
              <a:off x="541386" y="1621041"/>
              <a:ext cx="647758" cy="0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noFill/>
                </a14:hiddenFill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4120" name="TextBox 146">
              <a:extLst>
                <a:ext uri="{FF2B5EF4-FFF2-40B4-BE49-F238E27FC236}">
                  <a16:creationId xmlns:a16="http://schemas.microsoft.com/office/drawing/2014/main" id="{458110C7-3144-4668-B942-77F2237805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1679" y="82560"/>
              <a:ext cx="2381462" cy="3080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0" lang="en-US" altLang="zh-CN" sz="1400" b="1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20% </a:t>
              </a:r>
              <a:r>
                <a:rPr kumimoji="0" lang="zh-CN" altLang="en-US" sz="1400" b="1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Click Add Text</a:t>
              </a:r>
              <a:endParaRPr kumimoji="0" lang="en-US" altLang="zh-CN" sz="1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121" name="TextBox 146">
              <a:extLst>
                <a:ext uri="{FF2B5EF4-FFF2-40B4-BE49-F238E27FC236}">
                  <a16:creationId xmlns:a16="http://schemas.microsoft.com/office/drawing/2014/main" id="{FDB094D4-A9DB-49F9-824F-7A0C069A05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1679" y="706526"/>
              <a:ext cx="2381462" cy="3080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0" lang="en-US" altLang="zh-CN" sz="1400" b="1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6% </a:t>
              </a:r>
              <a:r>
                <a:rPr kumimoji="0" lang="zh-CN" altLang="en-US" sz="1400" b="1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Click Add Text</a:t>
              </a:r>
              <a:endParaRPr kumimoji="0" lang="en-US" altLang="zh-CN" sz="14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122" name="TextBox 146">
              <a:extLst>
                <a:ext uri="{FF2B5EF4-FFF2-40B4-BE49-F238E27FC236}">
                  <a16:creationId xmlns:a16="http://schemas.microsoft.com/office/drawing/2014/main" id="{ADD0E0BA-D498-43F8-B4D4-B2C7C28B1B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1679" y="1438456"/>
              <a:ext cx="2381462" cy="3080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0" lang="en-US" altLang="zh-CN" sz="1400" b="1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11% </a:t>
              </a:r>
              <a:r>
                <a:rPr kumimoji="0" lang="zh-CN" altLang="en-US" sz="1400" b="1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Click Add Text</a:t>
              </a:r>
              <a:endParaRPr kumimoji="0" lang="en-US" altLang="zh-CN" sz="14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123" name="TextBox 146">
              <a:extLst>
                <a:ext uri="{FF2B5EF4-FFF2-40B4-BE49-F238E27FC236}">
                  <a16:creationId xmlns:a16="http://schemas.microsoft.com/office/drawing/2014/main" id="{BB1063A5-AD38-429F-8A8D-C393C41E57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1679" y="1971923"/>
              <a:ext cx="2381462" cy="3080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0" lang="en-US" altLang="zh-CN" sz="1400" b="1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12% </a:t>
              </a:r>
              <a:r>
                <a:rPr kumimoji="0" lang="zh-CN" altLang="en-US" sz="1400" b="1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Click Add Text</a:t>
              </a:r>
              <a:endParaRPr kumimoji="0" lang="en-US" altLang="zh-CN" sz="14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5131" name="Group 11">
            <a:extLst>
              <a:ext uri="{FF2B5EF4-FFF2-40B4-BE49-F238E27FC236}">
                <a16:creationId xmlns:a16="http://schemas.microsoft.com/office/drawing/2014/main" id="{796184B0-8620-4C3A-BD43-FBA572255F0F}"/>
              </a:ext>
            </a:extLst>
          </p:cNvPr>
          <p:cNvGrpSpPr>
            <a:grpSpLocks/>
          </p:cNvGrpSpPr>
          <p:nvPr/>
        </p:nvGrpSpPr>
        <p:grpSpPr bwMode="auto">
          <a:xfrm>
            <a:off x="357188" y="2711450"/>
            <a:ext cx="3562350" cy="2206625"/>
            <a:chOff x="0" y="0"/>
            <a:chExt cx="3561792" cy="2207606"/>
          </a:xfrm>
        </p:grpSpPr>
        <p:sp>
          <p:nvSpPr>
            <p:cNvPr id="15373" name="任意多边形 1">
              <a:extLst>
                <a:ext uri="{FF2B5EF4-FFF2-40B4-BE49-F238E27FC236}">
                  <a16:creationId xmlns:a16="http://schemas.microsoft.com/office/drawing/2014/main" id="{7176926F-C0F7-4F61-B2EE-F0F6B99E4D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4528" y="0"/>
              <a:ext cx="1187264" cy="252525"/>
            </a:xfrm>
            <a:custGeom>
              <a:avLst/>
              <a:gdLst>
                <a:gd name="T0" fmla="*/ 1021663 w 1248228"/>
                <a:gd name="T1" fmla="*/ 0 h 290286"/>
                <a:gd name="T2" fmla="*/ 380154 w 1248228"/>
                <a:gd name="T3" fmla="*/ 0 h 290286"/>
                <a:gd name="T4" fmla="*/ 0 w 1248228"/>
                <a:gd name="T5" fmla="*/ 166241 h 290286"/>
                <a:gd name="T6" fmla="*/ 0 60000 65536"/>
                <a:gd name="T7" fmla="*/ 0 60000 65536"/>
                <a:gd name="T8" fmla="*/ 0 60000 65536"/>
                <a:gd name="T9" fmla="*/ 0 w 1248228"/>
                <a:gd name="T10" fmla="*/ 0 h 290286"/>
                <a:gd name="T11" fmla="*/ 1248228 w 1248228"/>
                <a:gd name="T12" fmla="*/ 290286 h 2902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48228" h="290286">
                  <a:moveTo>
                    <a:pt x="1248228" y="0"/>
                  </a:moveTo>
                  <a:lnTo>
                    <a:pt x="464457" y="0"/>
                  </a:lnTo>
                  <a:lnTo>
                    <a:pt x="0" y="290286"/>
                  </a:lnTo>
                </a:path>
              </a:pathLst>
            </a:custGeom>
            <a:noFill/>
            <a:ln w="25400" cap="flat" cmpd="sng">
              <a:solidFill>
                <a:srgbClr val="A6A6A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5374" name="任意多边形 2">
              <a:extLst>
                <a:ext uri="{FF2B5EF4-FFF2-40B4-BE49-F238E27FC236}">
                  <a16:creationId xmlns:a16="http://schemas.microsoft.com/office/drawing/2014/main" id="{7BDDD16D-A211-454F-B098-2DA90CADB73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374528" y="1955082"/>
              <a:ext cx="1187264" cy="252524"/>
            </a:xfrm>
            <a:custGeom>
              <a:avLst/>
              <a:gdLst>
                <a:gd name="T0" fmla="*/ 1021663 w 1248228"/>
                <a:gd name="T1" fmla="*/ 0 h 290286"/>
                <a:gd name="T2" fmla="*/ 380154 w 1248228"/>
                <a:gd name="T3" fmla="*/ 0 h 290286"/>
                <a:gd name="T4" fmla="*/ 0 w 1248228"/>
                <a:gd name="T5" fmla="*/ 166239 h 290286"/>
                <a:gd name="T6" fmla="*/ 0 60000 65536"/>
                <a:gd name="T7" fmla="*/ 0 60000 65536"/>
                <a:gd name="T8" fmla="*/ 0 60000 65536"/>
                <a:gd name="T9" fmla="*/ 0 w 1248228"/>
                <a:gd name="T10" fmla="*/ 0 h 290286"/>
                <a:gd name="T11" fmla="*/ 1248228 w 1248228"/>
                <a:gd name="T12" fmla="*/ 290286 h 2902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48228" h="290286">
                  <a:moveTo>
                    <a:pt x="1248228" y="0"/>
                  </a:moveTo>
                  <a:lnTo>
                    <a:pt x="464457" y="0"/>
                  </a:lnTo>
                  <a:lnTo>
                    <a:pt x="0" y="290286"/>
                  </a:lnTo>
                </a:path>
              </a:pathLst>
            </a:custGeom>
            <a:noFill/>
            <a:ln w="25400" cap="flat" cmpd="sng">
              <a:solidFill>
                <a:srgbClr val="A6A6A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112" name="直接连接符 7">
              <a:extLst>
                <a:ext uri="{FF2B5EF4-FFF2-40B4-BE49-F238E27FC236}">
                  <a16:creationId xmlns:a16="http://schemas.microsoft.com/office/drawing/2014/main" id="{2134C123-20CD-49FE-A60C-E55C15A264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74528" y="1256271"/>
              <a:ext cx="647599" cy="0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noFill/>
                </a14:hiddenFill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4113" name="TextBox 146">
              <a:extLst>
                <a:ext uri="{FF2B5EF4-FFF2-40B4-BE49-F238E27FC236}">
                  <a16:creationId xmlns:a16="http://schemas.microsoft.com/office/drawing/2014/main" id="{BE82547F-C3B5-41D8-B616-B137145368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797849"/>
              <a:ext cx="2363417" cy="306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/>
              <a:r>
                <a:rPr kumimoji="0" lang="zh-CN" altLang="en-US" sz="1400" b="1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Click Add Text </a:t>
              </a:r>
              <a:r>
                <a:rPr kumimoji="0" lang="en-US" altLang="zh-CN" sz="1400" b="1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14%</a:t>
              </a:r>
              <a:endParaRPr kumimoji="0" lang="zh-CN" altLang="en-US" sz="1800"/>
            </a:p>
          </p:txBody>
        </p:sp>
        <p:sp>
          <p:nvSpPr>
            <p:cNvPr id="4114" name="TextBox 146">
              <a:extLst>
                <a:ext uri="{FF2B5EF4-FFF2-40B4-BE49-F238E27FC236}">
                  <a16:creationId xmlns:a16="http://schemas.microsoft.com/office/drawing/2014/main" id="{F22E3F25-0A46-48A0-9CD7-28A9920C3C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102215"/>
              <a:ext cx="2363417" cy="306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/>
              <a:r>
                <a:rPr kumimoji="0" lang="zh-CN" altLang="en-US" sz="1400" b="1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Click Add Text </a:t>
              </a:r>
              <a:r>
                <a:rPr kumimoji="0" lang="en-US" altLang="zh-CN" sz="1400" b="1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14%</a:t>
              </a:r>
              <a:endParaRPr kumimoji="0" lang="zh-CN" altLang="en-US" sz="1800"/>
            </a:p>
          </p:txBody>
        </p:sp>
        <p:sp>
          <p:nvSpPr>
            <p:cNvPr id="4115" name="TextBox 146">
              <a:extLst>
                <a:ext uri="{FF2B5EF4-FFF2-40B4-BE49-F238E27FC236}">
                  <a16:creationId xmlns:a16="http://schemas.microsoft.com/office/drawing/2014/main" id="{D32DD86A-D30D-40AD-9334-754FE94191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84175"/>
              <a:ext cx="2363417" cy="308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/>
              <a:r>
                <a:rPr kumimoji="0" lang="zh-CN" altLang="en-US" sz="1400" b="1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Click Add Text </a:t>
              </a:r>
              <a:r>
                <a:rPr kumimoji="0" lang="en-US" altLang="zh-CN" sz="1400" b="1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23%</a:t>
              </a:r>
              <a:endParaRPr kumimoji="0" lang="zh-CN" altLang="en-US" sz="1800"/>
            </a:p>
          </p:txBody>
        </p:sp>
      </p:grpSp>
      <p:grpSp>
        <p:nvGrpSpPr>
          <p:cNvPr id="5138" name="Group 18">
            <a:extLst>
              <a:ext uri="{FF2B5EF4-FFF2-40B4-BE49-F238E27FC236}">
                <a16:creationId xmlns:a16="http://schemas.microsoft.com/office/drawing/2014/main" id="{B49911C5-DE6D-4C2E-B71B-12B33568F15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078163" y="2271713"/>
            <a:ext cx="2987675" cy="2987675"/>
            <a:chOff x="0" y="0"/>
            <a:chExt cx="2988000" cy="2988000"/>
          </a:xfrm>
        </p:grpSpPr>
        <p:sp>
          <p:nvSpPr>
            <p:cNvPr id="15365" name="饼形 15">
              <a:extLst>
                <a:ext uri="{FF2B5EF4-FFF2-40B4-BE49-F238E27FC236}">
                  <a16:creationId xmlns:a16="http://schemas.microsoft.com/office/drawing/2014/main" id="{F10CD61E-D775-4B5C-BE38-AAD0A020892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4478" y="144478"/>
              <a:ext cx="2699044" cy="2699044"/>
            </a:xfrm>
            <a:custGeom>
              <a:avLst/>
              <a:gdLst>
                <a:gd name="T0" fmla="*/ 2699044 w 2699044"/>
                <a:gd name="T1" fmla="*/ 1349522 h 2699044"/>
                <a:gd name="T2" fmla="*/ 1349522 w 2699044"/>
                <a:gd name="T3" fmla="*/ 2699044 h 2699044"/>
                <a:gd name="T4" fmla="*/ 0 w 2699044"/>
                <a:gd name="T5" fmla="*/ 1349522 h 2699044"/>
                <a:gd name="T6" fmla="*/ 1349522 w 2699044"/>
                <a:gd name="T7" fmla="*/ 0 h 26990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99044"/>
                <a:gd name="T13" fmla="*/ 0 h 2699044"/>
                <a:gd name="T14" fmla="*/ 2699044 w 2699044"/>
                <a:gd name="T15" fmla="*/ 2699044 h 26990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99044" h="2699044">
                  <a:moveTo>
                    <a:pt x="2527784" y="691564"/>
                  </a:moveTo>
                  <a:lnTo>
                    <a:pt x="2527783" y="691564"/>
                  </a:lnTo>
                  <a:cubicBezTo>
                    <a:pt x="2639645" y="891885"/>
                    <a:pt x="2698588" y="1117418"/>
                    <a:pt x="2699041" y="1346855"/>
                  </a:cubicBezTo>
                  <a:lnTo>
                    <a:pt x="1349522" y="1349522"/>
                  </a:lnTo>
                  <a:lnTo>
                    <a:pt x="2527784" y="691564"/>
                  </a:lnTo>
                  <a:close/>
                </a:path>
              </a:pathLst>
            </a:custGeom>
            <a:solidFill>
              <a:srgbClr val="F2F2F2"/>
            </a:solidFill>
            <a:ln w="12700" cap="flat" cmpd="sng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66" name="饼形 16">
              <a:extLst>
                <a:ext uri="{FF2B5EF4-FFF2-40B4-BE49-F238E27FC236}">
                  <a16:creationId xmlns:a16="http://schemas.microsoft.com/office/drawing/2014/main" id="{8635680F-93CF-446B-BD95-8CB8443CF90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4478" y="144478"/>
              <a:ext cx="2699044" cy="2699044"/>
            </a:xfrm>
            <a:custGeom>
              <a:avLst/>
              <a:gdLst>
                <a:gd name="T0" fmla="*/ 2699044 w 2699044"/>
                <a:gd name="T1" fmla="*/ 1349522 h 2699044"/>
                <a:gd name="T2" fmla="*/ 1349522 w 2699044"/>
                <a:gd name="T3" fmla="*/ 2699044 h 2699044"/>
                <a:gd name="T4" fmla="*/ 0 w 2699044"/>
                <a:gd name="T5" fmla="*/ 1349522 h 2699044"/>
                <a:gd name="T6" fmla="*/ 1349522 w 2699044"/>
                <a:gd name="T7" fmla="*/ 0 h 26990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99044"/>
                <a:gd name="T13" fmla="*/ 0 h 2699044"/>
                <a:gd name="T14" fmla="*/ 2699044 w 2699044"/>
                <a:gd name="T15" fmla="*/ 2699044 h 26990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99044" h="2699044">
                  <a:moveTo>
                    <a:pt x="2699042" y="1347120"/>
                  </a:moveTo>
                  <a:lnTo>
                    <a:pt x="2699041" y="1347120"/>
                  </a:lnTo>
                  <a:cubicBezTo>
                    <a:pt x="2699043" y="1347920"/>
                    <a:pt x="2699044" y="1348721"/>
                    <a:pt x="2699044" y="1349522"/>
                  </a:cubicBezTo>
                  <a:cubicBezTo>
                    <a:pt x="2699044" y="1668689"/>
                    <a:pt x="2585922" y="1977527"/>
                    <a:pt x="2379771" y="2221185"/>
                  </a:cubicBezTo>
                  <a:lnTo>
                    <a:pt x="1349522" y="1349522"/>
                  </a:lnTo>
                  <a:lnTo>
                    <a:pt x="2699042" y="1347120"/>
                  </a:lnTo>
                  <a:close/>
                </a:path>
              </a:pathLst>
            </a:custGeom>
            <a:solidFill>
              <a:srgbClr val="D9D9D9"/>
            </a:solidFill>
            <a:ln w="12700" cap="flat" cmpd="sng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67" name="饼形 17">
              <a:extLst>
                <a:ext uri="{FF2B5EF4-FFF2-40B4-BE49-F238E27FC236}">
                  <a16:creationId xmlns:a16="http://schemas.microsoft.com/office/drawing/2014/main" id="{3BE53D3D-EE1F-4EA8-BDE1-97C93D5D1CE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4478" y="144478"/>
              <a:ext cx="2699044" cy="2699044"/>
            </a:xfrm>
            <a:custGeom>
              <a:avLst/>
              <a:gdLst>
                <a:gd name="T0" fmla="*/ 2699044 w 2699044"/>
                <a:gd name="T1" fmla="*/ 1349522 h 2699044"/>
                <a:gd name="T2" fmla="*/ 1349522 w 2699044"/>
                <a:gd name="T3" fmla="*/ 2699044 h 2699044"/>
                <a:gd name="T4" fmla="*/ 0 w 2699044"/>
                <a:gd name="T5" fmla="*/ 1349522 h 2699044"/>
                <a:gd name="T6" fmla="*/ 1349522 w 2699044"/>
                <a:gd name="T7" fmla="*/ 0 h 26990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99044"/>
                <a:gd name="T13" fmla="*/ 0 h 2699044"/>
                <a:gd name="T14" fmla="*/ 2699044 w 2699044"/>
                <a:gd name="T15" fmla="*/ 2699044 h 26990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99044" h="2699044">
                  <a:moveTo>
                    <a:pt x="2379824" y="2221123"/>
                  </a:moveTo>
                  <a:lnTo>
                    <a:pt x="2379823" y="2221122"/>
                  </a:lnTo>
                  <a:cubicBezTo>
                    <a:pt x="2123408" y="2524225"/>
                    <a:pt x="1746536" y="2699043"/>
                    <a:pt x="1349522" y="2699044"/>
                  </a:cubicBezTo>
                  <a:cubicBezTo>
                    <a:pt x="1346404" y="2699044"/>
                    <a:pt x="1343287" y="2699033"/>
                    <a:pt x="1340171" y="2699011"/>
                  </a:cubicBezTo>
                  <a:lnTo>
                    <a:pt x="1349522" y="1349522"/>
                  </a:lnTo>
                  <a:lnTo>
                    <a:pt x="2379824" y="2221123"/>
                  </a:lnTo>
                  <a:close/>
                </a:path>
              </a:pathLst>
            </a:custGeom>
            <a:solidFill>
              <a:srgbClr val="BFBFBF"/>
            </a:solidFill>
            <a:ln w="12700" cap="flat" cmpd="sng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68" name="饼形 18">
              <a:extLst>
                <a:ext uri="{FF2B5EF4-FFF2-40B4-BE49-F238E27FC236}">
                  <a16:creationId xmlns:a16="http://schemas.microsoft.com/office/drawing/2014/main" id="{0B161A7B-FC78-4097-889D-F6EA05C36A1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4478" y="144478"/>
              <a:ext cx="2699044" cy="2699044"/>
            </a:xfrm>
            <a:custGeom>
              <a:avLst/>
              <a:gdLst>
                <a:gd name="T0" fmla="*/ 2699044 w 2699044"/>
                <a:gd name="T1" fmla="*/ 1349522 h 2699044"/>
                <a:gd name="T2" fmla="*/ 1349522 w 2699044"/>
                <a:gd name="T3" fmla="*/ 2699044 h 2699044"/>
                <a:gd name="T4" fmla="*/ 0 w 2699044"/>
                <a:gd name="T5" fmla="*/ 1349522 h 2699044"/>
                <a:gd name="T6" fmla="*/ 1349522 w 2699044"/>
                <a:gd name="T7" fmla="*/ 0 h 26990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99044"/>
                <a:gd name="T13" fmla="*/ 0 h 2699044"/>
                <a:gd name="T14" fmla="*/ 2699044 w 2699044"/>
                <a:gd name="T15" fmla="*/ 2699044 h 26990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99044" h="2699044">
                  <a:moveTo>
                    <a:pt x="1343308" y="2699030"/>
                  </a:moveTo>
                  <a:lnTo>
                    <a:pt x="1343308" y="2699029"/>
                  </a:lnTo>
                  <a:cubicBezTo>
                    <a:pt x="917997" y="2697071"/>
                    <a:pt x="518497" y="2494729"/>
                    <a:pt x="265268" y="2153017"/>
                  </a:cubicBezTo>
                  <a:lnTo>
                    <a:pt x="1349522" y="1349522"/>
                  </a:lnTo>
                  <a:lnTo>
                    <a:pt x="1343308" y="2699030"/>
                  </a:lnTo>
                  <a:close/>
                </a:path>
              </a:pathLst>
            </a:custGeom>
            <a:solidFill>
              <a:srgbClr val="A6A6A6"/>
            </a:solidFill>
            <a:ln w="12700" cap="flat" cmpd="sng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69" name="饼形 19">
              <a:extLst>
                <a:ext uri="{FF2B5EF4-FFF2-40B4-BE49-F238E27FC236}">
                  <a16:creationId xmlns:a16="http://schemas.microsoft.com/office/drawing/2014/main" id="{88AB7422-7FBE-456B-9C4C-FA02619C4A5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4478" y="144478"/>
              <a:ext cx="2699044" cy="2699044"/>
            </a:xfrm>
            <a:custGeom>
              <a:avLst/>
              <a:gdLst>
                <a:gd name="T0" fmla="*/ 2699044 w 2699044"/>
                <a:gd name="T1" fmla="*/ 1349522 h 2699044"/>
                <a:gd name="T2" fmla="*/ 1349522 w 2699044"/>
                <a:gd name="T3" fmla="*/ 2699044 h 2699044"/>
                <a:gd name="T4" fmla="*/ 0 w 2699044"/>
                <a:gd name="T5" fmla="*/ 1349522 h 2699044"/>
                <a:gd name="T6" fmla="*/ 1349522 w 2699044"/>
                <a:gd name="T7" fmla="*/ 0 h 26990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99044"/>
                <a:gd name="T13" fmla="*/ 0 h 2699044"/>
                <a:gd name="T14" fmla="*/ 2699044 w 2699044"/>
                <a:gd name="T15" fmla="*/ 2699044 h 26990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99044" h="2699044">
                  <a:moveTo>
                    <a:pt x="268984" y="2158007"/>
                  </a:moveTo>
                  <a:lnTo>
                    <a:pt x="268984" y="2158006"/>
                  </a:lnTo>
                  <a:cubicBezTo>
                    <a:pt x="94366" y="1924631"/>
                    <a:pt x="0" y="1640993"/>
                    <a:pt x="0" y="1349522"/>
                  </a:cubicBezTo>
                  <a:cubicBezTo>
                    <a:pt x="-1" y="1216463"/>
                    <a:pt x="19678" y="1084136"/>
                    <a:pt x="58395" y="956836"/>
                  </a:cubicBezTo>
                  <a:lnTo>
                    <a:pt x="1349522" y="1349522"/>
                  </a:lnTo>
                  <a:lnTo>
                    <a:pt x="268984" y="2158007"/>
                  </a:lnTo>
                  <a:close/>
                </a:path>
              </a:pathLst>
            </a:custGeom>
            <a:solidFill>
              <a:srgbClr val="7F7F7F"/>
            </a:solidFill>
            <a:ln w="12700" cap="flat" cmpd="sng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70" name="饼形 20">
              <a:extLst>
                <a:ext uri="{FF2B5EF4-FFF2-40B4-BE49-F238E27FC236}">
                  <a16:creationId xmlns:a16="http://schemas.microsoft.com/office/drawing/2014/main" id="{580E62B2-B36C-43B4-89E1-747815C0BE9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4478" y="144478"/>
              <a:ext cx="2699044" cy="2699044"/>
            </a:xfrm>
            <a:custGeom>
              <a:avLst/>
              <a:gdLst>
                <a:gd name="T0" fmla="*/ 2699044 w 2699044"/>
                <a:gd name="T1" fmla="*/ 1349522 h 2699044"/>
                <a:gd name="T2" fmla="*/ 1349522 w 2699044"/>
                <a:gd name="T3" fmla="*/ 2699044 h 2699044"/>
                <a:gd name="T4" fmla="*/ 0 w 2699044"/>
                <a:gd name="T5" fmla="*/ 1349522 h 2699044"/>
                <a:gd name="T6" fmla="*/ 1349522 w 2699044"/>
                <a:gd name="T7" fmla="*/ 0 h 26990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99044"/>
                <a:gd name="T13" fmla="*/ 0 h 2699044"/>
                <a:gd name="T14" fmla="*/ 2699044 w 2699044"/>
                <a:gd name="T15" fmla="*/ 2699044 h 26990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99044" h="2699044">
                  <a:moveTo>
                    <a:pt x="60010" y="951566"/>
                  </a:moveTo>
                  <a:lnTo>
                    <a:pt x="60010" y="951566"/>
                  </a:lnTo>
                  <a:cubicBezTo>
                    <a:pt x="234591" y="385863"/>
                    <a:pt x="757493" y="-1"/>
                    <a:pt x="1349522" y="0"/>
                  </a:cubicBezTo>
                  <a:cubicBezTo>
                    <a:pt x="1349522" y="0"/>
                    <a:pt x="1349522" y="0"/>
                    <a:pt x="1349522" y="0"/>
                  </a:cubicBezTo>
                  <a:lnTo>
                    <a:pt x="1349522" y="1349522"/>
                  </a:lnTo>
                  <a:lnTo>
                    <a:pt x="60010" y="951566"/>
                  </a:lnTo>
                  <a:close/>
                </a:path>
              </a:pathLst>
            </a:custGeom>
            <a:solidFill>
              <a:srgbClr val="595959"/>
            </a:solidFill>
            <a:ln w="12700" cap="flat" cmpd="sng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5371" name="饼形 21">
              <a:extLst>
                <a:ext uri="{FF2B5EF4-FFF2-40B4-BE49-F238E27FC236}">
                  <a16:creationId xmlns:a16="http://schemas.microsoft.com/office/drawing/2014/main" id="{3A9D6450-1FC8-4A36-A620-E51A4F6763F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4478" y="144478"/>
              <a:ext cx="2699044" cy="2699044"/>
            </a:xfrm>
            <a:custGeom>
              <a:avLst/>
              <a:gdLst>
                <a:gd name="T0" fmla="*/ 2699044 w 2699044"/>
                <a:gd name="T1" fmla="*/ 1349522 h 2699044"/>
                <a:gd name="T2" fmla="*/ 1349522 w 2699044"/>
                <a:gd name="T3" fmla="*/ 2699044 h 2699044"/>
                <a:gd name="T4" fmla="*/ 0 w 2699044"/>
                <a:gd name="T5" fmla="*/ 1349522 h 2699044"/>
                <a:gd name="T6" fmla="*/ 1349522 w 2699044"/>
                <a:gd name="T7" fmla="*/ 0 h 26990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99044"/>
                <a:gd name="T13" fmla="*/ 0 h 2699044"/>
                <a:gd name="T14" fmla="*/ 2699044 w 2699044"/>
                <a:gd name="T15" fmla="*/ 2699044 h 26990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99044" h="2699044">
                  <a:moveTo>
                    <a:pt x="1348283" y="1"/>
                  </a:moveTo>
                  <a:lnTo>
                    <a:pt x="1348282" y="0"/>
                  </a:lnTo>
                  <a:cubicBezTo>
                    <a:pt x="1348695" y="0"/>
                    <a:pt x="1349108" y="-1"/>
                    <a:pt x="1349522" y="0"/>
                  </a:cubicBezTo>
                  <a:cubicBezTo>
                    <a:pt x="1839980" y="0"/>
                    <a:pt x="2291827" y="266092"/>
                    <a:pt x="2529699" y="695005"/>
                  </a:cubicBezTo>
                  <a:lnTo>
                    <a:pt x="1349522" y="1349522"/>
                  </a:lnTo>
                  <a:lnTo>
                    <a:pt x="1348283" y="1"/>
                  </a:lnTo>
                  <a:close/>
                </a:path>
              </a:pathLst>
            </a:custGeom>
            <a:solidFill>
              <a:srgbClr val="C00000">
                <a:alpha val="78038"/>
              </a:srgbClr>
            </a:solidFill>
            <a:ln w="12700" cap="flat" cmpd="sng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09" name="椭圆 22">
              <a:extLst>
                <a:ext uri="{FF2B5EF4-FFF2-40B4-BE49-F238E27FC236}">
                  <a16:creationId xmlns:a16="http://schemas.microsoft.com/office/drawing/2014/main" id="{2DE04228-2EB3-4F00-AD89-C950E44F981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0"/>
              <a:ext cx="2988000" cy="2988000"/>
            </a:xfrm>
            <a:prstGeom prst="ellipse">
              <a:avLst/>
            </a:prstGeom>
            <a:noFill/>
            <a:ln w="12700">
              <a:solidFill>
                <a:srgbClr val="7F7F7F"/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fontAlgn="ctr">
                <a:buClr>
                  <a:srgbClr val="FF0000"/>
                </a:buClr>
                <a:buSzPct val="70000"/>
                <a:buFont typeface="Arial" charset="0"/>
                <a:buNone/>
                <a:defRPr/>
              </a:pPr>
              <a:endParaRPr lang="zh-CN" b="1">
                <a:solidFill>
                  <a:srgbClr val="000000"/>
                </a:solidFill>
                <a:latin typeface="Calibri" charset="0"/>
                <a:ea typeface="宋体" charset="0"/>
                <a:cs typeface="宋体" charset="0"/>
                <a:sym typeface="Calibri" charset="0"/>
              </a:endParaRPr>
            </a:p>
          </p:txBody>
        </p:sp>
      </p:grpSp>
      <p:sp>
        <p:nvSpPr>
          <p:cNvPr id="5147" name="TextBox 146">
            <a:extLst>
              <a:ext uri="{FF2B5EF4-FFF2-40B4-BE49-F238E27FC236}">
                <a16:creationId xmlns:a16="http://schemas.microsoft.com/office/drawing/2014/main" id="{E7983A29-71F8-4BB0-B8B1-F7B39D278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7988" y="1628775"/>
            <a:ext cx="32480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0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Click here to add a title</a:t>
            </a:r>
            <a:endParaRPr kumimoji="0" lang="en-US" altLang="en-US" sz="200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8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7" grpId="0" bldLvl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8">
            <a:extLst>
              <a:ext uri="{FF2B5EF4-FFF2-40B4-BE49-F238E27FC236}">
                <a16:creationId xmlns:a16="http://schemas.microsoft.com/office/drawing/2014/main" id="{59A96919-7631-4E36-9F4C-43E773EA9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6346825"/>
            <a:ext cx="53562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  <a:defRPr/>
            </a:pPr>
            <a:r>
              <a:rPr lang="zh-CN" altLang="en-US" sz="1400">
                <a:solidFill>
                  <a:schemeClr val="bg1"/>
                </a:solidFill>
                <a:latin typeface="微软雅黑" charset="0"/>
                <a:ea typeface="微软雅黑" charset="0"/>
                <a:cs typeface="微软雅黑" charset="0"/>
                <a:sym typeface="微软雅黑" charset="0"/>
              </a:rPr>
              <a:t>First</a:t>
            </a:r>
            <a:r>
              <a:rPr lang="zh-CN" sz="1400">
                <a:solidFill>
                  <a:schemeClr val="bg1"/>
                </a:solidFill>
                <a:latin typeface="微软雅黑" charset="0"/>
                <a:ea typeface="微软雅黑" charset="0"/>
                <a:cs typeface="微软雅黑" charset="0"/>
                <a:sym typeface="微软雅黑" charset="0"/>
              </a:rPr>
              <a:t>PPT HTTP://WWW.1PPT.COM</a:t>
            </a:r>
          </a:p>
        </p:txBody>
      </p:sp>
      <p:grpSp>
        <p:nvGrpSpPr>
          <p:cNvPr id="33794" name="Group 3">
            <a:extLst>
              <a:ext uri="{FF2B5EF4-FFF2-40B4-BE49-F238E27FC236}">
                <a16:creationId xmlns:a16="http://schemas.microsoft.com/office/drawing/2014/main" id="{A93B0C6C-BD89-43C6-B4F6-40AC056B031B}"/>
              </a:ext>
            </a:extLst>
          </p:cNvPr>
          <p:cNvGrpSpPr>
            <a:grpSpLocks/>
          </p:cNvGrpSpPr>
          <p:nvPr/>
        </p:nvGrpSpPr>
        <p:grpSpPr bwMode="auto">
          <a:xfrm>
            <a:off x="63500" y="836613"/>
            <a:ext cx="8324850" cy="5832475"/>
            <a:chOff x="0" y="0"/>
            <a:chExt cx="6037" cy="3947"/>
          </a:xfrm>
        </p:grpSpPr>
        <p:sp>
          <p:nvSpPr>
            <p:cNvPr id="33795" name="Freeform 668">
              <a:extLst>
                <a:ext uri="{FF2B5EF4-FFF2-40B4-BE49-F238E27FC236}">
                  <a16:creationId xmlns:a16="http://schemas.microsoft.com/office/drawing/2014/main" id="{61344472-BBBE-40BC-9E87-477CD9CF8F52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357" y="204"/>
              <a:ext cx="1632" cy="1167"/>
            </a:xfrm>
            <a:custGeom>
              <a:avLst/>
              <a:gdLst>
                <a:gd name="T0" fmla="*/ 1238 w 1816"/>
                <a:gd name="T1" fmla="*/ 210 h 1816"/>
                <a:gd name="T2" fmla="*/ 1287 w 1816"/>
                <a:gd name="T3" fmla="*/ 166 h 1816"/>
                <a:gd name="T4" fmla="*/ 1145 w 1816"/>
                <a:gd name="T5" fmla="*/ 122 h 1816"/>
                <a:gd name="T6" fmla="*/ 1087 w 1816"/>
                <a:gd name="T7" fmla="*/ 57 h 1816"/>
                <a:gd name="T8" fmla="*/ 956 w 1816"/>
                <a:gd name="T9" fmla="*/ 57 h 1816"/>
                <a:gd name="T10" fmla="*/ 834 w 1816"/>
                <a:gd name="T11" fmla="*/ 37 h 1816"/>
                <a:gd name="T12" fmla="*/ 710 w 1816"/>
                <a:gd name="T13" fmla="*/ 28 h 1816"/>
                <a:gd name="T14" fmla="*/ 575 w 1816"/>
                <a:gd name="T15" fmla="*/ 30 h 1816"/>
                <a:gd name="T16" fmla="*/ 455 w 1816"/>
                <a:gd name="T17" fmla="*/ 11 h 1816"/>
                <a:gd name="T18" fmla="*/ 333 w 1816"/>
                <a:gd name="T19" fmla="*/ 63 h 1816"/>
                <a:gd name="T20" fmla="*/ 156 w 1816"/>
                <a:gd name="T21" fmla="*/ 84 h 1816"/>
                <a:gd name="T22" fmla="*/ 155 w 1816"/>
                <a:gd name="T23" fmla="*/ 132 h 1816"/>
                <a:gd name="T24" fmla="*/ 100 w 1816"/>
                <a:gd name="T25" fmla="*/ 177 h 1816"/>
                <a:gd name="T26" fmla="*/ 75 w 1816"/>
                <a:gd name="T27" fmla="*/ 222 h 1816"/>
                <a:gd name="T28" fmla="*/ 78 w 1816"/>
                <a:gd name="T29" fmla="*/ 271 h 1816"/>
                <a:gd name="T30" fmla="*/ 31 w 1816"/>
                <a:gd name="T31" fmla="*/ 316 h 1816"/>
                <a:gd name="T32" fmla="*/ 172 w 1816"/>
                <a:gd name="T33" fmla="*/ 360 h 1816"/>
                <a:gd name="T34" fmla="*/ 229 w 1816"/>
                <a:gd name="T35" fmla="*/ 425 h 1816"/>
                <a:gd name="T36" fmla="*/ 360 w 1816"/>
                <a:gd name="T37" fmla="*/ 425 h 1816"/>
                <a:gd name="T38" fmla="*/ 483 w 1816"/>
                <a:gd name="T39" fmla="*/ 445 h 1816"/>
                <a:gd name="T40" fmla="*/ 607 w 1816"/>
                <a:gd name="T41" fmla="*/ 454 h 1816"/>
                <a:gd name="T42" fmla="*/ 741 w 1816"/>
                <a:gd name="T43" fmla="*/ 452 h 1816"/>
                <a:gd name="T44" fmla="*/ 863 w 1816"/>
                <a:gd name="T45" fmla="*/ 471 h 1816"/>
                <a:gd name="T46" fmla="*/ 984 w 1816"/>
                <a:gd name="T47" fmla="*/ 419 h 1816"/>
                <a:gd name="T48" fmla="*/ 1161 w 1816"/>
                <a:gd name="T49" fmla="*/ 398 h 1816"/>
                <a:gd name="T50" fmla="*/ 1163 w 1816"/>
                <a:gd name="T51" fmla="*/ 350 h 1816"/>
                <a:gd name="T52" fmla="*/ 1218 w 1816"/>
                <a:gd name="T53" fmla="*/ 305 h 1816"/>
                <a:gd name="T54" fmla="*/ 1241 w 1816"/>
                <a:gd name="T55" fmla="*/ 260 h 1816"/>
                <a:gd name="T56" fmla="*/ 634 w 1816"/>
                <a:gd name="T57" fmla="*/ 428 h 1816"/>
                <a:gd name="T58" fmla="*/ 530 w 1816"/>
                <a:gd name="T59" fmla="*/ 422 h 1816"/>
                <a:gd name="T60" fmla="*/ 437 w 1816"/>
                <a:gd name="T61" fmla="*/ 409 h 1816"/>
                <a:gd name="T62" fmla="*/ 351 w 1816"/>
                <a:gd name="T63" fmla="*/ 391 h 1816"/>
                <a:gd name="T64" fmla="*/ 279 w 1816"/>
                <a:gd name="T65" fmla="*/ 367 h 1816"/>
                <a:gd name="T66" fmla="*/ 220 w 1816"/>
                <a:gd name="T67" fmla="*/ 338 h 1816"/>
                <a:gd name="T68" fmla="*/ 177 w 1816"/>
                <a:gd name="T69" fmla="*/ 305 h 1816"/>
                <a:gd name="T70" fmla="*/ 153 w 1816"/>
                <a:gd name="T71" fmla="*/ 270 h 1816"/>
                <a:gd name="T72" fmla="*/ 147 w 1816"/>
                <a:gd name="T73" fmla="*/ 231 h 1816"/>
                <a:gd name="T74" fmla="*/ 163 w 1816"/>
                <a:gd name="T75" fmla="*/ 194 h 1816"/>
                <a:gd name="T76" fmla="*/ 197 w 1816"/>
                <a:gd name="T77" fmla="*/ 160 h 1816"/>
                <a:gd name="T78" fmla="*/ 248 w 1816"/>
                <a:gd name="T79" fmla="*/ 129 h 1816"/>
                <a:gd name="T80" fmla="*/ 314 w 1816"/>
                <a:gd name="T81" fmla="*/ 102 h 1816"/>
                <a:gd name="T82" fmla="*/ 394 w 1816"/>
                <a:gd name="T83" fmla="*/ 80 h 1816"/>
                <a:gd name="T84" fmla="*/ 483 w 1816"/>
                <a:gd name="T85" fmla="*/ 65 h 1816"/>
                <a:gd name="T86" fmla="*/ 581 w 1816"/>
                <a:gd name="T87" fmla="*/ 56 h 1816"/>
                <a:gd name="T88" fmla="*/ 685 w 1816"/>
                <a:gd name="T89" fmla="*/ 54 h 1816"/>
                <a:gd name="T90" fmla="*/ 786 w 1816"/>
                <a:gd name="T91" fmla="*/ 60 h 1816"/>
                <a:gd name="T92" fmla="*/ 881 w 1816"/>
                <a:gd name="T93" fmla="*/ 72 h 1816"/>
                <a:gd name="T94" fmla="*/ 965 w 1816"/>
                <a:gd name="T95" fmla="*/ 91 h 1816"/>
                <a:gd name="T96" fmla="*/ 1038 w 1816"/>
                <a:gd name="T97" fmla="*/ 115 h 1816"/>
                <a:gd name="T98" fmla="*/ 1097 w 1816"/>
                <a:gd name="T99" fmla="*/ 144 h 1816"/>
                <a:gd name="T100" fmla="*/ 1140 w 1816"/>
                <a:gd name="T101" fmla="*/ 176 h 1816"/>
                <a:gd name="T102" fmla="*/ 1166 w 1816"/>
                <a:gd name="T103" fmla="*/ 212 h 1816"/>
                <a:gd name="T104" fmla="*/ 1170 w 1816"/>
                <a:gd name="T105" fmla="*/ 251 h 1816"/>
                <a:gd name="T106" fmla="*/ 1156 w 1816"/>
                <a:gd name="T107" fmla="*/ 288 h 1816"/>
                <a:gd name="T108" fmla="*/ 1121 w 1816"/>
                <a:gd name="T109" fmla="*/ 322 h 1816"/>
                <a:gd name="T110" fmla="*/ 1070 w 1816"/>
                <a:gd name="T111" fmla="*/ 353 h 1816"/>
                <a:gd name="T112" fmla="*/ 1003 w 1816"/>
                <a:gd name="T113" fmla="*/ 380 h 1816"/>
                <a:gd name="T114" fmla="*/ 925 w 1816"/>
                <a:gd name="T115" fmla="*/ 402 h 1816"/>
                <a:gd name="T116" fmla="*/ 834 w 1816"/>
                <a:gd name="T117" fmla="*/ 416 h 1816"/>
                <a:gd name="T118" fmla="*/ 736 w 1816"/>
                <a:gd name="T119" fmla="*/ 426 h 181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816"/>
                <a:gd name="T181" fmla="*/ 0 h 1816"/>
                <a:gd name="T182" fmla="*/ 1816 w 1816"/>
                <a:gd name="T183" fmla="*/ 1816 h 181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816" h="1816">
                  <a:moveTo>
                    <a:pt x="1816" y="978"/>
                  </a:moveTo>
                  <a:lnTo>
                    <a:pt x="1816" y="836"/>
                  </a:lnTo>
                  <a:lnTo>
                    <a:pt x="1710" y="836"/>
                  </a:lnTo>
                  <a:lnTo>
                    <a:pt x="1706" y="792"/>
                  </a:lnTo>
                  <a:lnTo>
                    <a:pt x="1698" y="750"/>
                  </a:lnTo>
                  <a:lnTo>
                    <a:pt x="1688" y="708"/>
                  </a:lnTo>
                  <a:lnTo>
                    <a:pt x="1678" y="666"/>
                  </a:lnTo>
                  <a:lnTo>
                    <a:pt x="1774" y="626"/>
                  </a:lnTo>
                  <a:lnTo>
                    <a:pt x="1718" y="494"/>
                  </a:lnTo>
                  <a:lnTo>
                    <a:pt x="1622" y="534"/>
                  </a:lnTo>
                  <a:lnTo>
                    <a:pt x="1602" y="496"/>
                  </a:lnTo>
                  <a:lnTo>
                    <a:pt x="1578" y="460"/>
                  </a:lnTo>
                  <a:lnTo>
                    <a:pt x="1552" y="424"/>
                  </a:lnTo>
                  <a:lnTo>
                    <a:pt x="1526" y="390"/>
                  </a:lnTo>
                  <a:lnTo>
                    <a:pt x="1600" y="316"/>
                  </a:lnTo>
                  <a:lnTo>
                    <a:pt x="1498" y="216"/>
                  </a:lnTo>
                  <a:lnTo>
                    <a:pt x="1426" y="290"/>
                  </a:lnTo>
                  <a:lnTo>
                    <a:pt x="1392" y="262"/>
                  </a:lnTo>
                  <a:lnTo>
                    <a:pt x="1356" y="236"/>
                  </a:lnTo>
                  <a:lnTo>
                    <a:pt x="1318" y="214"/>
                  </a:lnTo>
                  <a:lnTo>
                    <a:pt x="1280" y="192"/>
                  </a:lnTo>
                  <a:lnTo>
                    <a:pt x="1320" y="96"/>
                  </a:lnTo>
                  <a:lnTo>
                    <a:pt x="1188" y="42"/>
                  </a:lnTo>
                  <a:lnTo>
                    <a:pt x="1150" y="138"/>
                  </a:lnTo>
                  <a:lnTo>
                    <a:pt x="1108" y="126"/>
                  </a:lnTo>
                  <a:lnTo>
                    <a:pt x="1066" y="116"/>
                  </a:lnTo>
                  <a:lnTo>
                    <a:pt x="1022" y="110"/>
                  </a:lnTo>
                  <a:lnTo>
                    <a:pt x="978" y="104"/>
                  </a:lnTo>
                  <a:lnTo>
                    <a:pt x="978" y="0"/>
                  </a:lnTo>
                  <a:lnTo>
                    <a:pt x="836" y="0"/>
                  </a:lnTo>
                  <a:lnTo>
                    <a:pt x="836" y="104"/>
                  </a:lnTo>
                  <a:lnTo>
                    <a:pt x="792" y="110"/>
                  </a:lnTo>
                  <a:lnTo>
                    <a:pt x="750" y="116"/>
                  </a:lnTo>
                  <a:lnTo>
                    <a:pt x="706" y="126"/>
                  </a:lnTo>
                  <a:lnTo>
                    <a:pt x="666" y="138"/>
                  </a:lnTo>
                  <a:lnTo>
                    <a:pt x="626" y="42"/>
                  </a:lnTo>
                  <a:lnTo>
                    <a:pt x="494" y="96"/>
                  </a:lnTo>
                  <a:lnTo>
                    <a:pt x="534" y="192"/>
                  </a:lnTo>
                  <a:lnTo>
                    <a:pt x="496" y="214"/>
                  </a:lnTo>
                  <a:lnTo>
                    <a:pt x="460" y="236"/>
                  </a:lnTo>
                  <a:lnTo>
                    <a:pt x="424" y="262"/>
                  </a:lnTo>
                  <a:lnTo>
                    <a:pt x="390" y="290"/>
                  </a:lnTo>
                  <a:lnTo>
                    <a:pt x="316" y="216"/>
                  </a:lnTo>
                  <a:lnTo>
                    <a:pt x="216" y="316"/>
                  </a:lnTo>
                  <a:lnTo>
                    <a:pt x="288" y="390"/>
                  </a:lnTo>
                  <a:lnTo>
                    <a:pt x="262" y="424"/>
                  </a:lnTo>
                  <a:lnTo>
                    <a:pt x="236" y="460"/>
                  </a:lnTo>
                  <a:lnTo>
                    <a:pt x="214" y="496"/>
                  </a:lnTo>
                  <a:lnTo>
                    <a:pt x="192" y="534"/>
                  </a:lnTo>
                  <a:lnTo>
                    <a:pt x="96" y="494"/>
                  </a:lnTo>
                  <a:lnTo>
                    <a:pt x="42" y="626"/>
                  </a:lnTo>
                  <a:lnTo>
                    <a:pt x="138" y="666"/>
                  </a:lnTo>
                  <a:lnTo>
                    <a:pt x="126" y="708"/>
                  </a:lnTo>
                  <a:lnTo>
                    <a:pt x="116" y="750"/>
                  </a:lnTo>
                  <a:lnTo>
                    <a:pt x="108" y="792"/>
                  </a:lnTo>
                  <a:lnTo>
                    <a:pt x="104" y="836"/>
                  </a:lnTo>
                  <a:lnTo>
                    <a:pt x="0" y="836"/>
                  </a:lnTo>
                  <a:lnTo>
                    <a:pt x="0" y="978"/>
                  </a:lnTo>
                  <a:lnTo>
                    <a:pt x="104" y="978"/>
                  </a:lnTo>
                  <a:lnTo>
                    <a:pt x="108" y="1022"/>
                  </a:lnTo>
                  <a:lnTo>
                    <a:pt x="116" y="1066"/>
                  </a:lnTo>
                  <a:lnTo>
                    <a:pt x="126" y="1108"/>
                  </a:lnTo>
                  <a:lnTo>
                    <a:pt x="138" y="1150"/>
                  </a:lnTo>
                  <a:lnTo>
                    <a:pt x="42" y="1190"/>
                  </a:lnTo>
                  <a:lnTo>
                    <a:pt x="96" y="1320"/>
                  </a:lnTo>
                  <a:lnTo>
                    <a:pt x="192" y="1280"/>
                  </a:lnTo>
                  <a:lnTo>
                    <a:pt x="214" y="1320"/>
                  </a:lnTo>
                  <a:lnTo>
                    <a:pt x="236" y="1356"/>
                  </a:lnTo>
                  <a:lnTo>
                    <a:pt x="262" y="1392"/>
                  </a:lnTo>
                  <a:lnTo>
                    <a:pt x="288" y="1426"/>
                  </a:lnTo>
                  <a:lnTo>
                    <a:pt x="216" y="1500"/>
                  </a:lnTo>
                  <a:lnTo>
                    <a:pt x="316" y="1600"/>
                  </a:lnTo>
                  <a:lnTo>
                    <a:pt x="390" y="1526"/>
                  </a:lnTo>
                  <a:lnTo>
                    <a:pt x="424" y="1554"/>
                  </a:lnTo>
                  <a:lnTo>
                    <a:pt x="460" y="1578"/>
                  </a:lnTo>
                  <a:lnTo>
                    <a:pt x="496" y="1602"/>
                  </a:lnTo>
                  <a:lnTo>
                    <a:pt x="534" y="1622"/>
                  </a:lnTo>
                  <a:lnTo>
                    <a:pt x="494" y="1718"/>
                  </a:lnTo>
                  <a:lnTo>
                    <a:pt x="626" y="1774"/>
                  </a:lnTo>
                  <a:lnTo>
                    <a:pt x="666" y="1678"/>
                  </a:lnTo>
                  <a:lnTo>
                    <a:pt x="706" y="1690"/>
                  </a:lnTo>
                  <a:lnTo>
                    <a:pt x="750" y="1698"/>
                  </a:lnTo>
                  <a:lnTo>
                    <a:pt x="792" y="1706"/>
                  </a:lnTo>
                  <a:lnTo>
                    <a:pt x="836" y="1712"/>
                  </a:lnTo>
                  <a:lnTo>
                    <a:pt x="836" y="1816"/>
                  </a:lnTo>
                  <a:lnTo>
                    <a:pt x="978" y="1816"/>
                  </a:lnTo>
                  <a:lnTo>
                    <a:pt x="978" y="1712"/>
                  </a:lnTo>
                  <a:lnTo>
                    <a:pt x="1022" y="1706"/>
                  </a:lnTo>
                  <a:lnTo>
                    <a:pt x="1066" y="1698"/>
                  </a:lnTo>
                  <a:lnTo>
                    <a:pt x="1108" y="1690"/>
                  </a:lnTo>
                  <a:lnTo>
                    <a:pt x="1150" y="1678"/>
                  </a:lnTo>
                  <a:lnTo>
                    <a:pt x="1188" y="1774"/>
                  </a:lnTo>
                  <a:lnTo>
                    <a:pt x="1320" y="1718"/>
                  </a:lnTo>
                  <a:lnTo>
                    <a:pt x="1280" y="1622"/>
                  </a:lnTo>
                  <a:lnTo>
                    <a:pt x="1318" y="1602"/>
                  </a:lnTo>
                  <a:lnTo>
                    <a:pt x="1356" y="1578"/>
                  </a:lnTo>
                  <a:lnTo>
                    <a:pt x="1392" y="1554"/>
                  </a:lnTo>
                  <a:lnTo>
                    <a:pt x="1426" y="1526"/>
                  </a:lnTo>
                  <a:lnTo>
                    <a:pt x="1498" y="1600"/>
                  </a:lnTo>
                  <a:lnTo>
                    <a:pt x="1600" y="1500"/>
                  </a:lnTo>
                  <a:lnTo>
                    <a:pt x="1526" y="1426"/>
                  </a:lnTo>
                  <a:lnTo>
                    <a:pt x="1552" y="1392"/>
                  </a:lnTo>
                  <a:lnTo>
                    <a:pt x="1578" y="1356"/>
                  </a:lnTo>
                  <a:lnTo>
                    <a:pt x="1602" y="1320"/>
                  </a:lnTo>
                  <a:lnTo>
                    <a:pt x="1622" y="1280"/>
                  </a:lnTo>
                  <a:lnTo>
                    <a:pt x="1718" y="1320"/>
                  </a:lnTo>
                  <a:lnTo>
                    <a:pt x="1774" y="1190"/>
                  </a:lnTo>
                  <a:lnTo>
                    <a:pt x="1678" y="1150"/>
                  </a:lnTo>
                  <a:lnTo>
                    <a:pt x="1688" y="1108"/>
                  </a:lnTo>
                  <a:lnTo>
                    <a:pt x="1698" y="1066"/>
                  </a:lnTo>
                  <a:lnTo>
                    <a:pt x="1706" y="1022"/>
                  </a:lnTo>
                  <a:lnTo>
                    <a:pt x="1710" y="978"/>
                  </a:lnTo>
                  <a:lnTo>
                    <a:pt x="1816" y="978"/>
                  </a:lnTo>
                  <a:close/>
                  <a:moveTo>
                    <a:pt x="908" y="1614"/>
                  </a:moveTo>
                  <a:lnTo>
                    <a:pt x="908" y="1614"/>
                  </a:lnTo>
                  <a:lnTo>
                    <a:pt x="872" y="1612"/>
                  </a:lnTo>
                  <a:lnTo>
                    <a:pt x="836" y="1610"/>
                  </a:lnTo>
                  <a:lnTo>
                    <a:pt x="800" y="1606"/>
                  </a:lnTo>
                  <a:lnTo>
                    <a:pt x="766" y="1600"/>
                  </a:lnTo>
                  <a:lnTo>
                    <a:pt x="730" y="1592"/>
                  </a:lnTo>
                  <a:lnTo>
                    <a:pt x="698" y="1582"/>
                  </a:lnTo>
                  <a:lnTo>
                    <a:pt x="664" y="1570"/>
                  </a:lnTo>
                  <a:lnTo>
                    <a:pt x="632" y="1558"/>
                  </a:lnTo>
                  <a:lnTo>
                    <a:pt x="602" y="1544"/>
                  </a:lnTo>
                  <a:lnTo>
                    <a:pt x="570" y="1528"/>
                  </a:lnTo>
                  <a:lnTo>
                    <a:pt x="542" y="1512"/>
                  </a:lnTo>
                  <a:lnTo>
                    <a:pt x="512" y="1492"/>
                  </a:lnTo>
                  <a:lnTo>
                    <a:pt x="484" y="1474"/>
                  </a:lnTo>
                  <a:lnTo>
                    <a:pt x="458" y="1452"/>
                  </a:lnTo>
                  <a:lnTo>
                    <a:pt x="432" y="1430"/>
                  </a:lnTo>
                  <a:lnTo>
                    <a:pt x="408" y="1406"/>
                  </a:lnTo>
                  <a:lnTo>
                    <a:pt x="384" y="1382"/>
                  </a:lnTo>
                  <a:lnTo>
                    <a:pt x="362" y="1356"/>
                  </a:lnTo>
                  <a:lnTo>
                    <a:pt x="342" y="1330"/>
                  </a:lnTo>
                  <a:lnTo>
                    <a:pt x="322" y="1302"/>
                  </a:lnTo>
                  <a:lnTo>
                    <a:pt x="304" y="1274"/>
                  </a:lnTo>
                  <a:lnTo>
                    <a:pt x="286" y="1244"/>
                  </a:lnTo>
                  <a:lnTo>
                    <a:pt x="272" y="1214"/>
                  </a:lnTo>
                  <a:lnTo>
                    <a:pt x="256" y="1182"/>
                  </a:lnTo>
                  <a:lnTo>
                    <a:pt x="244" y="1150"/>
                  </a:lnTo>
                  <a:lnTo>
                    <a:pt x="234" y="1118"/>
                  </a:lnTo>
                  <a:lnTo>
                    <a:pt x="224" y="1084"/>
                  </a:lnTo>
                  <a:lnTo>
                    <a:pt x="216" y="1050"/>
                  </a:lnTo>
                  <a:lnTo>
                    <a:pt x="210" y="1016"/>
                  </a:lnTo>
                  <a:lnTo>
                    <a:pt x="206" y="980"/>
                  </a:lnTo>
                  <a:lnTo>
                    <a:pt x="202" y="944"/>
                  </a:lnTo>
                  <a:lnTo>
                    <a:pt x="202" y="908"/>
                  </a:lnTo>
                  <a:lnTo>
                    <a:pt x="202" y="872"/>
                  </a:lnTo>
                  <a:lnTo>
                    <a:pt x="206" y="836"/>
                  </a:lnTo>
                  <a:lnTo>
                    <a:pt x="210" y="800"/>
                  </a:lnTo>
                  <a:lnTo>
                    <a:pt x="216" y="766"/>
                  </a:lnTo>
                  <a:lnTo>
                    <a:pt x="224" y="732"/>
                  </a:lnTo>
                  <a:lnTo>
                    <a:pt x="234" y="698"/>
                  </a:lnTo>
                  <a:lnTo>
                    <a:pt x="244" y="664"/>
                  </a:lnTo>
                  <a:lnTo>
                    <a:pt x="256" y="632"/>
                  </a:lnTo>
                  <a:lnTo>
                    <a:pt x="272" y="602"/>
                  </a:lnTo>
                  <a:lnTo>
                    <a:pt x="286" y="572"/>
                  </a:lnTo>
                  <a:lnTo>
                    <a:pt x="304" y="542"/>
                  </a:lnTo>
                  <a:lnTo>
                    <a:pt x="322" y="512"/>
                  </a:lnTo>
                  <a:lnTo>
                    <a:pt x="342" y="486"/>
                  </a:lnTo>
                  <a:lnTo>
                    <a:pt x="362" y="458"/>
                  </a:lnTo>
                  <a:lnTo>
                    <a:pt x="384" y="432"/>
                  </a:lnTo>
                  <a:lnTo>
                    <a:pt x="408" y="408"/>
                  </a:lnTo>
                  <a:lnTo>
                    <a:pt x="432" y="386"/>
                  </a:lnTo>
                  <a:lnTo>
                    <a:pt x="458" y="362"/>
                  </a:lnTo>
                  <a:lnTo>
                    <a:pt x="484" y="342"/>
                  </a:lnTo>
                  <a:lnTo>
                    <a:pt x="512" y="322"/>
                  </a:lnTo>
                  <a:lnTo>
                    <a:pt x="542" y="304"/>
                  </a:lnTo>
                  <a:lnTo>
                    <a:pt x="570" y="286"/>
                  </a:lnTo>
                  <a:lnTo>
                    <a:pt x="602" y="272"/>
                  </a:lnTo>
                  <a:lnTo>
                    <a:pt x="632" y="258"/>
                  </a:lnTo>
                  <a:lnTo>
                    <a:pt x="664" y="244"/>
                  </a:lnTo>
                  <a:lnTo>
                    <a:pt x="698" y="234"/>
                  </a:lnTo>
                  <a:lnTo>
                    <a:pt x="730" y="224"/>
                  </a:lnTo>
                  <a:lnTo>
                    <a:pt x="766" y="216"/>
                  </a:lnTo>
                  <a:lnTo>
                    <a:pt x="800" y="210"/>
                  </a:lnTo>
                  <a:lnTo>
                    <a:pt x="836" y="206"/>
                  </a:lnTo>
                  <a:lnTo>
                    <a:pt x="872" y="202"/>
                  </a:lnTo>
                  <a:lnTo>
                    <a:pt x="908" y="202"/>
                  </a:lnTo>
                  <a:lnTo>
                    <a:pt x="944" y="202"/>
                  </a:lnTo>
                  <a:lnTo>
                    <a:pt x="980" y="206"/>
                  </a:lnTo>
                  <a:lnTo>
                    <a:pt x="1014" y="210"/>
                  </a:lnTo>
                  <a:lnTo>
                    <a:pt x="1050" y="216"/>
                  </a:lnTo>
                  <a:lnTo>
                    <a:pt x="1084" y="224"/>
                  </a:lnTo>
                  <a:lnTo>
                    <a:pt x="1118" y="234"/>
                  </a:lnTo>
                  <a:lnTo>
                    <a:pt x="1150" y="244"/>
                  </a:lnTo>
                  <a:lnTo>
                    <a:pt x="1182" y="258"/>
                  </a:lnTo>
                  <a:lnTo>
                    <a:pt x="1214" y="272"/>
                  </a:lnTo>
                  <a:lnTo>
                    <a:pt x="1244" y="286"/>
                  </a:lnTo>
                  <a:lnTo>
                    <a:pt x="1274" y="304"/>
                  </a:lnTo>
                  <a:lnTo>
                    <a:pt x="1302" y="322"/>
                  </a:lnTo>
                  <a:lnTo>
                    <a:pt x="1330" y="342"/>
                  </a:lnTo>
                  <a:lnTo>
                    <a:pt x="1356" y="362"/>
                  </a:lnTo>
                  <a:lnTo>
                    <a:pt x="1382" y="386"/>
                  </a:lnTo>
                  <a:lnTo>
                    <a:pt x="1406" y="408"/>
                  </a:lnTo>
                  <a:lnTo>
                    <a:pt x="1430" y="432"/>
                  </a:lnTo>
                  <a:lnTo>
                    <a:pt x="1452" y="458"/>
                  </a:lnTo>
                  <a:lnTo>
                    <a:pt x="1474" y="486"/>
                  </a:lnTo>
                  <a:lnTo>
                    <a:pt x="1492" y="512"/>
                  </a:lnTo>
                  <a:lnTo>
                    <a:pt x="1512" y="542"/>
                  </a:lnTo>
                  <a:lnTo>
                    <a:pt x="1528" y="572"/>
                  </a:lnTo>
                  <a:lnTo>
                    <a:pt x="1544" y="602"/>
                  </a:lnTo>
                  <a:lnTo>
                    <a:pt x="1558" y="632"/>
                  </a:lnTo>
                  <a:lnTo>
                    <a:pt x="1570" y="664"/>
                  </a:lnTo>
                  <a:lnTo>
                    <a:pt x="1582" y="698"/>
                  </a:lnTo>
                  <a:lnTo>
                    <a:pt x="1592" y="732"/>
                  </a:lnTo>
                  <a:lnTo>
                    <a:pt x="1598" y="766"/>
                  </a:lnTo>
                  <a:lnTo>
                    <a:pt x="1606" y="800"/>
                  </a:lnTo>
                  <a:lnTo>
                    <a:pt x="1610" y="836"/>
                  </a:lnTo>
                  <a:lnTo>
                    <a:pt x="1612" y="872"/>
                  </a:lnTo>
                  <a:lnTo>
                    <a:pt x="1614" y="908"/>
                  </a:lnTo>
                  <a:lnTo>
                    <a:pt x="1612" y="944"/>
                  </a:lnTo>
                  <a:lnTo>
                    <a:pt x="1610" y="980"/>
                  </a:lnTo>
                  <a:lnTo>
                    <a:pt x="1606" y="1016"/>
                  </a:lnTo>
                  <a:lnTo>
                    <a:pt x="1598" y="1050"/>
                  </a:lnTo>
                  <a:lnTo>
                    <a:pt x="1592" y="1084"/>
                  </a:lnTo>
                  <a:lnTo>
                    <a:pt x="1582" y="1118"/>
                  </a:lnTo>
                  <a:lnTo>
                    <a:pt x="1570" y="1150"/>
                  </a:lnTo>
                  <a:lnTo>
                    <a:pt x="1558" y="1182"/>
                  </a:lnTo>
                  <a:lnTo>
                    <a:pt x="1544" y="1214"/>
                  </a:lnTo>
                  <a:lnTo>
                    <a:pt x="1528" y="1244"/>
                  </a:lnTo>
                  <a:lnTo>
                    <a:pt x="1512" y="1274"/>
                  </a:lnTo>
                  <a:lnTo>
                    <a:pt x="1492" y="1302"/>
                  </a:lnTo>
                  <a:lnTo>
                    <a:pt x="1474" y="1330"/>
                  </a:lnTo>
                  <a:lnTo>
                    <a:pt x="1452" y="1356"/>
                  </a:lnTo>
                  <a:lnTo>
                    <a:pt x="1430" y="1382"/>
                  </a:lnTo>
                  <a:lnTo>
                    <a:pt x="1406" y="1406"/>
                  </a:lnTo>
                  <a:lnTo>
                    <a:pt x="1382" y="1430"/>
                  </a:lnTo>
                  <a:lnTo>
                    <a:pt x="1356" y="1452"/>
                  </a:lnTo>
                  <a:lnTo>
                    <a:pt x="1330" y="1474"/>
                  </a:lnTo>
                  <a:lnTo>
                    <a:pt x="1302" y="1492"/>
                  </a:lnTo>
                  <a:lnTo>
                    <a:pt x="1274" y="1512"/>
                  </a:lnTo>
                  <a:lnTo>
                    <a:pt x="1244" y="1528"/>
                  </a:lnTo>
                  <a:lnTo>
                    <a:pt x="1214" y="1544"/>
                  </a:lnTo>
                  <a:lnTo>
                    <a:pt x="1182" y="1558"/>
                  </a:lnTo>
                  <a:lnTo>
                    <a:pt x="1150" y="1570"/>
                  </a:lnTo>
                  <a:lnTo>
                    <a:pt x="1118" y="1582"/>
                  </a:lnTo>
                  <a:lnTo>
                    <a:pt x="1084" y="1592"/>
                  </a:lnTo>
                  <a:lnTo>
                    <a:pt x="1050" y="1600"/>
                  </a:lnTo>
                  <a:lnTo>
                    <a:pt x="1014" y="1606"/>
                  </a:lnTo>
                  <a:lnTo>
                    <a:pt x="980" y="1610"/>
                  </a:lnTo>
                  <a:lnTo>
                    <a:pt x="944" y="1612"/>
                  </a:lnTo>
                  <a:lnTo>
                    <a:pt x="908" y="1614"/>
                  </a:lnTo>
                  <a:close/>
                </a:path>
              </a:pathLst>
            </a:custGeom>
            <a:solidFill>
              <a:srgbClr val="0000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9496" tIns="49748" rIns="99496" bIns="49748"/>
            <a:lstStyle/>
            <a:p>
              <a:endParaRPr lang="zh-CN" altLang="en-US"/>
            </a:p>
          </p:txBody>
        </p:sp>
        <p:sp>
          <p:nvSpPr>
            <p:cNvPr id="33796" name="Freeform 669">
              <a:extLst>
                <a:ext uri="{FF2B5EF4-FFF2-40B4-BE49-F238E27FC236}">
                  <a16:creationId xmlns:a16="http://schemas.microsoft.com/office/drawing/2014/main" id="{203B1FF6-A7D1-4FF0-989B-3DE736361BA8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179" y="295"/>
              <a:ext cx="2267" cy="1620"/>
            </a:xfrm>
            <a:custGeom>
              <a:avLst/>
              <a:gdLst>
                <a:gd name="T0" fmla="*/ 1624 w 2622"/>
                <a:gd name="T1" fmla="*/ 272 h 2622"/>
                <a:gd name="T2" fmla="*/ 1590 w 2622"/>
                <a:gd name="T3" fmla="*/ 219 h 2622"/>
                <a:gd name="T4" fmla="*/ 1604 w 2622"/>
                <a:gd name="T5" fmla="*/ 169 h 2622"/>
                <a:gd name="T6" fmla="*/ 1450 w 2622"/>
                <a:gd name="T7" fmla="*/ 127 h 2622"/>
                <a:gd name="T8" fmla="*/ 1345 w 2622"/>
                <a:gd name="T9" fmla="*/ 90 h 2622"/>
                <a:gd name="T10" fmla="*/ 1232 w 2622"/>
                <a:gd name="T11" fmla="*/ 33 h 2622"/>
                <a:gd name="T12" fmla="*/ 1095 w 2622"/>
                <a:gd name="T13" fmla="*/ 38 h 2622"/>
                <a:gd name="T14" fmla="*/ 950 w 2622"/>
                <a:gd name="T15" fmla="*/ 27 h 2622"/>
                <a:gd name="T16" fmla="*/ 801 w 2622"/>
                <a:gd name="T17" fmla="*/ 25 h 2622"/>
                <a:gd name="T18" fmla="*/ 674 w 2622"/>
                <a:gd name="T19" fmla="*/ 6 h 2622"/>
                <a:gd name="T20" fmla="*/ 522 w 2622"/>
                <a:gd name="T21" fmla="*/ 49 h 2622"/>
                <a:gd name="T22" fmla="*/ 394 w 2622"/>
                <a:gd name="T23" fmla="*/ 77 h 2622"/>
                <a:gd name="T24" fmla="*/ 216 w 2622"/>
                <a:gd name="T25" fmla="*/ 103 h 2622"/>
                <a:gd name="T26" fmla="*/ 195 w 2622"/>
                <a:gd name="T27" fmla="*/ 153 h 2622"/>
                <a:gd name="T28" fmla="*/ 125 w 2622"/>
                <a:gd name="T29" fmla="*/ 200 h 2622"/>
                <a:gd name="T30" fmla="*/ 81 w 2622"/>
                <a:gd name="T31" fmla="*/ 252 h 2622"/>
                <a:gd name="T32" fmla="*/ 0 w 2622"/>
                <a:gd name="T33" fmla="*/ 292 h 2622"/>
                <a:gd name="T34" fmla="*/ 76 w 2622"/>
                <a:gd name="T35" fmla="*/ 356 h 2622"/>
                <a:gd name="T36" fmla="*/ 115 w 2622"/>
                <a:gd name="T37" fmla="*/ 409 h 2622"/>
                <a:gd name="T38" fmla="*/ 137 w 2622"/>
                <a:gd name="T39" fmla="*/ 478 h 2622"/>
                <a:gd name="T40" fmla="*/ 264 w 2622"/>
                <a:gd name="T41" fmla="*/ 499 h 2622"/>
                <a:gd name="T42" fmla="*/ 373 w 2622"/>
                <a:gd name="T43" fmla="*/ 536 h 2622"/>
                <a:gd name="T44" fmla="*/ 498 w 2622"/>
                <a:gd name="T45" fmla="*/ 565 h 2622"/>
                <a:gd name="T46" fmla="*/ 584 w 2622"/>
                <a:gd name="T47" fmla="*/ 604 h 2622"/>
                <a:gd name="T48" fmla="*/ 773 w 2622"/>
                <a:gd name="T49" fmla="*/ 594 h 2622"/>
                <a:gd name="T50" fmla="*/ 922 w 2622"/>
                <a:gd name="T51" fmla="*/ 594 h 2622"/>
                <a:gd name="T52" fmla="*/ 1112 w 2622"/>
                <a:gd name="T53" fmla="*/ 604 h 2622"/>
                <a:gd name="T54" fmla="*/ 1198 w 2622"/>
                <a:gd name="T55" fmla="*/ 565 h 2622"/>
                <a:gd name="T56" fmla="*/ 1324 w 2622"/>
                <a:gd name="T57" fmla="*/ 536 h 2622"/>
                <a:gd name="T58" fmla="*/ 1433 w 2622"/>
                <a:gd name="T59" fmla="*/ 499 h 2622"/>
                <a:gd name="T60" fmla="*/ 1559 w 2622"/>
                <a:gd name="T61" fmla="*/ 478 h 2622"/>
                <a:gd name="T62" fmla="*/ 1581 w 2622"/>
                <a:gd name="T63" fmla="*/ 409 h 2622"/>
                <a:gd name="T64" fmla="*/ 1620 w 2622"/>
                <a:gd name="T65" fmla="*/ 356 h 2622"/>
                <a:gd name="T66" fmla="*/ 847 w 2622"/>
                <a:gd name="T67" fmla="*/ 571 h 2622"/>
                <a:gd name="T68" fmla="*/ 704 w 2622"/>
                <a:gd name="T69" fmla="*/ 566 h 2622"/>
                <a:gd name="T70" fmla="*/ 537 w 2622"/>
                <a:gd name="T71" fmla="*/ 545 h 2622"/>
                <a:gd name="T72" fmla="*/ 392 w 2622"/>
                <a:gd name="T73" fmla="*/ 511 h 2622"/>
                <a:gd name="T74" fmla="*/ 273 w 2622"/>
                <a:gd name="T75" fmla="*/ 466 h 2622"/>
                <a:gd name="T76" fmla="*/ 188 w 2622"/>
                <a:gd name="T77" fmla="*/ 411 h 2622"/>
                <a:gd name="T78" fmla="*/ 140 w 2622"/>
                <a:gd name="T79" fmla="*/ 349 h 2622"/>
                <a:gd name="T80" fmla="*/ 135 w 2622"/>
                <a:gd name="T81" fmla="*/ 282 h 2622"/>
                <a:gd name="T82" fmla="*/ 174 w 2622"/>
                <a:gd name="T83" fmla="*/ 219 h 2622"/>
                <a:gd name="T84" fmla="*/ 253 w 2622"/>
                <a:gd name="T85" fmla="*/ 163 h 2622"/>
                <a:gd name="T86" fmla="*/ 366 w 2622"/>
                <a:gd name="T87" fmla="*/ 116 h 2622"/>
                <a:gd name="T88" fmla="*/ 505 w 2622"/>
                <a:gd name="T89" fmla="*/ 80 h 2622"/>
                <a:gd name="T90" fmla="*/ 668 w 2622"/>
                <a:gd name="T91" fmla="*/ 56 h 2622"/>
                <a:gd name="T92" fmla="*/ 847 w 2622"/>
                <a:gd name="T93" fmla="*/ 48 h 2622"/>
                <a:gd name="T94" fmla="*/ 1026 w 2622"/>
                <a:gd name="T95" fmla="*/ 56 h 2622"/>
                <a:gd name="T96" fmla="*/ 1190 w 2622"/>
                <a:gd name="T97" fmla="*/ 80 h 2622"/>
                <a:gd name="T98" fmla="*/ 1330 w 2622"/>
                <a:gd name="T99" fmla="*/ 116 h 2622"/>
                <a:gd name="T100" fmla="*/ 1443 w 2622"/>
                <a:gd name="T101" fmla="*/ 163 h 2622"/>
                <a:gd name="T102" fmla="*/ 1521 w 2622"/>
                <a:gd name="T103" fmla="*/ 219 h 2622"/>
                <a:gd name="T104" fmla="*/ 1561 w 2622"/>
                <a:gd name="T105" fmla="*/ 282 h 2622"/>
                <a:gd name="T106" fmla="*/ 1556 w 2622"/>
                <a:gd name="T107" fmla="*/ 349 h 2622"/>
                <a:gd name="T108" fmla="*/ 1509 w 2622"/>
                <a:gd name="T109" fmla="*/ 411 h 2622"/>
                <a:gd name="T110" fmla="*/ 1421 w 2622"/>
                <a:gd name="T111" fmla="*/ 466 h 2622"/>
                <a:gd name="T112" fmla="*/ 1305 w 2622"/>
                <a:gd name="T113" fmla="*/ 511 h 2622"/>
                <a:gd name="T114" fmla="*/ 1158 w 2622"/>
                <a:gd name="T115" fmla="*/ 545 h 2622"/>
                <a:gd name="T116" fmla="*/ 993 w 2622"/>
                <a:gd name="T117" fmla="*/ 566 h 262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622"/>
                <a:gd name="T178" fmla="*/ 0 h 2622"/>
                <a:gd name="T179" fmla="*/ 2622 w 2622"/>
                <a:gd name="T180" fmla="*/ 2622 h 262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622" h="2622">
                  <a:moveTo>
                    <a:pt x="2622" y="1382"/>
                  </a:moveTo>
                  <a:lnTo>
                    <a:pt x="2622" y="1240"/>
                  </a:lnTo>
                  <a:lnTo>
                    <a:pt x="2520" y="1240"/>
                  </a:lnTo>
                  <a:lnTo>
                    <a:pt x="2516" y="1196"/>
                  </a:lnTo>
                  <a:lnTo>
                    <a:pt x="2512" y="1152"/>
                  </a:lnTo>
                  <a:lnTo>
                    <a:pt x="2506" y="1110"/>
                  </a:lnTo>
                  <a:lnTo>
                    <a:pt x="2498" y="1068"/>
                  </a:lnTo>
                  <a:lnTo>
                    <a:pt x="2596" y="1040"/>
                  </a:lnTo>
                  <a:lnTo>
                    <a:pt x="2560" y="904"/>
                  </a:lnTo>
                  <a:lnTo>
                    <a:pt x="2460" y="930"/>
                  </a:lnTo>
                  <a:lnTo>
                    <a:pt x="2446" y="888"/>
                  </a:lnTo>
                  <a:lnTo>
                    <a:pt x="2430" y="848"/>
                  </a:lnTo>
                  <a:lnTo>
                    <a:pt x="2412" y="808"/>
                  </a:lnTo>
                  <a:lnTo>
                    <a:pt x="2394" y="768"/>
                  </a:lnTo>
                  <a:lnTo>
                    <a:pt x="2482" y="718"/>
                  </a:lnTo>
                  <a:lnTo>
                    <a:pt x="2412" y="594"/>
                  </a:lnTo>
                  <a:lnTo>
                    <a:pt x="2322" y="646"/>
                  </a:lnTo>
                  <a:lnTo>
                    <a:pt x="2298" y="610"/>
                  </a:lnTo>
                  <a:lnTo>
                    <a:pt x="2272" y="574"/>
                  </a:lnTo>
                  <a:lnTo>
                    <a:pt x="2244" y="540"/>
                  </a:lnTo>
                  <a:lnTo>
                    <a:pt x="2216" y="508"/>
                  </a:lnTo>
                  <a:lnTo>
                    <a:pt x="2290" y="434"/>
                  </a:lnTo>
                  <a:lnTo>
                    <a:pt x="2188" y="334"/>
                  </a:lnTo>
                  <a:lnTo>
                    <a:pt x="2116" y="406"/>
                  </a:lnTo>
                  <a:lnTo>
                    <a:pt x="2082" y="378"/>
                  </a:lnTo>
                  <a:lnTo>
                    <a:pt x="2048" y="352"/>
                  </a:lnTo>
                  <a:lnTo>
                    <a:pt x="2014" y="326"/>
                  </a:lnTo>
                  <a:lnTo>
                    <a:pt x="1978" y="300"/>
                  </a:lnTo>
                  <a:lnTo>
                    <a:pt x="2028" y="212"/>
                  </a:lnTo>
                  <a:lnTo>
                    <a:pt x="1906" y="140"/>
                  </a:lnTo>
                  <a:lnTo>
                    <a:pt x="1854" y="230"/>
                  </a:lnTo>
                  <a:lnTo>
                    <a:pt x="1816" y="210"/>
                  </a:lnTo>
                  <a:lnTo>
                    <a:pt x="1776" y="194"/>
                  </a:lnTo>
                  <a:lnTo>
                    <a:pt x="1734" y="178"/>
                  </a:lnTo>
                  <a:lnTo>
                    <a:pt x="1694" y="162"/>
                  </a:lnTo>
                  <a:lnTo>
                    <a:pt x="1720" y="64"/>
                  </a:lnTo>
                  <a:lnTo>
                    <a:pt x="1582" y="26"/>
                  </a:lnTo>
                  <a:lnTo>
                    <a:pt x="1556" y="126"/>
                  </a:lnTo>
                  <a:lnTo>
                    <a:pt x="1514" y="118"/>
                  </a:lnTo>
                  <a:lnTo>
                    <a:pt x="1470" y="112"/>
                  </a:lnTo>
                  <a:lnTo>
                    <a:pt x="1426" y="106"/>
                  </a:lnTo>
                  <a:lnTo>
                    <a:pt x="1382" y="104"/>
                  </a:lnTo>
                  <a:lnTo>
                    <a:pt x="1382" y="0"/>
                  </a:lnTo>
                  <a:lnTo>
                    <a:pt x="1240" y="0"/>
                  </a:lnTo>
                  <a:lnTo>
                    <a:pt x="1240" y="104"/>
                  </a:lnTo>
                  <a:lnTo>
                    <a:pt x="1196" y="106"/>
                  </a:lnTo>
                  <a:lnTo>
                    <a:pt x="1154" y="112"/>
                  </a:lnTo>
                  <a:lnTo>
                    <a:pt x="1110" y="118"/>
                  </a:lnTo>
                  <a:lnTo>
                    <a:pt x="1068" y="126"/>
                  </a:lnTo>
                  <a:lnTo>
                    <a:pt x="1042" y="26"/>
                  </a:lnTo>
                  <a:lnTo>
                    <a:pt x="904" y="64"/>
                  </a:lnTo>
                  <a:lnTo>
                    <a:pt x="930" y="162"/>
                  </a:lnTo>
                  <a:lnTo>
                    <a:pt x="890" y="178"/>
                  </a:lnTo>
                  <a:lnTo>
                    <a:pt x="848" y="194"/>
                  </a:lnTo>
                  <a:lnTo>
                    <a:pt x="808" y="210"/>
                  </a:lnTo>
                  <a:lnTo>
                    <a:pt x="770" y="230"/>
                  </a:lnTo>
                  <a:lnTo>
                    <a:pt x="718" y="140"/>
                  </a:lnTo>
                  <a:lnTo>
                    <a:pt x="594" y="212"/>
                  </a:lnTo>
                  <a:lnTo>
                    <a:pt x="646" y="300"/>
                  </a:lnTo>
                  <a:lnTo>
                    <a:pt x="610" y="326"/>
                  </a:lnTo>
                  <a:lnTo>
                    <a:pt x="576" y="352"/>
                  </a:lnTo>
                  <a:lnTo>
                    <a:pt x="542" y="378"/>
                  </a:lnTo>
                  <a:lnTo>
                    <a:pt x="508" y="406"/>
                  </a:lnTo>
                  <a:lnTo>
                    <a:pt x="436" y="334"/>
                  </a:lnTo>
                  <a:lnTo>
                    <a:pt x="334" y="434"/>
                  </a:lnTo>
                  <a:lnTo>
                    <a:pt x="408" y="508"/>
                  </a:lnTo>
                  <a:lnTo>
                    <a:pt x="378" y="540"/>
                  </a:lnTo>
                  <a:lnTo>
                    <a:pt x="352" y="574"/>
                  </a:lnTo>
                  <a:lnTo>
                    <a:pt x="326" y="610"/>
                  </a:lnTo>
                  <a:lnTo>
                    <a:pt x="302" y="646"/>
                  </a:lnTo>
                  <a:lnTo>
                    <a:pt x="212" y="594"/>
                  </a:lnTo>
                  <a:lnTo>
                    <a:pt x="140" y="718"/>
                  </a:lnTo>
                  <a:lnTo>
                    <a:pt x="230" y="768"/>
                  </a:lnTo>
                  <a:lnTo>
                    <a:pt x="212" y="808"/>
                  </a:lnTo>
                  <a:lnTo>
                    <a:pt x="194" y="848"/>
                  </a:lnTo>
                  <a:lnTo>
                    <a:pt x="178" y="888"/>
                  </a:lnTo>
                  <a:lnTo>
                    <a:pt x="164" y="930"/>
                  </a:lnTo>
                  <a:lnTo>
                    <a:pt x="64" y="904"/>
                  </a:lnTo>
                  <a:lnTo>
                    <a:pt x="26" y="1040"/>
                  </a:lnTo>
                  <a:lnTo>
                    <a:pt x="126" y="1068"/>
                  </a:lnTo>
                  <a:lnTo>
                    <a:pt x="118" y="1110"/>
                  </a:lnTo>
                  <a:lnTo>
                    <a:pt x="112" y="1152"/>
                  </a:lnTo>
                  <a:lnTo>
                    <a:pt x="108" y="1196"/>
                  </a:lnTo>
                  <a:lnTo>
                    <a:pt x="104" y="1240"/>
                  </a:lnTo>
                  <a:lnTo>
                    <a:pt x="0" y="1240"/>
                  </a:lnTo>
                  <a:lnTo>
                    <a:pt x="0" y="1382"/>
                  </a:lnTo>
                  <a:lnTo>
                    <a:pt x="104" y="1382"/>
                  </a:lnTo>
                  <a:lnTo>
                    <a:pt x="108" y="1426"/>
                  </a:lnTo>
                  <a:lnTo>
                    <a:pt x="112" y="1470"/>
                  </a:lnTo>
                  <a:lnTo>
                    <a:pt x="118" y="1512"/>
                  </a:lnTo>
                  <a:lnTo>
                    <a:pt x="126" y="1556"/>
                  </a:lnTo>
                  <a:lnTo>
                    <a:pt x="26" y="1582"/>
                  </a:lnTo>
                  <a:lnTo>
                    <a:pt x="64" y="1720"/>
                  </a:lnTo>
                  <a:lnTo>
                    <a:pt x="164" y="1692"/>
                  </a:lnTo>
                  <a:lnTo>
                    <a:pt x="178" y="1734"/>
                  </a:lnTo>
                  <a:lnTo>
                    <a:pt x="194" y="1774"/>
                  </a:lnTo>
                  <a:lnTo>
                    <a:pt x="212" y="1814"/>
                  </a:lnTo>
                  <a:lnTo>
                    <a:pt x="230" y="1854"/>
                  </a:lnTo>
                  <a:lnTo>
                    <a:pt x="140" y="1906"/>
                  </a:lnTo>
                  <a:lnTo>
                    <a:pt x="212" y="2028"/>
                  </a:lnTo>
                  <a:lnTo>
                    <a:pt x="302" y="1978"/>
                  </a:lnTo>
                  <a:lnTo>
                    <a:pt x="326" y="2014"/>
                  </a:lnTo>
                  <a:lnTo>
                    <a:pt x="352" y="2048"/>
                  </a:lnTo>
                  <a:lnTo>
                    <a:pt x="378" y="2082"/>
                  </a:lnTo>
                  <a:lnTo>
                    <a:pt x="408" y="2116"/>
                  </a:lnTo>
                  <a:lnTo>
                    <a:pt x="334" y="2188"/>
                  </a:lnTo>
                  <a:lnTo>
                    <a:pt x="436" y="2288"/>
                  </a:lnTo>
                  <a:lnTo>
                    <a:pt x="508" y="2216"/>
                  </a:lnTo>
                  <a:lnTo>
                    <a:pt x="542" y="2244"/>
                  </a:lnTo>
                  <a:lnTo>
                    <a:pt x="576" y="2272"/>
                  </a:lnTo>
                  <a:lnTo>
                    <a:pt x="610" y="2298"/>
                  </a:lnTo>
                  <a:lnTo>
                    <a:pt x="646" y="2322"/>
                  </a:lnTo>
                  <a:lnTo>
                    <a:pt x="594" y="2412"/>
                  </a:lnTo>
                  <a:lnTo>
                    <a:pt x="718" y="2482"/>
                  </a:lnTo>
                  <a:lnTo>
                    <a:pt x="770" y="2394"/>
                  </a:lnTo>
                  <a:lnTo>
                    <a:pt x="808" y="2412"/>
                  </a:lnTo>
                  <a:lnTo>
                    <a:pt x="848" y="2430"/>
                  </a:lnTo>
                  <a:lnTo>
                    <a:pt x="890" y="2446"/>
                  </a:lnTo>
                  <a:lnTo>
                    <a:pt x="930" y="2460"/>
                  </a:lnTo>
                  <a:lnTo>
                    <a:pt x="904" y="2560"/>
                  </a:lnTo>
                  <a:lnTo>
                    <a:pt x="1042" y="2596"/>
                  </a:lnTo>
                  <a:lnTo>
                    <a:pt x="1068" y="2498"/>
                  </a:lnTo>
                  <a:lnTo>
                    <a:pt x="1110" y="2504"/>
                  </a:lnTo>
                  <a:lnTo>
                    <a:pt x="1154" y="2512"/>
                  </a:lnTo>
                  <a:lnTo>
                    <a:pt x="1196" y="2516"/>
                  </a:lnTo>
                  <a:lnTo>
                    <a:pt x="1240" y="2520"/>
                  </a:lnTo>
                  <a:lnTo>
                    <a:pt x="1240" y="2622"/>
                  </a:lnTo>
                  <a:lnTo>
                    <a:pt x="1382" y="2622"/>
                  </a:lnTo>
                  <a:lnTo>
                    <a:pt x="1382" y="2520"/>
                  </a:lnTo>
                  <a:lnTo>
                    <a:pt x="1426" y="2516"/>
                  </a:lnTo>
                  <a:lnTo>
                    <a:pt x="1470" y="2512"/>
                  </a:lnTo>
                  <a:lnTo>
                    <a:pt x="1514" y="2504"/>
                  </a:lnTo>
                  <a:lnTo>
                    <a:pt x="1556" y="2498"/>
                  </a:lnTo>
                  <a:lnTo>
                    <a:pt x="1582" y="2596"/>
                  </a:lnTo>
                  <a:lnTo>
                    <a:pt x="1720" y="2560"/>
                  </a:lnTo>
                  <a:lnTo>
                    <a:pt x="1694" y="2460"/>
                  </a:lnTo>
                  <a:lnTo>
                    <a:pt x="1734" y="2446"/>
                  </a:lnTo>
                  <a:lnTo>
                    <a:pt x="1776" y="2430"/>
                  </a:lnTo>
                  <a:lnTo>
                    <a:pt x="1816" y="2412"/>
                  </a:lnTo>
                  <a:lnTo>
                    <a:pt x="1854" y="2394"/>
                  </a:lnTo>
                  <a:lnTo>
                    <a:pt x="1906" y="2482"/>
                  </a:lnTo>
                  <a:lnTo>
                    <a:pt x="2028" y="2412"/>
                  </a:lnTo>
                  <a:lnTo>
                    <a:pt x="1978" y="2322"/>
                  </a:lnTo>
                  <a:lnTo>
                    <a:pt x="2014" y="2298"/>
                  </a:lnTo>
                  <a:lnTo>
                    <a:pt x="2048" y="2272"/>
                  </a:lnTo>
                  <a:lnTo>
                    <a:pt x="2082" y="2244"/>
                  </a:lnTo>
                  <a:lnTo>
                    <a:pt x="2116" y="2216"/>
                  </a:lnTo>
                  <a:lnTo>
                    <a:pt x="2188" y="2288"/>
                  </a:lnTo>
                  <a:lnTo>
                    <a:pt x="2290" y="2188"/>
                  </a:lnTo>
                  <a:lnTo>
                    <a:pt x="2216" y="2116"/>
                  </a:lnTo>
                  <a:lnTo>
                    <a:pt x="2244" y="2082"/>
                  </a:lnTo>
                  <a:lnTo>
                    <a:pt x="2272" y="2048"/>
                  </a:lnTo>
                  <a:lnTo>
                    <a:pt x="2298" y="2014"/>
                  </a:lnTo>
                  <a:lnTo>
                    <a:pt x="2322" y="1978"/>
                  </a:lnTo>
                  <a:lnTo>
                    <a:pt x="2412" y="2028"/>
                  </a:lnTo>
                  <a:lnTo>
                    <a:pt x="2482" y="1906"/>
                  </a:lnTo>
                  <a:lnTo>
                    <a:pt x="2394" y="1854"/>
                  </a:lnTo>
                  <a:lnTo>
                    <a:pt x="2412" y="1814"/>
                  </a:lnTo>
                  <a:lnTo>
                    <a:pt x="2430" y="1774"/>
                  </a:lnTo>
                  <a:lnTo>
                    <a:pt x="2446" y="1734"/>
                  </a:lnTo>
                  <a:lnTo>
                    <a:pt x="2460" y="1692"/>
                  </a:lnTo>
                  <a:lnTo>
                    <a:pt x="2560" y="1720"/>
                  </a:lnTo>
                  <a:lnTo>
                    <a:pt x="2596" y="1582"/>
                  </a:lnTo>
                  <a:lnTo>
                    <a:pt x="2498" y="1556"/>
                  </a:lnTo>
                  <a:lnTo>
                    <a:pt x="2506" y="1512"/>
                  </a:lnTo>
                  <a:lnTo>
                    <a:pt x="2512" y="1470"/>
                  </a:lnTo>
                  <a:lnTo>
                    <a:pt x="2516" y="1426"/>
                  </a:lnTo>
                  <a:lnTo>
                    <a:pt x="2520" y="1382"/>
                  </a:lnTo>
                  <a:lnTo>
                    <a:pt x="2622" y="1382"/>
                  </a:lnTo>
                  <a:close/>
                  <a:moveTo>
                    <a:pt x="1312" y="2420"/>
                  </a:moveTo>
                  <a:lnTo>
                    <a:pt x="1312" y="2420"/>
                  </a:lnTo>
                  <a:lnTo>
                    <a:pt x="1254" y="2420"/>
                  </a:lnTo>
                  <a:lnTo>
                    <a:pt x="1198" y="2416"/>
                  </a:lnTo>
                  <a:lnTo>
                    <a:pt x="1142" y="2408"/>
                  </a:lnTo>
                  <a:lnTo>
                    <a:pt x="1088" y="2398"/>
                  </a:lnTo>
                  <a:lnTo>
                    <a:pt x="1034" y="2386"/>
                  </a:lnTo>
                  <a:lnTo>
                    <a:pt x="982" y="2370"/>
                  </a:lnTo>
                  <a:lnTo>
                    <a:pt x="930" y="2354"/>
                  </a:lnTo>
                  <a:lnTo>
                    <a:pt x="880" y="2334"/>
                  </a:lnTo>
                  <a:lnTo>
                    <a:pt x="830" y="2312"/>
                  </a:lnTo>
                  <a:lnTo>
                    <a:pt x="782" y="2286"/>
                  </a:lnTo>
                  <a:lnTo>
                    <a:pt x="736" y="2260"/>
                  </a:lnTo>
                  <a:lnTo>
                    <a:pt x="692" y="2232"/>
                  </a:lnTo>
                  <a:lnTo>
                    <a:pt x="648" y="2200"/>
                  </a:lnTo>
                  <a:lnTo>
                    <a:pt x="606" y="2168"/>
                  </a:lnTo>
                  <a:lnTo>
                    <a:pt x="566" y="2132"/>
                  </a:lnTo>
                  <a:lnTo>
                    <a:pt x="528" y="2096"/>
                  </a:lnTo>
                  <a:lnTo>
                    <a:pt x="490" y="2058"/>
                  </a:lnTo>
                  <a:lnTo>
                    <a:pt x="456" y="2018"/>
                  </a:lnTo>
                  <a:lnTo>
                    <a:pt x="422" y="1976"/>
                  </a:lnTo>
                  <a:lnTo>
                    <a:pt x="392" y="1932"/>
                  </a:lnTo>
                  <a:lnTo>
                    <a:pt x="362" y="1886"/>
                  </a:lnTo>
                  <a:lnTo>
                    <a:pt x="336" y="1840"/>
                  </a:lnTo>
                  <a:lnTo>
                    <a:pt x="312" y="1792"/>
                  </a:lnTo>
                  <a:lnTo>
                    <a:pt x="290" y="1744"/>
                  </a:lnTo>
                  <a:lnTo>
                    <a:pt x="270" y="1692"/>
                  </a:lnTo>
                  <a:lnTo>
                    <a:pt x="252" y="1642"/>
                  </a:lnTo>
                  <a:lnTo>
                    <a:pt x="238" y="1588"/>
                  </a:lnTo>
                  <a:lnTo>
                    <a:pt x="224" y="1534"/>
                  </a:lnTo>
                  <a:lnTo>
                    <a:pt x="216" y="1480"/>
                  </a:lnTo>
                  <a:lnTo>
                    <a:pt x="208" y="1424"/>
                  </a:lnTo>
                  <a:lnTo>
                    <a:pt x="204" y="1368"/>
                  </a:lnTo>
                  <a:lnTo>
                    <a:pt x="202" y="1312"/>
                  </a:lnTo>
                  <a:lnTo>
                    <a:pt x="204" y="1254"/>
                  </a:lnTo>
                  <a:lnTo>
                    <a:pt x="208" y="1198"/>
                  </a:lnTo>
                  <a:lnTo>
                    <a:pt x="216" y="1142"/>
                  </a:lnTo>
                  <a:lnTo>
                    <a:pt x="224" y="1088"/>
                  </a:lnTo>
                  <a:lnTo>
                    <a:pt x="238" y="1034"/>
                  </a:lnTo>
                  <a:lnTo>
                    <a:pt x="252" y="982"/>
                  </a:lnTo>
                  <a:lnTo>
                    <a:pt x="270" y="930"/>
                  </a:lnTo>
                  <a:lnTo>
                    <a:pt x="290" y="880"/>
                  </a:lnTo>
                  <a:lnTo>
                    <a:pt x="312" y="830"/>
                  </a:lnTo>
                  <a:lnTo>
                    <a:pt x="336" y="782"/>
                  </a:lnTo>
                  <a:lnTo>
                    <a:pt x="362" y="736"/>
                  </a:lnTo>
                  <a:lnTo>
                    <a:pt x="392" y="692"/>
                  </a:lnTo>
                  <a:lnTo>
                    <a:pt x="422" y="648"/>
                  </a:lnTo>
                  <a:lnTo>
                    <a:pt x="456" y="606"/>
                  </a:lnTo>
                  <a:lnTo>
                    <a:pt x="490" y="566"/>
                  </a:lnTo>
                  <a:lnTo>
                    <a:pt x="528" y="526"/>
                  </a:lnTo>
                  <a:lnTo>
                    <a:pt x="566" y="490"/>
                  </a:lnTo>
                  <a:lnTo>
                    <a:pt x="606" y="456"/>
                  </a:lnTo>
                  <a:lnTo>
                    <a:pt x="648" y="422"/>
                  </a:lnTo>
                  <a:lnTo>
                    <a:pt x="692" y="392"/>
                  </a:lnTo>
                  <a:lnTo>
                    <a:pt x="736" y="362"/>
                  </a:lnTo>
                  <a:lnTo>
                    <a:pt x="782" y="336"/>
                  </a:lnTo>
                  <a:lnTo>
                    <a:pt x="830" y="312"/>
                  </a:lnTo>
                  <a:lnTo>
                    <a:pt x="880" y="290"/>
                  </a:lnTo>
                  <a:lnTo>
                    <a:pt x="930" y="270"/>
                  </a:lnTo>
                  <a:lnTo>
                    <a:pt x="982" y="252"/>
                  </a:lnTo>
                  <a:lnTo>
                    <a:pt x="1034" y="236"/>
                  </a:lnTo>
                  <a:lnTo>
                    <a:pt x="1088" y="224"/>
                  </a:lnTo>
                  <a:lnTo>
                    <a:pt x="1142" y="214"/>
                  </a:lnTo>
                  <a:lnTo>
                    <a:pt x="1198" y="208"/>
                  </a:lnTo>
                  <a:lnTo>
                    <a:pt x="1254" y="204"/>
                  </a:lnTo>
                  <a:lnTo>
                    <a:pt x="1312" y="202"/>
                  </a:lnTo>
                  <a:lnTo>
                    <a:pt x="1368" y="204"/>
                  </a:lnTo>
                  <a:lnTo>
                    <a:pt x="1426" y="208"/>
                  </a:lnTo>
                  <a:lnTo>
                    <a:pt x="1480" y="214"/>
                  </a:lnTo>
                  <a:lnTo>
                    <a:pt x="1536" y="224"/>
                  </a:lnTo>
                  <a:lnTo>
                    <a:pt x="1588" y="236"/>
                  </a:lnTo>
                  <a:lnTo>
                    <a:pt x="1642" y="252"/>
                  </a:lnTo>
                  <a:lnTo>
                    <a:pt x="1694" y="270"/>
                  </a:lnTo>
                  <a:lnTo>
                    <a:pt x="1744" y="290"/>
                  </a:lnTo>
                  <a:lnTo>
                    <a:pt x="1792" y="312"/>
                  </a:lnTo>
                  <a:lnTo>
                    <a:pt x="1840" y="336"/>
                  </a:lnTo>
                  <a:lnTo>
                    <a:pt x="1886" y="362"/>
                  </a:lnTo>
                  <a:lnTo>
                    <a:pt x="1932" y="392"/>
                  </a:lnTo>
                  <a:lnTo>
                    <a:pt x="1976" y="422"/>
                  </a:lnTo>
                  <a:lnTo>
                    <a:pt x="2018" y="456"/>
                  </a:lnTo>
                  <a:lnTo>
                    <a:pt x="2058" y="490"/>
                  </a:lnTo>
                  <a:lnTo>
                    <a:pt x="2096" y="526"/>
                  </a:lnTo>
                  <a:lnTo>
                    <a:pt x="2132" y="566"/>
                  </a:lnTo>
                  <a:lnTo>
                    <a:pt x="2168" y="606"/>
                  </a:lnTo>
                  <a:lnTo>
                    <a:pt x="2200" y="648"/>
                  </a:lnTo>
                  <a:lnTo>
                    <a:pt x="2232" y="692"/>
                  </a:lnTo>
                  <a:lnTo>
                    <a:pt x="2260" y="736"/>
                  </a:lnTo>
                  <a:lnTo>
                    <a:pt x="2288" y="782"/>
                  </a:lnTo>
                  <a:lnTo>
                    <a:pt x="2312" y="830"/>
                  </a:lnTo>
                  <a:lnTo>
                    <a:pt x="2334" y="880"/>
                  </a:lnTo>
                  <a:lnTo>
                    <a:pt x="2354" y="930"/>
                  </a:lnTo>
                  <a:lnTo>
                    <a:pt x="2372" y="982"/>
                  </a:lnTo>
                  <a:lnTo>
                    <a:pt x="2386" y="1034"/>
                  </a:lnTo>
                  <a:lnTo>
                    <a:pt x="2398" y="1088"/>
                  </a:lnTo>
                  <a:lnTo>
                    <a:pt x="2408" y="1142"/>
                  </a:lnTo>
                  <a:lnTo>
                    <a:pt x="2416" y="1198"/>
                  </a:lnTo>
                  <a:lnTo>
                    <a:pt x="2420" y="1254"/>
                  </a:lnTo>
                  <a:lnTo>
                    <a:pt x="2422" y="1312"/>
                  </a:lnTo>
                  <a:lnTo>
                    <a:pt x="2420" y="1368"/>
                  </a:lnTo>
                  <a:lnTo>
                    <a:pt x="2416" y="1424"/>
                  </a:lnTo>
                  <a:lnTo>
                    <a:pt x="2408" y="1480"/>
                  </a:lnTo>
                  <a:lnTo>
                    <a:pt x="2398" y="1534"/>
                  </a:lnTo>
                  <a:lnTo>
                    <a:pt x="2386" y="1588"/>
                  </a:lnTo>
                  <a:lnTo>
                    <a:pt x="2372" y="1642"/>
                  </a:lnTo>
                  <a:lnTo>
                    <a:pt x="2354" y="1692"/>
                  </a:lnTo>
                  <a:lnTo>
                    <a:pt x="2334" y="1744"/>
                  </a:lnTo>
                  <a:lnTo>
                    <a:pt x="2312" y="1792"/>
                  </a:lnTo>
                  <a:lnTo>
                    <a:pt x="2288" y="1840"/>
                  </a:lnTo>
                  <a:lnTo>
                    <a:pt x="2260" y="1886"/>
                  </a:lnTo>
                  <a:lnTo>
                    <a:pt x="2232" y="1932"/>
                  </a:lnTo>
                  <a:lnTo>
                    <a:pt x="2200" y="1976"/>
                  </a:lnTo>
                  <a:lnTo>
                    <a:pt x="2168" y="2018"/>
                  </a:lnTo>
                  <a:lnTo>
                    <a:pt x="2132" y="2058"/>
                  </a:lnTo>
                  <a:lnTo>
                    <a:pt x="2096" y="2096"/>
                  </a:lnTo>
                  <a:lnTo>
                    <a:pt x="2058" y="2132"/>
                  </a:lnTo>
                  <a:lnTo>
                    <a:pt x="2018" y="2168"/>
                  </a:lnTo>
                  <a:lnTo>
                    <a:pt x="1976" y="2200"/>
                  </a:lnTo>
                  <a:lnTo>
                    <a:pt x="1932" y="2232"/>
                  </a:lnTo>
                  <a:lnTo>
                    <a:pt x="1886" y="2260"/>
                  </a:lnTo>
                  <a:lnTo>
                    <a:pt x="1840" y="2286"/>
                  </a:lnTo>
                  <a:lnTo>
                    <a:pt x="1792" y="2312"/>
                  </a:lnTo>
                  <a:lnTo>
                    <a:pt x="1744" y="2334"/>
                  </a:lnTo>
                  <a:lnTo>
                    <a:pt x="1694" y="2354"/>
                  </a:lnTo>
                  <a:lnTo>
                    <a:pt x="1642" y="2370"/>
                  </a:lnTo>
                  <a:lnTo>
                    <a:pt x="1588" y="2386"/>
                  </a:lnTo>
                  <a:lnTo>
                    <a:pt x="1536" y="2398"/>
                  </a:lnTo>
                  <a:lnTo>
                    <a:pt x="1480" y="2408"/>
                  </a:lnTo>
                  <a:lnTo>
                    <a:pt x="1426" y="2416"/>
                  </a:lnTo>
                  <a:lnTo>
                    <a:pt x="1368" y="2420"/>
                  </a:lnTo>
                  <a:lnTo>
                    <a:pt x="1312" y="2420"/>
                  </a:lnTo>
                  <a:close/>
                </a:path>
              </a:pathLst>
            </a:custGeom>
            <a:solidFill>
              <a:srgbClr val="0000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9496" tIns="49748" rIns="99496" bIns="49748"/>
            <a:lstStyle/>
            <a:p>
              <a:endParaRPr lang="zh-CN" altLang="en-US"/>
            </a:p>
          </p:txBody>
        </p:sp>
        <p:sp>
          <p:nvSpPr>
            <p:cNvPr id="33797" name="Freeform 670">
              <a:extLst>
                <a:ext uri="{FF2B5EF4-FFF2-40B4-BE49-F238E27FC236}">
                  <a16:creationId xmlns:a16="http://schemas.microsoft.com/office/drawing/2014/main" id="{3D42720D-CAC5-4FA3-BFFB-E7F53C6009C4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4854" y="787"/>
              <a:ext cx="907" cy="648"/>
            </a:xfrm>
            <a:custGeom>
              <a:avLst/>
              <a:gdLst>
                <a:gd name="T0" fmla="*/ 653 w 1010"/>
                <a:gd name="T1" fmla="*/ 115 h 1008"/>
                <a:gd name="T2" fmla="*/ 636 w 1010"/>
                <a:gd name="T3" fmla="*/ 93 h 1008"/>
                <a:gd name="T4" fmla="*/ 660 w 1010"/>
                <a:gd name="T5" fmla="*/ 53 h 1008"/>
                <a:gd name="T6" fmla="*/ 506 w 1010"/>
                <a:gd name="T7" fmla="*/ 40 h 1008"/>
                <a:gd name="T8" fmla="*/ 433 w 1010"/>
                <a:gd name="T9" fmla="*/ 30 h 1008"/>
                <a:gd name="T10" fmla="*/ 314 w 1010"/>
                <a:gd name="T11" fmla="*/ 0 h 1008"/>
                <a:gd name="T12" fmla="*/ 282 w 1010"/>
                <a:gd name="T13" fmla="*/ 31 h 1008"/>
                <a:gd name="T14" fmla="*/ 198 w 1010"/>
                <a:gd name="T15" fmla="*/ 46 h 1008"/>
                <a:gd name="T16" fmla="*/ 126 w 1010"/>
                <a:gd name="T17" fmla="*/ 73 h 1008"/>
                <a:gd name="T18" fmla="*/ 85 w 1010"/>
                <a:gd name="T19" fmla="*/ 104 h 1008"/>
                <a:gd name="T20" fmla="*/ 0 w 1010"/>
                <a:gd name="T21" fmla="*/ 115 h 1008"/>
                <a:gd name="T22" fmla="*/ 82 w 1010"/>
                <a:gd name="T23" fmla="*/ 158 h 1008"/>
                <a:gd name="T24" fmla="*/ 110 w 1010"/>
                <a:gd name="T25" fmla="*/ 186 h 1008"/>
                <a:gd name="T26" fmla="*/ 144 w 1010"/>
                <a:gd name="T27" fmla="*/ 242 h 1008"/>
                <a:gd name="T28" fmla="*/ 253 w 1010"/>
                <a:gd name="T29" fmla="*/ 233 h 1008"/>
                <a:gd name="T30" fmla="*/ 314 w 1010"/>
                <a:gd name="T31" fmla="*/ 239 h 1008"/>
                <a:gd name="T32" fmla="*/ 417 w 1010"/>
                <a:gd name="T33" fmla="*/ 239 h 1008"/>
                <a:gd name="T34" fmla="*/ 479 w 1010"/>
                <a:gd name="T35" fmla="*/ 233 h 1008"/>
                <a:gd name="T36" fmla="*/ 588 w 1010"/>
                <a:gd name="T37" fmla="*/ 242 h 1008"/>
                <a:gd name="T38" fmla="*/ 621 w 1010"/>
                <a:gd name="T39" fmla="*/ 186 h 1008"/>
                <a:gd name="T40" fmla="*/ 650 w 1010"/>
                <a:gd name="T41" fmla="*/ 158 h 1008"/>
                <a:gd name="T42" fmla="*/ 365 w 1010"/>
                <a:gd name="T43" fmla="*/ 214 h 1008"/>
                <a:gd name="T44" fmla="*/ 321 w 1010"/>
                <a:gd name="T45" fmla="*/ 212 h 1008"/>
                <a:gd name="T46" fmla="*/ 260 w 1010"/>
                <a:gd name="T47" fmla="*/ 204 h 1008"/>
                <a:gd name="T48" fmla="*/ 211 w 1010"/>
                <a:gd name="T49" fmla="*/ 191 h 1008"/>
                <a:gd name="T50" fmla="*/ 172 w 1010"/>
                <a:gd name="T51" fmla="*/ 172 h 1008"/>
                <a:gd name="T52" fmla="*/ 151 w 1010"/>
                <a:gd name="T53" fmla="*/ 150 h 1008"/>
                <a:gd name="T54" fmla="*/ 147 w 1010"/>
                <a:gd name="T55" fmla="*/ 125 h 1008"/>
                <a:gd name="T56" fmla="*/ 163 w 1010"/>
                <a:gd name="T57" fmla="*/ 102 h 1008"/>
                <a:gd name="T58" fmla="*/ 197 w 1010"/>
                <a:gd name="T59" fmla="*/ 83 h 1008"/>
                <a:gd name="T60" fmla="*/ 243 w 1010"/>
                <a:gd name="T61" fmla="*/ 67 h 1008"/>
                <a:gd name="T62" fmla="*/ 300 w 1010"/>
                <a:gd name="T63" fmla="*/ 57 h 1008"/>
                <a:gd name="T64" fmla="*/ 365 w 1010"/>
                <a:gd name="T65" fmla="*/ 54 h 1008"/>
                <a:gd name="T66" fmla="*/ 430 w 1010"/>
                <a:gd name="T67" fmla="*/ 57 h 1008"/>
                <a:gd name="T68" fmla="*/ 488 w 1010"/>
                <a:gd name="T69" fmla="*/ 67 h 1008"/>
                <a:gd name="T70" fmla="*/ 534 w 1010"/>
                <a:gd name="T71" fmla="*/ 83 h 1008"/>
                <a:gd name="T72" fmla="*/ 568 w 1010"/>
                <a:gd name="T73" fmla="*/ 102 h 1008"/>
                <a:gd name="T74" fmla="*/ 584 w 1010"/>
                <a:gd name="T75" fmla="*/ 125 h 1008"/>
                <a:gd name="T76" fmla="*/ 581 w 1010"/>
                <a:gd name="T77" fmla="*/ 150 h 1008"/>
                <a:gd name="T78" fmla="*/ 558 w 1010"/>
                <a:gd name="T79" fmla="*/ 172 h 1008"/>
                <a:gd name="T80" fmla="*/ 520 w 1010"/>
                <a:gd name="T81" fmla="*/ 191 h 1008"/>
                <a:gd name="T82" fmla="*/ 471 w 1010"/>
                <a:gd name="T83" fmla="*/ 204 h 1008"/>
                <a:gd name="T84" fmla="*/ 409 w 1010"/>
                <a:gd name="T85" fmla="*/ 212 h 100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10"/>
                <a:gd name="T130" fmla="*/ 0 h 1008"/>
                <a:gd name="T131" fmla="*/ 1010 w 1010"/>
                <a:gd name="T132" fmla="*/ 1008 h 100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10" h="1008">
                  <a:moveTo>
                    <a:pt x="1010" y="574"/>
                  </a:moveTo>
                  <a:lnTo>
                    <a:pt x="1010" y="432"/>
                  </a:lnTo>
                  <a:lnTo>
                    <a:pt x="902" y="432"/>
                  </a:lnTo>
                  <a:lnTo>
                    <a:pt x="898" y="410"/>
                  </a:lnTo>
                  <a:lnTo>
                    <a:pt x="892" y="390"/>
                  </a:lnTo>
                  <a:lnTo>
                    <a:pt x="878" y="348"/>
                  </a:lnTo>
                  <a:lnTo>
                    <a:pt x="858" y="310"/>
                  </a:lnTo>
                  <a:lnTo>
                    <a:pt x="836" y="274"/>
                  </a:lnTo>
                  <a:lnTo>
                    <a:pt x="912" y="198"/>
                  </a:lnTo>
                  <a:lnTo>
                    <a:pt x="812" y="96"/>
                  </a:lnTo>
                  <a:lnTo>
                    <a:pt x="736" y="172"/>
                  </a:lnTo>
                  <a:lnTo>
                    <a:pt x="698" y="150"/>
                  </a:lnTo>
                  <a:lnTo>
                    <a:pt x="660" y="132"/>
                  </a:lnTo>
                  <a:lnTo>
                    <a:pt x="620" y="116"/>
                  </a:lnTo>
                  <a:lnTo>
                    <a:pt x="598" y="112"/>
                  </a:lnTo>
                  <a:lnTo>
                    <a:pt x="576" y="106"/>
                  </a:lnTo>
                  <a:lnTo>
                    <a:pt x="576" y="0"/>
                  </a:lnTo>
                  <a:lnTo>
                    <a:pt x="434" y="0"/>
                  </a:lnTo>
                  <a:lnTo>
                    <a:pt x="434" y="106"/>
                  </a:lnTo>
                  <a:lnTo>
                    <a:pt x="412" y="112"/>
                  </a:lnTo>
                  <a:lnTo>
                    <a:pt x="390" y="116"/>
                  </a:lnTo>
                  <a:lnTo>
                    <a:pt x="350" y="132"/>
                  </a:lnTo>
                  <a:lnTo>
                    <a:pt x="310" y="150"/>
                  </a:lnTo>
                  <a:lnTo>
                    <a:pt x="274" y="172"/>
                  </a:lnTo>
                  <a:lnTo>
                    <a:pt x="198" y="96"/>
                  </a:lnTo>
                  <a:lnTo>
                    <a:pt x="98" y="198"/>
                  </a:lnTo>
                  <a:lnTo>
                    <a:pt x="174" y="274"/>
                  </a:lnTo>
                  <a:lnTo>
                    <a:pt x="152" y="310"/>
                  </a:lnTo>
                  <a:lnTo>
                    <a:pt x="132" y="348"/>
                  </a:lnTo>
                  <a:lnTo>
                    <a:pt x="118" y="390"/>
                  </a:lnTo>
                  <a:lnTo>
                    <a:pt x="112" y="410"/>
                  </a:lnTo>
                  <a:lnTo>
                    <a:pt x="108" y="432"/>
                  </a:lnTo>
                  <a:lnTo>
                    <a:pt x="0" y="432"/>
                  </a:lnTo>
                  <a:lnTo>
                    <a:pt x="0" y="574"/>
                  </a:lnTo>
                  <a:lnTo>
                    <a:pt x="108" y="574"/>
                  </a:lnTo>
                  <a:lnTo>
                    <a:pt x="112" y="596"/>
                  </a:lnTo>
                  <a:lnTo>
                    <a:pt x="118" y="618"/>
                  </a:lnTo>
                  <a:lnTo>
                    <a:pt x="132" y="658"/>
                  </a:lnTo>
                  <a:lnTo>
                    <a:pt x="152" y="698"/>
                  </a:lnTo>
                  <a:lnTo>
                    <a:pt x="174" y="734"/>
                  </a:lnTo>
                  <a:lnTo>
                    <a:pt x="98" y="810"/>
                  </a:lnTo>
                  <a:lnTo>
                    <a:pt x="198" y="910"/>
                  </a:lnTo>
                  <a:lnTo>
                    <a:pt x="274" y="834"/>
                  </a:lnTo>
                  <a:lnTo>
                    <a:pt x="310" y="858"/>
                  </a:lnTo>
                  <a:lnTo>
                    <a:pt x="350" y="876"/>
                  </a:lnTo>
                  <a:lnTo>
                    <a:pt x="390" y="890"/>
                  </a:lnTo>
                  <a:lnTo>
                    <a:pt x="412" y="896"/>
                  </a:lnTo>
                  <a:lnTo>
                    <a:pt x="434" y="900"/>
                  </a:lnTo>
                  <a:lnTo>
                    <a:pt x="434" y="1008"/>
                  </a:lnTo>
                  <a:lnTo>
                    <a:pt x="576" y="1008"/>
                  </a:lnTo>
                  <a:lnTo>
                    <a:pt x="576" y="900"/>
                  </a:lnTo>
                  <a:lnTo>
                    <a:pt x="598" y="896"/>
                  </a:lnTo>
                  <a:lnTo>
                    <a:pt x="620" y="890"/>
                  </a:lnTo>
                  <a:lnTo>
                    <a:pt x="660" y="876"/>
                  </a:lnTo>
                  <a:lnTo>
                    <a:pt x="698" y="858"/>
                  </a:lnTo>
                  <a:lnTo>
                    <a:pt x="736" y="834"/>
                  </a:lnTo>
                  <a:lnTo>
                    <a:pt x="812" y="910"/>
                  </a:lnTo>
                  <a:lnTo>
                    <a:pt x="912" y="810"/>
                  </a:lnTo>
                  <a:lnTo>
                    <a:pt x="836" y="734"/>
                  </a:lnTo>
                  <a:lnTo>
                    <a:pt x="858" y="698"/>
                  </a:lnTo>
                  <a:lnTo>
                    <a:pt x="878" y="658"/>
                  </a:lnTo>
                  <a:lnTo>
                    <a:pt x="892" y="618"/>
                  </a:lnTo>
                  <a:lnTo>
                    <a:pt x="898" y="596"/>
                  </a:lnTo>
                  <a:lnTo>
                    <a:pt x="902" y="574"/>
                  </a:lnTo>
                  <a:lnTo>
                    <a:pt x="1010" y="574"/>
                  </a:lnTo>
                  <a:close/>
                  <a:moveTo>
                    <a:pt x="504" y="806"/>
                  </a:moveTo>
                  <a:lnTo>
                    <a:pt x="504" y="806"/>
                  </a:lnTo>
                  <a:lnTo>
                    <a:pt x="474" y="804"/>
                  </a:lnTo>
                  <a:lnTo>
                    <a:pt x="444" y="800"/>
                  </a:lnTo>
                  <a:lnTo>
                    <a:pt x="414" y="792"/>
                  </a:lnTo>
                  <a:lnTo>
                    <a:pt x="388" y="782"/>
                  </a:lnTo>
                  <a:lnTo>
                    <a:pt x="360" y="770"/>
                  </a:lnTo>
                  <a:lnTo>
                    <a:pt x="336" y="754"/>
                  </a:lnTo>
                  <a:lnTo>
                    <a:pt x="312" y="738"/>
                  </a:lnTo>
                  <a:lnTo>
                    <a:pt x="292" y="718"/>
                  </a:lnTo>
                  <a:lnTo>
                    <a:pt x="272" y="696"/>
                  </a:lnTo>
                  <a:lnTo>
                    <a:pt x="254" y="672"/>
                  </a:lnTo>
                  <a:lnTo>
                    <a:pt x="238" y="648"/>
                  </a:lnTo>
                  <a:lnTo>
                    <a:pt x="226" y="622"/>
                  </a:lnTo>
                  <a:lnTo>
                    <a:pt x="216" y="594"/>
                  </a:lnTo>
                  <a:lnTo>
                    <a:pt x="208" y="564"/>
                  </a:lnTo>
                  <a:lnTo>
                    <a:pt x="204" y="534"/>
                  </a:lnTo>
                  <a:lnTo>
                    <a:pt x="202" y="504"/>
                  </a:lnTo>
                  <a:lnTo>
                    <a:pt x="204" y="472"/>
                  </a:lnTo>
                  <a:lnTo>
                    <a:pt x="208" y="442"/>
                  </a:lnTo>
                  <a:lnTo>
                    <a:pt x="216" y="414"/>
                  </a:lnTo>
                  <a:lnTo>
                    <a:pt x="226" y="386"/>
                  </a:lnTo>
                  <a:lnTo>
                    <a:pt x="238" y="360"/>
                  </a:lnTo>
                  <a:lnTo>
                    <a:pt x="254" y="334"/>
                  </a:lnTo>
                  <a:lnTo>
                    <a:pt x="272" y="312"/>
                  </a:lnTo>
                  <a:lnTo>
                    <a:pt x="292" y="290"/>
                  </a:lnTo>
                  <a:lnTo>
                    <a:pt x="312" y="270"/>
                  </a:lnTo>
                  <a:lnTo>
                    <a:pt x="336" y="252"/>
                  </a:lnTo>
                  <a:lnTo>
                    <a:pt x="360" y="238"/>
                  </a:lnTo>
                  <a:lnTo>
                    <a:pt x="388" y="224"/>
                  </a:lnTo>
                  <a:lnTo>
                    <a:pt x="414" y="214"/>
                  </a:lnTo>
                  <a:lnTo>
                    <a:pt x="444" y="208"/>
                  </a:lnTo>
                  <a:lnTo>
                    <a:pt x="474" y="202"/>
                  </a:lnTo>
                  <a:lnTo>
                    <a:pt x="504" y="202"/>
                  </a:lnTo>
                  <a:lnTo>
                    <a:pt x="536" y="202"/>
                  </a:lnTo>
                  <a:lnTo>
                    <a:pt x="566" y="208"/>
                  </a:lnTo>
                  <a:lnTo>
                    <a:pt x="594" y="214"/>
                  </a:lnTo>
                  <a:lnTo>
                    <a:pt x="622" y="224"/>
                  </a:lnTo>
                  <a:lnTo>
                    <a:pt x="650" y="238"/>
                  </a:lnTo>
                  <a:lnTo>
                    <a:pt x="674" y="252"/>
                  </a:lnTo>
                  <a:lnTo>
                    <a:pt x="698" y="270"/>
                  </a:lnTo>
                  <a:lnTo>
                    <a:pt x="718" y="290"/>
                  </a:lnTo>
                  <a:lnTo>
                    <a:pt x="738" y="312"/>
                  </a:lnTo>
                  <a:lnTo>
                    <a:pt x="756" y="334"/>
                  </a:lnTo>
                  <a:lnTo>
                    <a:pt x="770" y="360"/>
                  </a:lnTo>
                  <a:lnTo>
                    <a:pt x="784" y="386"/>
                  </a:lnTo>
                  <a:lnTo>
                    <a:pt x="794" y="414"/>
                  </a:lnTo>
                  <a:lnTo>
                    <a:pt x="802" y="442"/>
                  </a:lnTo>
                  <a:lnTo>
                    <a:pt x="806" y="472"/>
                  </a:lnTo>
                  <a:lnTo>
                    <a:pt x="808" y="504"/>
                  </a:lnTo>
                  <a:lnTo>
                    <a:pt x="806" y="534"/>
                  </a:lnTo>
                  <a:lnTo>
                    <a:pt x="802" y="564"/>
                  </a:lnTo>
                  <a:lnTo>
                    <a:pt x="794" y="594"/>
                  </a:lnTo>
                  <a:lnTo>
                    <a:pt x="784" y="622"/>
                  </a:lnTo>
                  <a:lnTo>
                    <a:pt x="770" y="648"/>
                  </a:lnTo>
                  <a:lnTo>
                    <a:pt x="756" y="672"/>
                  </a:lnTo>
                  <a:lnTo>
                    <a:pt x="738" y="696"/>
                  </a:lnTo>
                  <a:lnTo>
                    <a:pt x="718" y="718"/>
                  </a:lnTo>
                  <a:lnTo>
                    <a:pt x="698" y="738"/>
                  </a:lnTo>
                  <a:lnTo>
                    <a:pt x="674" y="754"/>
                  </a:lnTo>
                  <a:lnTo>
                    <a:pt x="650" y="770"/>
                  </a:lnTo>
                  <a:lnTo>
                    <a:pt x="622" y="782"/>
                  </a:lnTo>
                  <a:lnTo>
                    <a:pt x="594" y="792"/>
                  </a:lnTo>
                  <a:lnTo>
                    <a:pt x="566" y="800"/>
                  </a:lnTo>
                  <a:lnTo>
                    <a:pt x="536" y="804"/>
                  </a:lnTo>
                  <a:lnTo>
                    <a:pt x="504" y="806"/>
                  </a:lnTo>
                  <a:close/>
                </a:path>
              </a:pathLst>
            </a:custGeom>
            <a:solidFill>
              <a:srgbClr val="0000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9496" tIns="49748" rIns="99496" bIns="49748"/>
            <a:lstStyle/>
            <a:p>
              <a:endParaRPr lang="zh-CN" altLang="en-US"/>
            </a:p>
          </p:txBody>
        </p:sp>
        <p:sp>
          <p:nvSpPr>
            <p:cNvPr id="33798" name="Freeform 671">
              <a:extLst>
                <a:ext uri="{FF2B5EF4-FFF2-40B4-BE49-F238E27FC236}">
                  <a16:creationId xmlns:a16="http://schemas.microsoft.com/office/drawing/2014/main" id="{71E65AEE-3BBA-4A5B-8772-79D69F99F467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1792"/>
              <a:ext cx="3015" cy="2155"/>
            </a:xfrm>
            <a:custGeom>
              <a:avLst/>
              <a:gdLst>
                <a:gd name="T0" fmla="*/ 3820 w 2622"/>
                <a:gd name="T1" fmla="*/ 639 h 2622"/>
                <a:gd name="T2" fmla="*/ 3741 w 2622"/>
                <a:gd name="T3" fmla="*/ 516 h 2622"/>
                <a:gd name="T4" fmla="*/ 3774 w 2622"/>
                <a:gd name="T5" fmla="*/ 399 h 2622"/>
                <a:gd name="T6" fmla="*/ 3412 w 2622"/>
                <a:gd name="T7" fmla="*/ 300 h 2622"/>
                <a:gd name="T8" fmla="*/ 3166 w 2622"/>
                <a:gd name="T9" fmla="*/ 210 h 2622"/>
                <a:gd name="T10" fmla="*/ 2899 w 2622"/>
                <a:gd name="T11" fmla="*/ 78 h 2622"/>
                <a:gd name="T12" fmla="*/ 2576 w 2622"/>
                <a:gd name="T13" fmla="*/ 90 h 2622"/>
                <a:gd name="T14" fmla="*/ 2234 w 2622"/>
                <a:gd name="T15" fmla="*/ 62 h 2622"/>
                <a:gd name="T16" fmla="*/ 1886 w 2622"/>
                <a:gd name="T17" fmla="*/ 58 h 2622"/>
                <a:gd name="T18" fmla="*/ 1585 w 2622"/>
                <a:gd name="T19" fmla="*/ 14 h 2622"/>
                <a:gd name="T20" fmla="*/ 1228 w 2622"/>
                <a:gd name="T21" fmla="*/ 117 h 2622"/>
                <a:gd name="T22" fmla="*/ 927 w 2622"/>
                <a:gd name="T23" fmla="*/ 181 h 2622"/>
                <a:gd name="T24" fmla="*/ 508 w 2622"/>
                <a:gd name="T25" fmla="*/ 241 h 2622"/>
                <a:gd name="T26" fmla="*/ 459 w 2622"/>
                <a:gd name="T27" fmla="*/ 358 h 2622"/>
                <a:gd name="T28" fmla="*/ 294 w 2622"/>
                <a:gd name="T29" fmla="*/ 471 h 2622"/>
                <a:gd name="T30" fmla="*/ 192 w 2622"/>
                <a:gd name="T31" fmla="*/ 593 h 2622"/>
                <a:gd name="T32" fmla="*/ 0 w 2622"/>
                <a:gd name="T33" fmla="*/ 689 h 2622"/>
                <a:gd name="T34" fmla="*/ 179 w 2622"/>
                <a:gd name="T35" fmla="*/ 840 h 2622"/>
                <a:gd name="T36" fmla="*/ 271 w 2622"/>
                <a:gd name="T37" fmla="*/ 962 h 2622"/>
                <a:gd name="T38" fmla="*/ 323 w 2622"/>
                <a:gd name="T39" fmla="*/ 1126 h 2622"/>
                <a:gd name="T40" fmla="*/ 620 w 2622"/>
                <a:gd name="T41" fmla="*/ 1174 h 2622"/>
                <a:gd name="T42" fmla="*/ 875 w 2622"/>
                <a:gd name="T43" fmla="*/ 1261 h 2622"/>
                <a:gd name="T44" fmla="*/ 1171 w 2622"/>
                <a:gd name="T45" fmla="*/ 1329 h 2622"/>
                <a:gd name="T46" fmla="*/ 1374 w 2622"/>
                <a:gd name="T47" fmla="*/ 1421 h 2622"/>
                <a:gd name="T48" fmla="*/ 1818 w 2622"/>
                <a:gd name="T49" fmla="*/ 1397 h 2622"/>
                <a:gd name="T50" fmla="*/ 2169 w 2622"/>
                <a:gd name="T51" fmla="*/ 1397 h 2622"/>
                <a:gd name="T52" fmla="*/ 2615 w 2622"/>
                <a:gd name="T53" fmla="*/ 1421 h 2622"/>
                <a:gd name="T54" fmla="*/ 2820 w 2622"/>
                <a:gd name="T55" fmla="*/ 1329 h 2622"/>
                <a:gd name="T56" fmla="*/ 3114 w 2622"/>
                <a:gd name="T57" fmla="*/ 1261 h 2622"/>
                <a:gd name="T58" fmla="*/ 3369 w 2622"/>
                <a:gd name="T59" fmla="*/ 1174 h 2622"/>
                <a:gd name="T60" fmla="*/ 3668 w 2622"/>
                <a:gd name="T61" fmla="*/ 1126 h 2622"/>
                <a:gd name="T62" fmla="*/ 3720 w 2622"/>
                <a:gd name="T63" fmla="*/ 962 h 2622"/>
                <a:gd name="T64" fmla="*/ 3811 w 2622"/>
                <a:gd name="T65" fmla="*/ 840 h 2622"/>
                <a:gd name="T66" fmla="*/ 1995 w 2622"/>
                <a:gd name="T67" fmla="*/ 1344 h 2622"/>
                <a:gd name="T68" fmla="*/ 1655 w 2622"/>
                <a:gd name="T69" fmla="*/ 1331 h 2622"/>
                <a:gd name="T70" fmla="*/ 1261 w 2622"/>
                <a:gd name="T71" fmla="*/ 1284 h 2622"/>
                <a:gd name="T72" fmla="*/ 921 w 2622"/>
                <a:gd name="T73" fmla="*/ 1204 h 2622"/>
                <a:gd name="T74" fmla="*/ 642 w 2622"/>
                <a:gd name="T75" fmla="*/ 1097 h 2622"/>
                <a:gd name="T76" fmla="*/ 440 w 2622"/>
                <a:gd name="T77" fmla="*/ 968 h 2622"/>
                <a:gd name="T78" fmla="*/ 328 w 2622"/>
                <a:gd name="T79" fmla="*/ 821 h 2622"/>
                <a:gd name="T80" fmla="*/ 316 w 2622"/>
                <a:gd name="T81" fmla="*/ 666 h 2622"/>
                <a:gd name="T82" fmla="*/ 409 w 2622"/>
                <a:gd name="T83" fmla="*/ 516 h 2622"/>
                <a:gd name="T84" fmla="*/ 597 w 2622"/>
                <a:gd name="T85" fmla="*/ 385 h 2622"/>
                <a:gd name="T86" fmla="*/ 861 w 2622"/>
                <a:gd name="T87" fmla="*/ 272 h 2622"/>
                <a:gd name="T88" fmla="*/ 1189 w 2622"/>
                <a:gd name="T89" fmla="*/ 187 h 2622"/>
                <a:gd name="T90" fmla="*/ 1572 w 2622"/>
                <a:gd name="T91" fmla="*/ 131 h 2622"/>
                <a:gd name="T92" fmla="*/ 1995 w 2622"/>
                <a:gd name="T93" fmla="*/ 112 h 2622"/>
                <a:gd name="T94" fmla="*/ 2415 w 2622"/>
                <a:gd name="T95" fmla="*/ 131 h 2622"/>
                <a:gd name="T96" fmla="*/ 2798 w 2622"/>
                <a:gd name="T97" fmla="*/ 187 h 2622"/>
                <a:gd name="T98" fmla="*/ 3129 w 2622"/>
                <a:gd name="T99" fmla="*/ 272 h 2622"/>
                <a:gd name="T100" fmla="*/ 3394 w 2622"/>
                <a:gd name="T101" fmla="*/ 385 h 2622"/>
                <a:gd name="T102" fmla="*/ 3580 w 2622"/>
                <a:gd name="T103" fmla="*/ 516 h 2622"/>
                <a:gd name="T104" fmla="*/ 3673 w 2622"/>
                <a:gd name="T105" fmla="*/ 666 h 2622"/>
                <a:gd name="T106" fmla="*/ 3661 w 2622"/>
                <a:gd name="T107" fmla="*/ 821 h 2622"/>
                <a:gd name="T108" fmla="*/ 3549 w 2622"/>
                <a:gd name="T109" fmla="*/ 968 h 2622"/>
                <a:gd name="T110" fmla="*/ 3345 w 2622"/>
                <a:gd name="T111" fmla="*/ 1097 h 2622"/>
                <a:gd name="T112" fmla="*/ 3068 w 2622"/>
                <a:gd name="T113" fmla="*/ 1204 h 2622"/>
                <a:gd name="T114" fmla="*/ 2725 w 2622"/>
                <a:gd name="T115" fmla="*/ 1284 h 2622"/>
                <a:gd name="T116" fmla="*/ 2335 w 2622"/>
                <a:gd name="T117" fmla="*/ 1331 h 262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622"/>
                <a:gd name="T178" fmla="*/ 0 h 2622"/>
                <a:gd name="T179" fmla="*/ 2622 w 2622"/>
                <a:gd name="T180" fmla="*/ 2622 h 262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622" h="2622">
                  <a:moveTo>
                    <a:pt x="2622" y="1382"/>
                  </a:moveTo>
                  <a:lnTo>
                    <a:pt x="2622" y="1240"/>
                  </a:lnTo>
                  <a:lnTo>
                    <a:pt x="2520" y="1240"/>
                  </a:lnTo>
                  <a:lnTo>
                    <a:pt x="2516" y="1196"/>
                  </a:lnTo>
                  <a:lnTo>
                    <a:pt x="2512" y="1152"/>
                  </a:lnTo>
                  <a:lnTo>
                    <a:pt x="2506" y="1110"/>
                  </a:lnTo>
                  <a:lnTo>
                    <a:pt x="2498" y="1068"/>
                  </a:lnTo>
                  <a:lnTo>
                    <a:pt x="2596" y="1040"/>
                  </a:lnTo>
                  <a:lnTo>
                    <a:pt x="2560" y="904"/>
                  </a:lnTo>
                  <a:lnTo>
                    <a:pt x="2460" y="930"/>
                  </a:lnTo>
                  <a:lnTo>
                    <a:pt x="2446" y="888"/>
                  </a:lnTo>
                  <a:lnTo>
                    <a:pt x="2430" y="848"/>
                  </a:lnTo>
                  <a:lnTo>
                    <a:pt x="2412" y="808"/>
                  </a:lnTo>
                  <a:lnTo>
                    <a:pt x="2394" y="768"/>
                  </a:lnTo>
                  <a:lnTo>
                    <a:pt x="2482" y="718"/>
                  </a:lnTo>
                  <a:lnTo>
                    <a:pt x="2412" y="594"/>
                  </a:lnTo>
                  <a:lnTo>
                    <a:pt x="2322" y="646"/>
                  </a:lnTo>
                  <a:lnTo>
                    <a:pt x="2298" y="610"/>
                  </a:lnTo>
                  <a:lnTo>
                    <a:pt x="2272" y="574"/>
                  </a:lnTo>
                  <a:lnTo>
                    <a:pt x="2244" y="540"/>
                  </a:lnTo>
                  <a:lnTo>
                    <a:pt x="2216" y="508"/>
                  </a:lnTo>
                  <a:lnTo>
                    <a:pt x="2290" y="434"/>
                  </a:lnTo>
                  <a:lnTo>
                    <a:pt x="2188" y="334"/>
                  </a:lnTo>
                  <a:lnTo>
                    <a:pt x="2116" y="406"/>
                  </a:lnTo>
                  <a:lnTo>
                    <a:pt x="2082" y="378"/>
                  </a:lnTo>
                  <a:lnTo>
                    <a:pt x="2048" y="352"/>
                  </a:lnTo>
                  <a:lnTo>
                    <a:pt x="2014" y="326"/>
                  </a:lnTo>
                  <a:lnTo>
                    <a:pt x="1978" y="300"/>
                  </a:lnTo>
                  <a:lnTo>
                    <a:pt x="2028" y="212"/>
                  </a:lnTo>
                  <a:lnTo>
                    <a:pt x="1906" y="140"/>
                  </a:lnTo>
                  <a:lnTo>
                    <a:pt x="1854" y="230"/>
                  </a:lnTo>
                  <a:lnTo>
                    <a:pt x="1816" y="210"/>
                  </a:lnTo>
                  <a:lnTo>
                    <a:pt x="1776" y="194"/>
                  </a:lnTo>
                  <a:lnTo>
                    <a:pt x="1734" y="178"/>
                  </a:lnTo>
                  <a:lnTo>
                    <a:pt x="1694" y="162"/>
                  </a:lnTo>
                  <a:lnTo>
                    <a:pt x="1720" y="64"/>
                  </a:lnTo>
                  <a:lnTo>
                    <a:pt x="1582" y="26"/>
                  </a:lnTo>
                  <a:lnTo>
                    <a:pt x="1556" y="126"/>
                  </a:lnTo>
                  <a:lnTo>
                    <a:pt x="1514" y="118"/>
                  </a:lnTo>
                  <a:lnTo>
                    <a:pt x="1470" y="112"/>
                  </a:lnTo>
                  <a:lnTo>
                    <a:pt x="1426" y="106"/>
                  </a:lnTo>
                  <a:lnTo>
                    <a:pt x="1382" y="104"/>
                  </a:lnTo>
                  <a:lnTo>
                    <a:pt x="1382" y="0"/>
                  </a:lnTo>
                  <a:lnTo>
                    <a:pt x="1240" y="0"/>
                  </a:lnTo>
                  <a:lnTo>
                    <a:pt x="1240" y="104"/>
                  </a:lnTo>
                  <a:lnTo>
                    <a:pt x="1196" y="106"/>
                  </a:lnTo>
                  <a:lnTo>
                    <a:pt x="1154" y="112"/>
                  </a:lnTo>
                  <a:lnTo>
                    <a:pt x="1110" y="118"/>
                  </a:lnTo>
                  <a:lnTo>
                    <a:pt x="1068" y="126"/>
                  </a:lnTo>
                  <a:lnTo>
                    <a:pt x="1042" y="26"/>
                  </a:lnTo>
                  <a:lnTo>
                    <a:pt x="904" y="64"/>
                  </a:lnTo>
                  <a:lnTo>
                    <a:pt x="930" y="162"/>
                  </a:lnTo>
                  <a:lnTo>
                    <a:pt x="890" y="178"/>
                  </a:lnTo>
                  <a:lnTo>
                    <a:pt x="848" y="194"/>
                  </a:lnTo>
                  <a:lnTo>
                    <a:pt x="808" y="210"/>
                  </a:lnTo>
                  <a:lnTo>
                    <a:pt x="770" y="230"/>
                  </a:lnTo>
                  <a:lnTo>
                    <a:pt x="718" y="140"/>
                  </a:lnTo>
                  <a:lnTo>
                    <a:pt x="594" y="212"/>
                  </a:lnTo>
                  <a:lnTo>
                    <a:pt x="646" y="300"/>
                  </a:lnTo>
                  <a:lnTo>
                    <a:pt x="610" y="326"/>
                  </a:lnTo>
                  <a:lnTo>
                    <a:pt x="576" y="352"/>
                  </a:lnTo>
                  <a:lnTo>
                    <a:pt x="542" y="378"/>
                  </a:lnTo>
                  <a:lnTo>
                    <a:pt x="508" y="406"/>
                  </a:lnTo>
                  <a:lnTo>
                    <a:pt x="436" y="334"/>
                  </a:lnTo>
                  <a:lnTo>
                    <a:pt x="334" y="434"/>
                  </a:lnTo>
                  <a:lnTo>
                    <a:pt x="408" y="508"/>
                  </a:lnTo>
                  <a:lnTo>
                    <a:pt x="378" y="540"/>
                  </a:lnTo>
                  <a:lnTo>
                    <a:pt x="352" y="574"/>
                  </a:lnTo>
                  <a:lnTo>
                    <a:pt x="326" y="610"/>
                  </a:lnTo>
                  <a:lnTo>
                    <a:pt x="302" y="646"/>
                  </a:lnTo>
                  <a:lnTo>
                    <a:pt x="212" y="594"/>
                  </a:lnTo>
                  <a:lnTo>
                    <a:pt x="140" y="718"/>
                  </a:lnTo>
                  <a:lnTo>
                    <a:pt x="230" y="768"/>
                  </a:lnTo>
                  <a:lnTo>
                    <a:pt x="212" y="808"/>
                  </a:lnTo>
                  <a:lnTo>
                    <a:pt x="194" y="848"/>
                  </a:lnTo>
                  <a:lnTo>
                    <a:pt x="178" y="888"/>
                  </a:lnTo>
                  <a:lnTo>
                    <a:pt x="164" y="930"/>
                  </a:lnTo>
                  <a:lnTo>
                    <a:pt x="64" y="904"/>
                  </a:lnTo>
                  <a:lnTo>
                    <a:pt x="26" y="1040"/>
                  </a:lnTo>
                  <a:lnTo>
                    <a:pt x="126" y="1068"/>
                  </a:lnTo>
                  <a:lnTo>
                    <a:pt x="118" y="1110"/>
                  </a:lnTo>
                  <a:lnTo>
                    <a:pt x="112" y="1152"/>
                  </a:lnTo>
                  <a:lnTo>
                    <a:pt x="108" y="1196"/>
                  </a:lnTo>
                  <a:lnTo>
                    <a:pt x="104" y="1240"/>
                  </a:lnTo>
                  <a:lnTo>
                    <a:pt x="0" y="1240"/>
                  </a:lnTo>
                  <a:lnTo>
                    <a:pt x="0" y="1382"/>
                  </a:lnTo>
                  <a:lnTo>
                    <a:pt x="104" y="1382"/>
                  </a:lnTo>
                  <a:lnTo>
                    <a:pt x="108" y="1426"/>
                  </a:lnTo>
                  <a:lnTo>
                    <a:pt x="112" y="1470"/>
                  </a:lnTo>
                  <a:lnTo>
                    <a:pt x="118" y="1512"/>
                  </a:lnTo>
                  <a:lnTo>
                    <a:pt x="126" y="1556"/>
                  </a:lnTo>
                  <a:lnTo>
                    <a:pt x="26" y="1582"/>
                  </a:lnTo>
                  <a:lnTo>
                    <a:pt x="64" y="1720"/>
                  </a:lnTo>
                  <a:lnTo>
                    <a:pt x="164" y="1692"/>
                  </a:lnTo>
                  <a:lnTo>
                    <a:pt x="178" y="1734"/>
                  </a:lnTo>
                  <a:lnTo>
                    <a:pt x="194" y="1774"/>
                  </a:lnTo>
                  <a:lnTo>
                    <a:pt x="212" y="1814"/>
                  </a:lnTo>
                  <a:lnTo>
                    <a:pt x="230" y="1854"/>
                  </a:lnTo>
                  <a:lnTo>
                    <a:pt x="140" y="1906"/>
                  </a:lnTo>
                  <a:lnTo>
                    <a:pt x="212" y="2028"/>
                  </a:lnTo>
                  <a:lnTo>
                    <a:pt x="302" y="1978"/>
                  </a:lnTo>
                  <a:lnTo>
                    <a:pt x="326" y="2014"/>
                  </a:lnTo>
                  <a:lnTo>
                    <a:pt x="352" y="2048"/>
                  </a:lnTo>
                  <a:lnTo>
                    <a:pt x="378" y="2082"/>
                  </a:lnTo>
                  <a:lnTo>
                    <a:pt x="408" y="2116"/>
                  </a:lnTo>
                  <a:lnTo>
                    <a:pt x="334" y="2188"/>
                  </a:lnTo>
                  <a:lnTo>
                    <a:pt x="436" y="2288"/>
                  </a:lnTo>
                  <a:lnTo>
                    <a:pt x="508" y="2216"/>
                  </a:lnTo>
                  <a:lnTo>
                    <a:pt x="542" y="2244"/>
                  </a:lnTo>
                  <a:lnTo>
                    <a:pt x="576" y="2272"/>
                  </a:lnTo>
                  <a:lnTo>
                    <a:pt x="610" y="2298"/>
                  </a:lnTo>
                  <a:lnTo>
                    <a:pt x="646" y="2322"/>
                  </a:lnTo>
                  <a:lnTo>
                    <a:pt x="594" y="2412"/>
                  </a:lnTo>
                  <a:lnTo>
                    <a:pt x="718" y="2482"/>
                  </a:lnTo>
                  <a:lnTo>
                    <a:pt x="770" y="2394"/>
                  </a:lnTo>
                  <a:lnTo>
                    <a:pt x="808" y="2412"/>
                  </a:lnTo>
                  <a:lnTo>
                    <a:pt x="848" y="2430"/>
                  </a:lnTo>
                  <a:lnTo>
                    <a:pt x="890" y="2446"/>
                  </a:lnTo>
                  <a:lnTo>
                    <a:pt x="930" y="2460"/>
                  </a:lnTo>
                  <a:lnTo>
                    <a:pt x="904" y="2560"/>
                  </a:lnTo>
                  <a:lnTo>
                    <a:pt x="1042" y="2596"/>
                  </a:lnTo>
                  <a:lnTo>
                    <a:pt x="1068" y="2498"/>
                  </a:lnTo>
                  <a:lnTo>
                    <a:pt x="1110" y="2504"/>
                  </a:lnTo>
                  <a:lnTo>
                    <a:pt x="1154" y="2512"/>
                  </a:lnTo>
                  <a:lnTo>
                    <a:pt x="1196" y="2516"/>
                  </a:lnTo>
                  <a:lnTo>
                    <a:pt x="1240" y="2520"/>
                  </a:lnTo>
                  <a:lnTo>
                    <a:pt x="1240" y="2622"/>
                  </a:lnTo>
                  <a:lnTo>
                    <a:pt x="1382" y="2622"/>
                  </a:lnTo>
                  <a:lnTo>
                    <a:pt x="1382" y="2520"/>
                  </a:lnTo>
                  <a:lnTo>
                    <a:pt x="1426" y="2516"/>
                  </a:lnTo>
                  <a:lnTo>
                    <a:pt x="1470" y="2512"/>
                  </a:lnTo>
                  <a:lnTo>
                    <a:pt x="1514" y="2504"/>
                  </a:lnTo>
                  <a:lnTo>
                    <a:pt x="1556" y="2498"/>
                  </a:lnTo>
                  <a:lnTo>
                    <a:pt x="1582" y="2596"/>
                  </a:lnTo>
                  <a:lnTo>
                    <a:pt x="1720" y="2560"/>
                  </a:lnTo>
                  <a:lnTo>
                    <a:pt x="1694" y="2460"/>
                  </a:lnTo>
                  <a:lnTo>
                    <a:pt x="1734" y="2446"/>
                  </a:lnTo>
                  <a:lnTo>
                    <a:pt x="1776" y="2430"/>
                  </a:lnTo>
                  <a:lnTo>
                    <a:pt x="1816" y="2412"/>
                  </a:lnTo>
                  <a:lnTo>
                    <a:pt x="1854" y="2394"/>
                  </a:lnTo>
                  <a:lnTo>
                    <a:pt x="1906" y="2482"/>
                  </a:lnTo>
                  <a:lnTo>
                    <a:pt x="2028" y="2412"/>
                  </a:lnTo>
                  <a:lnTo>
                    <a:pt x="1978" y="2322"/>
                  </a:lnTo>
                  <a:lnTo>
                    <a:pt x="2014" y="2298"/>
                  </a:lnTo>
                  <a:lnTo>
                    <a:pt x="2048" y="2272"/>
                  </a:lnTo>
                  <a:lnTo>
                    <a:pt x="2082" y="2244"/>
                  </a:lnTo>
                  <a:lnTo>
                    <a:pt x="2116" y="2216"/>
                  </a:lnTo>
                  <a:lnTo>
                    <a:pt x="2188" y="2288"/>
                  </a:lnTo>
                  <a:lnTo>
                    <a:pt x="2290" y="2188"/>
                  </a:lnTo>
                  <a:lnTo>
                    <a:pt x="2216" y="2116"/>
                  </a:lnTo>
                  <a:lnTo>
                    <a:pt x="2244" y="2082"/>
                  </a:lnTo>
                  <a:lnTo>
                    <a:pt x="2272" y="2048"/>
                  </a:lnTo>
                  <a:lnTo>
                    <a:pt x="2298" y="2014"/>
                  </a:lnTo>
                  <a:lnTo>
                    <a:pt x="2322" y="1978"/>
                  </a:lnTo>
                  <a:lnTo>
                    <a:pt x="2412" y="2028"/>
                  </a:lnTo>
                  <a:lnTo>
                    <a:pt x="2482" y="1906"/>
                  </a:lnTo>
                  <a:lnTo>
                    <a:pt x="2394" y="1854"/>
                  </a:lnTo>
                  <a:lnTo>
                    <a:pt x="2412" y="1814"/>
                  </a:lnTo>
                  <a:lnTo>
                    <a:pt x="2430" y="1774"/>
                  </a:lnTo>
                  <a:lnTo>
                    <a:pt x="2446" y="1734"/>
                  </a:lnTo>
                  <a:lnTo>
                    <a:pt x="2460" y="1692"/>
                  </a:lnTo>
                  <a:lnTo>
                    <a:pt x="2560" y="1720"/>
                  </a:lnTo>
                  <a:lnTo>
                    <a:pt x="2596" y="1582"/>
                  </a:lnTo>
                  <a:lnTo>
                    <a:pt x="2498" y="1556"/>
                  </a:lnTo>
                  <a:lnTo>
                    <a:pt x="2506" y="1512"/>
                  </a:lnTo>
                  <a:lnTo>
                    <a:pt x="2512" y="1470"/>
                  </a:lnTo>
                  <a:lnTo>
                    <a:pt x="2516" y="1426"/>
                  </a:lnTo>
                  <a:lnTo>
                    <a:pt x="2520" y="1382"/>
                  </a:lnTo>
                  <a:lnTo>
                    <a:pt x="2622" y="1382"/>
                  </a:lnTo>
                  <a:close/>
                  <a:moveTo>
                    <a:pt x="1312" y="2420"/>
                  </a:moveTo>
                  <a:lnTo>
                    <a:pt x="1312" y="2420"/>
                  </a:lnTo>
                  <a:lnTo>
                    <a:pt x="1254" y="2420"/>
                  </a:lnTo>
                  <a:lnTo>
                    <a:pt x="1198" y="2416"/>
                  </a:lnTo>
                  <a:lnTo>
                    <a:pt x="1142" y="2408"/>
                  </a:lnTo>
                  <a:lnTo>
                    <a:pt x="1088" y="2398"/>
                  </a:lnTo>
                  <a:lnTo>
                    <a:pt x="1034" y="2386"/>
                  </a:lnTo>
                  <a:lnTo>
                    <a:pt x="982" y="2370"/>
                  </a:lnTo>
                  <a:lnTo>
                    <a:pt x="930" y="2354"/>
                  </a:lnTo>
                  <a:lnTo>
                    <a:pt x="880" y="2334"/>
                  </a:lnTo>
                  <a:lnTo>
                    <a:pt x="830" y="2312"/>
                  </a:lnTo>
                  <a:lnTo>
                    <a:pt x="782" y="2286"/>
                  </a:lnTo>
                  <a:lnTo>
                    <a:pt x="736" y="2260"/>
                  </a:lnTo>
                  <a:lnTo>
                    <a:pt x="692" y="2232"/>
                  </a:lnTo>
                  <a:lnTo>
                    <a:pt x="648" y="2200"/>
                  </a:lnTo>
                  <a:lnTo>
                    <a:pt x="606" y="2168"/>
                  </a:lnTo>
                  <a:lnTo>
                    <a:pt x="566" y="2132"/>
                  </a:lnTo>
                  <a:lnTo>
                    <a:pt x="528" y="2096"/>
                  </a:lnTo>
                  <a:lnTo>
                    <a:pt x="490" y="2058"/>
                  </a:lnTo>
                  <a:lnTo>
                    <a:pt x="456" y="2018"/>
                  </a:lnTo>
                  <a:lnTo>
                    <a:pt x="422" y="1976"/>
                  </a:lnTo>
                  <a:lnTo>
                    <a:pt x="392" y="1932"/>
                  </a:lnTo>
                  <a:lnTo>
                    <a:pt x="362" y="1886"/>
                  </a:lnTo>
                  <a:lnTo>
                    <a:pt x="336" y="1840"/>
                  </a:lnTo>
                  <a:lnTo>
                    <a:pt x="312" y="1792"/>
                  </a:lnTo>
                  <a:lnTo>
                    <a:pt x="290" y="1744"/>
                  </a:lnTo>
                  <a:lnTo>
                    <a:pt x="270" y="1692"/>
                  </a:lnTo>
                  <a:lnTo>
                    <a:pt x="252" y="1642"/>
                  </a:lnTo>
                  <a:lnTo>
                    <a:pt x="238" y="1588"/>
                  </a:lnTo>
                  <a:lnTo>
                    <a:pt x="224" y="1534"/>
                  </a:lnTo>
                  <a:lnTo>
                    <a:pt x="216" y="1480"/>
                  </a:lnTo>
                  <a:lnTo>
                    <a:pt x="208" y="1424"/>
                  </a:lnTo>
                  <a:lnTo>
                    <a:pt x="204" y="1368"/>
                  </a:lnTo>
                  <a:lnTo>
                    <a:pt x="202" y="1312"/>
                  </a:lnTo>
                  <a:lnTo>
                    <a:pt x="204" y="1254"/>
                  </a:lnTo>
                  <a:lnTo>
                    <a:pt x="208" y="1198"/>
                  </a:lnTo>
                  <a:lnTo>
                    <a:pt x="216" y="1142"/>
                  </a:lnTo>
                  <a:lnTo>
                    <a:pt x="224" y="1088"/>
                  </a:lnTo>
                  <a:lnTo>
                    <a:pt x="238" y="1034"/>
                  </a:lnTo>
                  <a:lnTo>
                    <a:pt x="252" y="982"/>
                  </a:lnTo>
                  <a:lnTo>
                    <a:pt x="270" y="930"/>
                  </a:lnTo>
                  <a:lnTo>
                    <a:pt x="290" y="880"/>
                  </a:lnTo>
                  <a:lnTo>
                    <a:pt x="312" y="830"/>
                  </a:lnTo>
                  <a:lnTo>
                    <a:pt x="336" y="782"/>
                  </a:lnTo>
                  <a:lnTo>
                    <a:pt x="362" y="736"/>
                  </a:lnTo>
                  <a:lnTo>
                    <a:pt x="392" y="692"/>
                  </a:lnTo>
                  <a:lnTo>
                    <a:pt x="422" y="648"/>
                  </a:lnTo>
                  <a:lnTo>
                    <a:pt x="456" y="606"/>
                  </a:lnTo>
                  <a:lnTo>
                    <a:pt x="490" y="566"/>
                  </a:lnTo>
                  <a:lnTo>
                    <a:pt x="528" y="526"/>
                  </a:lnTo>
                  <a:lnTo>
                    <a:pt x="566" y="490"/>
                  </a:lnTo>
                  <a:lnTo>
                    <a:pt x="606" y="456"/>
                  </a:lnTo>
                  <a:lnTo>
                    <a:pt x="648" y="422"/>
                  </a:lnTo>
                  <a:lnTo>
                    <a:pt x="692" y="392"/>
                  </a:lnTo>
                  <a:lnTo>
                    <a:pt x="736" y="362"/>
                  </a:lnTo>
                  <a:lnTo>
                    <a:pt x="782" y="336"/>
                  </a:lnTo>
                  <a:lnTo>
                    <a:pt x="830" y="312"/>
                  </a:lnTo>
                  <a:lnTo>
                    <a:pt x="880" y="290"/>
                  </a:lnTo>
                  <a:lnTo>
                    <a:pt x="930" y="270"/>
                  </a:lnTo>
                  <a:lnTo>
                    <a:pt x="982" y="252"/>
                  </a:lnTo>
                  <a:lnTo>
                    <a:pt x="1034" y="236"/>
                  </a:lnTo>
                  <a:lnTo>
                    <a:pt x="1088" y="224"/>
                  </a:lnTo>
                  <a:lnTo>
                    <a:pt x="1142" y="214"/>
                  </a:lnTo>
                  <a:lnTo>
                    <a:pt x="1198" y="208"/>
                  </a:lnTo>
                  <a:lnTo>
                    <a:pt x="1254" y="204"/>
                  </a:lnTo>
                  <a:lnTo>
                    <a:pt x="1312" y="202"/>
                  </a:lnTo>
                  <a:lnTo>
                    <a:pt x="1368" y="204"/>
                  </a:lnTo>
                  <a:lnTo>
                    <a:pt x="1426" y="208"/>
                  </a:lnTo>
                  <a:lnTo>
                    <a:pt x="1480" y="214"/>
                  </a:lnTo>
                  <a:lnTo>
                    <a:pt x="1536" y="224"/>
                  </a:lnTo>
                  <a:lnTo>
                    <a:pt x="1588" y="236"/>
                  </a:lnTo>
                  <a:lnTo>
                    <a:pt x="1642" y="252"/>
                  </a:lnTo>
                  <a:lnTo>
                    <a:pt x="1694" y="270"/>
                  </a:lnTo>
                  <a:lnTo>
                    <a:pt x="1744" y="290"/>
                  </a:lnTo>
                  <a:lnTo>
                    <a:pt x="1792" y="312"/>
                  </a:lnTo>
                  <a:lnTo>
                    <a:pt x="1840" y="336"/>
                  </a:lnTo>
                  <a:lnTo>
                    <a:pt x="1886" y="362"/>
                  </a:lnTo>
                  <a:lnTo>
                    <a:pt x="1932" y="392"/>
                  </a:lnTo>
                  <a:lnTo>
                    <a:pt x="1976" y="422"/>
                  </a:lnTo>
                  <a:lnTo>
                    <a:pt x="2018" y="456"/>
                  </a:lnTo>
                  <a:lnTo>
                    <a:pt x="2058" y="490"/>
                  </a:lnTo>
                  <a:lnTo>
                    <a:pt x="2096" y="526"/>
                  </a:lnTo>
                  <a:lnTo>
                    <a:pt x="2132" y="566"/>
                  </a:lnTo>
                  <a:lnTo>
                    <a:pt x="2168" y="606"/>
                  </a:lnTo>
                  <a:lnTo>
                    <a:pt x="2200" y="648"/>
                  </a:lnTo>
                  <a:lnTo>
                    <a:pt x="2232" y="692"/>
                  </a:lnTo>
                  <a:lnTo>
                    <a:pt x="2260" y="736"/>
                  </a:lnTo>
                  <a:lnTo>
                    <a:pt x="2288" y="782"/>
                  </a:lnTo>
                  <a:lnTo>
                    <a:pt x="2312" y="830"/>
                  </a:lnTo>
                  <a:lnTo>
                    <a:pt x="2334" y="880"/>
                  </a:lnTo>
                  <a:lnTo>
                    <a:pt x="2354" y="930"/>
                  </a:lnTo>
                  <a:lnTo>
                    <a:pt x="2372" y="982"/>
                  </a:lnTo>
                  <a:lnTo>
                    <a:pt x="2386" y="1034"/>
                  </a:lnTo>
                  <a:lnTo>
                    <a:pt x="2398" y="1088"/>
                  </a:lnTo>
                  <a:lnTo>
                    <a:pt x="2408" y="1142"/>
                  </a:lnTo>
                  <a:lnTo>
                    <a:pt x="2416" y="1198"/>
                  </a:lnTo>
                  <a:lnTo>
                    <a:pt x="2420" y="1254"/>
                  </a:lnTo>
                  <a:lnTo>
                    <a:pt x="2422" y="1312"/>
                  </a:lnTo>
                  <a:lnTo>
                    <a:pt x="2420" y="1368"/>
                  </a:lnTo>
                  <a:lnTo>
                    <a:pt x="2416" y="1424"/>
                  </a:lnTo>
                  <a:lnTo>
                    <a:pt x="2408" y="1480"/>
                  </a:lnTo>
                  <a:lnTo>
                    <a:pt x="2398" y="1534"/>
                  </a:lnTo>
                  <a:lnTo>
                    <a:pt x="2386" y="1588"/>
                  </a:lnTo>
                  <a:lnTo>
                    <a:pt x="2372" y="1642"/>
                  </a:lnTo>
                  <a:lnTo>
                    <a:pt x="2354" y="1692"/>
                  </a:lnTo>
                  <a:lnTo>
                    <a:pt x="2334" y="1744"/>
                  </a:lnTo>
                  <a:lnTo>
                    <a:pt x="2312" y="1792"/>
                  </a:lnTo>
                  <a:lnTo>
                    <a:pt x="2288" y="1840"/>
                  </a:lnTo>
                  <a:lnTo>
                    <a:pt x="2260" y="1886"/>
                  </a:lnTo>
                  <a:lnTo>
                    <a:pt x="2232" y="1932"/>
                  </a:lnTo>
                  <a:lnTo>
                    <a:pt x="2200" y="1976"/>
                  </a:lnTo>
                  <a:lnTo>
                    <a:pt x="2168" y="2018"/>
                  </a:lnTo>
                  <a:lnTo>
                    <a:pt x="2132" y="2058"/>
                  </a:lnTo>
                  <a:lnTo>
                    <a:pt x="2096" y="2096"/>
                  </a:lnTo>
                  <a:lnTo>
                    <a:pt x="2058" y="2132"/>
                  </a:lnTo>
                  <a:lnTo>
                    <a:pt x="2018" y="2168"/>
                  </a:lnTo>
                  <a:lnTo>
                    <a:pt x="1976" y="2200"/>
                  </a:lnTo>
                  <a:lnTo>
                    <a:pt x="1932" y="2232"/>
                  </a:lnTo>
                  <a:lnTo>
                    <a:pt x="1886" y="2260"/>
                  </a:lnTo>
                  <a:lnTo>
                    <a:pt x="1840" y="2286"/>
                  </a:lnTo>
                  <a:lnTo>
                    <a:pt x="1792" y="2312"/>
                  </a:lnTo>
                  <a:lnTo>
                    <a:pt x="1744" y="2334"/>
                  </a:lnTo>
                  <a:lnTo>
                    <a:pt x="1694" y="2354"/>
                  </a:lnTo>
                  <a:lnTo>
                    <a:pt x="1642" y="2370"/>
                  </a:lnTo>
                  <a:lnTo>
                    <a:pt x="1588" y="2386"/>
                  </a:lnTo>
                  <a:lnTo>
                    <a:pt x="1536" y="2398"/>
                  </a:lnTo>
                  <a:lnTo>
                    <a:pt x="1480" y="2408"/>
                  </a:lnTo>
                  <a:lnTo>
                    <a:pt x="1426" y="2416"/>
                  </a:lnTo>
                  <a:lnTo>
                    <a:pt x="1368" y="2420"/>
                  </a:lnTo>
                  <a:lnTo>
                    <a:pt x="1312" y="2420"/>
                  </a:lnTo>
                  <a:close/>
                </a:path>
              </a:pathLst>
            </a:custGeom>
            <a:solidFill>
              <a:srgbClr val="0000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9496" tIns="49748" rIns="99496" bIns="49748"/>
            <a:lstStyle/>
            <a:p>
              <a:endParaRPr lang="zh-CN" altLang="en-US"/>
            </a:p>
          </p:txBody>
        </p:sp>
        <p:sp>
          <p:nvSpPr>
            <p:cNvPr id="33799" name="Freeform 672">
              <a:extLst>
                <a:ext uri="{FF2B5EF4-FFF2-40B4-BE49-F238E27FC236}">
                  <a16:creationId xmlns:a16="http://schemas.microsoft.com/office/drawing/2014/main" id="{9FE7228F-9F75-48F2-A831-981F0D479C7E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357" y="0"/>
              <a:ext cx="1632" cy="1167"/>
            </a:xfrm>
            <a:custGeom>
              <a:avLst/>
              <a:gdLst>
                <a:gd name="T0" fmla="*/ 1378 w 1816"/>
                <a:gd name="T1" fmla="*/ 327 h 1816"/>
                <a:gd name="T2" fmla="*/ 1432 w 1816"/>
                <a:gd name="T3" fmla="*/ 258 h 1816"/>
                <a:gd name="T4" fmla="*/ 1274 w 1816"/>
                <a:gd name="T5" fmla="*/ 190 h 1816"/>
                <a:gd name="T6" fmla="*/ 1210 w 1816"/>
                <a:gd name="T7" fmla="*/ 89 h 1816"/>
                <a:gd name="T8" fmla="*/ 1064 w 1816"/>
                <a:gd name="T9" fmla="*/ 89 h 1816"/>
                <a:gd name="T10" fmla="*/ 928 w 1816"/>
                <a:gd name="T11" fmla="*/ 57 h 1816"/>
                <a:gd name="T12" fmla="*/ 790 w 1816"/>
                <a:gd name="T13" fmla="*/ 43 h 1816"/>
                <a:gd name="T14" fmla="*/ 640 w 1816"/>
                <a:gd name="T15" fmla="*/ 46 h 1816"/>
                <a:gd name="T16" fmla="*/ 506 w 1816"/>
                <a:gd name="T17" fmla="*/ 17 h 1816"/>
                <a:gd name="T18" fmla="*/ 371 w 1816"/>
                <a:gd name="T19" fmla="*/ 98 h 1816"/>
                <a:gd name="T20" fmla="*/ 174 w 1816"/>
                <a:gd name="T21" fmla="*/ 130 h 1816"/>
                <a:gd name="T22" fmla="*/ 173 w 1816"/>
                <a:gd name="T23" fmla="*/ 205 h 1816"/>
                <a:gd name="T24" fmla="*/ 111 w 1816"/>
                <a:gd name="T25" fmla="*/ 275 h 1816"/>
                <a:gd name="T26" fmla="*/ 84 w 1816"/>
                <a:gd name="T27" fmla="*/ 345 h 1816"/>
                <a:gd name="T28" fmla="*/ 87 w 1816"/>
                <a:gd name="T29" fmla="*/ 422 h 1816"/>
                <a:gd name="T30" fmla="*/ 34 w 1816"/>
                <a:gd name="T31" fmla="*/ 492 h 1816"/>
                <a:gd name="T32" fmla="*/ 191 w 1816"/>
                <a:gd name="T33" fmla="*/ 560 h 1816"/>
                <a:gd name="T34" fmla="*/ 255 w 1816"/>
                <a:gd name="T35" fmla="*/ 661 h 1816"/>
                <a:gd name="T36" fmla="*/ 401 w 1816"/>
                <a:gd name="T37" fmla="*/ 661 h 1816"/>
                <a:gd name="T38" fmla="*/ 538 w 1816"/>
                <a:gd name="T39" fmla="*/ 693 h 1816"/>
                <a:gd name="T40" fmla="*/ 675 w 1816"/>
                <a:gd name="T41" fmla="*/ 707 h 1816"/>
                <a:gd name="T42" fmla="*/ 825 w 1816"/>
                <a:gd name="T43" fmla="*/ 704 h 1816"/>
                <a:gd name="T44" fmla="*/ 960 w 1816"/>
                <a:gd name="T45" fmla="*/ 733 h 1816"/>
                <a:gd name="T46" fmla="*/ 1095 w 1816"/>
                <a:gd name="T47" fmla="*/ 652 h 1816"/>
                <a:gd name="T48" fmla="*/ 1292 w 1816"/>
                <a:gd name="T49" fmla="*/ 619 h 1816"/>
                <a:gd name="T50" fmla="*/ 1294 w 1816"/>
                <a:gd name="T51" fmla="*/ 545 h 1816"/>
                <a:gd name="T52" fmla="*/ 1355 w 1816"/>
                <a:gd name="T53" fmla="*/ 475 h 1816"/>
                <a:gd name="T54" fmla="*/ 1381 w 1816"/>
                <a:gd name="T55" fmla="*/ 404 h 1816"/>
                <a:gd name="T56" fmla="*/ 705 w 1816"/>
                <a:gd name="T57" fmla="*/ 666 h 1816"/>
                <a:gd name="T58" fmla="*/ 590 w 1816"/>
                <a:gd name="T59" fmla="*/ 657 h 1816"/>
                <a:gd name="T60" fmla="*/ 486 w 1816"/>
                <a:gd name="T61" fmla="*/ 637 h 1816"/>
                <a:gd name="T62" fmla="*/ 391 w 1816"/>
                <a:gd name="T63" fmla="*/ 609 h 1816"/>
                <a:gd name="T64" fmla="*/ 310 w 1816"/>
                <a:gd name="T65" fmla="*/ 571 h 1816"/>
                <a:gd name="T66" fmla="*/ 245 w 1816"/>
                <a:gd name="T67" fmla="*/ 526 h 1816"/>
                <a:gd name="T68" fmla="*/ 197 w 1816"/>
                <a:gd name="T69" fmla="*/ 475 h 1816"/>
                <a:gd name="T70" fmla="*/ 170 w 1816"/>
                <a:gd name="T71" fmla="*/ 420 h 1816"/>
                <a:gd name="T72" fmla="*/ 164 w 1816"/>
                <a:gd name="T73" fmla="*/ 360 h 1816"/>
                <a:gd name="T74" fmla="*/ 181 w 1816"/>
                <a:gd name="T75" fmla="*/ 302 h 1816"/>
                <a:gd name="T76" fmla="*/ 219 w 1816"/>
                <a:gd name="T77" fmla="*/ 249 h 1816"/>
                <a:gd name="T78" fmla="*/ 276 w 1816"/>
                <a:gd name="T79" fmla="*/ 200 h 1816"/>
                <a:gd name="T80" fmla="*/ 349 w 1816"/>
                <a:gd name="T81" fmla="*/ 159 h 1816"/>
                <a:gd name="T82" fmla="*/ 438 w 1816"/>
                <a:gd name="T83" fmla="*/ 125 h 1816"/>
                <a:gd name="T84" fmla="*/ 537 w 1816"/>
                <a:gd name="T85" fmla="*/ 101 h 1816"/>
                <a:gd name="T86" fmla="*/ 646 w 1816"/>
                <a:gd name="T87" fmla="*/ 87 h 1816"/>
                <a:gd name="T88" fmla="*/ 762 w 1816"/>
                <a:gd name="T89" fmla="*/ 84 h 1816"/>
                <a:gd name="T90" fmla="*/ 875 w 1816"/>
                <a:gd name="T91" fmla="*/ 93 h 1816"/>
                <a:gd name="T92" fmla="*/ 980 w 1816"/>
                <a:gd name="T93" fmla="*/ 112 h 1816"/>
                <a:gd name="T94" fmla="*/ 1074 w 1816"/>
                <a:gd name="T95" fmla="*/ 141 h 1816"/>
                <a:gd name="T96" fmla="*/ 1155 w 1816"/>
                <a:gd name="T97" fmla="*/ 179 h 1816"/>
                <a:gd name="T98" fmla="*/ 1221 w 1816"/>
                <a:gd name="T99" fmla="*/ 224 h 1816"/>
                <a:gd name="T100" fmla="*/ 1268 w 1816"/>
                <a:gd name="T101" fmla="*/ 274 h 1816"/>
                <a:gd name="T102" fmla="*/ 1297 w 1816"/>
                <a:gd name="T103" fmla="*/ 330 h 1816"/>
                <a:gd name="T104" fmla="*/ 1302 w 1816"/>
                <a:gd name="T105" fmla="*/ 390 h 1816"/>
                <a:gd name="T106" fmla="*/ 1286 w 1816"/>
                <a:gd name="T107" fmla="*/ 448 h 1816"/>
                <a:gd name="T108" fmla="*/ 1247 w 1816"/>
                <a:gd name="T109" fmla="*/ 501 h 1816"/>
                <a:gd name="T110" fmla="*/ 1191 w 1816"/>
                <a:gd name="T111" fmla="*/ 549 h 1816"/>
                <a:gd name="T112" fmla="*/ 1116 w 1816"/>
                <a:gd name="T113" fmla="*/ 591 h 1816"/>
                <a:gd name="T114" fmla="*/ 1029 w 1816"/>
                <a:gd name="T115" fmla="*/ 625 h 1816"/>
                <a:gd name="T116" fmla="*/ 928 w 1816"/>
                <a:gd name="T117" fmla="*/ 648 h 1816"/>
                <a:gd name="T118" fmla="*/ 819 w 1816"/>
                <a:gd name="T119" fmla="*/ 663 h 181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816"/>
                <a:gd name="T181" fmla="*/ 0 h 1816"/>
                <a:gd name="T182" fmla="*/ 1816 w 1816"/>
                <a:gd name="T183" fmla="*/ 1816 h 181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816" h="1816">
                  <a:moveTo>
                    <a:pt x="1816" y="978"/>
                  </a:moveTo>
                  <a:lnTo>
                    <a:pt x="1816" y="836"/>
                  </a:lnTo>
                  <a:lnTo>
                    <a:pt x="1710" y="836"/>
                  </a:lnTo>
                  <a:lnTo>
                    <a:pt x="1706" y="792"/>
                  </a:lnTo>
                  <a:lnTo>
                    <a:pt x="1698" y="750"/>
                  </a:lnTo>
                  <a:lnTo>
                    <a:pt x="1688" y="708"/>
                  </a:lnTo>
                  <a:lnTo>
                    <a:pt x="1678" y="666"/>
                  </a:lnTo>
                  <a:lnTo>
                    <a:pt x="1774" y="626"/>
                  </a:lnTo>
                  <a:lnTo>
                    <a:pt x="1718" y="494"/>
                  </a:lnTo>
                  <a:lnTo>
                    <a:pt x="1622" y="534"/>
                  </a:lnTo>
                  <a:lnTo>
                    <a:pt x="1602" y="496"/>
                  </a:lnTo>
                  <a:lnTo>
                    <a:pt x="1578" y="460"/>
                  </a:lnTo>
                  <a:lnTo>
                    <a:pt x="1552" y="424"/>
                  </a:lnTo>
                  <a:lnTo>
                    <a:pt x="1526" y="390"/>
                  </a:lnTo>
                  <a:lnTo>
                    <a:pt x="1600" y="316"/>
                  </a:lnTo>
                  <a:lnTo>
                    <a:pt x="1498" y="216"/>
                  </a:lnTo>
                  <a:lnTo>
                    <a:pt x="1426" y="290"/>
                  </a:lnTo>
                  <a:lnTo>
                    <a:pt x="1392" y="262"/>
                  </a:lnTo>
                  <a:lnTo>
                    <a:pt x="1356" y="236"/>
                  </a:lnTo>
                  <a:lnTo>
                    <a:pt x="1318" y="214"/>
                  </a:lnTo>
                  <a:lnTo>
                    <a:pt x="1280" y="192"/>
                  </a:lnTo>
                  <a:lnTo>
                    <a:pt x="1320" y="96"/>
                  </a:lnTo>
                  <a:lnTo>
                    <a:pt x="1188" y="42"/>
                  </a:lnTo>
                  <a:lnTo>
                    <a:pt x="1150" y="138"/>
                  </a:lnTo>
                  <a:lnTo>
                    <a:pt x="1108" y="126"/>
                  </a:lnTo>
                  <a:lnTo>
                    <a:pt x="1066" y="116"/>
                  </a:lnTo>
                  <a:lnTo>
                    <a:pt x="1022" y="110"/>
                  </a:lnTo>
                  <a:lnTo>
                    <a:pt x="978" y="104"/>
                  </a:lnTo>
                  <a:lnTo>
                    <a:pt x="978" y="0"/>
                  </a:lnTo>
                  <a:lnTo>
                    <a:pt x="836" y="0"/>
                  </a:lnTo>
                  <a:lnTo>
                    <a:pt x="836" y="104"/>
                  </a:lnTo>
                  <a:lnTo>
                    <a:pt x="792" y="110"/>
                  </a:lnTo>
                  <a:lnTo>
                    <a:pt x="750" y="116"/>
                  </a:lnTo>
                  <a:lnTo>
                    <a:pt x="706" y="126"/>
                  </a:lnTo>
                  <a:lnTo>
                    <a:pt x="666" y="138"/>
                  </a:lnTo>
                  <a:lnTo>
                    <a:pt x="626" y="42"/>
                  </a:lnTo>
                  <a:lnTo>
                    <a:pt x="494" y="96"/>
                  </a:lnTo>
                  <a:lnTo>
                    <a:pt x="534" y="192"/>
                  </a:lnTo>
                  <a:lnTo>
                    <a:pt x="496" y="214"/>
                  </a:lnTo>
                  <a:lnTo>
                    <a:pt x="460" y="236"/>
                  </a:lnTo>
                  <a:lnTo>
                    <a:pt x="424" y="262"/>
                  </a:lnTo>
                  <a:lnTo>
                    <a:pt x="390" y="290"/>
                  </a:lnTo>
                  <a:lnTo>
                    <a:pt x="316" y="216"/>
                  </a:lnTo>
                  <a:lnTo>
                    <a:pt x="216" y="316"/>
                  </a:lnTo>
                  <a:lnTo>
                    <a:pt x="288" y="390"/>
                  </a:lnTo>
                  <a:lnTo>
                    <a:pt x="262" y="424"/>
                  </a:lnTo>
                  <a:lnTo>
                    <a:pt x="236" y="460"/>
                  </a:lnTo>
                  <a:lnTo>
                    <a:pt x="214" y="496"/>
                  </a:lnTo>
                  <a:lnTo>
                    <a:pt x="192" y="534"/>
                  </a:lnTo>
                  <a:lnTo>
                    <a:pt x="96" y="494"/>
                  </a:lnTo>
                  <a:lnTo>
                    <a:pt x="42" y="626"/>
                  </a:lnTo>
                  <a:lnTo>
                    <a:pt x="138" y="666"/>
                  </a:lnTo>
                  <a:lnTo>
                    <a:pt x="126" y="708"/>
                  </a:lnTo>
                  <a:lnTo>
                    <a:pt x="116" y="750"/>
                  </a:lnTo>
                  <a:lnTo>
                    <a:pt x="108" y="792"/>
                  </a:lnTo>
                  <a:lnTo>
                    <a:pt x="104" y="836"/>
                  </a:lnTo>
                  <a:lnTo>
                    <a:pt x="0" y="836"/>
                  </a:lnTo>
                  <a:lnTo>
                    <a:pt x="0" y="978"/>
                  </a:lnTo>
                  <a:lnTo>
                    <a:pt x="104" y="978"/>
                  </a:lnTo>
                  <a:lnTo>
                    <a:pt x="108" y="1022"/>
                  </a:lnTo>
                  <a:lnTo>
                    <a:pt x="116" y="1066"/>
                  </a:lnTo>
                  <a:lnTo>
                    <a:pt x="126" y="1108"/>
                  </a:lnTo>
                  <a:lnTo>
                    <a:pt x="138" y="1150"/>
                  </a:lnTo>
                  <a:lnTo>
                    <a:pt x="42" y="1190"/>
                  </a:lnTo>
                  <a:lnTo>
                    <a:pt x="96" y="1320"/>
                  </a:lnTo>
                  <a:lnTo>
                    <a:pt x="192" y="1280"/>
                  </a:lnTo>
                  <a:lnTo>
                    <a:pt x="214" y="1320"/>
                  </a:lnTo>
                  <a:lnTo>
                    <a:pt x="236" y="1356"/>
                  </a:lnTo>
                  <a:lnTo>
                    <a:pt x="262" y="1392"/>
                  </a:lnTo>
                  <a:lnTo>
                    <a:pt x="288" y="1426"/>
                  </a:lnTo>
                  <a:lnTo>
                    <a:pt x="216" y="1500"/>
                  </a:lnTo>
                  <a:lnTo>
                    <a:pt x="316" y="1600"/>
                  </a:lnTo>
                  <a:lnTo>
                    <a:pt x="390" y="1526"/>
                  </a:lnTo>
                  <a:lnTo>
                    <a:pt x="424" y="1554"/>
                  </a:lnTo>
                  <a:lnTo>
                    <a:pt x="460" y="1578"/>
                  </a:lnTo>
                  <a:lnTo>
                    <a:pt x="496" y="1602"/>
                  </a:lnTo>
                  <a:lnTo>
                    <a:pt x="534" y="1622"/>
                  </a:lnTo>
                  <a:lnTo>
                    <a:pt x="494" y="1718"/>
                  </a:lnTo>
                  <a:lnTo>
                    <a:pt x="626" y="1774"/>
                  </a:lnTo>
                  <a:lnTo>
                    <a:pt x="666" y="1678"/>
                  </a:lnTo>
                  <a:lnTo>
                    <a:pt x="706" y="1690"/>
                  </a:lnTo>
                  <a:lnTo>
                    <a:pt x="750" y="1698"/>
                  </a:lnTo>
                  <a:lnTo>
                    <a:pt x="792" y="1706"/>
                  </a:lnTo>
                  <a:lnTo>
                    <a:pt x="836" y="1712"/>
                  </a:lnTo>
                  <a:lnTo>
                    <a:pt x="836" y="1816"/>
                  </a:lnTo>
                  <a:lnTo>
                    <a:pt x="978" y="1816"/>
                  </a:lnTo>
                  <a:lnTo>
                    <a:pt x="978" y="1712"/>
                  </a:lnTo>
                  <a:lnTo>
                    <a:pt x="1022" y="1706"/>
                  </a:lnTo>
                  <a:lnTo>
                    <a:pt x="1066" y="1698"/>
                  </a:lnTo>
                  <a:lnTo>
                    <a:pt x="1108" y="1690"/>
                  </a:lnTo>
                  <a:lnTo>
                    <a:pt x="1150" y="1678"/>
                  </a:lnTo>
                  <a:lnTo>
                    <a:pt x="1188" y="1774"/>
                  </a:lnTo>
                  <a:lnTo>
                    <a:pt x="1320" y="1718"/>
                  </a:lnTo>
                  <a:lnTo>
                    <a:pt x="1280" y="1622"/>
                  </a:lnTo>
                  <a:lnTo>
                    <a:pt x="1318" y="1602"/>
                  </a:lnTo>
                  <a:lnTo>
                    <a:pt x="1356" y="1578"/>
                  </a:lnTo>
                  <a:lnTo>
                    <a:pt x="1392" y="1554"/>
                  </a:lnTo>
                  <a:lnTo>
                    <a:pt x="1426" y="1526"/>
                  </a:lnTo>
                  <a:lnTo>
                    <a:pt x="1498" y="1600"/>
                  </a:lnTo>
                  <a:lnTo>
                    <a:pt x="1600" y="1500"/>
                  </a:lnTo>
                  <a:lnTo>
                    <a:pt x="1526" y="1426"/>
                  </a:lnTo>
                  <a:lnTo>
                    <a:pt x="1552" y="1392"/>
                  </a:lnTo>
                  <a:lnTo>
                    <a:pt x="1578" y="1356"/>
                  </a:lnTo>
                  <a:lnTo>
                    <a:pt x="1602" y="1320"/>
                  </a:lnTo>
                  <a:lnTo>
                    <a:pt x="1622" y="1280"/>
                  </a:lnTo>
                  <a:lnTo>
                    <a:pt x="1718" y="1320"/>
                  </a:lnTo>
                  <a:lnTo>
                    <a:pt x="1774" y="1190"/>
                  </a:lnTo>
                  <a:lnTo>
                    <a:pt x="1678" y="1150"/>
                  </a:lnTo>
                  <a:lnTo>
                    <a:pt x="1688" y="1108"/>
                  </a:lnTo>
                  <a:lnTo>
                    <a:pt x="1698" y="1066"/>
                  </a:lnTo>
                  <a:lnTo>
                    <a:pt x="1706" y="1022"/>
                  </a:lnTo>
                  <a:lnTo>
                    <a:pt x="1710" y="978"/>
                  </a:lnTo>
                  <a:lnTo>
                    <a:pt x="1816" y="978"/>
                  </a:lnTo>
                  <a:close/>
                  <a:moveTo>
                    <a:pt x="908" y="1614"/>
                  </a:moveTo>
                  <a:lnTo>
                    <a:pt x="908" y="1614"/>
                  </a:lnTo>
                  <a:lnTo>
                    <a:pt x="872" y="1612"/>
                  </a:lnTo>
                  <a:lnTo>
                    <a:pt x="836" y="1610"/>
                  </a:lnTo>
                  <a:lnTo>
                    <a:pt x="800" y="1606"/>
                  </a:lnTo>
                  <a:lnTo>
                    <a:pt x="766" y="1600"/>
                  </a:lnTo>
                  <a:lnTo>
                    <a:pt x="730" y="1592"/>
                  </a:lnTo>
                  <a:lnTo>
                    <a:pt x="698" y="1582"/>
                  </a:lnTo>
                  <a:lnTo>
                    <a:pt x="664" y="1570"/>
                  </a:lnTo>
                  <a:lnTo>
                    <a:pt x="632" y="1558"/>
                  </a:lnTo>
                  <a:lnTo>
                    <a:pt x="602" y="1544"/>
                  </a:lnTo>
                  <a:lnTo>
                    <a:pt x="570" y="1528"/>
                  </a:lnTo>
                  <a:lnTo>
                    <a:pt x="542" y="1512"/>
                  </a:lnTo>
                  <a:lnTo>
                    <a:pt x="512" y="1492"/>
                  </a:lnTo>
                  <a:lnTo>
                    <a:pt x="484" y="1474"/>
                  </a:lnTo>
                  <a:lnTo>
                    <a:pt x="458" y="1452"/>
                  </a:lnTo>
                  <a:lnTo>
                    <a:pt x="432" y="1430"/>
                  </a:lnTo>
                  <a:lnTo>
                    <a:pt x="408" y="1406"/>
                  </a:lnTo>
                  <a:lnTo>
                    <a:pt x="384" y="1382"/>
                  </a:lnTo>
                  <a:lnTo>
                    <a:pt x="362" y="1356"/>
                  </a:lnTo>
                  <a:lnTo>
                    <a:pt x="342" y="1330"/>
                  </a:lnTo>
                  <a:lnTo>
                    <a:pt x="322" y="1302"/>
                  </a:lnTo>
                  <a:lnTo>
                    <a:pt x="304" y="1274"/>
                  </a:lnTo>
                  <a:lnTo>
                    <a:pt x="286" y="1244"/>
                  </a:lnTo>
                  <a:lnTo>
                    <a:pt x="272" y="1214"/>
                  </a:lnTo>
                  <a:lnTo>
                    <a:pt x="256" y="1182"/>
                  </a:lnTo>
                  <a:lnTo>
                    <a:pt x="244" y="1150"/>
                  </a:lnTo>
                  <a:lnTo>
                    <a:pt x="234" y="1118"/>
                  </a:lnTo>
                  <a:lnTo>
                    <a:pt x="224" y="1084"/>
                  </a:lnTo>
                  <a:lnTo>
                    <a:pt x="216" y="1050"/>
                  </a:lnTo>
                  <a:lnTo>
                    <a:pt x="210" y="1016"/>
                  </a:lnTo>
                  <a:lnTo>
                    <a:pt x="206" y="980"/>
                  </a:lnTo>
                  <a:lnTo>
                    <a:pt x="202" y="944"/>
                  </a:lnTo>
                  <a:lnTo>
                    <a:pt x="202" y="908"/>
                  </a:lnTo>
                  <a:lnTo>
                    <a:pt x="202" y="872"/>
                  </a:lnTo>
                  <a:lnTo>
                    <a:pt x="206" y="836"/>
                  </a:lnTo>
                  <a:lnTo>
                    <a:pt x="210" y="800"/>
                  </a:lnTo>
                  <a:lnTo>
                    <a:pt x="216" y="766"/>
                  </a:lnTo>
                  <a:lnTo>
                    <a:pt x="224" y="732"/>
                  </a:lnTo>
                  <a:lnTo>
                    <a:pt x="234" y="698"/>
                  </a:lnTo>
                  <a:lnTo>
                    <a:pt x="244" y="664"/>
                  </a:lnTo>
                  <a:lnTo>
                    <a:pt x="256" y="632"/>
                  </a:lnTo>
                  <a:lnTo>
                    <a:pt x="272" y="602"/>
                  </a:lnTo>
                  <a:lnTo>
                    <a:pt x="286" y="572"/>
                  </a:lnTo>
                  <a:lnTo>
                    <a:pt x="304" y="542"/>
                  </a:lnTo>
                  <a:lnTo>
                    <a:pt x="322" y="512"/>
                  </a:lnTo>
                  <a:lnTo>
                    <a:pt x="342" y="486"/>
                  </a:lnTo>
                  <a:lnTo>
                    <a:pt x="362" y="458"/>
                  </a:lnTo>
                  <a:lnTo>
                    <a:pt x="384" y="432"/>
                  </a:lnTo>
                  <a:lnTo>
                    <a:pt x="408" y="408"/>
                  </a:lnTo>
                  <a:lnTo>
                    <a:pt x="432" y="386"/>
                  </a:lnTo>
                  <a:lnTo>
                    <a:pt x="458" y="362"/>
                  </a:lnTo>
                  <a:lnTo>
                    <a:pt x="484" y="342"/>
                  </a:lnTo>
                  <a:lnTo>
                    <a:pt x="512" y="322"/>
                  </a:lnTo>
                  <a:lnTo>
                    <a:pt x="542" y="304"/>
                  </a:lnTo>
                  <a:lnTo>
                    <a:pt x="570" y="286"/>
                  </a:lnTo>
                  <a:lnTo>
                    <a:pt x="602" y="272"/>
                  </a:lnTo>
                  <a:lnTo>
                    <a:pt x="632" y="258"/>
                  </a:lnTo>
                  <a:lnTo>
                    <a:pt x="664" y="244"/>
                  </a:lnTo>
                  <a:lnTo>
                    <a:pt x="698" y="234"/>
                  </a:lnTo>
                  <a:lnTo>
                    <a:pt x="730" y="224"/>
                  </a:lnTo>
                  <a:lnTo>
                    <a:pt x="766" y="216"/>
                  </a:lnTo>
                  <a:lnTo>
                    <a:pt x="800" y="210"/>
                  </a:lnTo>
                  <a:lnTo>
                    <a:pt x="836" y="206"/>
                  </a:lnTo>
                  <a:lnTo>
                    <a:pt x="872" y="202"/>
                  </a:lnTo>
                  <a:lnTo>
                    <a:pt x="908" y="202"/>
                  </a:lnTo>
                  <a:lnTo>
                    <a:pt x="944" y="202"/>
                  </a:lnTo>
                  <a:lnTo>
                    <a:pt x="980" y="206"/>
                  </a:lnTo>
                  <a:lnTo>
                    <a:pt x="1014" y="210"/>
                  </a:lnTo>
                  <a:lnTo>
                    <a:pt x="1050" y="216"/>
                  </a:lnTo>
                  <a:lnTo>
                    <a:pt x="1084" y="224"/>
                  </a:lnTo>
                  <a:lnTo>
                    <a:pt x="1118" y="234"/>
                  </a:lnTo>
                  <a:lnTo>
                    <a:pt x="1150" y="244"/>
                  </a:lnTo>
                  <a:lnTo>
                    <a:pt x="1182" y="258"/>
                  </a:lnTo>
                  <a:lnTo>
                    <a:pt x="1214" y="272"/>
                  </a:lnTo>
                  <a:lnTo>
                    <a:pt x="1244" y="286"/>
                  </a:lnTo>
                  <a:lnTo>
                    <a:pt x="1274" y="304"/>
                  </a:lnTo>
                  <a:lnTo>
                    <a:pt x="1302" y="322"/>
                  </a:lnTo>
                  <a:lnTo>
                    <a:pt x="1330" y="342"/>
                  </a:lnTo>
                  <a:lnTo>
                    <a:pt x="1356" y="362"/>
                  </a:lnTo>
                  <a:lnTo>
                    <a:pt x="1382" y="386"/>
                  </a:lnTo>
                  <a:lnTo>
                    <a:pt x="1406" y="408"/>
                  </a:lnTo>
                  <a:lnTo>
                    <a:pt x="1430" y="432"/>
                  </a:lnTo>
                  <a:lnTo>
                    <a:pt x="1452" y="458"/>
                  </a:lnTo>
                  <a:lnTo>
                    <a:pt x="1474" y="486"/>
                  </a:lnTo>
                  <a:lnTo>
                    <a:pt x="1492" y="512"/>
                  </a:lnTo>
                  <a:lnTo>
                    <a:pt x="1512" y="542"/>
                  </a:lnTo>
                  <a:lnTo>
                    <a:pt x="1528" y="572"/>
                  </a:lnTo>
                  <a:lnTo>
                    <a:pt x="1544" y="602"/>
                  </a:lnTo>
                  <a:lnTo>
                    <a:pt x="1558" y="632"/>
                  </a:lnTo>
                  <a:lnTo>
                    <a:pt x="1570" y="664"/>
                  </a:lnTo>
                  <a:lnTo>
                    <a:pt x="1582" y="698"/>
                  </a:lnTo>
                  <a:lnTo>
                    <a:pt x="1592" y="732"/>
                  </a:lnTo>
                  <a:lnTo>
                    <a:pt x="1598" y="766"/>
                  </a:lnTo>
                  <a:lnTo>
                    <a:pt x="1606" y="800"/>
                  </a:lnTo>
                  <a:lnTo>
                    <a:pt x="1610" y="836"/>
                  </a:lnTo>
                  <a:lnTo>
                    <a:pt x="1612" y="872"/>
                  </a:lnTo>
                  <a:lnTo>
                    <a:pt x="1614" y="908"/>
                  </a:lnTo>
                  <a:lnTo>
                    <a:pt x="1612" y="944"/>
                  </a:lnTo>
                  <a:lnTo>
                    <a:pt x="1610" y="980"/>
                  </a:lnTo>
                  <a:lnTo>
                    <a:pt x="1606" y="1016"/>
                  </a:lnTo>
                  <a:lnTo>
                    <a:pt x="1598" y="1050"/>
                  </a:lnTo>
                  <a:lnTo>
                    <a:pt x="1592" y="1084"/>
                  </a:lnTo>
                  <a:lnTo>
                    <a:pt x="1582" y="1118"/>
                  </a:lnTo>
                  <a:lnTo>
                    <a:pt x="1570" y="1150"/>
                  </a:lnTo>
                  <a:lnTo>
                    <a:pt x="1558" y="1182"/>
                  </a:lnTo>
                  <a:lnTo>
                    <a:pt x="1544" y="1214"/>
                  </a:lnTo>
                  <a:lnTo>
                    <a:pt x="1528" y="1244"/>
                  </a:lnTo>
                  <a:lnTo>
                    <a:pt x="1512" y="1274"/>
                  </a:lnTo>
                  <a:lnTo>
                    <a:pt x="1492" y="1302"/>
                  </a:lnTo>
                  <a:lnTo>
                    <a:pt x="1474" y="1330"/>
                  </a:lnTo>
                  <a:lnTo>
                    <a:pt x="1452" y="1356"/>
                  </a:lnTo>
                  <a:lnTo>
                    <a:pt x="1430" y="1382"/>
                  </a:lnTo>
                  <a:lnTo>
                    <a:pt x="1406" y="1406"/>
                  </a:lnTo>
                  <a:lnTo>
                    <a:pt x="1382" y="1430"/>
                  </a:lnTo>
                  <a:lnTo>
                    <a:pt x="1356" y="1452"/>
                  </a:lnTo>
                  <a:lnTo>
                    <a:pt x="1330" y="1474"/>
                  </a:lnTo>
                  <a:lnTo>
                    <a:pt x="1302" y="1492"/>
                  </a:lnTo>
                  <a:lnTo>
                    <a:pt x="1274" y="1512"/>
                  </a:lnTo>
                  <a:lnTo>
                    <a:pt x="1244" y="1528"/>
                  </a:lnTo>
                  <a:lnTo>
                    <a:pt x="1214" y="1544"/>
                  </a:lnTo>
                  <a:lnTo>
                    <a:pt x="1182" y="1558"/>
                  </a:lnTo>
                  <a:lnTo>
                    <a:pt x="1150" y="1570"/>
                  </a:lnTo>
                  <a:lnTo>
                    <a:pt x="1118" y="1582"/>
                  </a:lnTo>
                  <a:lnTo>
                    <a:pt x="1084" y="1592"/>
                  </a:lnTo>
                  <a:lnTo>
                    <a:pt x="1050" y="1600"/>
                  </a:lnTo>
                  <a:lnTo>
                    <a:pt x="1014" y="1606"/>
                  </a:lnTo>
                  <a:lnTo>
                    <a:pt x="980" y="1610"/>
                  </a:lnTo>
                  <a:lnTo>
                    <a:pt x="944" y="1612"/>
                  </a:lnTo>
                  <a:lnTo>
                    <a:pt x="908" y="1614"/>
                  </a:lnTo>
                  <a:close/>
                </a:path>
              </a:pathLst>
            </a:custGeom>
            <a:gradFill rotWithShape="1">
              <a:gsLst>
                <a:gs pos="0">
                  <a:srgbClr val="AAAAAA"/>
                </a:gs>
                <a:gs pos="50000">
                  <a:srgbClr val="FFFFFF"/>
                </a:gs>
                <a:gs pos="100000">
                  <a:srgbClr val="AAAAAA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9496" tIns="49748" rIns="99496" bIns="49748"/>
            <a:lstStyle/>
            <a:p>
              <a:endParaRPr lang="zh-CN" altLang="en-US"/>
            </a:p>
          </p:txBody>
        </p:sp>
        <p:sp>
          <p:nvSpPr>
            <p:cNvPr id="33800" name="Freeform 673">
              <a:extLst>
                <a:ext uri="{FF2B5EF4-FFF2-40B4-BE49-F238E27FC236}">
                  <a16:creationId xmlns:a16="http://schemas.microsoft.com/office/drawing/2014/main" id="{2FF252B4-90C4-40FD-986F-186E9B3DC6C2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179" y="91"/>
              <a:ext cx="2266" cy="1620"/>
            </a:xfrm>
            <a:custGeom>
              <a:avLst/>
              <a:gdLst>
                <a:gd name="T0" fmla="*/ 1876 w 2622"/>
                <a:gd name="T1" fmla="*/ 440 h 2622"/>
                <a:gd name="T2" fmla="*/ 1837 w 2622"/>
                <a:gd name="T3" fmla="*/ 355 h 2622"/>
                <a:gd name="T4" fmla="*/ 1854 w 2622"/>
                <a:gd name="T5" fmla="*/ 274 h 2622"/>
                <a:gd name="T6" fmla="*/ 1676 w 2622"/>
                <a:gd name="T7" fmla="*/ 206 h 2622"/>
                <a:gd name="T8" fmla="*/ 1555 w 2622"/>
                <a:gd name="T9" fmla="*/ 145 h 2622"/>
                <a:gd name="T10" fmla="*/ 1423 w 2622"/>
                <a:gd name="T11" fmla="*/ 53 h 2622"/>
                <a:gd name="T12" fmla="*/ 1265 w 2622"/>
                <a:gd name="T13" fmla="*/ 62 h 2622"/>
                <a:gd name="T14" fmla="*/ 1098 w 2622"/>
                <a:gd name="T15" fmla="*/ 43 h 2622"/>
                <a:gd name="T16" fmla="*/ 926 w 2622"/>
                <a:gd name="T17" fmla="*/ 40 h 2622"/>
                <a:gd name="T18" fmla="*/ 779 w 2622"/>
                <a:gd name="T19" fmla="*/ 10 h 2622"/>
                <a:gd name="T20" fmla="*/ 603 w 2622"/>
                <a:gd name="T21" fmla="*/ 80 h 2622"/>
                <a:gd name="T22" fmla="*/ 455 w 2622"/>
                <a:gd name="T23" fmla="*/ 124 h 2622"/>
                <a:gd name="T24" fmla="*/ 250 w 2622"/>
                <a:gd name="T25" fmla="*/ 166 h 2622"/>
                <a:gd name="T26" fmla="*/ 226 w 2622"/>
                <a:gd name="T27" fmla="*/ 247 h 2622"/>
                <a:gd name="T28" fmla="*/ 145 w 2622"/>
                <a:gd name="T29" fmla="*/ 324 h 2622"/>
                <a:gd name="T30" fmla="*/ 94 w 2622"/>
                <a:gd name="T31" fmla="*/ 408 h 2622"/>
                <a:gd name="T32" fmla="*/ 0 w 2622"/>
                <a:gd name="T33" fmla="*/ 473 h 2622"/>
                <a:gd name="T34" fmla="*/ 88 w 2622"/>
                <a:gd name="T35" fmla="*/ 577 h 2622"/>
                <a:gd name="T36" fmla="*/ 133 w 2622"/>
                <a:gd name="T37" fmla="*/ 662 h 2622"/>
                <a:gd name="T38" fmla="*/ 158 w 2622"/>
                <a:gd name="T39" fmla="*/ 774 h 2622"/>
                <a:gd name="T40" fmla="*/ 305 w 2622"/>
                <a:gd name="T41" fmla="*/ 808 h 2622"/>
                <a:gd name="T42" fmla="*/ 430 w 2622"/>
                <a:gd name="T43" fmla="*/ 867 h 2622"/>
                <a:gd name="T44" fmla="*/ 575 w 2622"/>
                <a:gd name="T45" fmla="*/ 914 h 2622"/>
                <a:gd name="T46" fmla="*/ 675 w 2622"/>
                <a:gd name="T47" fmla="*/ 977 h 2622"/>
                <a:gd name="T48" fmla="*/ 894 w 2622"/>
                <a:gd name="T49" fmla="*/ 961 h 2622"/>
                <a:gd name="T50" fmla="*/ 1065 w 2622"/>
                <a:gd name="T51" fmla="*/ 961 h 2622"/>
                <a:gd name="T52" fmla="*/ 1284 w 2622"/>
                <a:gd name="T53" fmla="*/ 977 h 2622"/>
                <a:gd name="T54" fmla="*/ 1384 w 2622"/>
                <a:gd name="T55" fmla="*/ 914 h 2622"/>
                <a:gd name="T56" fmla="*/ 1530 w 2622"/>
                <a:gd name="T57" fmla="*/ 867 h 2622"/>
                <a:gd name="T58" fmla="*/ 1655 w 2622"/>
                <a:gd name="T59" fmla="*/ 808 h 2622"/>
                <a:gd name="T60" fmla="*/ 1802 w 2622"/>
                <a:gd name="T61" fmla="*/ 774 h 2622"/>
                <a:gd name="T62" fmla="*/ 1827 w 2622"/>
                <a:gd name="T63" fmla="*/ 662 h 2622"/>
                <a:gd name="T64" fmla="*/ 1872 w 2622"/>
                <a:gd name="T65" fmla="*/ 577 h 2622"/>
                <a:gd name="T66" fmla="*/ 980 w 2622"/>
                <a:gd name="T67" fmla="*/ 924 h 2622"/>
                <a:gd name="T68" fmla="*/ 812 w 2622"/>
                <a:gd name="T69" fmla="*/ 916 h 2622"/>
                <a:gd name="T70" fmla="*/ 620 w 2622"/>
                <a:gd name="T71" fmla="*/ 882 h 2622"/>
                <a:gd name="T72" fmla="*/ 453 w 2622"/>
                <a:gd name="T73" fmla="*/ 827 h 2622"/>
                <a:gd name="T74" fmla="*/ 315 w 2622"/>
                <a:gd name="T75" fmla="*/ 754 h 2622"/>
                <a:gd name="T76" fmla="*/ 217 w 2622"/>
                <a:gd name="T77" fmla="*/ 666 h 2622"/>
                <a:gd name="T78" fmla="*/ 162 w 2622"/>
                <a:gd name="T79" fmla="*/ 565 h 2622"/>
                <a:gd name="T80" fmla="*/ 156 w 2622"/>
                <a:gd name="T81" fmla="*/ 457 h 2622"/>
                <a:gd name="T82" fmla="*/ 201 w 2622"/>
                <a:gd name="T83" fmla="*/ 355 h 2622"/>
                <a:gd name="T84" fmla="*/ 293 w 2622"/>
                <a:gd name="T85" fmla="*/ 264 h 2622"/>
                <a:gd name="T86" fmla="*/ 423 w 2622"/>
                <a:gd name="T87" fmla="*/ 187 h 2622"/>
                <a:gd name="T88" fmla="*/ 584 w 2622"/>
                <a:gd name="T89" fmla="*/ 129 h 2622"/>
                <a:gd name="T90" fmla="*/ 773 w 2622"/>
                <a:gd name="T91" fmla="*/ 90 h 2622"/>
                <a:gd name="T92" fmla="*/ 980 w 2622"/>
                <a:gd name="T93" fmla="*/ 77 h 2622"/>
                <a:gd name="T94" fmla="*/ 1186 w 2622"/>
                <a:gd name="T95" fmla="*/ 90 h 2622"/>
                <a:gd name="T96" fmla="*/ 1374 w 2622"/>
                <a:gd name="T97" fmla="*/ 129 h 2622"/>
                <a:gd name="T98" fmla="*/ 1537 w 2622"/>
                <a:gd name="T99" fmla="*/ 187 h 2622"/>
                <a:gd name="T100" fmla="*/ 1667 w 2622"/>
                <a:gd name="T101" fmla="*/ 264 h 2622"/>
                <a:gd name="T102" fmla="*/ 1758 w 2622"/>
                <a:gd name="T103" fmla="*/ 355 h 2622"/>
                <a:gd name="T104" fmla="*/ 1805 w 2622"/>
                <a:gd name="T105" fmla="*/ 457 h 2622"/>
                <a:gd name="T106" fmla="*/ 1798 w 2622"/>
                <a:gd name="T107" fmla="*/ 565 h 2622"/>
                <a:gd name="T108" fmla="*/ 1743 w 2622"/>
                <a:gd name="T109" fmla="*/ 666 h 2622"/>
                <a:gd name="T110" fmla="*/ 1643 w 2622"/>
                <a:gd name="T111" fmla="*/ 754 h 2622"/>
                <a:gd name="T112" fmla="*/ 1507 w 2622"/>
                <a:gd name="T113" fmla="*/ 827 h 2622"/>
                <a:gd name="T114" fmla="*/ 1339 w 2622"/>
                <a:gd name="T115" fmla="*/ 882 h 2622"/>
                <a:gd name="T116" fmla="*/ 1147 w 2622"/>
                <a:gd name="T117" fmla="*/ 916 h 262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622"/>
                <a:gd name="T178" fmla="*/ 0 h 2622"/>
                <a:gd name="T179" fmla="*/ 2622 w 2622"/>
                <a:gd name="T180" fmla="*/ 2622 h 262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622" h="2622">
                  <a:moveTo>
                    <a:pt x="2622" y="1382"/>
                  </a:moveTo>
                  <a:lnTo>
                    <a:pt x="2622" y="1240"/>
                  </a:lnTo>
                  <a:lnTo>
                    <a:pt x="2520" y="1240"/>
                  </a:lnTo>
                  <a:lnTo>
                    <a:pt x="2516" y="1196"/>
                  </a:lnTo>
                  <a:lnTo>
                    <a:pt x="2512" y="1152"/>
                  </a:lnTo>
                  <a:lnTo>
                    <a:pt x="2506" y="1110"/>
                  </a:lnTo>
                  <a:lnTo>
                    <a:pt x="2498" y="1068"/>
                  </a:lnTo>
                  <a:lnTo>
                    <a:pt x="2596" y="1040"/>
                  </a:lnTo>
                  <a:lnTo>
                    <a:pt x="2560" y="904"/>
                  </a:lnTo>
                  <a:lnTo>
                    <a:pt x="2460" y="930"/>
                  </a:lnTo>
                  <a:lnTo>
                    <a:pt x="2446" y="888"/>
                  </a:lnTo>
                  <a:lnTo>
                    <a:pt x="2430" y="848"/>
                  </a:lnTo>
                  <a:lnTo>
                    <a:pt x="2412" y="808"/>
                  </a:lnTo>
                  <a:lnTo>
                    <a:pt x="2394" y="768"/>
                  </a:lnTo>
                  <a:lnTo>
                    <a:pt x="2482" y="718"/>
                  </a:lnTo>
                  <a:lnTo>
                    <a:pt x="2412" y="594"/>
                  </a:lnTo>
                  <a:lnTo>
                    <a:pt x="2322" y="646"/>
                  </a:lnTo>
                  <a:lnTo>
                    <a:pt x="2298" y="610"/>
                  </a:lnTo>
                  <a:lnTo>
                    <a:pt x="2272" y="574"/>
                  </a:lnTo>
                  <a:lnTo>
                    <a:pt x="2244" y="540"/>
                  </a:lnTo>
                  <a:lnTo>
                    <a:pt x="2216" y="508"/>
                  </a:lnTo>
                  <a:lnTo>
                    <a:pt x="2290" y="434"/>
                  </a:lnTo>
                  <a:lnTo>
                    <a:pt x="2188" y="334"/>
                  </a:lnTo>
                  <a:lnTo>
                    <a:pt x="2116" y="406"/>
                  </a:lnTo>
                  <a:lnTo>
                    <a:pt x="2082" y="378"/>
                  </a:lnTo>
                  <a:lnTo>
                    <a:pt x="2048" y="352"/>
                  </a:lnTo>
                  <a:lnTo>
                    <a:pt x="2014" y="326"/>
                  </a:lnTo>
                  <a:lnTo>
                    <a:pt x="1978" y="300"/>
                  </a:lnTo>
                  <a:lnTo>
                    <a:pt x="2028" y="212"/>
                  </a:lnTo>
                  <a:lnTo>
                    <a:pt x="1906" y="140"/>
                  </a:lnTo>
                  <a:lnTo>
                    <a:pt x="1854" y="230"/>
                  </a:lnTo>
                  <a:lnTo>
                    <a:pt x="1816" y="210"/>
                  </a:lnTo>
                  <a:lnTo>
                    <a:pt x="1776" y="194"/>
                  </a:lnTo>
                  <a:lnTo>
                    <a:pt x="1734" y="178"/>
                  </a:lnTo>
                  <a:lnTo>
                    <a:pt x="1694" y="162"/>
                  </a:lnTo>
                  <a:lnTo>
                    <a:pt x="1720" y="64"/>
                  </a:lnTo>
                  <a:lnTo>
                    <a:pt x="1582" y="26"/>
                  </a:lnTo>
                  <a:lnTo>
                    <a:pt x="1556" y="126"/>
                  </a:lnTo>
                  <a:lnTo>
                    <a:pt x="1514" y="118"/>
                  </a:lnTo>
                  <a:lnTo>
                    <a:pt x="1470" y="112"/>
                  </a:lnTo>
                  <a:lnTo>
                    <a:pt x="1426" y="106"/>
                  </a:lnTo>
                  <a:lnTo>
                    <a:pt x="1382" y="104"/>
                  </a:lnTo>
                  <a:lnTo>
                    <a:pt x="1382" y="0"/>
                  </a:lnTo>
                  <a:lnTo>
                    <a:pt x="1240" y="0"/>
                  </a:lnTo>
                  <a:lnTo>
                    <a:pt x="1240" y="104"/>
                  </a:lnTo>
                  <a:lnTo>
                    <a:pt x="1196" y="106"/>
                  </a:lnTo>
                  <a:lnTo>
                    <a:pt x="1154" y="112"/>
                  </a:lnTo>
                  <a:lnTo>
                    <a:pt x="1110" y="118"/>
                  </a:lnTo>
                  <a:lnTo>
                    <a:pt x="1068" y="126"/>
                  </a:lnTo>
                  <a:lnTo>
                    <a:pt x="1042" y="26"/>
                  </a:lnTo>
                  <a:lnTo>
                    <a:pt x="904" y="64"/>
                  </a:lnTo>
                  <a:lnTo>
                    <a:pt x="930" y="162"/>
                  </a:lnTo>
                  <a:lnTo>
                    <a:pt x="890" y="178"/>
                  </a:lnTo>
                  <a:lnTo>
                    <a:pt x="848" y="194"/>
                  </a:lnTo>
                  <a:lnTo>
                    <a:pt x="808" y="210"/>
                  </a:lnTo>
                  <a:lnTo>
                    <a:pt x="770" y="230"/>
                  </a:lnTo>
                  <a:lnTo>
                    <a:pt x="718" y="140"/>
                  </a:lnTo>
                  <a:lnTo>
                    <a:pt x="594" y="212"/>
                  </a:lnTo>
                  <a:lnTo>
                    <a:pt x="646" y="300"/>
                  </a:lnTo>
                  <a:lnTo>
                    <a:pt x="610" y="326"/>
                  </a:lnTo>
                  <a:lnTo>
                    <a:pt x="576" y="352"/>
                  </a:lnTo>
                  <a:lnTo>
                    <a:pt x="542" y="378"/>
                  </a:lnTo>
                  <a:lnTo>
                    <a:pt x="508" y="406"/>
                  </a:lnTo>
                  <a:lnTo>
                    <a:pt x="436" y="334"/>
                  </a:lnTo>
                  <a:lnTo>
                    <a:pt x="334" y="434"/>
                  </a:lnTo>
                  <a:lnTo>
                    <a:pt x="408" y="508"/>
                  </a:lnTo>
                  <a:lnTo>
                    <a:pt x="378" y="540"/>
                  </a:lnTo>
                  <a:lnTo>
                    <a:pt x="352" y="574"/>
                  </a:lnTo>
                  <a:lnTo>
                    <a:pt x="326" y="610"/>
                  </a:lnTo>
                  <a:lnTo>
                    <a:pt x="302" y="646"/>
                  </a:lnTo>
                  <a:lnTo>
                    <a:pt x="212" y="594"/>
                  </a:lnTo>
                  <a:lnTo>
                    <a:pt x="140" y="718"/>
                  </a:lnTo>
                  <a:lnTo>
                    <a:pt x="230" y="768"/>
                  </a:lnTo>
                  <a:lnTo>
                    <a:pt x="212" y="808"/>
                  </a:lnTo>
                  <a:lnTo>
                    <a:pt x="194" y="848"/>
                  </a:lnTo>
                  <a:lnTo>
                    <a:pt x="178" y="888"/>
                  </a:lnTo>
                  <a:lnTo>
                    <a:pt x="164" y="930"/>
                  </a:lnTo>
                  <a:lnTo>
                    <a:pt x="64" y="904"/>
                  </a:lnTo>
                  <a:lnTo>
                    <a:pt x="26" y="1040"/>
                  </a:lnTo>
                  <a:lnTo>
                    <a:pt x="126" y="1068"/>
                  </a:lnTo>
                  <a:lnTo>
                    <a:pt x="118" y="1110"/>
                  </a:lnTo>
                  <a:lnTo>
                    <a:pt x="112" y="1152"/>
                  </a:lnTo>
                  <a:lnTo>
                    <a:pt x="108" y="1196"/>
                  </a:lnTo>
                  <a:lnTo>
                    <a:pt x="104" y="1240"/>
                  </a:lnTo>
                  <a:lnTo>
                    <a:pt x="0" y="1240"/>
                  </a:lnTo>
                  <a:lnTo>
                    <a:pt x="0" y="1382"/>
                  </a:lnTo>
                  <a:lnTo>
                    <a:pt x="104" y="1382"/>
                  </a:lnTo>
                  <a:lnTo>
                    <a:pt x="108" y="1426"/>
                  </a:lnTo>
                  <a:lnTo>
                    <a:pt x="112" y="1470"/>
                  </a:lnTo>
                  <a:lnTo>
                    <a:pt x="118" y="1512"/>
                  </a:lnTo>
                  <a:lnTo>
                    <a:pt x="126" y="1556"/>
                  </a:lnTo>
                  <a:lnTo>
                    <a:pt x="26" y="1582"/>
                  </a:lnTo>
                  <a:lnTo>
                    <a:pt x="64" y="1720"/>
                  </a:lnTo>
                  <a:lnTo>
                    <a:pt x="164" y="1692"/>
                  </a:lnTo>
                  <a:lnTo>
                    <a:pt x="178" y="1734"/>
                  </a:lnTo>
                  <a:lnTo>
                    <a:pt x="194" y="1774"/>
                  </a:lnTo>
                  <a:lnTo>
                    <a:pt x="212" y="1814"/>
                  </a:lnTo>
                  <a:lnTo>
                    <a:pt x="230" y="1854"/>
                  </a:lnTo>
                  <a:lnTo>
                    <a:pt x="140" y="1906"/>
                  </a:lnTo>
                  <a:lnTo>
                    <a:pt x="212" y="2028"/>
                  </a:lnTo>
                  <a:lnTo>
                    <a:pt x="302" y="1978"/>
                  </a:lnTo>
                  <a:lnTo>
                    <a:pt x="326" y="2014"/>
                  </a:lnTo>
                  <a:lnTo>
                    <a:pt x="352" y="2048"/>
                  </a:lnTo>
                  <a:lnTo>
                    <a:pt x="378" y="2082"/>
                  </a:lnTo>
                  <a:lnTo>
                    <a:pt x="408" y="2116"/>
                  </a:lnTo>
                  <a:lnTo>
                    <a:pt x="334" y="2188"/>
                  </a:lnTo>
                  <a:lnTo>
                    <a:pt x="436" y="2288"/>
                  </a:lnTo>
                  <a:lnTo>
                    <a:pt x="508" y="2216"/>
                  </a:lnTo>
                  <a:lnTo>
                    <a:pt x="542" y="2244"/>
                  </a:lnTo>
                  <a:lnTo>
                    <a:pt x="576" y="2272"/>
                  </a:lnTo>
                  <a:lnTo>
                    <a:pt x="610" y="2298"/>
                  </a:lnTo>
                  <a:lnTo>
                    <a:pt x="646" y="2322"/>
                  </a:lnTo>
                  <a:lnTo>
                    <a:pt x="594" y="2412"/>
                  </a:lnTo>
                  <a:lnTo>
                    <a:pt x="718" y="2482"/>
                  </a:lnTo>
                  <a:lnTo>
                    <a:pt x="770" y="2394"/>
                  </a:lnTo>
                  <a:lnTo>
                    <a:pt x="808" y="2412"/>
                  </a:lnTo>
                  <a:lnTo>
                    <a:pt x="848" y="2430"/>
                  </a:lnTo>
                  <a:lnTo>
                    <a:pt x="890" y="2446"/>
                  </a:lnTo>
                  <a:lnTo>
                    <a:pt x="930" y="2460"/>
                  </a:lnTo>
                  <a:lnTo>
                    <a:pt x="904" y="2560"/>
                  </a:lnTo>
                  <a:lnTo>
                    <a:pt x="1042" y="2596"/>
                  </a:lnTo>
                  <a:lnTo>
                    <a:pt x="1068" y="2498"/>
                  </a:lnTo>
                  <a:lnTo>
                    <a:pt x="1110" y="2504"/>
                  </a:lnTo>
                  <a:lnTo>
                    <a:pt x="1154" y="2512"/>
                  </a:lnTo>
                  <a:lnTo>
                    <a:pt x="1196" y="2516"/>
                  </a:lnTo>
                  <a:lnTo>
                    <a:pt x="1240" y="2520"/>
                  </a:lnTo>
                  <a:lnTo>
                    <a:pt x="1240" y="2622"/>
                  </a:lnTo>
                  <a:lnTo>
                    <a:pt x="1382" y="2622"/>
                  </a:lnTo>
                  <a:lnTo>
                    <a:pt x="1382" y="2520"/>
                  </a:lnTo>
                  <a:lnTo>
                    <a:pt x="1426" y="2516"/>
                  </a:lnTo>
                  <a:lnTo>
                    <a:pt x="1470" y="2512"/>
                  </a:lnTo>
                  <a:lnTo>
                    <a:pt x="1514" y="2504"/>
                  </a:lnTo>
                  <a:lnTo>
                    <a:pt x="1556" y="2498"/>
                  </a:lnTo>
                  <a:lnTo>
                    <a:pt x="1582" y="2596"/>
                  </a:lnTo>
                  <a:lnTo>
                    <a:pt x="1720" y="2560"/>
                  </a:lnTo>
                  <a:lnTo>
                    <a:pt x="1694" y="2460"/>
                  </a:lnTo>
                  <a:lnTo>
                    <a:pt x="1734" y="2446"/>
                  </a:lnTo>
                  <a:lnTo>
                    <a:pt x="1776" y="2430"/>
                  </a:lnTo>
                  <a:lnTo>
                    <a:pt x="1816" y="2412"/>
                  </a:lnTo>
                  <a:lnTo>
                    <a:pt x="1854" y="2394"/>
                  </a:lnTo>
                  <a:lnTo>
                    <a:pt x="1906" y="2482"/>
                  </a:lnTo>
                  <a:lnTo>
                    <a:pt x="2028" y="2412"/>
                  </a:lnTo>
                  <a:lnTo>
                    <a:pt x="1978" y="2322"/>
                  </a:lnTo>
                  <a:lnTo>
                    <a:pt x="2014" y="2298"/>
                  </a:lnTo>
                  <a:lnTo>
                    <a:pt x="2048" y="2272"/>
                  </a:lnTo>
                  <a:lnTo>
                    <a:pt x="2082" y="2244"/>
                  </a:lnTo>
                  <a:lnTo>
                    <a:pt x="2116" y="2216"/>
                  </a:lnTo>
                  <a:lnTo>
                    <a:pt x="2188" y="2288"/>
                  </a:lnTo>
                  <a:lnTo>
                    <a:pt x="2290" y="2188"/>
                  </a:lnTo>
                  <a:lnTo>
                    <a:pt x="2216" y="2116"/>
                  </a:lnTo>
                  <a:lnTo>
                    <a:pt x="2244" y="2082"/>
                  </a:lnTo>
                  <a:lnTo>
                    <a:pt x="2272" y="2048"/>
                  </a:lnTo>
                  <a:lnTo>
                    <a:pt x="2298" y="2014"/>
                  </a:lnTo>
                  <a:lnTo>
                    <a:pt x="2322" y="1978"/>
                  </a:lnTo>
                  <a:lnTo>
                    <a:pt x="2412" y="2028"/>
                  </a:lnTo>
                  <a:lnTo>
                    <a:pt x="2482" y="1906"/>
                  </a:lnTo>
                  <a:lnTo>
                    <a:pt x="2394" y="1854"/>
                  </a:lnTo>
                  <a:lnTo>
                    <a:pt x="2412" y="1814"/>
                  </a:lnTo>
                  <a:lnTo>
                    <a:pt x="2430" y="1774"/>
                  </a:lnTo>
                  <a:lnTo>
                    <a:pt x="2446" y="1734"/>
                  </a:lnTo>
                  <a:lnTo>
                    <a:pt x="2460" y="1692"/>
                  </a:lnTo>
                  <a:lnTo>
                    <a:pt x="2560" y="1720"/>
                  </a:lnTo>
                  <a:lnTo>
                    <a:pt x="2596" y="1582"/>
                  </a:lnTo>
                  <a:lnTo>
                    <a:pt x="2498" y="1556"/>
                  </a:lnTo>
                  <a:lnTo>
                    <a:pt x="2506" y="1512"/>
                  </a:lnTo>
                  <a:lnTo>
                    <a:pt x="2512" y="1470"/>
                  </a:lnTo>
                  <a:lnTo>
                    <a:pt x="2516" y="1426"/>
                  </a:lnTo>
                  <a:lnTo>
                    <a:pt x="2520" y="1382"/>
                  </a:lnTo>
                  <a:lnTo>
                    <a:pt x="2622" y="1382"/>
                  </a:lnTo>
                  <a:close/>
                  <a:moveTo>
                    <a:pt x="1312" y="2420"/>
                  </a:moveTo>
                  <a:lnTo>
                    <a:pt x="1312" y="2420"/>
                  </a:lnTo>
                  <a:lnTo>
                    <a:pt x="1254" y="2420"/>
                  </a:lnTo>
                  <a:lnTo>
                    <a:pt x="1198" y="2416"/>
                  </a:lnTo>
                  <a:lnTo>
                    <a:pt x="1142" y="2408"/>
                  </a:lnTo>
                  <a:lnTo>
                    <a:pt x="1088" y="2398"/>
                  </a:lnTo>
                  <a:lnTo>
                    <a:pt x="1034" y="2386"/>
                  </a:lnTo>
                  <a:lnTo>
                    <a:pt x="982" y="2370"/>
                  </a:lnTo>
                  <a:lnTo>
                    <a:pt x="930" y="2354"/>
                  </a:lnTo>
                  <a:lnTo>
                    <a:pt x="880" y="2334"/>
                  </a:lnTo>
                  <a:lnTo>
                    <a:pt x="830" y="2312"/>
                  </a:lnTo>
                  <a:lnTo>
                    <a:pt x="782" y="2286"/>
                  </a:lnTo>
                  <a:lnTo>
                    <a:pt x="736" y="2260"/>
                  </a:lnTo>
                  <a:lnTo>
                    <a:pt x="692" y="2232"/>
                  </a:lnTo>
                  <a:lnTo>
                    <a:pt x="648" y="2200"/>
                  </a:lnTo>
                  <a:lnTo>
                    <a:pt x="606" y="2168"/>
                  </a:lnTo>
                  <a:lnTo>
                    <a:pt x="566" y="2132"/>
                  </a:lnTo>
                  <a:lnTo>
                    <a:pt x="528" y="2096"/>
                  </a:lnTo>
                  <a:lnTo>
                    <a:pt x="490" y="2058"/>
                  </a:lnTo>
                  <a:lnTo>
                    <a:pt x="456" y="2018"/>
                  </a:lnTo>
                  <a:lnTo>
                    <a:pt x="422" y="1976"/>
                  </a:lnTo>
                  <a:lnTo>
                    <a:pt x="392" y="1932"/>
                  </a:lnTo>
                  <a:lnTo>
                    <a:pt x="362" y="1886"/>
                  </a:lnTo>
                  <a:lnTo>
                    <a:pt x="336" y="1840"/>
                  </a:lnTo>
                  <a:lnTo>
                    <a:pt x="312" y="1792"/>
                  </a:lnTo>
                  <a:lnTo>
                    <a:pt x="290" y="1744"/>
                  </a:lnTo>
                  <a:lnTo>
                    <a:pt x="270" y="1692"/>
                  </a:lnTo>
                  <a:lnTo>
                    <a:pt x="252" y="1642"/>
                  </a:lnTo>
                  <a:lnTo>
                    <a:pt x="238" y="1588"/>
                  </a:lnTo>
                  <a:lnTo>
                    <a:pt x="224" y="1534"/>
                  </a:lnTo>
                  <a:lnTo>
                    <a:pt x="216" y="1480"/>
                  </a:lnTo>
                  <a:lnTo>
                    <a:pt x="208" y="1424"/>
                  </a:lnTo>
                  <a:lnTo>
                    <a:pt x="204" y="1368"/>
                  </a:lnTo>
                  <a:lnTo>
                    <a:pt x="202" y="1312"/>
                  </a:lnTo>
                  <a:lnTo>
                    <a:pt x="204" y="1254"/>
                  </a:lnTo>
                  <a:lnTo>
                    <a:pt x="208" y="1198"/>
                  </a:lnTo>
                  <a:lnTo>
                    <a:pt x="216" y="1142"/>
                  </a:lnTo>
                  <a:lnTo>
                    <a:pt x="224" y="1088"/>
                  </a:lnTo>
                  <a:lnTo>
                    <a:pt x="238" y="1034"/>
                  </a:lnTo>
                  <a:lnTo>
                    <a:pt x="252" y="982"/>
                  </a:lnTo>
                  <a:lnTo>
                    <a:pt x="270" y="930"/>
                  </a:lnTo>
                  <a:lnTo>
                    <a:pt x="290" y="880"/>
                  </a:lnTo>
                  <a:lnTo>
                    <a:pt x="312" y="830"/>
                  </a:lnTo>
                  <a:lnTo>
                    <a:pt x="336" y="782"/>
                  </a:lnTo>
                  <a:lnTo>
                    <a:pt x="362" y="736"/>
                  </a:lnTo>
                  <a:lnTo>
                    <a:pt x="392" y="692"/>
                  </a:lnTo>
                  <a:lnTo>
                    <a:pt x="422" y="648"/>
                  </a:lnTo>
                  <a:lnTo>
                    <a:pt x="456" y="606"/>
                  </a:lnTo>
                  <a:lnTo>
                    <a:pt x="490" y="566"/>
                  </a:lnTo>
                  <a:lnTo>
                    <a:pt x="528" y="526"/>
                  </a:lnTo>
                  <a:lnTo>
                    <a:pt x="566" y="490"/>
                  </a:lnTo>
                  <a:lnTo>
                    <a:pt x="606" y="456"/>
                  </a:lnTo>
                  <a:lnTo>
                    <a:pt x="648" y="422"/>
                  </a:lnTo>
                  <a:lnTo>
                    <a:pt x="692" y="392"/>
                  </a:lnTo>
                  <a:lnTo>
                    <a:pt x="736" y="362"/>
                  </a:lnTo>
                  <a:lnTo>
                    <a:pt x="782" y="336"/>
                  </a:lnTo>
                  <a:lnTo>
                    <a:pt x="830" y="312"/>
                  </a:lnTo>
                  <a:lnTo>
                    <a:pt x="880" y="290"/>
                  </a:lnTo>
                  <a:lnTo>
                    <a:pt x="930" y="270"/>
                  </a:lnTo>
                  <a:lnTo>
                    <a:pt x="982" y="252"/>
                  </a:lnTo>
                  <a:lnTo>
                    <a:pt x="1034" y="236"/>
                  </a:lnTo>
                  <a:lnTo>
                    <a:pt x="1088" y="224"/>
                  </a:lnTo>
                  <a:lnTo>
                    <a:pt x="1142" y="214"/>
                  </a:lnTo>
                  <a:lnTo>
                    <a:pt x="1198" y="208"/>
                  </a:lnTo>
                  <a:lnTo>
                    <a:pt x="1254" y="204"/>
                  </a:lnTo>
                  <a:lnTo>
                    <a:pt x="1312" y="202"/>
                  </a:lnTo>
                  <a:lnTo>
                    <a:pt x="1368" y="204"/>
                  </a:lnTo>
                  <a:lnTo>
                    <a:pt x="1426" y="208"/>
                  </a:lnTo>
                  <a:lnTo>
                    <a:pt x="1480" y="214"/>
                  </a:lnTo>
                  <a:lnTo>
                    <a:pt x="1536" y="224"/>
                  </a:lnTo>
                  <a:lnTo>
                    <a:pt x="1588" y="236"/>
                  </a:lnTo>
                  <a:lnTo>
                    <a:pt x="1642" y="252"/>
                  </a:lnTo>
                  <a:lnTo>
                    <a:pt x="1694" y="270"/>
                  </a:lnTo>
                  <a:lnTo>
                    <a:pt x="1744" y="290"/>
                  </a:lnTo>
                  <a:lnTo>
                    <a:pt x="1792" y="312"/>
                  </a:lnTo>
                  <a:lnTo>
                    <a:pt x="1840" y="336"/>
                  </a:lnTo>
                  <a:lnTo>
                    <a:pt x="1886" y="362"/>
                  </a:lnTo>
                  <a:lnTo>
                    <a:pt x="1932" y="392"/>
                  </a:lnTo>
                  <a:lnTo>
                    <a:pt x="1976" y="422"/>
                  </a:lnTo>
                  <a:lnTo>
                    <a:pt x="2018" y="456"/>
                  </a:lnTo>
                  <a:lnTo>
                    <a:pt x="2058" y="490"/>
                  </a:lnTo>
                  <a:lnTo>
                    <a:pt x="2096" y="526"/>
                  </a:lnTo>
                  <a:lnTo>
                    <a:pt x="2132" y="566"/>
                  </a:lnTo>
                  <a:lnTo>
                    <a:pt x="2168" y="606"/>
                  </a:lnTo>
                  <a:lnTo>
                    <a:pt x="2200" y="648"/>
                  </a:lnTo>
                  <a:lnTo>
                    <a:pt x="2232" y="692"/>
                  </a:lnTo>
                  <a:lnTo>
                    <a:pt x="2260" y="736"/>
                  </a:lnTo>
                  <a:lnTo>
                    <a:pt x="2288" y="782"/>
                  </a:lnTo>
                  <a:lnTo>
                    <a:pt x="2312" y="830"/>
                  </a:lnTo>
                  <a:lnTo>
                    <a:pt x="2334" y="880"/>
                  </a:lnTo>
                  <a:lnTo>
                    <a:pt x="2354" y="930"/>
                  </a:lnTo>
                  <a:lnTo>
                    <a:pt x="2372" y="982"/>
                  </a:lnTo>
                  <a:lnTo>
                    <a:pt x="2386" y="1034"/>
                  </a:lnTo>
                  <a:lnTo>
                    <a:pt x="2398" y="1088"/>
                  </a:lnTo>
                  <a:lnTo>
                    <a:pt x="2408" y="1142"/>
                  </a:lnTo>
                  <a:lnTo>
                    <a:pt x="2416" y="1198"/>
                  </a:lnTo>
                  <a:lnTo>
                    <a:pt x="2420" y="1254"/>
                  </a:lnTo>
                  <a:lnTo>
                    <a:pt x="2422" y="1312"/>
                  </a:lnTo>
                  <a:lnTo>
                    <a:pt x="2420" y="1368"/>
                  </a:lnTo>
                  <a:lnTo>
                    <a:pt x="2416" y="1424"/>
                  </a:lnTo>
                  <a:lnTo>
                    <a:pt x="2408" y="1480"/>
                  </a:lnTo>
                  <a:lnTo>
                    <a:pt x="2398" y="1534"/>
                  </a:lnTo>
                  <a:lnTo>
                    <a:pt x="2386" y="1588"/>
                  </a:lnTo>
                  <a:lnTo>
                    <a:pt x="2372" y="1642"/>
                  </a:lnTo>
                  <a:lnTo>
                    <a:pt x="2354" y="1692"/>
                  </a:lnTo>
                  <a:lnTo>
                    <a:pt x="2334" y="1744"/>
                  </a:lnTo>
                  <a:lnTo>
                    <a:pt x="2312" y="1792"/>
                  </a:lnTo>
                  <a:lnTo>
                    <a:pt x="2288" y="1840"/>
                  </a:lnTo>
                  <a:lnTo>
                    <a:pt x="2260" y="1886"/>
                  </a:lnTo>
                  <a:lnTo>
                    <a:pt x="2232" y="1932"/>
                  </a:lnTo>
                  <a:lnTo>
                    <a:pt x="2200" y="1976"/>
                  </a:lnTo>
                  <a:lnTo>
                    <a:pt x="2168" y="2018"/>
                  </a:lnTo>
                  <a:lnTo>
                    <a:pt x="2132" y="2058"/>
                  </a:lnTo>
                  <a:lnTo>
                    <a:pt x="2096" y="2096"/>
                  </a:lnTo>
                  <a:lnTo>
                    <a:pt x="2058" y="2132"/>
                  </a:lnTo>
                  <a:lnTo>
                    <a:pt x="2018" y="2168"/>
                  </a:lnTo>
                  <a:lnTo>
                    <a:pt x="1976" y="2200"/>
                  </a:lnTo>
                  <a:lnTo>
                    <a:pt x="1932" y="2232"/>
                  </a:lnTo>
                  <a:lnTo>
                    <a:pt x="1886" y="2260"/>
                  </a:lnTo>
                  <a:lnTo>
                    <a:pt x="1840" y="2286"/>
                  </a:lnTo>
                  <a:lnTo>
                    <a:pt x="1792" y="2312"/>
                  </a:lnTo>
                  <a:lnTo>
                    <a:pt x="1744" y="2334"/>
                  </a:lnTo>
                  <a:lnTo>
                    <a:pt x="1694" y="2354"/>
                  </a:lnTo>
                  <a:lnTo>
                    <a:pt x="1642" y="2370"/>
                  </a:lnTo>
                  <a:lnTo>
                    <a:pt x="1588" y="2386"/>
                  </a:lnTo>
                  <a:lnTo>
                    <a:pt x="1536" y="2398"/>
                  </a:lnTo>
                  <a:lnTo>
                    <a:pt x="1480" y="2408"/>
                  </a:lnTo>
                  <a:lnTo>
                    <a:pt x="1426" y="2416"/>
                  </a:lnTo>
                  <a:lnTo>
                    <a:pt x="1368" y="2420"/>
                  </a:lnTo>
                  <a:lnTo>
                    <a:pt x="1312" y="2420"/>
                  </a:lnTo>
                  <a:close/>
                </a:path>
              </a:pathLst>
            </a:custGeom>
            <a:gradFill rotWithShape="1">
              <a:gsLst>
                <a:gs pos="0">
                  <a:srgbClr val="AAAAAA"/>
                </a:gs>
                <a:gs pos="50000">
                  <a:srgbClr val="FFFFFF"/>
                </a:gs>
                <a:gs pos="100000">
                  <a:srgbClr val="AAAAAA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9496" tIns="49748" rIns="99496" bIns="49748"/>
            <a:lstStyle/>
            <a:p>
              <a:endParaRPr lang="zh-CN" altLang="en-US"/>
            </a:p>
          </p:txBody>
        </p:sp>
        <p:sp>
          <p:nvSpPr>
            <p:cNvPr id="33801" name="Freeform 674">
              <a:extLst>
                <a:ext uri="{FF2B5EF4-FFF2-40B4-BE49-F238E27FC236}">
                  <a16:creationId xmlns:a16="http://schemas.microsoft.com/office/drawing/2014/main" id="{71F3F840-E651-4ADB-835E-07CDAA45C5FF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4854" y="583"/>
              <a:ext cx="908" cy="648"/>
            </a:xfrm>
            <a:custGeom>
              <a:avLst/>
              <a:gdLst>
                <a:gd name="T0" fmla="*/ 729 w 1010"/>
                <a:gd name="T1" fmla="*/ 179 h 1008"/>
                <a:gd name="T2" fmla="*/ 709 w 1010"/>
                <a:gd name="T3" fmla="*/ 144 h 1008"/>
                <a:gd name="T4" fmla="*/ 737 w 1010"/>
                <a:gd name="T5" fmla="*/ 82 h 1008"/>
                <a:gd name="T6" fmla="*/ 565 w 1010"/>
                <a:gd name="T7" fmla="*/ 62 h 1008"/>
                <a:gd name="T8" fmla="*/ 484 w 1010"/>
                <a:gd name="T9" fmla="*/ 46 h 1008"/>
                <a:gd name="T10" fmla="*/ 351 w 1010"/>
                <a:gd name="T11" fmla="*/ 0 h 1008"/>
                <a:gd name="T12" fmla="*/ 316 w 1010"/>
                <a:gd name="T13" fmla="*/ 48 h 1008"/>
                <a:gd name="T14" fmla="*/ 221 w 1010"/>
                <a:gd name="T15" fmla="*/ 71 h 1008"/>
                <a:gd name="T16" fmla="*/ 140 w 1010"/>
                <a:gd name="T17" fmla="*/ 113 h 1008"/>
                <a:gd name="T18" fmla="*/ 95 w 1010"/>
                <a:gd name="T19" fmla="*/ 161 h 1008"/>
                <a:gd name="T20" fmla="*/ 0 w 1010"/>
                <a:gd name="T21" fmla="*/ 179 h 1008"/>
                <a:gd name="T22" fmla="*/ 91 w 1010"/>
                <a:gd name="T23" fmla="*/ 246 h 1008"/>
                <a:gd name="T24" fmla="*/ 123 w 1010"/>
                <a:gd name="T25" fmla="*/ 289 h 1008"/>
                <a:gd name="T26" fmla="*/ 160 w 1010"/>
                <a:gd name="T27" fmla="*/ 376 h 1008"/>
                <a:gd name="T28" fmla="*/ 283 w 1010"/>
                <a:gd name="T29" fmla="*/ 362 h 1008"/>
                <a:gd name="T30" fmla="*/ 351 w 1010"/>
                <a:gd name="T31" fmla="*/ 372 h 1008"/>
                <a:gd name="T32" fmla="*/ 466 w 1010"/>
                <a:gd name="T33" fmla="*/ 372 h 1008"/>
                <a:gd name="T34" fmla="*/ 533 w 1010"/>
                <a:gd name="T35" fmla="*/ 362 h 1008"/>
                <a:gd name="T36" fmla="*/ 656 w 1010"/>
                <a:gd name="T37" fmla="*/ 376 h 1008"/>
                <a:gd name="T38" fmla="*/ 693 w 1010"/>
                <a:gd name="T39" fmla="*/ 289 h 1008"/>
                <a:gd name="T40" fmla="*/ 726 w 1010"/>
                <a:gd name="T41" fmla="*/ 246 h 1008"/>
                <a:gd name="T42" fmla="*/ 407 w 1010"/>
                <a:gd name="T43" fmla="*/ 333 h 1008"/>
                <a:gd name="T44" fmla="*/ 359 w 1010"/>
                <a:gd name="T45" fmla="*/ 330 h 1008"/>
                <a:gd name="T46" fmla="*/ 291 w 1010"/>
                <a:gd name="T47" fmla="*/ 318 h 1008"/>
                <a:gd name="T48" fmla="*/ 236 w 1010"/>
                <a:gd name="T49" fmla="*/ 297 h 1008"/>
                <a:gd name="T50" fmla="*/ 192 w 1010"/>
                <a:gd name="T51" fmla="*/ 268 h 1008"/>
                <a:gd name="T52" fmla="*/ 168 w 1010"/>
                <a:gd name="T53" fmla="*/ 233 h 1008"/>
                <a:gd name="T54" fmla="*/ 165 w 1010"/>
                <a:gd name="T55" fmla="*/ 195 h 1008"/>
                <a:gd name="T56" fmla="*/ 182 w 1010"/>
                <a:gd name="T57" fmla="*/ 159 h 1008"/>
                <a:gd name="T58" fmla="*/ 220 w 1010"/>
                <a:gd name="T59" fmla="*/ 129 h 1008"/>
                <a:gd name="T60" fmla="*/ 272 w 1010"/>
                <a:gd name="T61" fmla="*/ 104 h 1008"/>
                <a:gd name="T62" fmla="*/ 334 w 1010"/>
                <a:gd name="T63" fmla="*/ 89 h 1008"/>
                <a:gd name="T64" fmla="*/ 407 w 1010"/>
                <a:gd name="T65" fmla="*/ 84 h 1008"/>
                <a:gd name="T66" fmla="*/ 480 w 1010"/>
                <a:gd name="T67" fmla="*/ 89 h 1008"/>
                <a:gd name="T68" fmla="*/ 545 w 1010"/>
                <a:gd name="T69" fmla="*/ 104 h 1008"/>
                <a:gd name="T70" fmla="*/ 596 w 1010"/>
                <a:gd name="T71" fmla="*/ 129 h 1008"/>
                <a:gd name="T72" fmla="*/ 634 w 1010"/>
                <a:gd name="T73" fmla="*/ 159 h 1008"/>
                <a:gd name="T74" fmla="*/ 652 w 1010"/>
                <a:gd name="T75" fmla="*/ 195 h 1008"/>
                <a:gd name="T76" fmla="*/ 648 w 1010"/>
                <a:gd name="T77" fmla="*/ 233 h 1008"/>
                <a:gd name="T78" fmla="*/ 622 w 1010"/>
                <a:gd name="T79" fmla="*/ 268 h 1008"/>
                <a:gd name="T80" fmla="*/ 580 w 1010"/>
                <a:gd name="T81" fmla="*/ 297 h 1008"/>
                <a:gd name="T82" fmla="*/ 525 w 1010"/>
                <a:gd name="T83" fmla="*/ 318 h 1008"/>
                <a:gd name="T84" fmla="*/ 458 w 1010"/>
                <a:gd name="T85" fmla="*/ 330 h 100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10"/>
                <a:gd name="T130" fmla="*/ 0 h 1008"/>
                <a:gd name="T131" fmla="*/ 1010 w 1010"/>
                <a:gd name="T132" fmla="*/ 1008 h 100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10" h="1008">
                  <a:moveTo>
                    <a:pt x="1010" y="574"/>
                  </a:moveTo>
                  <a:lnTo>
                    <a:pt x="1010" y="432"/>
                  </a:lnTo>
                  <a:lnTo>
                    <a:pt x="902" y="432"/>
                  </a:lnTo>
                  <a:lnTo>
                    <a:pt x="898" y="410"/>
                  </a:lnTo>
                  <a:lnTo>
                    <a:pt x="892" y="390"/>
                  </a:lnTo>
                  <a:lnTo>
                    <a:pt x="878" y="348"/>
                  </a:lnTo>
                  <a:lnTo>
                    <a:pt x="858" y="310"/>
                  </a:lnTo>
                  <a:lnTo>
                    <a:pt x="836" y="274"/>
                  </a:lnTo>
                  <a:lnTo>
                    <a:pt x="912" y="198"/>
                  </a:lnTo>
                  <a:lnTo>
                    <a:pt x="812" y="96"/>
                  </a:lnTo>
                  <a:lnTo>
                    <a:pt x="736" y="172"/>
                  </a:lnTo>
                  <a:lnTo>
                    <a:pt x="698" y="150"/>
                  </a:lnTo>
                  <a:lnTo>
                    <a:pt x="660" y="132"/>
                  </a:lnTo>
                  <a:lnTo>
                    <a:pt x="620" y="116"/>
                  </a:lnTo>
                  <a:lnTo>
                    <a:pt x="598" y="112"/>
                  </a:lnTo>
                  <a:lnTo>
                    <a:pt x="576" y="106"/>
                  </a:lnTo>
                  <a:lnTo>
                    <a:pt x="576" y="0"/>
                  </a:lnTo>
                  <a:lnTo>
                    <a:pt x="434" y="0"/>
                  </a:lnTo>
                  <a:lnTo>
                    <a:pt x="434" y="106"/>
                  </a:lnTo>
                  <a:lnTo>
                    <a:pt x="412" y="112"/>
                  </a:lnTo>
                  <a:lnTo>
                    <a:pt x="390" y="116"/>
                  </a:lnTo>
                  <a:lnTo>
                    <a:pt x="350" y="132"/>
                  </a:lnTo>
                  <a:lnTo>
                    <a:pt x="310" y="150"/>
                  </a:lnTo>
                  <a:lnTo>
                    <a:pt x="274" y="172"/>
                  </a:lnTo>
                  <a:lnTo>
                    <a:pt x="198" y="96"/>
                  </a:lnTo>
                  <a:lnTo>
                    <a:pt x="98" y="198"/>
                  </a:lnTo>
                  <a:lnTo>
                    <a:pt x="174" y="274"/>
                  </a:lnTo>
                  <a:lnTo>
                    <a:pt x="152" y="310"/>
                  </a:lnTo>
                  <a:lnTo>
                    <a:pt x="132" y="348"/>
                  </a:lnTo>
                  <a:lnTo>
                    <a:pt x="118" y="390"/>
                  </a:lnTo>
                  <a:lnTo>
                    <a:pt x="112" y="410"/>
                  </a:lnTo>
                  <a:lnTo>
                    <a:pt x="108" y="432"/>
                  </a:lnTo>
                  <a:lnTo>
                    <a:pt x="0" y="432"/>
                  </a:lnTo>
                  <a:lnTo>
                    <a:pt x="0" y="574"/>
                  </a:lnTo>
                  <a:lnTo>
                    <a:pt x="108" y="574"/>
                  </a:lnTo>
                  <a:lnTo>
                    <a:pt x="112" y="596"/>
                  </a:lnTo>
                  <a:lnTo>
                    <a:pt x="118" y="618"/>
                  </a:lnTo>
                  <a:lnTo>
                    <a:pt x="132" y="658"/>
                  </a:lnTo>
                  <a:lnTo>
                    <a:pt x="152" y="698"/>
                  </a:lnTo>
                  <a:lnTo>
                    <a:pt x="174" y="734"/>
                  </a:lnTo>
                  <a:lnTo>
                    <a:pt x="98" y="810"/>
                  </a:lnTo>
                  <a:lnTo>
                    <a:pt x="198" y="910"/>
                  </a:lnTo>
                  <a:lnTo>
                    <a:pt x="274" y="834"/>
                  </a:lnTo>
                  <a:lnTo>
                    <a:pt x="310" y="858"/>
                  </a:lnTo>
                  <a:lnTo>
                    <a:pt x="350" y="876"/>
                  </a:lnTo>
                  <a:lnTo>
                    <a:pt x="390" y="890"/>
                  </a:lnTo>
                  <a:lnTo>
                    <a:pt x="412" y="896"/>
                  </a:lnTo>
                  <a:lnTo>
                    <a:pt x="434" y="900"/>
                  </a:lnTo>
                  <a:lnTo>
                    <a:pt x="434" y="1008"/>
                  </a:lnTo>
                  <a:lnTo>
                    <a:pt x="576" y="1008"/>
                  </a:lnTo>
                  <a:lnTo>
                    <a:pt x="576" y="900"/>
                  </a:lnTo>
                  <a:lnTo>
                    <a:pt x="598" y="896"/>
                  </a:lnTo>
                  <a:lnTo>
                    <a:pt x="620" y="890"/>
                  </a:lnTo>
                  <a:lnTo>
                    <a:pt x="660" y="876"/>
                  </a:lnTo>
                  <a:lnTo>
                    <a:pt x="698" y="858"/>
                  </a:lnTo>
                  <a:lnTo>
                    <a:pt x="736" y="834"/>
                  </a:lnTo>
                  <a:lnTo>
                    <a:pt x="812" y="910"/>
                  </a:lnTo>
                  <a:lnTo>
                    <a:pt x="912" y="810"/>
                  </a:lnTo>
                  <a:lnTo>
                    <a:pt x="836" y="734"/>
                  </a:lnTo>
                  <a:lnTo>
                    <a:pt x="858" y="698"/>
                  </a:lnTo>
                  <a:lnTo>
                    <a:pt x="878" y="658"/>
                  </a:lnTo>
                  <a:lnTo>
                    <a:pt x="892" y="618"/>
                  </a:lnTo>
                  <a:lnTo>
                    <a:pt x="898" y="596"/>
                  </a:lnTo>
                  <a:lnTo>
                    <a:pt x="902" y="574"/>
                  </a:lnTo>
                  <a:lnTo>
                    <a:pt x="1010" y="574"/>
                  </a:lnTo>
                  <a:close/>
                  <a:moveTo>
                    <a:pt x="504" y="806"/>
                  </a:moveTo>
                  <a:lnTo>
                    <a:pt x="504" y="806"/>
                  </a:lnTo>
                  <a:lnTo>
                    <a:pt x="474" y="804"/>
                  </a:lnTo>
                  <a:lnTo>
                    <a:pt x="444" y="800"/>
                  </a:lnTo>
                  <a:lnTo>
                    <a:pt x="414" y="792"/>
                  </a:lnTo>
                  <a:lnTo>
                    <a:pt x="388" y="782"/>
                  </a:lnTo>
                  <a:lnTo>
                    <a:pt x="360" y="770"/>
                  </a:lnTo>
                  <a:lnTo>
                    <a:pt x="336" y="754"/>
                  </a:lnTo>
                  <a:lnTo>
                    <a:pt x="312" y="738"/>
                  </a:lnTo>
                  <a:lnTo>
                    <a:pt x="292" y="718"/>
                  </a:lnTo>
                  <a:lnTo>
                    <a:pt x="272" y="696"/>
                  </a:lnTo>
                  <a:lnTo>
                    <a:pt x="254" y="672"/>
                  </a:lnTo>
                  <a:lnTo>
                    <a:pt x="238" y="648"/>
                  </a:lnTo>
                  <a:lnTo>
                    <a:pt x="226" y="622"/>
                  </a:lnTo>
                  <a:lnTo>
                    <a:pt x="216" y="594"/>
                  </a:lnTo>
                  <a:lnTo>
                    <a:pt x="208" y="564"/>
                  </a:lnTo>
                  <a:lnTo>
                    <a:pt x="204" y="534"/>
                  </a:lnTo>
                  <a:lnTo>
                    <a:pt x="202" y="504"/>
                  </a:lnTo>
                  <a:lnTo>
                    <a:pt x="204" y="472"/>
                  </a:lnTo>
                  <a:lnTo>
                    <a:pt x="208" y="442"/>
                  </a:lnTo>
                  <a:lnTo>
                    <a:pt x="216" y="414"/>
                  </a:lnTo>
                  <a:lnTo>
                    <a:pt x="226" y="386"/>
                  </a:lnTo>
                  <a:lnTo>
                    <a:pt x="238" y="360"/>
                  </a:lnTo>
                  <a:lnTo>
                    <a:pt x="254" y="334"/>
                  </a:lnTo>
                  <a:lnTo>
                    <a:pt x="272" y="312"/>
                  </a:lnTo>
                  <a:lnTo>
                    <a:pt x="292" y="290"/>
                  </a:lnTo>
                  <a:lnTo>
                    <a:pt x="312" y="270"/>
                  </a:lnTo>
                  <a:lnTo>
                    <a:pt x="336" y="252"/>
                  </a:lnTo>
                  <a:lnTo>
                    <a:pt x="360" y="238"/>
                  </a:lnTo>
                  <a:lnTo>
                    <a:pt x="388" y="224"/>
                  </a:lnTo>
                  <a:lnTo>
                    <a:pt x="414" y="214"/>
                  </a:lnTo>
                  <a:lnTo>
                    <a:pt x="444" y="208"/>
                  </a:lnTo>
                  <a:lnTo>
                    <a:pt x="474" y="202"/>
                  </a:lnTo>
                  <a:lnTo>
                    <a:pt x="504" y="202"/>
                  </a:lnTo>
                  <a:lnTo>
                    <a:pt x="536" y="202"/>
                  </a:lnTo>
                  <a:lnTo>
                    <a:pt x="566" y="208"/>
                  </a:lnTo>
                  <a:lnTo>
                    <a:pt x="594" y="214"/>
                  </a:lnTo>
                  <a:lnTo>
                    <a:pt x="622" y="224"/>
                  </a:lnTo>
                  <a:lnTo>
                    <a:pt x="650" y="238"/>
                  </a:lnTo>
                  <a:lnTo>
                    <a:pt x="674" y="252"/>
                  </a:lnTo>
                  <a:lnTo>
                    <a:pt x="698" y="270"/>
                  </a:lnTo>
                  <a:lnTo>
                    <a:pt x="718" y="290"/>
                  </a:lnTo>
                  <a:lnTo>
                    <a:pt x="738" y="312"/>
                  </a:lnTo>
                  <a:lnTo>
                    <a:pt x="756" y="334"/>
                  </a:lnTo>
                  <a:lnTo>
                    <a:pt x="770" y="360"/>
                  </a:lnTo>
                  <a:lnTo>
                    <a:pt x="784" y="386"/>
                  </a:lnTo>
                  <a:lnTo>
                    <a:pt x="794" y="414"/>
                  </a:lnTo>
                  <a:lnTo>
                    <a:pt x="802" y="442"/>
                  </a:lnTo>
                  <a:lnTo>
                    <a:pt x="806" y="472"/>
                  </a:lnTo>
                  <a:lnTo>
                    <a:pt x="808" y="504"/>
                  </a:lnTo>
                  <a:lnTo>
                    <a:pt x="806" y="534"/>
                  </a:lnTo>
                  <a:lnTo>
                    <a:pt x="802" y="564"/>
                  </a:lnTo>
                  <a:lnTo>
                    <a:pt x="794" y="594"/>
                  </a:lnTo>
                  <a:lnTo>
                    <a:pt x="784" y="622"/>
                  </a:lnTo>
                  <a:lnTo>
                    <a:pt x="770" y="648"/>
                  </a:lnTo>
                  <a:lnTo>
                    <a:pt x="756" y="672"/>
                  </a:lnTo>
                  <a:lnTo>
                    <a:pt x="738" y="696"/>
                  </a:lnTo>
                  <a:lnTo>
                    <a:pt x="718" y="718"/>
                  </a:lnTo>
                  <a:lnTo>
                    <a:pt x="698" y="738"/>
                  </a:lnTo>
                  <a:lnTo>
                    <a:pt x="674" y="754"/>
                  </a:lnTo>
                  <a:lnTo>
                    <a:pt x="650" y="770"/>
                  </a:lnTo>
                  <a:lnTo>
                    <a:pt x="622" y="782"/>
                  </a:lnTo>
                  <a:lnTo>
                    <a:pt x="594" y="792"/>
                  </a:lnTo>
                  <a:lnTo>
                    <a:pt x="566" y="800"/>
                  </a:lnTo>
                  <a:lnTo>
                    <a:pt x="536" y="804"/>
                  </a:lnTo>
                  <a:lnTo>
                    <a:pt x="504" y="806"/>
                  </a:lnTo>
                  <a:close/>
                </a:path>
              </a:pathLst>
            </a:custGeom>
            <a:gradFill rotWithShape="1">
              <a:gsLst>
                <a:gs pos="0">
                  <a:srgbClr val="AAAAAA"/>
                </a:gs>
                <a:gs pos="50000">
                  <a:srgbClr val="FFFFFF"/>
                </a:gs>
                <a:gs pos="100000">
                  <a:srgbClr val="AAAAAA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9496" tIns="49748" rIns="99496" bIns="49748"/>
            <a:lstStyle/>
            <a:p>
              <a:endParaRPr lang="zh-CN" altLang="en-US"/>
            </a:p>
          </p:txBody>
        </p:sp>
        <p:sp>
          <p:nvSpPr>
            <p:cNvPr id="33802" name="Freeform 675">
              <a:extLst>
                <a:ext uri="{FF2B5EF4-FFF2-40B4-BE49-F238E27FC236}">
                  <a16:creationId xmlns:a16="http://schemas.microsoft.com/office/drawing/2014/main" id="{79C38243-0CBE-4A1C-8A19-641AA095F244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1588"/>
              <a:ext cx="3015" cy="2155"/>
            </a:xfrm>
            <a:custGeom>
              <a:avLst/>
              <a:gdLst>
                <a:gd name="T0" fmla="*/ 3322 w 2622"/>
                <a:gd name="T1" fmla="*/ 778 h 2622"/>
                <a:gd name="T2" fmla="*/ 3253 w 2622"/>
                <a:gd name="T3" fmla="*/ 628 h 2622"/>
                <a:gd name="T4" fmla="*/ 3282 w 2622"/>
                <a:gd name="T5" fmla="*/ 485 h 2622"/>
                <a:gd name="T6" fmla="*/ 2967 w 2622"/>
                <a:gd name="T7" fmla="*/ 365 h 2622"/>
                <a:gd name="T8" fmla="*/ 2753 w 2622"/>
                <a:gd name="T9" fmla="*/ 256 h 2622"/>
                <a:gd name="T10" fmla="*/ 2521 w 2622"/>
                <a:gd name="T11" fmla="*/ 95 h 2622"/>
                <a:gd name="T12" fmla="*/ 2240 w 2622"/>
                <a:gd name="T13" fmla="*/ 109 h 2622"/>
                <a:gd name="T14" fmla="*/ 1943 w 2622"/>
                <a:gd name="T15" fmla="*/ 76 h 2622"/>
                <a:gd name="T16" fmla="*/ 1640 w 2622"/>
                <a:gd name="T17" fmla="*/ 70 h 2622"/>
                <a:gd name="T18" fmla="*/ 1378 w 2622"/>
                <a:gd name="T19" fmla="*/ 17 h 2622"/>
                <a:gd name="T20" fmla="*/ 1068 w 2622"/>
                <a:gd name="T21" fmla="*/ 142 h 2622"/>
                <a:gd name="T22" fmla="*/ 806 w 2622"/>
                <a:gd name="T23" fmla="*/ 220 h 2622"/>
                <a:gd name="T24" fmla="*/ 442 w 2622"/>
                <a:gd name="T25" fmla="*/ 293 h 2622"/>
                <a:gd name="T26" fmla="*/ 399 w 2622"/>
                <a:gd name="T27" fmla="*/ 436 h 2622"/>
                <a:gd name="T28" fmla="*/ 256 w 2622"/>
                <a:gd name="T29" fmla="*/ 573 h 2622"/>
                <a:gd name="T30" fmla="*/ 167 w 2622"/>
                <a:gd name="T31" fmla="*/ 722 h 2622"/>
                <a:gd name="T32" fmla="*/ 0 w 2622"/>
                <a:gd name="T33" fmla="*/ 838 h 2622"/>
                <a:gd name="T34" fmla="*/ 156 w 2622"/>
                <a:gd name="T35" fmla="*/ 1022 h 2622"/>
                <a:gd name="T36" fmla="*/ 236 w 2622"/>
                <a:gd name="T37" fmla="*/ 1171 h 2622"/>
                <a:gd name="T38" fmla="*/ 281 w 2622"/>
                <a:gd name="T39" fmla="*/ 1370 h 2622"/>
                <a:gd name="T40" fmla="*/ 539 w 2622"/>
                <a:gd name="T41" fmla="*/ 1429 h 2622"/>
                <a:gd name="T42" fmla="*/ 761 w 2622"/>
                <a:gd name="T43" fmla="*/ 1534 h 2622"/>
                <a:gd name="T44" fmla="*/ 1018 w 2622"/>
                <a:gd name="T45" fmla="*/ 1617 h 2622"/>
                <a:gd name="T46" fmla="*/ 1195 w 2622"/>
                <a:gd name="T47" fmla="*/ 1729 h 2622"/>
                <a:gd name="T48" fmla="*/ 1581 w 2622"/>
                <a:gd name="T49" fmla="*/ 1700 h 2622"/>
                <a:gd name="T50" fmla="*/ 1886 w 2622"/>
                <a:gd name="T51" fmla="*/ 1700 h 2622"/>
                <a:gd name="T52" fmla="*/ 2274 w 2622"/>
                <a:gd name="T53" fmla="*/ 1729 h 2622"/>
                <a:gd name="T54" fmla="*/ 2452 w 2622"/>
                <a:gd name="T55" fmla="*/ 1617 h 2622"/>
                <a:gd name="T56" fmla="*/ 2708 w 2622"/>
                <a:gd name="T57" fmla="*/ 1534 h 2622"/>
                <a:gd name="T58" fmla="*/ 2930 w 2622"/>
                <a:gd name="T59" fmla="*/ 1429 h 2622"/>
                <a:gd name="T60" fmla="*/ 3190 w 2622"/>
                <a:gd name="T61" fmla="*/ 1370 h 2622"/>
                <a:gd name="T62" fmla="*/ 3235 w 2622"/>
                <a:gd name="T63" fmla="*/ 1171 h 2622"/>
                <a:gd name="T64" fmla="*/ 3314 w 2622"/>
                <a:gd name="T65" fmla="*/ 1022 h 2622"/>
                <a:gd name="T66" fmla="*/ 1735 w 2622"/>
                <a:gd name="T67" fmla="*/ 1635 h 2622"/>
                <a:gd name="T68" fmla="*/ 1439 w 2622"/>
                <a:gd name="T69" fmla="*/ 1620 h 2622"/>
                <a:gd name="T70" fmla="*/ 1097 w 2622"/>
                <a:gd name="T71" fmla="*/ 1562 h 2622"/>
                <a:gd name="T72" fmla="*/ 801 w 2622"/>
                <a:gd name="T73" fmla="*/ 1465 h 2622"/>
                <a:gd name="T74" fmla="*/ 558 w 2622"/>
                <a:gd name="T75" fmla="*/ 1335 h 2622"/>
                <a:gd name="T76" fmla="*/ 383 w 2622"/>
                <a:gd name="T77" fmla="*/ 1178 h 2622"/>
                <a:gd name="T78" fmla="*/ 285 w 2622"/>
                <a:gd name="T79" fmla="*/ 999 h 2622"/>
                <a:gd name="T80" fmla="*/ 275 w 2622"/>
                <a:gd name="T81" fmla="*/ 810 h 2622"/>
                <a:gd name="T82" fmla="*/ 356 w 2622"/>
                <a:gd name="T83" fmla="*/ 628 h 2622"/>
                <a:gd name="T84" fmla="*/ 519 w 2622"/>
                <a:gd name="T85" fmla="*/ 468 h 2622"/>
                <a:gd name="T86" fmla="*/ 749 w 2622"/>
                <a:gd name="T87" fmla="*/ 331 h 2622"/>
                <a:gd name="T88" fmla="*/ 1034 w 2622"/>
                <a:gd name="T89" fmla="*/ 227 h 2622"/>
                <a:gd name="T90" fmla="*/ 1367 w 2622"/>
                <a:gd name="T91" fmla="*/ 159 h 2622"/>
                <a:gd name="T92" fmla="*/ 1735 w 2622"/>
                <a:gd name="T93" fmla="*/ 136 h 2622"/>
                <a:gd name="T94" fmla="*/ 2100 w 2622"/>
                <a:gd name="T95" fmla="*/ 159 h 2622"/>
                <a:gd name="T96" fmla="*/ 2433 w 2622"/>
                <a:gd name="T97" fmla="*/ 227 h 2622"/>
                <a:gd name="T98" fmla="*/ 2721 w 2622"/>
                <a:gd name="T99" fmla="*/ 331 h 2622"/>
                <a:gd name="T100" fmla="*/ 2952 w 2622"/>
                <a:gd name="T101" fmla="*/ 468 h 2622"/>
                <a:gd name="T102" fmla="*/ 3113 w 2622"/>
                <a:gd name="T103" fmla="*/ 628 h 2622"/>
                <a:gd name="T104" fmla="*/ 3194 w 2622"/>
                <a:gd name="T105" fmla="*/ 810 h 2622"/>
                <a:gd name="T106" fmla="*/ 3184 w 2622"/>
                <a:gd name="T107" fmla="*/ 999 h 2622"/>
                <a:gd name="T108" fmla="*/ 3086 w 2622"/>
                <a:gd name="T109" fmla="*/ 1178 h 2622"/>
                <a:gd name="T110" fmla="*/ 2909 w 2622"/>
                <a:gd name="T111" fmla="*/ 1335 h 2622"/>
                <a:gd name="T112" fmla="*/ 2668 w 2622"/>
                <a:gd name="T113" fmla="*/ 1465 h 2622"/>
                <a:gd name="T114" fmla="*/ 2370 w 2622"/>
                <a:gd name="T115" fmla="*/ 1562 h 2622"/>
                <a:gd name="T116" fmla="*/ 2031 w 2622"/>
                <a:gd name="T117" fmla="*/ 1620 h 262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622"/>
                <a:gd name="T178" fmla="*/ 0 h 2622"/>
                <a:gd name="T179" fmla="*/ 2622 w 2622"/>
                <a:gd name="T180" fmla="*/ 2622 h 262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622" h="2622">
                  <a:moveTo>
                    <a:pt x="2622" y="1382"/>
                  </a:moveTo>
                  <a:lnTo>
                    <a:pt x="2622" y="1240"/>
                  </a:lnTo>
                  <a:lnTo>
                    <a:pt x="2520" y="1240"/>
                  </a:lnTo>
                  <a:lnTo>
                    <a:pt x="2516" y="1196"/>
                  </a:lnTo>
                  <a:lnTo>
                    <a:pt x="2512" y="1152"/>
                  </a:lnTo>
                  <a:lnTo>
                    <a:pt x="2506" y="1110"/>
                  </a:lnTo>
                  <a:lnTo>
                    <a:pt x="2498" y="1068"/>
                  </a:lnTo>
                  <a:lnTo>
                    <a:pt x="2596" y="1040"/>
                  </a:lnTo>
                  <a:lnTo>
                    <a:pt x="2560" y="904"/>
                  </a:lnTo>
                  <a:lnTo>
                    <a:pt x="2460" y="930"/>
                  </a:lnTo>
                  <a:lnTo>
                    <a:pt x="2446" y="888"/>
                  </a:lnTo>
                  <a:lnTo>
                    <a:pt x="2430" y="848"/>
                  </a:lnTo>
                  <a:lnTo>
                    <a:pt x="2412" y="808"/>
                  </a:lnTo>
                  <a:lnTo>
                    <a:pt x="2394" y="768"/>
                  </a:lnTo>
                  <a:lnTo>
                    <a:pt x="2482" y="718"/>
                  </a:lnTo>
                  <a:lnTo>
                    <a:pt x="2412" y="594"/>
                  </a:lnTo>
                  <a:lnTo>
                    <a:pt x="2322" y="646"/>
                  </a:lnTo>
                  <a:lnTo>
                    <a:pt x="2298" y="610"/>
                  </a:lnTo>
                  <a:lnTo>
                    <a:pt x="2272" y="574"/>
                  </a:lnTo>
                  <a:lnTo>
                    <a:pt x="2244" y="540"/>
                  </a:lnTo>
                  <a:lnTo>
                    <a:pt x="2216" y="508"/>
                  </a:lnTo>
                  <a:lnTo>
                    <a:pt x="2290" y="434"/>
                  </a:lnTo>
                  <a:lnTo>
                    <a:pt x="2188" y="334"/>
                  </a:lnTo>
                  <a:lnTo>
                    <a:pt x="2116" y="406"/>
                  </a:lnTo>
                  <a:lnTo>
                    <a:pt x="2082" y="378"/>
                  </a:lnTo>
                  <a:lnTo>
                    <a:pt x="2048" y="352"/>
                  </a:lnTo>
                  <a:lnTo>
                    <a:pt x="2014" y="326"/>
                  </a:lnTo>
                  <a:lnTo>
                    <a:pt x="1978" y="300"/>
                  </a:lnTo>
                  <a:lnTo>
                    <a:pt x="2028" y="212"/>
                  </a:lnTo>
                  <a:lnTo>
                    <a:pt x="1906" y="140"/>
                  </a:lnTo>
                  <a:lnTo>
                    <a:pt x="1854" y="230"/>
                  </a:lnTo>
                  <a:lnTo>
                    <a:pt x="1816" y="210"/>
                  </a:lnTo>
                  <a:lnTo>
                    <a:pt x="1776" y="194"/>
                  </a:lnTo>
                  <a:lnTo>
                    <a:pt x="1734" y="178"/>
                  </a:lnTo>
                  <a:lnTo>
                    <a:pt x="1694" y="162"/>
                  </a:lnTo>
                  <a:lnTo>
                    <a:pt x="1720" y="64"/>
                  </a:lnTo>
                  <a:lnTo>
                    <a:pt x="1582" y="26"/>
                  </a:lnTo>
                  <a:lnTo>
                    <a:pt x="1556" y="126"/>
                  </a:lnTo>
                  <a:lnTo>
                    <a:pt x="1514" y="118"/>
                  </a:lnTo>
                  <a:lnTo>
                    <a:pt x="1470" y="112"/>
                  </a:lnTo>
                  <a:lnTo>
                    <a:pt x="1426" y="106"/>
                  </a:lnTo>
                  <a:lnTo>
                    <a:pt x="1382" y="104"/>
                  </a:lnTo>
                  <a:lnTo>
                    <a:pt x="1382" y="0"/>
                  </a:lnTo>
                  <a:lnTo>
                    <a:pt x="1240" y="0"/>
                  </a:lnTo>
                  <a:lnTo>
                    <a:pt x="1240" y="104"/>
                  </a:lnTo>
                  <a:lnTo>
                    <a:pt x="1196" y="106"/>
                  </a:lnTo>
                  <a:lnTo>
                    <a:pt x="1154" y="112"/>
                  </a:lnTo>
                  <a:lnTo>
                    <a:pt x="1110" y="118"/>
                  </a:lnTo>
                  <a:lnTo>
                    <a:pt x="1068" y="126"/>
                  </a:lnTo>
                  <a:lnTo>
                    <a:pt x="1042" y="26"/>
                  </a:lnTo>
                  <a:lnTo>
                    <a:pt x="904" y="64"/>
                  </a:lnTo>
                  <a:lnTo>
                    <a:pt x="930" y="162"/>
                  </a:lnTo>
                  <a:lnTo>
                    <a:pt x="890" y="178"/>
                  </a:lnTo>
                  <a:lnTo>
                    <a:pt x="848" y="194"/>
                  </a:lnTo>
                  <a:lnTo>
                    <a:pt x="808" y="210"/>
                  </a:lnTo>
                  <a:lnTo>
                    <a:pt x="770" y="230"/>
                  </a:lnTo>
                  <a:lnTo>
                    <a:pt x="718" y="140"/>
                  </a:lnTo>
                  <a:lnTo>
                    <a:pt x="594" y="212"/>
                  </a:lnTo>
                  <a:lnTo>
                    <a:pt x="646" y="300"/>
                  </a:lnTo>
                  <a:lnTo>
                    <a:pt x="610" y="326"/>
                  </a:lnTo>
                  <a:lnTo>
                    <a:pt x="576" y="352"/>
                  </a:lnTo>
                  <a:lnTo>
                    <a:pt x="542" y="378"/>
                  </a:lnTo>
                  <a:lnTo>
                    <a:pt x="508" y="406"/>
                  </a:lnTo>
                  <a:lnTo>
                    <a:pt x="436" y="334"/>
                  </a:lnTo>
                  <a:lnTo>
                    <a:pt x="334" y="434"/>
                  </a:lnTo>
                  <a:lnTo>
                    <a:pt x="408" y="508"/>
                  </a:lnTo>
                  <a:lnTo>
                    <a:pt x="378" y="540"/>
                  </a:lnTo>
                  <a:lnTo>
                    <a:pt x="352" y="574"/>
                  </a:lnTo>
                  <a:lnTo>
                    <a:pt x="326" y="610"/>
                  </a:lnTo>
                  <a:lnTo>
                    <a:pt x="302" y="646"/>
                  </a:lnTo>
                  <a:lnTo>
                    <a:pt x="212" y="594"/>
                  </a:lnTo>
                  <a:lnTo>
                    <a:pt x="140" y="718"/>
                  </a:lnTo>
                  <a:lnTo>
                    <a:pt x="230" y="768"/>
                  </a:lnTo>
                  <a:lnTo>
                    <a:pt x="212" y="808"/>
                  </a:lnTo>
                  <a:lnTo>
                    <a:pt x="194" y="848"/>
                  </a:lnTo>
                  <a:lnTo>
                    <a:pt x="178" y="888"/>
                  </a:lnTo>
                  <a:lnTo>
                    <a:pt x="164" y="930"/>
                  </a:lnTo>
                  <a:lnTo>
                    <a:pt x="64" y="904"/>
                  </a:lnTo>
                  <a:lnTo>
                    <a:pt x="26" y="1040"/>
                  </a:lnTo>
                  <a:lnTo>
                    <a:pt x="126" y="1068"/>
                  </a:lnTo>
                  <a:lnTo>
                    <a:pt x="118" y="1110"/>
                  </a:lnTo>
                  <a:lnTo>
                    <a:pt x="112" y="1152"/>
                  </a:lnTo>
                  <a:lnTo>
                    <a:pt x="108" y="1196"/>
                  </a:lnTo>
                  <a:lnTo>
                    <a:pt x="104" y="1240"/>
                  </a:lnTo>
                  <a:lnTo>
                    <a:pt x="0" y="1240"/>
                  </a:lnTo>
                  <a:lnTo>
                    <a:pt x="0" y="1382"/>
                  </a:lnTo>
                  <a:lnTo>
                    <a:pt x="104" y="1382"/>
                  </a:lnTo>
                  <a:lnTo>
                    <a:pt x="108" y="1426"/>
                  </a:lnTo>
                  <a:lnTo>
                    <a:pt x="112" y="1470"/>
                  </a:lnTo>
                  <a:lnTo>
                    <a:pt x="118" y="1512"/>
                  </a:lnTo>
                  <a:lnTo>
                    <a:pt x="126" y="1556"/>
                  </a:lnTo>
                  <a:lnTo>
                    <a:pt x="26" y="1582"/>
                  </a:lnTo>
                  <a:lnTo>
                    <a:pt x="64" y="1720"/>
                  </a:lnTo>
                  <a:lnTo>
                    <a:pt x="164" y="1692"/>
                  </a:lnTo>
                  <a:lnTo>
                    <a:pt x="178" y="1734"/>
                  </a:lnTo>
                  <a:lnTo>
                    <a:pt x="194" y="1774"/>
                  </a:lnTo>
                  <a:lnTo>
                    <a:pt x="212" y="1814"/>
                  </a:lnTo>
                  <a:lnTo>
                    <a:pt x="230" y="1854"/>
                  </a:lnTo>
                  <a:lnTo>
                    <a:pt x="140" y="1906"/>
                  </a:lnTo>
                  <a:lnTo>
                    <a:pt x="212" y="2028"/>
                  </a:lnTo>
                  <a:lnTo>
                    <a:pt x="302" y="1978"/>
                  </a:lnTo>
                  <a:lnTo>
                    <a:pt x="326" y="2014"/>
                  </a:lnTo>
                  <a:lnTo>
                    <a:pt x="352" y="2048"/>
                  </a:lnTo>
                  <a:lnTo>
                    <a:pt x="378" y="2082"/>
                  </a:lnTo>
                  <a:lnTo>
                    <a:pt x="408" y="2116"/>
                  </a:lnTo>
                  <a:lnTo>
                    <a:pt x="334" y="2188"/>
                  </a:lnTo>
                  <a:lnTo>
                    <a:pt x="436" y="2288"/>
                  </a:lnTo>
                  <a:lnTo>
                    <a:pt x="508" y="2216"/>
                  </a:lnTo>
                  <a:lnTo>
                    <a:pt x="542" y="2244"/>
                  </a:lnTo>
                  <a:lnTo>
                    <a:pt x="576" y="2272"/>
                  </a:lnTo>
                  <a:lnTo>
                    <a:pt x="610" y="2298"/>
                  </a:lnTo>
                  <a:lnTo>
                    <a:pt x="646" y="2322"/>
                  </a:lnTo>
                  <a:lnTo>
                    <a:pt x="594" y="2412"/>
                  </a:lnTo>
                  <a:lnTo>
                    <a:pt x="718" y="2482"/>
                  </a:lnTo>
                  <a:lnTo>
                    <a:pt x="770" y="2394"/>
                  </a:lnTo>
                  <a:lnTo>
                    <a:pt x="808" y="2412"/>
                  </a:lnTo>
                  <a:lnTo>
                    <a:pt x="848" y="2430"/>
                  </a:lnTo>
                  <a:lnTo>
                    <a:pt x="890" y="2446"/>
                  </a:lnTo>
                  <a:lnTo>
                    <a:pt x="930" y="2460"/>
                  </a:lnTo>
                  <a:lnTo>
                    <a:pt x="904" y="2560"/>
                  </a:lnTo>
                  <a:lnTo>
                    <a:pt x="1042" y="2596"/>
                  </a:lnTo>
                  <a:lnTo>
                    <a:pt x="1068" y="2498"/>
                  </a:lnTo>
                  <a:lnTo>
                    <a:pt x="1110" y="2504"/>
                  </a:lnTo>
                  <a:lnTo>
                    <a:pt x="1154" y="2512"/>
                  </a:lnTo>
                  <a:lnTo>
                    <a:pt x="1196" y="2516"/>
                  </a:lnTo>
                  <a:lnTo>
                    <a:pt x="1240" y="2520"/>
                  </a:lnTo>
                  <a:lnTo>
                    <a:pt x="1240" y="2622"/>
                  </a:lnTo>
                  <a:lnTo>
                    <a:pt x="1382" y="2622"/>
                  </a:lnTo>
                  <a:lnTo>
                    <a:pt x="1382" y="2520"/>
                  </a:lnTo>
                  <a:lnTo>
                    <a:pt x="1426" y="2516"/>
                  </a:lnTo>
                  <a:lnTo>
                    <a:pt x="1470" y="2512"/>
                  </a:lnTo>
                  <a:lnTo>
                    <a:pt x="1514" y="2504"/>
                  </a:lnTo>
                  <a:lnTo>
                    <a:pt x="1556" y="2498"/>
                  </a:lnTo>
                  <a:lnTo>
                    <a:pt x="1582" y="2596"/>
                  </a:lnTo>
                  <a:lnTo>
                    <a:pt x="1720" y="2560"/>
                  </a:lnTo>
                  <a:lnTo>
                    <a:pt x="1694" y="2460"/>
                  </a:lnTo>
                  <a:lnTo>
                    <a:pt x="1734" y="2446"/>
                  </a:lnTo>
                  <a:lnTo>
                    <a:pt x="1776" y="2430"/>
                  </a:lnTo>
                  <a:lnTo>
                    <a:pt x="1816" y="2412"/>
                  </a:lnTo>
                  <a:lnTo>
                    <a:pt x="1854" y="2394"/>
                  </a:lnTo>
                  <a:lnTo>
                    <a:pt x="1906" y="2482"/>
                  </a:lnTo>
                  <a:lnTo>
                    <a:pt x="2028" y="2412"/>
                  </a:lnTo>
                  <a:lnTo>
                    <a:pt x="1978" y="2322"/>
                  </a:lnTo>
                  <a:lnTo>
                    <a:pt x="2014" y="2298"/>
                  </a:lnTo>
                  <a:lnTo>
                    <a:pt x="2048" y="2272"/>
                  </a:lnTo>
                  <a:lnTo>
                    <a:pt x="2082" y="2244"/>
                  </a:lnTo>
                  <a:lnTo>
                    <a:pt x="2116" y="2216"/>
                  </a:lnTo>
                  <a:lnTo>
                    <a:pt x="2188" y="2288"/>
                  </a:lnTo>
                  <a:lnTo>
                    <a:pt x="2290" y="2188"/>
                  </a:lnTo>
                  <a:lnTo>
                    <a:pt x="2216" y="2116"/>
                  </a:lnTo>
                  <a:lnTo>
                    <a:pt x="2244" y="2082"/>
                  </a:lnTo>
                  <a:lnTo>
                    <a:pt x="2272" y="2048"/>
                  </a:lnTo>
                  <a:lnTo>
                    <a:pt x="2298" y="2014"/>
                  </a:lnTo>
                  <a:lnTo>
                    <a:pt x="2322" y="1978"/>
                  </a:lnTo>
                  <a:lnTo>
                    <a:pt x="2412" y="2028"/>
                  </a:lnTo>
                  <a:lnTo>
                    <a:pt x="2482" y="1906"/>
                  </a:lnTo>
                  <a:lnTo>
                    <a:pt x="2394" y="1854"/>
                  </a:lnTo>
                  <a:lnTo>
                    <a:pt x="2412" y="1814"/>
                  </a:lnTo>
                  <a:lnTo>
                    <a:pt x="2430" y="1774"/>
                  </a:lnTo>
                  <a:lnTo>
                    <a:pt x="2446" y="1734"/>
                  </a:lnTo>
                  <a:lnTo>
                    <a:pt x="2460" y="1692"/>
                  </a:lnTo>
                  <a:lnTo>
                    <a:pt x="2560" y="1720"/>
                  </a:lnTo>
                  <a:lnTo>
                    <a:pt x="2596" y="1582"/>
                  </a:lnTo>
                  <a:lnTo>
                    <a:pt x="2498" y="1556"/>
                  </a:lnTo>
                  <a:lnTo>
                    <a:pt x="2506" y="1512"/>
                  </a:lnTo>
                  <a:lnTo>
                    <a:pt x="2512" y="1470"/>
                  </a:lnTo>
                  <a:lnTo>
                    <a:pt x="2516" y="1426"/>
                  </a:lnTo>
                  <a:lnTo>
                    <a:pt x="2520" y="1382"/>
                  </a:lnTo>
                  <a:lnTo>
                    <a:pt x="2622" y="1382"/>
                  </a:lnTo>
                  <a:close/>
                  <a:moveTo>
                    <a:pt x="1312" y="2420"/>
                  </a:moveTo>
                  <a:lnTo>
                    <a:pt x="1312" y="2420"/>
                  </a:lnTo>
                  <a:lnTo>
                    <a:pt x="1254" y="2420"/>
                  </a:lnTo>
                  <a:lnTo>
                    <a:pt x="1198" y="2416"/>
                  </a:lnTo>
                  <a:lnTo>
                    <a:pt x="1142" y="2408"/>
                  </a:lnTo>
                  <a:lnTo>
                    <a:pt x="1088" y="2398"/>
                  </a:lnTo>
                  <a:lnTo>
                    <a:pt x="1034" y="2386"/>
                  </a:lnTo>
                  <a:lnTo>
                    <a:pt x="982" y="2370"/>
                  </a:lnTo>
                  <a:lnTo>
                    <a:pt x="930" y="2354"/>
                  </a:lnTo>
                  <a:lnTo>
                    <a:pt x="880" y="2334"/>
                  </a:lnTo>
                  <a:lnTo>
                    <a:pt x="830" y="2312"/>
                  </a:lnTo>
                  <a:lnTo>
                    <a:pt x="782" y="2286"/>
                  </a:lnTo>
                  <a:lnTo>
                    <a:pt x="736" y="2260"/>
                  </a:lnTo>
                  <a:lnTo>
                    <a:pt x="692" y="2232"/>
                  </a:lnTo>
                  <a:lnTo>
                    <a:pt x="648" y="2200"/>
                  </a:lnTo>
                  <a:lnTo>
                    <a:pt x="606" y="2168"/>
                  </a:lnTo>
                  <a:lnTo>
                    <a:pt x="566" y="2132"/>
                  </a:lnTo>
                  <a:lnTo>
                    <a:pt x="528" y="2096"/>
                  </a:lnTo>
                  <a:lnTo>
                    <a:pt x="490" y="2058"/>
                  </a:lnTo>
                  <a:lnTo>
                    <a:pt x="456" y="2018"/>
                  </a:lnTo>
                  <a:lnTo>
                    <a:pt x="422" y="1976"/>
                  </a:lnTo>
                  <a:lnTo>
                    <a:pt x="392" y="1932"/>
                  </a:lnTo>
                  <a:lnTo>
                    <a:pt x="362" y="1886"/>
                  </a:lnTo>
                  <a:lnTo>
                    <a:pt x="336" y="1840"/>
                  </a:lnTo>
                  <a:lnTo>
                    <a:pt x="312" y="1792"/>
                  </a:lnTo>
                  <a:lnTo>
                    <a:pt x="290" y="1744"/>
                  </a:lnTo>
                  <a:lnTo>
                    <a:pt x="270" y="1692"/>
                  </a:lnTo>
                  <a:lnTo>
                    <a:pt x="252" y="1642"/>
                  </a:lnTo>
                  <a:lnTo>
                    <a:pt x="238" y="1588"/>
                  </a:lnTo>
                  <a:lnTo>
                    <a:pt x="224" y="1534"/>
                  </a:lnTo>
                  <a:lnTo>
                    <a:pt x="216" y="1480"/>
                  </a:lnTo>
                  <a:lnTo>
                    <a:pt x="208" y="1424"/>
                  </a:lnTo>
                  <a:lnTo>
                    <a:pt x="204" y="1368"/>
                  </a:lnTo>
                  <a:lnTo>
                    <a:pt x="202" y="1312"/>
                  </a:lnTo>
                  <a:lnTo>
                    <a:pt x="204" y="1254"/>
                  </a:lnTo>
                  <a:lnTo>
                    <a:pt x="208" y="1198"/>
                  </a:lnTo>
                  <a:lnTo>
                    <a:pt x="216" y="1142"/>
                  </a:lnTo>
                  <a:lnTo>
                    <a:pt x="224" y="1088"/>
                  </a:lnTo>
                  <a:lnTo>
                    <a:pt x="238" y="1034"/>
                  </a:lnTo>
                  <a:lnTo>
                    <a:pt x="252" y="982"/>
                  </a:lnTo>
                  <a:lnTo>
                    <a:pt x="270" y="930"/>
                  </a:lnTo>
                  <a:lnTo>
                    <a:pt x="290" y="880"/>
                  </a:lnTo>
                  <a:lnTo>
                    <a:pt x="312" y="830"/>
                  </a:lnTo>
                  <a:lnTo>
                    <a:pt x="336" y="782"/>
                  </a:lnTo>
                  <a:lnTo>
                    <a:pt x="362" y="736"/>
                  </a:lnTo>
                  <a:lnTo>
                    <a:pt x="392" y="692"/>
                  </a:lnTo>
                  <a:lnTo>
                    <a:pt x="422" y="648"/>
                  </a:lnTo>
                  <a:lnTo>
                    <a:pt x="456" y="606"/>
                  </a:lnTo>
                  <a:lnTo>
                    <a:pt x="490" y="566"/>
                  </a:lnTo>
                  <a:lnTo>
                    <a:pt x="528" y="526"/>
                  </a:lnTo>
                  <a:lnTo>
                    <a:pt x="566" y="490"/>
                  </a:lnTo>
                  <a:lnTo>
                    <a:pt x="606" y="456"/>
                  </a:lnTo>
                  <a:lnTo>
                    <a:pt x="648" y="422"/>
                  </a:lnTo>
                  <a:lnTo>
                    <a:pt x="692" y="392"/>
                  </a:lnTo>
                  <a:lnTo>
                    <a:pt x="736" y="362"/>
                  </a:lnTo>
                  <a:lnTo>
                    <a:pt x="782" y="336"/>
                  </a:lnTo>
                  <a:lnTo>
                    <a:pt x="830" y="312"/>
                  </a:lnTo>
                  <a:lnTo>
                    <a:pt x="880" y="290"/>
                  </a:lnTo>
                  <a:lnTo>
                    <a:pt x="930" y="270"/>
                  </a:lnTo>
                  <a:lnTo>
                    <a:pt x="982" y="252"/>
                  </a:lnTo>
                  <a:lnTo>
                    <a:pt x="1034" y="236"/>
                  </a:lnTo>
                  <a:lnTo>
                    <a:pt x="1088" y="224"/>
                  </a:lnTo>
                  <a:lnTo>
                    <a:pt x="1142" y="214"/>
                  </a:lnTo>
                  <a:lnTo>
                    <a:pt x="1198" y="208"/>
                  </a:lnTo>
                  <a:lnTo>
                    <a:pt x="1254" y="204"/>
                  </a:lnTo>
                  <a:lnTo>
                    <a:pt x="1312" y="202"/>
                  </a:lnTo>
                  <a:lnTo>
                    <a:pt x="1368" y="204"/>
                  </a:lnTo>
                  <a:lnTo>
                    <a:pt x="1426" y="208"/>
                  </a:lnTo>
                  <a:lnTo>
                    <a:pt x="1480" y="214"/>
                  </a:lnTo>
                  <a:lnTo>
                    <a:pt x="1536" y="224"/>
                  </a:lnTo>
                  <a:lnTo>
                    <a:pt x="1588" y="236"/>
                  </a:lnTo>
                  <a:lnTo>
                    <a:pt x="1642" y="252"/>
                  </a:lnTo>
                  <a:lnTo>
                    <a:pt x="1694" y="270"/>
                  </a:lnTo>
                  <a:lnTo>
                    <a:pt x="1744" y="290"/>
                  </a:lnTo>
                  <a:lnTo>
                    <a:pt x="1792" y="312"/>
                  </a:lnTo>
                  <a:lnTo>
                    <a:pt x="1840" y="336"/>
                  </a:lnTo>
                  <a:lnTo>
                    <a:pt x="1886" y="362"/>
                  </a:lnTo>
                  <a:lnTo>
                    <a:pt x="1932" y="392"/>
                  </a:lnTo>
                  <a:lnTo>
                    <a:pt x="1976" y="422"/>
                  </a:lnTo>
                  <a:lnTo>
                    <a:pt x="2018" y="456"/>
                  </a:lnTo>
                  <a:lnTo>
                    <a:pt x="2058" y="490"/>
                  </a:lnTo>
                  <a:lnTo>
                    <a:pt x="2096" y="526"/>
                  </a:lnTo>
                  <a:lnTo>
                    <a:pt x="2132" y="566"/>
                  </a:lnTo>
                  <a:lnTo>
                    <a:pt x="2168" y="606"/>
                  </a:lnTo>
                  <a:lnTo>
                    <a:pt x="2200" y="648"/>
                  </a:lnTo>
                  <a:lnTo>
                    <a:pt x="2232" y="692"/>
                  </a:lnTo>
                  <a:lnTo>
                    <a:pt x="2260" y="736"/>
                  </a:lnTo>
                  <a:lnTo>
                    <a:pt x="2288" y="782"/>
                  </a:lnTo>
                  <a:lnTo>
                    <a:pt x="2312" y="830"/>
                  </a:lnTo>
                  <a:lnTo>
                    <a:pt x="2334" y="880"/>
                  </a:lnTo>
                  <a:lnTo>
                    <a:pt x="2354" y="930"/>
                  </a:lnTo>
                  <a:lnTo>
                    <a:pt x="2372" y="982"/>
                  </a:lnTo>
                  <a:lnTo>
                    <a:pt x="2386" y="1034"/>
                  </a:lnTo>
                  <a:lnTo>
                    <a:pt x="2398" y="1088"/>
                  </a:lnTo>
                  <a:lnTo>
                    <a:pt x="2408" y="1142"/>
                  </a:lnTo>
                  <a:lnTo>
                    <a:pt x="2416" y="1198"/>
                  </a:lnTo>
                  <a:lnTo>
                    <a:pt x="2420" y="1254"/>
                  </a:lnTo>
                  <a:lnTo>
                    <a:pt x="2422" y="1312"/>
                  </a:lnTo>
                  <a:lnTo>
                    <a:pt x="2420" y="1368"/>
                  </a:lnTo>
                  <a:lnTo>
                    <a:pt x="2416" y="1424"/>
                  </a:lnTo>
                  <a:lnTo>
                    <a:pt x="2408" y="1480"/>
                  </a:lnTo>
                  <a:lnTo>
                    <a:pt x="2398" y="1534"/>
                  </a:lnTo>
                  <a:lnTo>
                    <a:pt x="2386" y="1588"/>
                  </a:lnTo>
                  <a:lnTo>
                    <a:pt x="2372" y="1642"/>
                  </a:lnTo>
                  <a:lnTo>
                    <a:pt x="2354" y="1692"/>
                  </a:lnTo>
                  <a:lnTo>
                    <a:pt x="2334" y="1744"/>
                  </a:lnTo>
                  <a:lnTo>
                    <a:pt x="2312" y="1792"/>
                  </a:lnTo>
                  <a:lnTo>
                    <a:pt x="2288" y="1840"/>
                  </a:lnTo>
                  <a:lnTo>
                    <a:pt x="2260" y="1886"/>
                  </a:lnTo>
                  <a:lnTo>
                    <a:pt x="2232" y="1932"/>
                  </a:lnTo>
                  <a:lnTo>
                    <a:pt x="2200" y="1976"/>
                  </a:lnTo>
                  <a:lnTo>
                    <a:pt x="2168" y="2018"/>
                  </a:lnTo>
                  <a:lnTo>
                    <a:pt x="2132" y="2058"/>
                  </a:lnTo>
                  <a:lnTo>
                    <a:pt x="2096" y="2096"/>
                  </a:lnTo>
                  <a:lnTo>
                    <a:pt x="2058" y="2132"/>
                  </a:lnTo>
                  <a:lnTo>
                    <a:pt x="2018" y="2168"/>
                  </a:lnTo>
                  <a:lnTo>
                    <a:pt x="1976" y="2200"/>
                  </a:lnTo>
                  <a:lnTo>
                    <a:pt x="1932" y="2232"/>
                  </a:lnTo>
                  <a:lnTo>
                    <a:pt x="1886" y="2260"/>
                  </a:lnTo>
                  <a:lnTo>
                    <a:pt x="1840" y="2286"/>
                  </a:lnTo>
                  <a:lnTo>
                    <a:pt x="1792" y="2312"/>
                  </a:lnTo>
                  <a:lnTo>
                    <a:pt x="1744" y="2334"/>
                  </a:lnTo>
                  <a:lnTo>
                    <a:pt x="1694" y="2354"/>
                  </a:lnTo>
                  <a:lnTo>
                    <a:pt x="1642" y="2370"/>
                  </a:lnTo>
                  <a:lnTo>
                    <a:pt x="1588" y="2386"/>
                  </a:lnTo>
                  <a:lnTo>
                    <a:pt x="1536" y="2398"/>
                  </a:lnTo>
                  <a:lnTo>
                    <a:pt x="1480" y="2408"/>
                  </a:lnTo>
                  <a:lnTo>
                    <a:pt x="1426" y="2416"/>
                  </a:lnTo>
                  <a:lnTo>
                    <a:pt x="1368" y="2420"/>
                  </a:lnTo>
                  <a:lnTo>
                    <a:pt x="1312" y="2420"/>
                  </a:lnTo>
                  <a:close/>
                </a:path>
              </a:pathLst>
            </a:custGeom>
            <a:gradFill rotWithShape="1">
              <a:gsLst>
                <a:gs pos="0">
                  <a:srgbClr val="AAAAAA"/>
                </a:gs>
                <a:gs pos="50000">
                  <a:srgbClr val="FFFFFF"/>
                </a:gs>
                <a:gs pos="100000">
                  <a:srgbClr val="AAAAAA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9496" tIns="49748" rIns="99496" bIns="49748"/>
            <a:lstStyle/>
            <a:p>
              <a:endParaRPr lang="zh-CN" altLang="en-US"/>
            </a:p>
          </p:txBody>
        </p:sp>
        <p:sp>
          <p:nvSpPr>
            <p:cNvPr id="22540" name="Oval 677">
              <a:extLst>
                <a:ext uri="{FF2B5EF4-FFF2-40B4-BE49-F238E27FC236}">
                  <a16:creationId xmlns:a16="http://schemas.microsoft.com/office/drawing/2014/main" id="{9FA6DE4C-D1B3-45B0-9147-37053F1453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" y="227"/>
              <a:ext cx="1864" cy="1342"/>
            </a:xfrm>
            <a:prstGeom prst="ellipse">
              <a:avLst/>
            </a:prstGeom>
            <a:gradFill rotWithShape="1">
              <a:gsLst>
                <a:gs pos="0">
                  <a:srgbClr val="FF7C53"/>
                </a:gs>
                <a:gs pos="100000">
                  <a:srgbClr val="FFB39B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9496" tIns="49748" rIns="99496" bIns="49748" anchor="ctr"/>
            <a:lstStyle/>
            <a:p>
              <a:pPr latinLnBrk="1">
                <a:buFont typeface="Arial" charset="0"/>
                <a:buNone/>
                <a:defRPr/>
              </a:pPr>
              <a:endParaRPr lang="zh-CN" sz="1400" b="1">
                <a:solidFill>
                  <a:srgbClr val="000000"/>
                </a:solidFill>
                <a:latin typeface="Gulim" charset="0"/>
                <a:ea typeface="Gulim" charset="0"/>
                <a:cs typeface="Gulim" charset="0"/>
                <a:sym typeface="Gulim" charset="0"/>
              </a:endParaRPr>
            </a:p>
          </p:txBody>
        </p:sp>
        <p:sp>
          <p:nvSpPr>
            <p:cNvPr id="33804" name="Freeform 678">
              <a:extLst>
                <a:ext uri="{FF2B5EF4-FFF2-40B4-BE49-F238E27FC236}">
                  <a16:creationId xmlns:a16="http://schemas.microsoft.com/office/drawing/2014/main" id="{ECACD174-9ACD-40DC-B68A-66A779121F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9" y="250"/>
              <a:ext cx="1769" cy="624"/>
            </a:xfrm>
            <a:custGeom>
              <a:avLst/>
              <a:gdLst>
                <a:gd name="T0" fmla="*/ 0 w 3456"/>
                <a:gd name="T1" fmla="*/ 81 h 1728"/>
                <a:gd name="T2" fmla="*/ 2 w 3456"/>
                <a:gd name="T3" fmla="*/ 73 h 1728"/>
                <a:gd name="T4" fmla="*/ 5 w 3456"/>
                <a:gd name="T5" fmla="*/ 65 h 1728"/>
                <a:gd name="T6" fmla="*/ 10 w 3456"/>
                <a:gd name="T7" fmla="*/ 57 h 1728"/>
                <a:gd name="T8" fmla="*/ 18 w 3456"/>
                <a:gd name="T9" fmla="*/ 50 h 1728"/>
                <a:gd name="T10" fmla="*/ 28 w 3456"/>
                <a:gd name="T11" fmla="*/ 43 h 1728"/>
                <a:gd name="T12" fmla="*/ 40 w 3456"/>
                <a:gd name="T13" fmla="*/ 36 h 1728"/>
                <a:gd name="T14" fmla="*/ 53 w 3456"/>
                <a:gd name="T15" fmla="*/ 30 h 1728"/>
                <a:gd name="T16" fmla="*/ 68 w 3456"/>
                <a:gd name="T17" fmla="*/ 24 h 1728"/>
                <a:gd name="T18" fmla="*/ 84 w 3456"/>
                <a:gd name="T19" fmla="*/ 18 h 1728"/>
                <a:gd name="T20" fmla="*/ 102 w 3456"/>
                <a:gd name="T21" fmla="*/ 14 h 1728"/>
                <a:gd name="T22" fmla="*/ 121 w 3456"/>
                <a:gd name="T23" fmla="*/ 10 h 1728"/>
                <a:gd name="T24" fmla="*/ 142 w 3456"/>
                <a:gd name="T25" fmla="*/ 7 h 1728"/>
                <a:gd name="T26" fmla="*/ 163 w 3456"/>
                <a:gd name="T27" fmla="*/ 4 h 1728"/>
                <a:gd name="T28" fmla="*/ 185 w 3456"/>
                <a:gd name="T29" fmla="*/ 2 h 1728"/>
                <a:gd name="T30" fmla="*/ 208 w 3456"/>
                <a:gd name="T31" fmla="*/ 0 h 1728"/>
                <a:gd name="T32" fmla="*/ 232 w 3456"/>
                <a:gd name="T33" fmla="*/ 0 h 1728"/>
                <a:gd name="T34" fmla="*/ 255 w 3456"/>
                <a:gd name="T35" fmla="*/ 0 h 1728"/>
                <a:gd name="T36" fmla="*/ 278 w 3456"/>
                <a:gd name="T37" fmla="*/ 2 h 1728"/>
                <a:gd name="T38" fmla="*/ 301 w 3456"/>
                <a:gd name="T39" fmla="*/ 4 h 1728"/>
                <a:gd name="T40" fmla="*/ 322 w 3456"/>
                <a:gd name="T41" fmla="*/ 7 h 1728"/>
                <a:gd name="T42" fmla="*/ 342 w 3456"/>
                <a:gd name="T43" fmla="*/ 10 h 1728"/>
                <a:gd name="T44" fmla="*/ 361 w 3456"/>
                <a:gd name="T45" fmla="*/ 14 h 1728"/>
                <a:gd name="T46" fmla="*/ 379 w 3456"/>
                <a:gd name="T47" fmla="*/ 18 h 1728"/>
                <a:gd name="T48" fmla="*/ 396 w 3456"/>
                <a:gd name="T49" fmla="*/ 24 h 1728"/>
                <a:gd name="T50" fmla="*/ 411 w 3456"/>
                <a:gd name="T51" fmla="*/ 30 h 1728"/>
                <a:gd name="T52" fmla="*/ 424 w 3456"/>
                <a:gd name="T53" fmla="*/ 36 h 1728"/>
                <a:gd name="T54" fmla="*/ 436 w 3456"/>
                <a:gd name="T55" fmla="*/ 43 h 1728"/>
                <a:gd name="T56" fmla="*/ 445 w 3456"/>
                <a:gd name="T57" fmla="*/ 50 h 1728"/>
                <a:gd name="T58" fmla="*/ 453 w 3456"/>
                <a:gd name="T59" fmla="*/ 57 h 1728"/>
                <a:gd name="T60" fmla="*/ 459 w 3456"/>
                <a:gd name="T61" fmla="*/ 65 h 1728"/>
                <a:gd name="T62" fmla="*/ 462 w 3456"/>
                <a:gd name="T63" fmla="*/ 73 h 1728"/>
                <a:gd name="T64" fmla="*/ 463 w 3456"/>
                <a:gd name="T65" fmla="*/ 81 h 17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456"/>
                <a:gd name="T100" fmla="*/ 0 h 1728"/>
                <a:gd name="T101" fmla="*/ 3456 w 3456"/>
                <a:gd name="T102" fmla="*/ 1728 h 172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456" h="1728">
                  <a:moveTo>
                    <a:pt x="0" y="1728"/>
                  </a:moveTo>
                  <a:lnTo>
                    <a:pt x="0" y="1728"/>
                  </a:lnTo>
                  <a:lnTo>
                    <a:pt x="2" y="1638"/>
                  </a:lnTo>
                  <a:lnTo>
                    <a:pt x="10" y="1552"/>
                  </a:lnTo>
                  <a:lnTo>
                    <a:pt x="20" y="1464"/>
                  </a:lnTo>
                  <a:lnTo>
                    <a:pt x="36" y="1380"/>
                  </a:lnTo>
                  <a:lnTo>
                    <a:pt x="54" y="1296"/>
                  </a:lnTo>
                  <a:lnTo>
                    <a:pt x="78" y="1214"/>
                  </a:lnTo>
                  <a:lnTo>
                    <a:pt x="106" y="1134"/>
                  </a:lnTo>
                  <a:lnTo>
                    <a:pt x="136" y="1056"/>
                  </a:lnTo>
                  <a:lnTo>
                    <a:pt x="170" y="978"/>
                  </a:lnTo>
                  <a:lnTo>
                    <a:pt x="208" y="904"/>
                  </a:lnTo>
                  <a:lnTo>
                    <a:pt x="250" y="832"/>
                  </a:lnTo>
                  <a:lnTo>
                    <a:pt x="296" y="762"/>
                  </a:lnTo>
                  <a:lnTo>
                    <a:pt x="344" y="694"/>
                  </a:lnTo>
                  <a:lnTo>
                    <a:pt x="394" y="628"/>
                  </a:lnTo>
                  <a:lnTo>
                    <a:pt x="450" y="566"/>
                  </a:lnTo>
                  <a:lnTo>
                    <a:pt x="506" y="506"/>
                  </a:lnTo>
                  <a:lnTo>
                    <a:pt x="566" y="448"/>
                  </a:lnTo>
                  <a:lnTo>
                    <a:pt x="630" y="394"/>
                  </a:lnTo>
                  <a:lnTo>
                    <a:pt x="694" y="344"/>
                  </a:lnTo>
                  <a:lnTo>
                    <a:pt x="762" y="296"/>
                  </a:lnTo>
                  <a:lnTo>
                    <a:pt x="832" y="250"/>
                  </a:lnTo>
                  <a:lnTo>
                    <a:pt x="904" y="208"/>
                  </a:lnTo>
                  <a:lnTo>
                    <a:pt x="978" y="170"/>
                  </a:lnTo>
                  <a:lnTo>
                    <a:pt x="1056" y="136"/>
                  </a:lnTo>
                  <a:lnTo>
                    <a:pt x="1134" y="106"/>
                  </a:lnTo>
                  <a:lnTo>
                    <a:pt x="1214" y="78"/>
                  </a:lnTo>
                  <a:lnTo>
                    <a:pt x="1296" y="54"/>
                  </a:lnTo>
                  <a:lnTo>
                    <a:pt x="1380" y="36"/>
                  </a:lnTo>
                  <a:lnTo>
                    <a:pt x="1464" y="20"/>
                  </a:lnTo>
                  <a:lnTo>
                    <a:pt x="1552" y="10"/>
                  </a:lnTo>
                  <a:lnTo>
                    <a:pt x="1640" y="2"/>
                  </a:lnTo>
                  <a:lnTo>
                    <a:pt x="1728" y="0"/>
                  </a:lnTo>
                  <a:lnTo>
                    <a:pt x="1816" y="2"/>
                  </a:lnTo>
                  <a:lnTo>
                    <a:pt x="1904" y="10"/>
                  </a:lnTo>
                  <a:lnTo>
                    <a:pt x="1992" y="20"/>
                  </a:lnTo>
                  <a:lnTo>
                    <a:pt x="2076" y="36"/>
                  </a:lnTo>
                  <a:lnTo>
                    <a:pt x="2160" y="54"/>
                  </a:lnTo>
                  <a:lnTo>
                    <a:pt x="2242" y="78"/>
                  </a:lnTo>
                  <a:lnTo>
                    <a:pt x="2322" y="106"/>
                  </a:lnTo>
                  <a:lnTo>
                    <a:pt x="2400" y="136"/>
                  </a:lnTo>
                  <a:lnTo>
                    <a:pt x="2478" y="170"/>
                  </a:lnTo>
                  <a:lnTo>
                    <a:pt x="2552" y="208"/>
                  </a:lnTo>
                  <a:lnTo>
                    <a:pt x="2624" y="250"/>
                  </a:lnTo>
                  <a:lnTo>
                    <a:pt x="2694" y="296"/>
                  </a:lnTo>
                  <a:lnTo>
                    <a:pt x="2762" y="344"/>
                  </a:lnTo>
                  <a:lnTo>
                    <a:pt x="2826" y="394"/>
                  </a:lnTo>
                  <a:lnTo>
                    <a:pt x="2890" y="448"/>
                  </a:lnTo>
                  <a:lnTo>
                    <a:pt x="2950" y="506"/>
                  </a:lnTo>
                  <a:lnTo>
                    <a:pt x="3006" y="566"/>
                  </a:lnTo>
                  <a:lnTo>
                    <a:pt x="3062" y="628"/>
                  </a:lnTo>
                  <a:lnTo>
                    <a:pt x="3112" y="694"/>
                  </a:lnTo>
                  <a:lnTo>
                    <a:pt x="3160" y="762"/>
                  </a:lnTo>
                  <a:lnTo>
                    <a:pt x="3206" y="832"/>
                  </a:lnTo>
                  <a:lnTo>
                    <a:pt x="3248" y="904"/>
                  </a:lnTo>
                  <a:lnTo>
                    <a:pt x="3286" y="978"/>
                  </a:lnTo>
                  <a:lnTo>
                    <a:pt x="3320" y="1056"/>
                  </a:lnTo>
                  <a:lnTo>
                    <a:pt x="3350" y="1134"/>
                  </a:lnTo>
                  <a:lnTo>
                    <a:pt x="3378" y="1214"/>
                  </a:lnTo>
                  <a:lnTo>
                    <a:pt x="3402" y="1296"/>
                  </a:lnTo>
                  <a:lnTo>
                    <a:pt x="3420" y="1380"/>
                  </a:lnTo>
                  <a:lnTo>
                    <a:pt x="3436" y="1464"/>
                  </a:lnTo>
                  <a:lnTo>
                    <a:pt x="3446" y="1552"/>
                  </a:lnTo>
                  <a:lnTo>
                    <a:pt x="3454" y="1638"/>
                  </a:lnTo>
                  <a:lnTo>
                    <a:pt x="3456" y="1728"/>
                  </a:lnTo>
                  <a:lnTo>
                    <a:pt x="0" y="1728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9496" tIns="49748" rIns="99496" bIns="49748"/>
            <a:lstStyle/>
            <a:p>
              <a:endParaRPr lang="zh-CN" altLang="en-US"/>
            </a:p>
          </p:txBody>
        </p:sp>
        <p:grpSp>
          <p:nvGrpSpPr>
            <p:cNvPr id="33805" name="Group 14">
              <a:extLst>
                <a:ext uri="{FF2B5EF4-FFF2-40B4-BE49-F238E27FC236}">
                  <a16:creationId xmlns:a16="http://schemas.microsoft.com/office/drawing/2014/main" id="{68C774FD-9285-40FD-8CFE-B5B7710C28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" y="1769"/>
              <a:ext cx="2518" cy="1792"/>
              <a:chOff x="0" y="0"/>
              <a:chExt cx="1860" cy="1338"/>
            </a:xfrm>
          </p:grpSpPr>
          <p:sp>
            <p:nvSpPr>
              <p:cNvPr id="22554" name="Oval 680">
                <a:extLst>
                  <a:ext uri="{FF2B5EF4-FFF2-40B4-BE49-F238E27FC236}">
                    <a16:creationId xmlns:a16="http://schemas.microsoft.com/office/drawing/2014/main" id="{3C983C2B-6140-4B16-8503-40CFF4CBF1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861" cy="1338"/>
              </a:xfrm>
              <a:prstGeom prst="ellipse">
                <a:avLst/>
              </a:prstGeom>
              <a:gradFill rotWithShape="1">
                <a:gsLst>
                  <a:gs pos="0">
                    <a:srgbClr val="BEBEBE"/>
                  </a:gs>
                  <a:gs pos="100000">
                    <a:srgbClr val="4D4D4D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9496" tIns="49748" rIns="99496" bIns="49748" anchor="ctr"/>
              <a:lstStyle/>
              <a:p>
                <a:pPr latinLnBrk="1">
                  <a:buFont typeface="Arial" charset="0"/>
                  <a:buNone/>
                  <a:defRPr/>
                </a:pPr>
                <a:endParaRPr lang="zh-CN" sz="1400" b="1">
                  <a:solidFill>
                    <a:srgbClr val="000000"/>
                  </a:solidFill>
                  <a:latin typeface="Gulim" charset="0"/>
                  <a:ea typeface="Gulim" charset="0"/>
                  <a:cs typeface="Gulim" charset="0"/>
                  <a:sym typeface="Gulim" charset="0"/>
                </a:endParaRPr>
              </a:p>
            </p:txBody>
          </p:sp>
          <p:sp>
            <p:nvSpPr>
              <p:cNvPr id="33818" name="Freeform 681">
                <a:extLst>
                  <a:ext uri="{FF2B5EF4-FFF2-40B4-BE49-F238E27FC236}">
                    <a16:creationId xmlns:a16="http://schemas.microsoft.com/office/drawing/2014/main" id="{3A25D97E-8EB6-47D7-8979-BEC6274C00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" y="23"/>
                <a:ext cx="1769" cy="624"/>
              </a:xfrm>
              <a:custGeom>
                <a:avLst/>
                <a:gdLst>
                  <a:gd name="T0" fmla="*/ 0 w 3456"/>
                  <a:gd name="T1" fmla="*/ 81 h 1728"/>
                  <a:gd name="T2" fmla="*/ 2 w 3456"/>
                  <a:gd name="T3" fmla="*/ 73 h 1728"/>
                  <a:gd name="T4" fmla="*/ 5 w 3456"/>
                  <a:gd name="T5" fmla="*/ 65 h 1728"/>
                  <a:gd name="T6" fmla="*/ 10 w 3456"/>
                  <a:gd name="T7" fmla="*/ 57 h 1728"/>
                  <a:gd name="T8" fmla="*/ 18 w 3456"/>
                  <a:gd name="T9" fmla="*/ 50 h 1728"/>
                  <a:gd name="T10" fmla="*/ 28 w 3456"/>
                  <a:gd name="T11" fmla="*/ 43 h 1728"/>
                  <a:gd name="T12" fmla="*/ 40 w 3456"/>
                  <a:gd name="T13" fmla="*/ 36 h 1728"/>
                  <a:gd name="T14" fmla="*/ 53 w 3456"/>
                  <a:gd name="T15" fmla="*/ 30 h 1728"/>
                  <a:gd name="T16" fmla="*/ 68 w 3456"/>
                  <a:gd name="T17" fmla="*/ 24 h 1728"/>
                  <a:gd name="T18" fmla="*/ 84 w 3456"/>
                  <a:gd name="T19" fmla="*/ 18 h 1728"/>
                  <a:gd name="T20" fmla="*/ 102 w 3456"/>
                  <a:gd name="T21" fmla="*/ 14 h 1728"/>
                  <a:gd name="T22" fmla="*/ 121 w 3456"/>
                  <a:gd name="T23" fmla="*/ 10 h 1728"/>
                  <a:gd name="T24" fmla="*/ 142 w 3456"/>
                  <a:gd name="T25" fmla="*/ 7 h 1728"/>
                  <a:gd name="T26" fmla="*/ 163 w 3456"/>
                  <a:gd name="T27" fmla="*/ 4 h 1728"/>
                  <a:gd name="T28" fmla="*/ 185 w 3456"/>
                  <a:gd name="T29" fmla="*/ 2 h 1728"/>
                  <a:gd name="T30" fmla="*/ 208 w 3456"/>
                  <a:gd name="T31" fmla="*/ 0 h 1728"/>
                  <a:gd name="T32" fmla="*/ 232 w 3456"/>
                  <a:gd name="T33" fmla="*/ 0 h 1728"/>
                  <a:gd name="T34" fmla="*/ 255 w 3456"/>
                  <a:gd name="T35" fmla="*/ 0 h 1728"/>
                  <a:gd name="T36" fmla="*/ 278 w 3456"/>
                  <a:gd name="T37" fmla="*/ 2 h 1728"/>
                  <a:gd name="T38" fmla="*/ 301 w 3456"/>
                  <a:gd name="T39" fmla="*/ 4 h 1728"/>
                  <a:gd name="T40" fmla="*/ 322 w 3456"/>
                  <a:gd name="T41" fmla="*/ 7 h 1728"/>
                  <a:gd name="T42" fmla="*/ 342 w 3456"/>
                  <a:gd name="T43" fmla="*/ 10 h 1728"/>
                  <a:gd name="T44" fmla="*/ 361 w 3456"/>
                  <a:gd name="T45" fmla="*/ 14 h 1728"/>
                  <a:gd name="T46" fmla="*/ 379 w 3456"/>
                  <a:gd name="T47" fmla="*/ 18 h 1728"/>
                  <a:gd name="T48" fmla="*/ 396 w 3456"/>
                  <a:gd name="T49" fmla="*/ 24 h 1728"/>
                  <a:gd name="T50" fmla="*/ 411 w 3456"/>
                  <a:gd name="T51" fmla="*/ 30 h 1728"/>
                  <a:gd name="T52" fmla="*/ 424 w 3456"/>
                  <a:gd name="T53" fmla="*/ 36 h 1728"/>
                  <a:gd name="T54" fmla="*/ 436 w 3456"/>
                  <a:gd name="T55" fmla="*/ 43 h 1728"/>
                  <a:gd name="T56" fmla="*/ 445 w 3456"/>
                  <a:gd name="T57" fmla="*/ 50 h 1728"/>
                  <a:gd name="T58" fmla="*/ 453 w 3456"/>
                  <a:gd name="T59" fmla="*/ 57 h 1728"/>
                  <a:gd name="T60" fmla="*/ 459 w 3456"/>
                  <a:gd name="T61" fmla="*/ 65 h 1728"/>
                  <a:gd name="T62" fmla="*/ 462 w 3456"/>
                  <a:gd name="T63" fmla="*/ 73 h 1728"/>
                  <a:gd name="T64" fmla="*/ 463 w 3456"/>
                  <a:gd name="T65" fmla="*/ 81 h 172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456"/>
                  <a:gd name="T100" fmla="*/ 0 h 1728"/>
                  <a:gd name="T101" fmla="*/ 3456 w 3456"/>
                  <a:gd name="T102" fmla="*/ 1728 h 172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456" h="1728">
                    <a:moveTo>
                      <a:pt x="0" y="1728"/>
                    </a:moveTo>
                    <a:lnTo>
                      <a:pt x="0" y="1728"/>
                    </a:lnTo>
                    <a:lnTo>
                      <a:pt x="2" y="1638"/>
                    </a:lnTo>
                    <a:lnTo>
                      <a:pt x="10" y="1552"/>
                    </a:lnTo>
                    <a:lnTo>
                      <a:pt x="20" y="1464"/>
                    </a:lnTo>
                    <a:lnTo>
                      <a:pt x="36" y="1380"/>
                    </a:lnTo>
                    <a:lnTo>
                      <a:pt x="54" y="1296"/>
                    </a:lnTo>
                    <a:lnTo>
                      <a:pt x="78" y="1214"/>
                    </a:lnTo>
                    <a:lnTo>
                      <a:pt x="106" y="1134"/>
                    </a:lnTo>
                    <a:lnTo>
                      <a:pt x="136" y="1056"/>
                    </a:lnTo>
                    <a:lnTo>
                      <a:pt x="170" y="978"/>
                    </a:lnTo>
                    <a:lnTo>
                      <a:pt x="208" y="904"/>
                    </a:lnTo>
                    <a:lnTo>
                      <a:pt x="250" y="832"/>
                    </a:lnTo>
                    <a:lnTo>
                      <a:pt x="296" y="762"/>
                    </a:lnTo>
                    <a:lnTo>
                      <a:pt x="344" y="694"/>
                    </a:lnTo>
                    <a:lnTo>
                      <a:pt x="394" y="628"/>
                    </a:lnTo>
                    <a:lnTo>
                      <a:pt x="450" y="566"/>
                    </a:lnTo>
                    <a:lnTo>
                      <a:pt x="506" y="506"/>
                    </a:lnTo>
                    <a:lnTo>
                      <a:pt x="566" y="448"/>
                    </a:lnTo>
                    <a:lnTo>
                      <a:pt x="630" y="394"/>
                    </a:lnTo>
                    <a:lnTo>
                      <a:pt x="694" y="344"/>
                    </a:lnTo>
                    <a:lnTo>
                      <a:pt x="762" y="296"/>
                    </a:lnTo>
                    <a:lnTo>
                      <a:pt x="832" y="250"/>
                    </a:lnTo>
                    <a:lnTo>
                      <a:pt x="904" y="208"/>
                    </a:lnTo>
                    <a:lnTo>
                      <a:pt x="978" y="170"/>
                    </a:lnTo>
                    <a:lnTo>
                      <a:pt x="1056" y="136"/>
                    </a:lnTo>
                    <a:lnTo>
                      <a:pt x="1134" y="106"/>
                    </a:lnTo>
                    <a:lnTo>
                      <a:pt x="1214" y="78"/>
                    </a:lnTo>
                    <a:lnTo>
                      <a:pt x="1296" y="54"/>
                    </a:lnTo>
                    <a:lnTo>
                      <a:pt x="1380" y="36"/>
                    </a:lnTo>
                    <a:lnTo>
                      <a:pt x="1464" y="20"/>
                    </a:lnTo>
                    <a:lnTo>
                      <a:pt x="1552" y="10"/>
                    </a:lnTo>
                    <a:lnTo>
                      <a:pt x="1640" y="2"/>
                    </a:lnTo>
                    <a:lnTo>
                      <a:pt x="1728" y="0"/>
                    </a:lnTo>
                    <a:lnTo>
                      <a:pt x="1816" y="2"/>
                    </a:lnTo>
                    <a:lnTo>
                      <a:pt x="1904" y="10"/>
                    </a:lnTo>
                    <a:lnTo>
                      <a:pt x="1992" y="20"/>
                    </a:lnTo>
                    <a:lnTo>
                      <a:pt x="2076" y="36"/>
                    </a:lnTo>
                    <a:lnTo>
                      <a:pt x="2160" y="54"/>
                    </a:lnTo>
                    <a:lnTo>
                      <a:pt x="2242" y="78"/>
                    </a:lnTo>
                    <a:lnTo>
                      <a:pt x="2322" y="106"/>
                    </a:lnTo>
                    <a:lnTo>
                      <a:pt x="2400" y="136"/>
                    </a:lnTo>
                    <a:lnTo>
                      <a:pt x="2478" y="170"/>
                    </a:lnTo>
                    <a:lnTo>
                      <a:pt x="2552" y="208"/>
                    </a:lnTo>
                    <a:lnTo>
                      <a:pt x="2624" y="250"/>
                    </a:lnTo>
                    <a:lnTo>
                      <a:pt x="2694" y="296"/>
                    </a:lnTo>
                    <a:lnTo>
                      <a:pt x="2762" y="344"/>
                    </a:lnTo>
                    <a:lnTo>
                      <a:pt x="2826" y="394"/>
                    </a:lnTo>
                    <a:lnTo>
                      <a:pt x="2890" y="448"/>
                    </a:lnTo>
                    <a:lnTo>
                      <a:pt x="2950" y="506"/>
                    </a:lnTo>
                    <a:lnTo>
                      <a:pt x="3006" y="566"/>
                    </a:lnTo>
                    <a:lnTo>
                      <a:pt x="3062" y="628"/>
                    </a:lnTo>
                    <a:lnTo>
                      <a:pt x="3112" y="694"/>
                    </a:lnTo>
                    <a:lnTo>
                      <a:pt x="3160" y="762"/>
                    </a:lnTo>
                    <a:lnTo>
                      <a:pt x="3206" y="832"/>
                    </a:lnTo>
                    <a:lnTo>
                      <a:pt x="3248" y="904"/>
                    </a:lnTo>
                    <a:lnTo>
                      <a:pt x="3286" y="978"/>
                    </a:lnTo>
                    <a:lnTo>
                      <a:pt x="3320" y="1056"/>
                    </a:lnTo>
                    <a:lnTo>
                      <a:pt x="3350" y="1134"/>
                    </a:lnTo>
                    <a:lnTo>
                      <a:pt x="3378" y="1214"/>
                    </a:lnTo>
                    <a:lnTo>
                      <a:pt x="3402" y="1296"/>
                    </a:lnTo>
                    <a:lnTo>
                      <a:pt x="3420" y="1380"/>
                    </a:lnTo>
                    <a:lnTo>
                      <a:pt x="3436" y="1464"/>
                    </a:lnTo>
                    <a:lnTo>
                      <a:pt x="3446" y="1552"/>
                    </a:lnTo>
                    <a:lnTo>
                      <a:pt x="3454" y="1638"/>
                    </a:lnTo>
                    <a:lnTo>
                      <a:pt x="3456" y="1728"/>
                    </a:lnTo>
                    <a:lnTo>
                      <a:pt x="0" y="172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9496" tIns="49748" rIns="99496" bIns="49748"/>
              <a:lstStyle/>
              <a:p>
                <a:endParaRPr lang="zh-CN" altLang="en-US"/>
              </a:p>
            </p:txBody>
          </p:sp>
        </p:grpSp>
        <p:grpSp>
          <p:nvGrpSpPr>
            <p:cNvPr id="33806" name="Group 17">
              <a:extLst>
                <a:ext uri="{FF2B5EF4-FFF2-40B4-BE49-F238E27FC236}">
                  <a16:creationId xmlns:a16="http://schemas.microsoft.com/office/drawing/2014/main" id="{403DC52D-2CB0-4F67-AED1-F53951C912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61" y="136"/>
              <a:ext cx="1224" cy="885"/>
              <a:chOff x="0" y="0"/>
              <a:chExt cx="1860" cy="1338"/>
            </a:xfrm>
          </p:grpSpPr>
          <p:sp>
            <p:nvSpPr>
              <p:cNvPr id="22552" name="Oval 683">
                <a:extLst>
                  <a:ext uri="{FF2B5EF4-FFF2-40B4-BE49-F238E27FC236}">
                    <a16:creationId xmlns:a16="http://schemas.microsoft.com/office/drawing/2014/main" id="{0DD8CCB9-EF0B-4149-9458-29E0D9C437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"/>
                <a:ext cx="1860" cy="1337"/>
              </a:xfrm>
              <a:prstGeom prst="ellipse">
                <a:avLst/>
              </a:prstGeom>
              <a:gradFill rotWithShape="1">
                <a:gsLst>
                  <a:gs pos="0">
                    <a:srgbClr val="BEBEBE"/>
                  </a:gs>
                  <a:gs pos="100000">
                    <a:srgbClr val="4D4D4D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9496" tIns="49748" rIns="99496" bIns="49748" anchor="ctr"/>
              <a:lstStyle/>
              <a:p>
                <a:pPr latinLnBrk="1">
                  <a:buFont typeface="Arial" charset="0"/>
                  <a:buNone/>
                  <a:defRPr/>
                </a:pPr>
                <a:endParaRPr lang="zh-CN" sz="1400" b="1">
                  <a:solidFill>
                    <a:srgbClr val="000000"/>
                  </a:solidFill>
                  <a:latin typeface="Gulim" charset="0"/>
                  <a:ea typeface="Gulim" charset="0"/>
                  <a:cs typeface="Gulim" charset="0"/>
                  <a:sym typeface="Gulim" charset="0"/>
                </a:endParaRPr>
              </a:p>
            </p:txBody>
          </p:sp>
          <p:sp>
            <p:nvSpPr>
              <p:cNvPr id="33816" name="Freeform 684">
                <a:extLst>
                  <a:ext uri="{FF2B5EF4-FFF2-40B4-BE49-F238E27FC236}">
                    <a16:creationId xmlns:a16="http://schemas.microsoft.com/office/drawing/2014/main" id="{FE699D98-9FA5-4A1C-90CD-CB486ED0D2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" y="23"/>
                <a:ext cx="1769" cy="624"/>
              </a:xfrm>
              <a:custGeom>
                <a:avLst/>
                <a:gdLst>
                  <a:gd name="T0" fmla="*/ 0 w 3456"/>
                  <a:gd name="T1" fmla="*/ 81 h 1728"/>
                  <a:gd name="T2" fmla="*/ 2 w 3456"/>
                  <a:gd name="T3" fmla="*/ 73 h 1728"/>
                  <a:gd name="T4" fmla="*/ 5 w 3456"/>
                  <a:gd name="T5" fmla="*/ 65 h 1728"/>
                  <a:gd name="T6" fmla="*/ 10 w 3456"/>
                  <a:gd name="T7" fmla="*/ 57 h 1728"/>
                  <a:gd name="T8" fmla="*/ 18 w 3456"/>
                  <a:gd name="T9" fmla="*/ 50 h 1728"/>
                  <a:gd name="T10" fmla="*/ 28 w 3456"/>
                  <a:gd name="T11" fmla="*/ 43 h 1728"/>
                  <a:gd name="T12" fmla="*/ 40 w 3456"/>
                  <a:gd name="T13" fmla="*/ 36 h 1728"/>
                  <a:gd name="T14" fmla="*/ 53 w 3456"/>
                  <a:gd name="T15" fmla="*/ 30 h 1728"/>
                  <a:gd name="T16" fmla="*/ 68 w 3456"/>
                  <a:gd name="T17" fmla="*/ 24 h 1728"/>
                  <a:gd name="T18" fmla="*/ 84 w 3456"/>
                  <a:gd name="T19" fmla="*/ 18 h 1728"/>
                  <a:gd name="T20" fmla="*/ 102 w 3456"/>
                  <a:gd name="T21" fmla="*/ 14 h 1728"/>
                  <a:gd name="T22" fmla="*/ 121 w 3456"/>
                  <a:gd name="T23" fmla="*/ 10 h 1728"/>
                  <a:gd name="T24" fmla="*/ 142 w 3456"/>
                  <a:gd name="T25" fmla="*/ 7 h 1728"/>
                  <a:gd name="T26" fmla="*/ 163 w 3456"/>
                  <a:gd name="T27" fmla="*/ 4 h 1728"/>
                  <a:gd name="T28" fmla="*/ 185 w 3456"/>
                  <a:gd name="T29" fmla="*/ 2 h 1728"/>
                  <a:gd name="T30" fmla="*/ 208 w 3456"/>
                  <a:gd name="T31" fmla="*/ 0 h 1728"/>
                  <a:gd name="T32" fmla="*/ 232 w 3456"/>
                  <a:gd name="T33" fmla="*/ 0 h 1728"/>
                  <a:gd name="T34" fmla="*/ 255 w 3456"/>
                  <a:gd name="T35" fmla="*/ 0 h 1728"/>
                  <a:gd name="T36" fmla="*/ 278 w 3456"/>
                  <a:gd name="T37" fmla="*/ 2 h 1728"/>
                  <a:gd name="T38" fmla="*/ 301 w 3456"/>
                  <a:gd name="T39" fmla="*/ 4 h 1728"/>
                  <a:gd name="T40" fmla="*/ 322 w 3456"/>
                  <a:gd name="T41" fmla="*/ 7 h 1728"/>
                  <a:gd name="T42" fmla="*/ 342 w 3456"/>
                  <a:gd name="T43" fmla="*/ 10 h 1728"/>
                  <a:gd name="T44" fmla="*/ 361 w 3456"/>
                  <a:gd name="T45" fmla="*/ 14 h 1728"/>
                  <a:gd name="T46" fmla="*/ 379 w 3456"/>
                  <a:gd name="T47" fmla="*/ 18 h 1728"/>
                  <a:gd name="T48" fmla="*/ 396 w 3456"/>
                  <a:gd name="T49" fmla="*/ 24 h 1728"/>
                  <a:gd name="T50" fmla="*/ 411 w 3456"/>
                  <a:gd name="T51" fmla="*/ 30 h 1728"/>
                  <a:gd name="T52" fmla="*/ 424 w 3456"/>
                  <a:gd name="T53" fmla="*/ 36 h 1728"/>
                  <a:gd name="T54" fmla="*/ 436 w 3456"/>
                  <a:gd name="T55" fmla="*/ 43 h 1728"/>
                  <a:gd name="T56" fmla="*/ 445 w 3456"/>
                  <a:gd name="T57" fmla="*/ 50 h 1728"/>
                  <a:gd name="T58" fmla="*/ 453 w 3456"/>
                  <a:gd name="T59" fmla="*/ 57 h 1728"/>
                  <a:gd name="T60" fmla="*/ 459 w 3456"/>
                  <a:gd name="T61" fmla="*/ 65 h 1728"/>
                  <a:gd name="T62" fmla="*/ 462 w 3456"/>
                  <a:gd name="T63" fmla="*/ 73 h 1728"/>
                  <a:gd name="T64" fmla="*/ 463 w 3456"/>
                  <a:gd name="T65" fmla="*/ 81 h 172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456"/>
                  <a:gd name="T100" fmla="*/ 0 h 1728"/>
                  <a:gd name="T101" fmla="*/ 3456 w 3456"/>
                  <a:gd name="T102" fmla="*/ 1728 h 172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456" h="1728">
                    <a:moveTo>
                      <a:pt x="0" y="1728"/>
                    </a:moveTo>
                    <a:lnTo>
                      <a:pt x="0" y="1728"/>
                    </a:lnTo>
                    <a:lnTo>
                      <a:pt x="2" y="1638"/>
                    </a:lnTo>
                    <a:lnTo>
                      <a:pt x="10" y="1552"/>
                    </a:lnTo>
                    <a:lnTo>
                      <a:pt x="20" y="1464"/>
                    </a:lnTo>
                    <a:lnTo>
                      <a:pt x="36" y="1380"/>
                    </a:lnTo>
                    <a:lnTo>
                      <a:pt x="54" y="1296"/>
                    </a:lnTo>
                    <a:lnTo>
                      <a:pt x="78" y="1214"/>
                    </a:lnTo>
                    <a:lnTo>
                      <a:pt x="106" y="1134"/>
                    </a:lnTo>
                    <a:lnTo>
                      <a:pt x="136" y="1056"/>
                    </a:lnTo>
                    <a:lnTo>
                      <a:pt x="170" y="978"/>
                    </a:lnTo>
                    <a:lnTo>
                      <a:pt x="208" y="904"/>
                    </a:lnTo>
                    <a:lnTo>
                      <a:pt x="250" y="832"/>
                    </a:lnTo>
                    <a:lnTo>
                      <a:pt x="296" y="762"/>
                    </a:lnTo>
                    <a:lnTo>
                      <a:pt x="344" y="694"/>
                    </a:lnTo>
                    <a:lnTo>
                      <a:pt x="394" y="628"/>
                    </a:lnTo>
                    <a:lnTo>
                      <a:pt x="450" y="566"/>
                    </a:lnTo>
                    <a:lnTo>
                      <a:pt x="506" y="506"/>
                    </a:lnTo>
                    <a:lnTo>
                      <a:pt x="566" y="448"/>
                    </a:lnTo>
                    <a:lnTo>
                      <a:pt x="630" y="394"/>
                    </a:lnTo>
                    <a:lnTo>
                      <a:pt x="694" y="344"/>
                    </a:lnTo>
                    <a:lnTo>
                      <a:pt x="762" y="296"/>
                    </a:lnTo>
                    <a:lnTo>
                      <a:pt x="832" y="250"/>
                    </a:lnTo>
                    <a:lnTo>
                      <a:pt x="904" y="208"/>
                    </a:lnTo>
                    <a:lnTo>
                      <a:pt x="978" y="170"/>
                    </a:lnTo>
                    <a:lnTo>
                      <a:pt x="1056" y="136"/>
                    </a:lnTo>
                    <a:lnTo>
                      <a:pt x="1134" y="106"/>
                    </a:lnTo>
                    <a:lnTo>
                      <a:pt x="1214" y="78"/>
                    </a:lnTo>
                    <a:lnTo>
                      <a:pt x="1296" y="54"/>
                    </a:lnTo>
                    <a:lnTo>
                      <a:pt x="1380" y="36"/>
                    </a:lnTo>
                    <a:lnTo>
                      <a:pt x="1464" y="20"/>
                    </a:lnTo>
                    <a:lnTo>
                      <a:pt x="1552" y="10"/>
                    </a:lnTo>
                    <a:lnTo>
                      <a:pt x="1640" y="2"/>
                    </a:lnTo>
                    <a:lnTo>
                      <a:pt x="1728" y="0"/>
                    </a:lnTo>
                    <a:lnTo>
                      <a:pt x="1816" y="2"/>
                    </a:lnTo>
                    <a:lnTo>
                      <a:pt x="1904" y="10"/>
                    </a:lnTo>
                    <a:lnTo>
                      <a:pt x="1992" y="20"/>
                    </a:lnTo>
                    <a:lnTo>
                      <a:pt x="2076" y="36"/>
                    </a:lnTo>
                    <a:lnTo>
                      <a:pt x="2160" y="54"/>
                    </a:lnTo>
                    <a:lnTo>
                      <a:pt x="2242" y="78"/>
                    </a:lnTo>
                    <a:lnTo>
                      <a:pt x="2322" y="106"/>
                    </a:lnTo>
                    <a:lnTo>
                      <a:pt x="2400" y="136"/>
                    </a:lnTo>
                    <a:lnTo>
                      <a:pt x="2478" y="170"/>
                    </a:lnTo>
                    <a:lnTo>
                      <a:pt x="2552" y="208"/>
                    </a:lnTo>
                    <a:lnTo>
                      <a:pt x="2624" y="250"/>
                    </a:lnTo>
                    <a:lnTo>
                      <a:pt x="2694" y="296"/>
                    </a:lnTo>
                    <a:lnTo>
                      <a:pt x="2762" y="344"/>
                    </a:lnTo>
                    <a:lnTo>
                      <a:pt x="2826" y="394"/>
                    </a:lnTo>
                    <a:lnTo>
                      <a:pt x="2890" y="448"/>
                    </a:lnTo>
                    <a:lnTo>
                      <a:pt x="2950" y="506"/>
                    </a:lnTo>
                    <a:lnTo>
                      <a:pt x="3006" y="566"/>
                    </a:lnTo>
                    <a:lnTo>
                      <a:pt x="3062" y="628"/>
                    </a:lnTo>
                    <a:lnTo>
                      <a:pt x="3112" y="694"/>
                    </a:lnTo>
                    <a:lnTo>
                      <a:pt x="3160" y="762"/>
                    </a:lnTo>
                    <a:lnTo>
                      <a:pt x="3206" y="832"/>
                    </a:lnTo>
                    <a:lnTo>
                      <a:pt x="3248" y="904"/>
                    </a:lnTo>
                    <a:lnTo>
                      <a:pt x="3286" y="978"/>
                    </a:lnTo>
                    <a:lnTo>
                      <a:pt x="3320" y="1056"/>
                    </a:lnTo>
                    <a:lnTo>
                      <a:pt x="3350" y="1134"/>
                    </a:lnTo>
                    <a:lnTo>
                      <a:pt x="3378" y="1214"/>
                    </a:lnTo>
                    <a:lnTo>
                      <a:pt x="3402" y="1296"/>
                    </a:lnTo>
                    <a:lnTo>
                      <a:pt x="3420" y="1380"/>
                    </a:lnTo>
                    <a:lnTo>
                      <a:pt x="3436" y="1464"/>
                    </a:lnTo>
                    <a:lnTo>
                      <a:pt x="3446" y="1552"/>
                    </a:lnTo>
                    <a:lnTo>
                      <a:pt x="3454" y="1638"/>
                    </a:lnTo>
                    <a:lnTo>
                      <a:pt x="3456" y="1728"/>
                    </a:lnTo>
                    <a:lnTo>
                      <a:pt x="0" y="172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9496" tIns="49748" rIns="99496" bIns="49748"/>
              <a:lstStyle/>
              <a:p>
                <a:endParaRPr lang="zh-CN" altLang="en-US"/>
              </a:p>
            </p:txBody>
          </p:sp>
        </p:grpSp>
        <p:grpSp>
          <p:nvGrpSpPr>
            <p:cNvPr id="33807" name="Group 20">
              <a:extLst>
                <a:ext uri="{FF2B5EF4-FFF2-40B4-BE49-F238E27FC236}">
                  <a16:creationId xmlns:a16="http://schemas.microsoft.com/office/drawing/2014/main" id="{D079DF90-47F3-4797-9541-5678E29A27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58" y="726"/>
              <a:ext cx="499" cy="363"/>
              <a:chOff x="0" y="0"/>
              <a:chExt cx="1860" cy="1338"/>
            </a:xfrm>
          </p:grpSpPr>
          <p:sp>
            <p:nvSpPr>
              <p:cNvPr id="22550" name="Oval 686">
                <a:extLst>
                  <a:ext uri="{FF2B5EF4-FFF2-40B4-BE49-F238E27FC236}">
                    <a16:creationId xmlns:a16="http://schemas.microsoft.com/office/drawing/2014/main" id="{C9D7AA4C-5567-4430-9C14-2B97B1E867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" y="1"/>
                <a:ext cx="1858" cy="1338"/>
              </a:xfrm>
              <a:prstGeom prst="ellipse">
                <a:avLst/>
              </a:prstGeom>
              <a:gradFill rotWithShape="1">
                <a:gsLst>
                  <a:gs pos="0">
                    <a:srgbClr val="BEBEBE"/>
                  </a:gs>
                  <a:gs pos="100000">
                    <a:srgbClr val="4D4D4D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9496" tIns="49748" rIns="99496" bIns="49748" anchor="ctr"/>
              <a:lstStyle/>
              <a:p>
                <a:pPr latinLnBrk="1">
                  <a:buFont typeface="Arial" charset="0"/>
                  <a:buNone/>
                  <a:defRPr/>
                </a:pPr>
                <a:endParaRPr lang="zh-CN" sz="1400" b="1">
                  <a:solidFill>
                    <a:srgbClr val="000000"/>
                  </a:solidFill>
                  <a:latin typeface="Gulim" charset="0"/>
                  <a:ea typeface="Gulim" charset="0"/>
                  <a:cs typeface="Gulim" charset="0"/>
                  <a:sym typeface="Gulim" charset="0"/>
                </a:endParaRPr>
              </a:p>
            </p:txBody>
          </p:sp>
          <p:sp>
            <p:nvSpPr>
              <p:cNvPr id="33814" name="Freeform 687">
                <a:extLst>
                  <a:ext uri="{FF2B5EF4-FFF2-40B4-BE49-F238E27FC236}">
                    <a16:creationId xmlns:a16="http://schemas.microsoft.com/office/drawing/2014/main" id="{382A4673-5503-43FA-A562-FEC6A63D01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" y="23"/>
                <a:ext cx="1769" cy="624"/>
              </a:xfrm>
              <a:custGeom>
                <a:avLst/>
                <a:gdLst>
                  <a:gd name="T0" fmla="*/ 0 w 3456"/>
                  <a:gd name="T1" fmla="*/ 81 h 1728"/>
                  <a:gd name="T2" fmla="*/ 2 w 3456"/>
                  <a:gd name="T3" fmla="*/ 73 h 1728"/>
                  <a:gd name="T4" fmla="*/ 5 w 3456"/>
                  <a:gd name="T5" fmla="*/ 65 h 1728"/>
                  <a:gd name="T6" fmla="*/ 10 w 3456"/>
                  <a:gd name="T7" fmla="*/ 57 h 1728"/>
                  <a:gd name="T8" fmla="*/ 18 w 3456"/>
                  <a:gd name="T9" fmla="*/ 50 h 1728"/>
                  <a:gd name="T10" fmla="*/ 28 w 3456"/>
                  <a:gd name="T11" fmla="*/ 43 h 1728"/>
                  <a:gd name="T12" fmla="*/ 40 w 3456"/>
                  <a:gd name="T13" fmla="*/ 36 h 1728"/>
                  <a:gd name="T14" fmla="*/ 53 w 3456"/>
                  <a:gd name="T15" fmla="*/ 30 h 1728"/>
                  <a:gd name="T16" fmla="*/ 68 w 3456"/>
                  <a:gd name="T17" fmla="*/ 24 h 1728"/>
                  <a:gd name="T18" fmla="*/ 84 w 3456"/>
                  <a:gd name="T19" fmla="*/ 18 h 1728"/>
                  <a:gd name="T20" fmla="*/ 102 w 3456"/>
                  <a:gd name="T21" fmla="*/ 14 h 1728"/>
                  <a:gd name="T22" fmla="*/ 121 w 3456"/>
                  <a:gd name="T23" fmla="*/ 10 h 1728"/>
                  <a:gd name="T24" fmla="*/ 142 w 3456"/>
                  <a:gd name="T25" fmla="*/ 7 h 1728"/>
                  <a:gd name="T26" fmla="*/ 163 w 3456"/>
                  <a:gd name="T27" fmla="*/ 4 h 1728"/>
                  <a:gd name="T28" fmla="*/ 185 w 3456"/>
                  <a:gd name="T29" fmla="*/ 2 h 1728"/>
                  <a:gd name="T30" fmla="*/ 208 w 3456"/>
                  <a:gd name="T31" fmla="*/ 0 h 1728"/>
                  <a:gd name="T32" fmla="*/ 232 w 3456"/>
                  <a:gd name="T33" fmla="*/ 0 h 1728"/>
                  <a:gd name="T34" fmla="*/ 255 w 3456"/>
                  <a:gd name="T35" fmla="*/ 0 h 1728"/>
                  <a:gd name="T36" fmla="*/ 278 w 3456"/>
                  <a:gd name="T37" fmla="*/ 2 h 1728"/>
                  <a:gd name="T38" fmla="*/ 301 w 3456"/>
                  <a:gd name="T39" fmla="*/ 4 h 1728"/>
                  <a:gd name="T40" fmla="*/ 322 w 3456"/>
                  <a:gd name="T41" fmla="*/ 7 h 1728"/>
                  <a:gd name="T42" fmla="*/ 342 w 3456"/>
                  <a:gd name="T43" fmla="*/ 10 h 1728"/>
                  <a:gd name="T44" fmla="*/ 361 w 3456"/>
                  <a:gd name="T45" fmla="*/ 14 h 1728"/>
                  <a:gd name="T46" fmla="*/ 379 w 3456"/>
                  <a:gd name="T47" fmla="*/ 18 h 1728"/>
                  <a:gd name="T48" fmla="*/ 396 w 3456"/>
                  <a:gd name="T49" fmla="*/ 24 h 1728"/>
                  <a:gd name="T50" fmla="*/ 411 w 3456"/>
                  <a:gd name="T51" fmla="*/ 30 h 1728"/>
                  <a:gd name="T52" fmla="*/ 424 w 3456"/>
                  <a:gd name="T53" fmla="*/ 36 h 1728"/>
                  <a:gd name="T54" fmla="*/ 436 w 3456"/>
                  <a:gd name="T55" fmla="*/ 43 h 1728"/>
                  <a:gd name="T56" fmla="*/ 445 w 3456"/>
                  <a:gd name="T57" fmla="*/ 50 h 1728"/>
                  <a:gd name="T58" fmla="*/ 453 w 3456"/>
                  <a:gd name="T59" fmla="*/ 57 h 1728"/>
                  <a:gd name="T60" fmla="*/ 459 w 3456"/>
                  <a:gd name="T61" fmla="*/ 65 h 1728"/>
                  <a:gd name="T62" fmla="*/ 462 w 3456"/>
                  <a:gd name="T63" fmla="*/ 73 h 1728"/>
                  <a:gd name="T64" fmla="*/ 463 w 3456"/>
                  <a:gd name="T65" fmla="*/ 81 h 172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456"/>
                  <a:gd name="T100" fmla="*/ 0 h 1728"/>
                  <a:gd name="T101" fmla="*/ 3456 w 3456"/>
                  <a:gd name="T102" fmla="*/ 1728 h 172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456" h="1728">
                    <a:moveTo>
                      <a:pt x="0" y="1728"/>
                    </a:moveTo>
                    <a:lnTo>
                      <a:pt x="0" y="1728"/>
                    </a:lnTo>
                    <a:lnTo>
                      <a:pt x="2" y="1638"/>
                    </a:lnTo>
                    <a:lnTo>
                      <a:pt x="10" y="1552"/>
                    </a:lnTo>
                    <a:lnTo>
                      <a:pt x="20" y="1464"/>
                    </a:lnTo>
                    <a:lnTo>
                      <a:pt x="36" y="1380"/>
                    </a:lnTo>
                    <a:lnTo>
                      <a:pt x="54" y="1296"/>
                    </a:lnTo>
                    <a:lnTo>
                      <a:pt x="78" y="1214"/>
                    </a:lnTo>
                    <a:lnTo>
                      <a:pt x="106" y="1134"/>
                    </a:lnTo>
                    <a:lnTo>
                      <a:pt x="136" y="1056"/>
                    </a:lnTo>
                    <a:lnTo>
                      <a:pt x="170" y="978"/>
                    </a:lnTo>
                    <a:lnTo>
                      <a:pt x="208" y="904"/>
                    </a:lnTo>
                    <a:lnTo>
                      <a:pt x="250" y="832"/>
                    </a:lnTo>
                    <a:lnTo>
                      <a:pt x="296" y="762"/>
                    </a:lnTo>
                    <a:lnTo>
                      <a:pt x="344" y="694"/>
                    </a:lnTo>
                    <a:lnTo>
                      <a:pt x="394" y="628"/>
                    </a:lnTo>
                    <a:lnTo>
                      <a:pt x="450" y="566"/>
                    </a:lnTo>
                    <a:lnTo>
                      <a:pt x="506" y="506"/>
                    </a:lnTo>
                    <a:lnTo>
                      <a:pt x="566" y="448"/>
                    </a:lnTo>
                    <a:lnTo>
                      <a:pt x="630" y="394"/>
                    </a:lnTo>
                    <a:lnTo>
                      <a:pt x="694" y="344"/>
                    </a:lnTo>
                    <a:lnTo>
                      <a:pt x="762" y="296"/>
                    </a:lnTo>
                    <a:lnTo>
                      <a:pt x="832" y="250"/>
                    </a:lnTo>
                    <a:lnTo>
                      <a:pt x="904" y="208"/>
                    </a:lnTo>
                    <a:lnTo>
                      <a:pt x="978" y="170"/>
                    </a:lnTo>
                    <a:lnTo>
                      <a:pt x="1056" y="136"/>
                    </a:lnTo>
                    <a:lnTo>
                      <a:pt x="1134" y="106"/>
                    </a:lnTo>
                    <a:lnTo>
                      <a:pt x="1214" y="78"/>
                    </a:lnTo>
                    <a:lnTo>
                      <a:pt x="1296" y="54"/>
                    </a:lnTo>
                    <a:lnTo>
                      <a:pt x="1380" y="36"/>
                    </a:lnTo>
                    <a:lnTo>
                      <a:pt x="1464" y="20"/>
                    </a:lnTo>
                    <a:lnTo>
                      <a:pt x="1552" y="10"/>
                    </a:lnTo>
                    <a:lnTo>
                      <a:pt x="1640" y="2"/>
                    </a:lnTo>
                    <a:lnTo>
                      <a:pt x="1728" y="0"/>
                    </a:lnTo>
                    <a:lnTo>
                      <a:pt x="1816" y="2"/>
                    </a:lnTo>
                    <a:lnTo>
                      <a:pt x="1904" y="10"/>
                    </a:lnTo>
                    <a:lnTo>
                      <a:pt x="1992" y="20"/>
                    </a:lnTo>
                    <a:lnTo>
                      <a:pt x="2076" y="36"/>
                    </a:lnTo>
                    <a:lnTo>
                      <a:pt x="2160" y="54"/>
                    </a:lnTo>
                    <a:lnTo>
                      <a:pt x="2242" y="78"/>
                    </a:lnTo>
                    <a:lnTo>
                      <a:pt x="2322" y="106"/>
                    </a:lnTo>
                    <a:lnTo>
                      <a:pt x="2400" y="136"/>
                    </a:lnTo>
                    <a:lnTo>
                      <a:pt x="2478" y="170"/>
                    </a:lnTo>
                    <a:lnTo>
                      <a:pt x="2552" y="208"/>
                    </a:lnTo>
                    <a:lnTo>
                      <a:pt x="2624" y="250"/>
                    </a:lnTo>
                    <a:lnTo>
                      <a:pt x="2694" y="296"/>
                    </a:lnTo>
                    <a:lnTo>
                      <a:pt x="2762" y="344"/>
                    </a:lnTo>
                    <a:lnTo>
                      <a:pt x="2826" y="394"/>
                    </a:lnTo>
                    <a:lnTo>
                      <a:pt x="2890" y="448"/>
                    </a:lnTo>
                    <a:lnTo>
                      <a:pt x="2950" y="506"/>
                    </a:lnTo>
                    <a:lnTo>
                      <a:pt x="3006" y="566"/>
                    </a:lnTo>
                    <a:lnTo>
                      <a:pt x="3062" y="628"/>
                    </a:lnTo>
                    <a:lnTo>
                      <a:pt x="3112" y="694"/>
                    </a:lnTo>
                    <a:lnTo>
                      <a:pt x="3160" y="762"/>
                    </a:lnTo>
                    <a:lnTo>
                      <a:pt x="3206" y="832"/>
                    </a:lnTo>
                    <a:lnTo>
                      <a:pt x="3248" y="904"/>
                    </a:lnTo>
                    <a:lnTo>
                      <a:pt x="3286" y="978"/>
                    </a:lnTo>
                    <a:lnTo>
                      <a:pt x="3320" y="1056"/>
                    </a:lnTo>
                    <a:lnTo>
                      <a:pt x="3350" y="1134"/>
                    </a:lnTo>
                    <a:lnTo>
                      <a:pt x="3378" y="1214"/>
                    </a:lnTo>
                    <a:lnTo>
                      <a:pt x="3402" y="1296"/>
                    </a:lnTo>
                    <a:lnTo>
                      <a:pt x="3420" y="1380"/>
                    </a:lnTo>
                    <a:lnTo>
                      <a:pt x="3436" y="1464"/>
                    </a:lnTo>
                    <a:lnTo>
                      <a:pt x="3446" y="1552"/>
                    </a:lnTo>
                    <a:lnTo>
                      <a:pt x="3454" y="1638"/>
                    </a:lnTo>
                    <a:lnTo>
                      <a:pt x="3456" y="1728"/>
                    </a:lnTo>
                    <a:lnTo>
                      <a:pt x="0" y="172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9496" tIns="49748" rIns="99496" bIns="49748"/>
              <a:lstStyle/>
              <a:p>
                <a:endParaRPr lang="zh-CN" altLang="en-US"/>
              </a:p>
            </p:txBody>
          </p:sp>
        </p:grpSp>
        <p:sp>
          <p:nvSpPr>
            <p:cNvPr id="22545" name="Text Box 688">
              <a:extLst>
                <a:ext uri="{FF2B5EF4-FFF2-40B4-BE49-F238E27FC236}">
                  <a16:creationId xmlns:a16="http://schemas.microsoft.com/office/drawing/2014/main" id="{10523250-0EC8-4948-AB53-DF8A94F1C6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4" y="1633"/>
              <a:ext cx="2703" cy="9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9496" tIns="49748" rIns="99496" bIns="49748">
              <a:spAutoFit/>
            </a:bodyPr>
            <a:lstStyle/>
            <a:p>
              <a:pPr latinLnBrk="1">
                <a:buFont typeface="Arial" charset="0"/>
                <a:buNone/>
                <a:defRPr/>
              </a:pPr>
              <a:r>
                <a:rPr lang="en-US" altLang="zh-CN" sz="1400" b="1">
                  <a:solidFill>
                    <a:srgbClr val="404040"/>
                  </a:solidFill>
                  <a:latin typeface="Arial Black" charset="0"/>
                  <a:ea typeface="Gulim" charset="0"/>
                  <a:cs typeface="Gulim" charset="0"/>
                  <a:sym typeface="Arial Black" charset="0"/>
                </a:rPr>
                <a:t>PowerPoint Presentation</a:t>
              </a:r>
              <a:endParaRPr lang="zh-CN" altLang="en-US" sz="1400" b="1">
                <a:solidFill>
                  <a:srgbClr val="404040"/>
                </a:solidFill>
                <a:latin typeface="Arial Black" charset="0"/>
                <a:ea typeface="Gulim" charset="0"/>
                <a:cs typeface="Gulim" charset="0"/>
                <a:sym typeface="Arial Black" charset="0"/>
              </a:endParaRPr>
            </a:p>
            <a:p>
              <a:pPr latinLnBrk="1">
                <a:buFont typeface="Arial" charset="0"/>
                <a:buNone/>
                <a:defRPr/>
              </a:pPr>
              <a:r>
                <a:rPr lang="en-US" altLang="zh-CN" sz="1000" b="1">
                  <a:solidFill>
                    <a:srgbClr val="404040"/>
                  </a:solidFill>
                  <a:latin typeface="Arial" charset="0"/>
                  <a:ea typeface="Gulim" charset="0"/>
                  <a:cs typeface="Gulim" charset="0"/>
                  <a:sym typeface="Arial" charset="0"/>
                </a:rPr>
                <a:t>PowerPoint is a complete presentation graphics package.</a:t>
              </a:r>
              <a:endParaRPr lang="zh-CN" altLang="en-US" sz="1000" b="1">
                <a:solidFill>
                  <a:srgbClr val="404040"/>
                </a:solidFill>
                <a:latin typeface="Arial" charset="0"/>
                <a:ea typeface="Gulim" charset="0"/>
                <a:cs typeface="Gulim" charset="0"/>
                <a:sym typeface="Arial" charset="0"/>
              </a:endParaRPr>
            </a:p>
            <a:p>
              <a:pPr latinLnBrk="1">
                <a:buFont typeface="Arial" charset="0"/>
                <a:buNone/>
                <a:defRPr/>
              </a:pPr>
              <a:r>
                <a:rPr lang="en-US" altLang="zh-CN" sz="1000" b="1">
                  <a:solidFill>
                    <a:srgbClr val="404040"/>
                  </a:solidFill>
                  <a:latin typeface="Arial" charset="0"/>
                  <a:ea typeface="Gulim" charset="0"/>
                  <a:cs typeface="Gulim" charset="0"/>
                  <a:sym typeface="Arial" charset="0"/>
                </a:rPr>
                <a:t>It gives everything you need to produce a professional-looking presentation.</a:t>
              </a:r>
              <a:endParaRPr lang="zh-CN" altLang="en-US" sz="1000" b="1">
                <a:solidFill>
                  <a:srgbClr val="404040"/>
                </a:solidFill>
                <a:latin typeface="Arial" charset="0"/>
                <a:ea typeface="Gulim" charset="0"/>
                <a:cs typeface="Gulim" charset="0"/>
                <a:sym typeface="Arial" charset="0"/>
              </a:endParaRPr>
            </a:p>
            <a:p>
              <a:pPr latinLnBrk="1">
                <a:buFont typeface="Arial" charset="0"/>
                <a:buNone/>
                <a:defRPr/>
              </a:pPr>
              <a:endParaRPr lang="zh-CN" altLang="en-US" sz="1000" b="1">
                <a:solidFill>
                  <a:srgbClr val="404040"/>
                </a:solidFill>
                <a:latin typeface="Arial" charset="0"/>
                <a:ea typeface="Gulim" charset="0"/>
                <a:cs typeface="Gulim" charset="0"/>
                <a:sym typeface="Arial" charset="0"/>
              </a:endParaRPr>
            </a:p>
            <a:p>
              <a:pPr latinLnBrk="1">
                <a:buFont typeface="Arial" charset="0"/>
                <a:buNone/>
                <a:defRPr/>
              </a:pPr>
              <a:r>
                <a:rPr lang="en-US" altLang="zh-CN" sz="1000" b="1">
                  <a:solidFill>
                    <a:srgbClr val="404040"/>
                  </a:solidFill>
                  <a:latin typeface="Arial" charset="0"/>
                  <a:ea typeface="Gulim" charset="0"/>
                  <a:cs typeface="Gulim" charset="0"/>
                  <a:sym typeface="Arial" charset="0"/>
                </a:rPr>
                <a:t>PowerPoint offers word processing, outlining, drawing, graphing, and presentation management Tools-all designed to be EAS Y to use and learn.</a:t>
              </a: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22546" name="Text Box 689">
              <a:extLst>
                <a:ext uri="{FF2B5EF4-FFF2-40B4-BE49-F238E27FC236}">
                  <a16:creationId xmlns:a16="http://schemas.microsoft.com/office/drawing/2014/main" id="{62F397C3-F6F5-467C-AF64-6571A3DBCD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9" y="408"/>
              <a:ext cx="1814" cy="8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9496" tIns="49748" rIns="99496" bIns="49748">
              <a:spAutoFit/>
            </a:bodyPr>
            <a:lstStyle/>
            <a:p>
              <a:pPr algn="ctr" latinLnBrk="1">
                <a:buFont typeface="Arial" charset="0"/>
                <a:buNone/>
                <a:defRPr/>
              </a:pPr>
              <a:r>
                <a:rPr lang="en-US" altLang="zh-CN" sz="1600" b="1">
                  <a:solidFill>
                    <a:srgbClr val="000000"/>
                  </a:solidFill>
                  <a:latin typeface="Arial Black" charset="0"/>
                  <a:ea typeface="Gulim" charset="0"/>
                  <a:cs typeface="Gulim" charset="0"/>
                  <a:sym typeface="Arial Black" charset="0"/>
                </a:rPr>
                <a:t>Visual</a:t>
              </a:r>
              <a:endParaRPr lang="zh-CN" altLang="en-US" sz="1600" b="1">
                <a:solidFill>
                  <a:srgbClr val="000000"/>
                </a:solidFill>
                <a:latin typeface="Arial Black" charset="0"/>
                <a:ea typeface="Gulim" charset="0"/>
                <a:cs typeface="Gulim" charset="0"/>
                <a:sym typeface="Arial Black" charset="0"/>
              </a:endParaRPr>
            </a:p>
            <a:p>
              <a:pPr algn="ctr" latinLnBrk="1">
                <a:buFont typeface="Arial" charset="0"/>
                <a:buNone/>
                <a:defRPr/>
              </a:pPr>
              <a:r>
                <a:rPr lang="en-US" altLang="zh-CN" sz="1600" b="1">
                  <a:solidFill>
                    <a:srgbClr val="000000"/>
                  </a:solidFill>
                  <a:latin typeface="Arial Black" charset="0"/>
                  <a:ea typeface="Gulim" charset="0"/>
                  <a:cs typeface="Gulim" charset="0"/>
                  <a:sym typeface="Arial Black" charset="0"/>
                </a:rPr>
                <a:t>Appealing</a:t>
              </a:r>
              <a:endParaRPr lang="zh-CN" altLang="en-US" sz="1600" b="1">
                <a:solidFill>
                  <a:srgbClr val="000000"/>
                </a:solidFill>
                <a:latin typeface="Arial Black" charset="0"/>
                <a:ea typeface="Gulim" charset="0"/>
                <a:cs typeface="Gulim" charset="0"/>
                <a:sym typeface="Arial Black" charset="0"/>
              </a:endParaRPr>
            </a:p>
            <a:p>
              <a:pPr algn="ctr" latinLnBrk="1">
                <a:buFont typeface="Arial" charset="0"/>
                <a:buNone/>
                <a:defRPr/>
              </a:pPr>
              <a:r>
                <a:rPr lang="en-US" altLang="zh-CN" sz="1000" b="1">
                  <a:solidFill>
                    <a:srgbClr val="000000"/>
                  </a:solidFill>
                  <a:latin typeface="Arial" charset="0"/>
                  <a:ea typeface="Gulim" charset="0"/>
                  <a:cs typeface="Gulim" charset="0"/>
                  <a:sym typeface="Arial" charset="0"/>
                </a:rPr>
                <a:t>Captivate your viewing audience-powerpoint Templates &amp; backgrounds, Sleek Diagram &amp; Charts for your Presentation</a:t>
              </a: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22547" name="Text Box 690">
              <a:extLst>
                <a:ext uri="{FF2B5EF4-FFF2-40B4-BE49-F238E27FC236}">
                  <a16:creationId xmlns:a16="http://schemas.microsoft.com/office/drawing/2014/main" id="{C62A8D2B-0C50-4AA2-9476-567A91092F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2" y="2106"/>
              <a:ext cx="1608" cy="8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9496" tIns="49748" rIns="99496" bIns="49748">
              <a:spAutoFit/>
            </a:bodyPr>
            <a:lstStyle/>
            <a:p>
              <a:pPr algn="ctr" latinLnBrk="1">
                <a:buFont typeface="Arial" charset="0"/>
                <a:buNone/>
                <a:defRPr/>
              </a:pPr>
              <a:r>
                <a:rPr lang="en-US" altLang="zh-CN" sz="2400" b="1">
                  <a:solidFill>
                    <a:srgbClr val="FFFFFF"/>
                  </a:solidFill>
                  <a:latin typeface="Arial Black" charset="0"/>
                  <a:ea typeface="Gulim" charset="0"/>
                  <a:cs typeface="Gulim" charset="0"/>
                  <a:sym typeface="Arial Black" charset="0"/>
                </a:rPr>
                <a:t>Immense</a:t>
              </a:r>
              <a:endParaRPr lang="zh-CN" altLang="en-US" sz="2400" b="1">
                <a:solidFill>
                  <a:srgbClr val="FFFFFF"/>
                </a:solidFill>
                <a:latin typeface="Arial Black" charset="0"/>
                <a:ea typeface="Gulim" charset="0"/>
                <a:cs typeface="Gulim" charset="0"/>
                <a:sym typeface="Arial Black" charset="0"/>
              </a:endParaRPr>
            </a:p>
            <a:p>
              <a:pPr algn="ctr" latinLnBrk="1">
                <a:buFont typeface="Arial" charset="0"/>
                <a:buNone/>
                <a:defRPr/>
              </a:pPr>
              <a:r>
                <a:rPr lang="en-US" altLang="zh-CN" sz="2400" b="1">
                  <a:solidFill>
                    <a:srgbClr val="FFFFFF"/>
                  </a:solidFill>
                  <a:latin typeface="Arial Black" charset="0"/>
                  <a:ea typeface="Gulim" charset="0"/>
                  <a:cs typeface="Gulim" charset="0"/>
                  <a:sym typeface="Arial Black" charset="0"/>
                </a:rPr>
                <a:t>Visual</a:t>
              </a:r>
              <a:endParaRPr lang="zh-CN" altLang="en-US" sz="2400" b="1">
                <a:solidFill>
                  <a:srgbClr val="FFFFFF"/>
                </a:solidFill>
                <a:latin typeface="Arial Black" charset="0"/>
                <a:ea typeface="Gulim" charset="0"/>
                <a:cs typeface="Gulim" charset="0"/>
                <a:sym typeface="Arial Black" charset="0"/>
              </a:endParaRPr>
            </a:p>
            <a:p>
              <a:pPr algn="ctr" latinLnBrk="1">
                <a:buFont typeface="Arial" charset="0"/>
                <a:buNone/>
                <a:defRPr/>
              </a:pPr>
              <a:r>
                <a:rPr lang="en-US" altLang="zh-CN" sz="2400" b="1">
                  <a:solidFill>
                    <a:srgbClr val="FFFFFF"/>
                  </a:solidFill>
                  <a:latin typeface="Arial Black" charset="0"/>
                  <a:ea typeface="Gulim" charset="0"/>
                  <a:cs typeface="Gulim" charset="0"/>
                  <a:sym typeface="Arial Black" charset="0"/>
                </a:rPr>
                <a:t>Appeal</a:t>
              </a: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22548" name="Text Box 691">
              <a:extLst>
                <a:ext uri="{FF2B5EF4-FFF2-40B4-BE49-F238E27FC236}">
                  <a16:creationId xmlns:a16="http://schemas.microsoft.com/office/drawing/2014/main" id="{51CCF85B-C820-4446-9722-85320DB8B0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7" y="294"/>
              <a:ext cx="952" cy="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9496" tIns="49748" rIns="99496" bIns="49748">
              <a:spAutoFit/>
            </a:bodyPr>
            <a:lstStyle/>
            <a:p>
              <a:pPr algn="ctr" latinLnBrk="1">
                <a:buFont typeface="Arial" charset="0"/>
                <a:buNone/>
                <a:defRPr/>
              </a:pPr>
              <a:r>
                <a:rPr lang="en-US" altLang="zh-CN" sz="1200" b="1">
                  <a:solidFill>
                    <a:srgbClr val="FFFFFF"/>
                  </a:solidFill>
                  <a:latin typeface="Arial Black" charset="0"/>
                  <a:ea typeface="Gulim" charset="0"/>
                  <a:cs typeface="Gulim" charset="0"/>
                  <a:sym typeface="Arial Black" charset="0"/>
                </a:rPr>
                <a:t>eye-</a:t>
              </a:r>
              <a:endParaRPr lang="zh-CN" altLang="en-US" sz="1200" b="1">
                <a:solidFill>
                  <a:srgbClr val="FFFFFF"/>
                </a:solidFill>
                <a:latin typeface="Arial Black" charset="0"/>
                <a:ea typeface="Gulim" charset="0"/>
                <a:cs typeface="Gulim" charset="0"/>
                <a:sym typeface="Arial Black" charset="0"/>
              </a:endParaRPr>
            </a:p>
            <a:p>
              <a:pPr algn="ctr" latinLnBrk="1">
                <a:buFont typeface="Arial" charset="0"/>
                <a:buNone/>
                <a:defRPr/>
              </a:pPr>
              <a:r>
                <a:rPr lang="en-US" altLang="zh-CN" sz="1200" b="1">
                  <a:solidFill>
                    <a:srgbClr val="FFFFFF"/>
                  </a:solidFill>
                  <a:latin typeface="Arial Black" charset="0"/>
                  <a:ea typeface="Gulim" charset="0"/>
                  <a:cs typeface="Gulim" charset="0"/>
                  <a:sym typeface="Arial Black" charset="0"/>
                </a:rPr>
                <a:t>Catching Visual</a:t>
              </a: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22549" name="Text Box 692">
              <a:extLst>
                <a:ext uri="{FF2B5EF4-FFF2-40B4-BE49-F238E27FC236}">
                  <a16:creationId xmlns:a16="http://schemas.microsoft.com/office/drawing/2014/main" id="{9CA79C05-2A79-445D-95EB-BEEB85BD8E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5" y="748"/>
              <a:ext cx="566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9496" tIns="49748" rIns="99496" bIns="49748">
              <a:spAutoFit/>
            </a:bodyPr>
            <a:lstStyle/>
            <a:p>
              <a:pPr algn="ctr" latinLnBrk="1">
                <a:buFont typeface="Arial" charset="0"/>
                <a:buNone/>
                <a:defRPr/>
              </a:pPr>
              <a:r>
                <a:rPr lang="en-US" altLang="zh-CN" sz="600" b="1">
                  <a:solidFill>
                    <a:srgbClr val="FFFFFF"/>
                  </a:solidFill>
                  <a:latin typeface="Arial Black" charset="0"/>
                  <a:ea typeface="Gulim" charset="0"/>
                  <a:cs typeface="Gulim" charset="0"/>
                  <a:sym typeface="Arial Black" charset="0"/>
                </a:rPr>
                <a:t>Sleek</a:t>
              </a:r>
              <a:endParaRPr lang="zh-CN" altLang="en-US" sz="600" b="1">
                <a:solidFill>
                  <a:srgbClr val="FFFFFF"/>
                </a:solidFill>
                <a:latin typeface="Arial Black" charset="0"/>
                <a:ea typeface="Gulim" charset="0"/>
                <a:cs typeface="Gulim" charset="0"/>
                <a:sym typeface="Arial Black" charset="0"/>
              </a:endParaRPr>
            </a:p>
            <a:p>
              <a:pPr algn="ctr" latinLnBrk="1">
                <a:buFont typeface="Arial" charset="0"/>
                <a:buNone/>
                <a:defRPr/>
              </a:pPr>
              <a:r>
                <a:rPr lang="en-US" altLang="zh-CN" sz="600" b="1">
                  <a:solidFill>
                    <a:srgbClr val="FFFFFF"/>
                  </a:solidFill>
                  <a:latin typeface="Arial Black" charset="0"/>
                  <a:ea typeface="Gulim" charset="0"/>
                  <a:cs typeface="Gulim" charset="0"/>
                  <a:sym typeface="Arial Black" charset="0"/>
                </a:rPr>
                <a:t>Diagram</a:t>
              </a:r>
              <a:endParaRPr lang="zh-CN" altLang="en-US" sz="600" b="1">
                <a:solidFill>
                  <a:srgbClr val="FFFFFF"/>
                </a:solidFill>
                <a:latin typeface="Arial Black" charset="0"/>
                <a:ea typeface="Gulim" charset="0"/>
                <a:cs typeface="Gulim" charset="0"/>
                <a:sym typeface="Arial Black" charset="0"/>
              </a:endParaRPr>
            </a:p>
            <a:p>
              <a:pPr algn="ctr" latinLnBrk="1">
                <a:buFont typeface="Arial" charset="0"/>
                <a:buNone/>
                <a:defRPr/>
              </a:pPr>
              <a:r>
                <a:rPr lang="en-US" altLang="zh-CN" sz="600" b="1">
                  <a:solidFill>
                    <a:srgbClr val="FFFFFF"/>
                  </a:solidFill>
                  <a:latin typeface="Arial Black" charset="0"/>
                  <a:ea typeface="Gulim" charset="0"/>
                  <a:cs typeface="Gulim" charset="0"/>
                  <a:sym typeface="Arial Black" charset="0"/>
                </a:rPr>
                <a:t>&amp; Chart</a:t>
              </a: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7" name="Group 2">
            <a:extLst>
              <a:ext uri="{FF2B5EF4-FFF2-40B4-BE49-F238E27FC236}">
                <a16:creationId xmlns:a16="http://schemas.microsoft.com/office/drawing/2014/main" id="{FCE83A8F-1EDB-45BE-8CB1-DFCC4722D6E5}"/>
              </a:ext>
            </a:extLst>
          </p:cNvPr>
          <p:cNvGrpSpPr>
            <a:grpSpLocks/>
          </p:cNvGrpSpPr>
          <p:nvPr/>
        </p:nvGrpSpPr>
        <p:grpSpPr bwMode="auto">
          <a:xfrm>
            <a:off x="11113" y="1479550"/>
            <a:ext cx="7569200" cy="4914900"/>
            <a:chOff x="0" y="0"/>
            <a:chExt cx="4767" cy="3153"/>
          </a:xfrm>
        </p:grpSpPr>
        <p:grpSp>
          <p:nvGrpSpPr>
            <p:cNvPr id="34818" name="Group 3">
              <a:extLst>
                <a:ext uri="{FF2B5EF4-FFF2-40B4-BE49-F238E27FC236}">
                  <a16:creationId xmlns:a16="http://schemas.microsoft.com/office/drawing/2014/main" id="{931A7CC6-FD7F-4D54-91EE-A5C04D3FA1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383"/>
              <a:ext cx="2584" cy="1770"/>
              <a:chOff x="0" y="0"/>
              <a:chExt cx="2584" cy="1770"/>
            </a:xfrm>
          </p:grpSpPr>
          <p:sp>
            <p:nvSpPr>
              <p:cNvPr id="23569" name="Oval 352">
                <a:extLst>
                  <a:ext uri="{FF2B5EF4-FFF2-40B4-BE49-F238E27FC236}">
                    <a16:creationId xmlns:a16="http://schemas.microsoft.com/office/drawing/2014/main" id="{D400645E-A7AF-4454-9219-94D05D9226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668"/>
                <a:ext cx="2584" cy="1102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FFFF"/>
                  </a:gs>
                </a:gsLst>
                <a:path path="shape">
                  <a:fillToRect r="100000" b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9496" tIns="49748" rIns="99496" bIns="49748" anchor="ctr"/>
              <a:lstStyle/>
              <a:p>
                <a:pPr latinLnBrk="1">
                  <a:buFont typeface="Arial" charset="0"/>
                  <a:buNone/>
                  <a:defRPr/>
                </a:pPr>
                <a:endParaRPr lang="zh-CN" sz="2000" b="1">
                  <a:solidFill>
                    <a:srgbClr val="000000"/>
                  </a:solidFill>
                  <a:latin typeface="Gulim" charset="0"/>
                  <a:ea typeface="Gulim" charset="0"/>
                  <a:cs typeface="Gulim" charset="0"/>
                  <a:sym typeface="Gulim" charset="0"/>
                </a:endParaRPr>
              </a:p>
            </p:txBody>
          </p:sp>
          <p:grpSp>
            <p:nvGrpSpPr>
              <p:cNvPr id="34833" name="Group 5">
                <a:extLst>
                  <a:ext uri="{FF2B5EF4-FFF2-40B4-BE49-F238E27FC236}">
                    <a16:creationId xmlns:a16="http://schemas.microsoft.com/office/drawing/2014/main" id="{A86D6F54-8621-418D-853C-5B6564ECB2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1" y="237"/>
                <a:ext cx="2041" cy="907"/>
                <a:chOff x="0" y="0"/>
                <a:chExt cx="1566" cy="703"/>
              </a:xfrm>
            </p:grpSpPr>
            <p:sp>
              <p:nvSpPr>
                <p:cNvPr id="23577" name="Oval 354">
                  <a:extLst>
                    <a:ext uri="{FF2B5EF4-FFF2-40B4-BE49-F238E27FC236}">
                      <a16:creationId xmlns:a16="http://schemas.microsoft.com/office/drawing/2014/main" id="{5AA82AE6-BA87-4C0B-B749-9DE3B05033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566" cy="703"/>
                </a:xfrm>
                <a:prstGeom prst="ellipse">
                  <a:avLst/>
                </a:prstGeom>
                <a:solidFill>
                  <a:srgbClr val="8080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:a16="http://schemas.microsoft.com/office/drawing/2014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:a16="http://schemas.microsoft.com/office/drawing/2014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9496" tIns="49748" rIns="99496" bIns="49748" anchor="ctr"/>
                <a:lstStyle/>
                <a:p>
                  <a:pPr latinLnBrk="1">
                    <a:buFont typeface="Arial" charset="0"/>
                    <a:buNone/>
                    <a:defRPr/>
                  </a:pPr>
                  <a:endParaRPr lang="zh-CN" sz="2000" b="1">
                    <a:solidFill>
                      <a:srgbClr val="000000"/>
                    </a:solidFill>
                    <a:latin typeface="Gulim" charset="0"/>
                    <a:ea typeface="Gulim" charset="0"/>
                    <a:cs typeface="Gulim" charset="0"/>
                    <a:sym typeface="Gulim" charset="0"/>
                  </a:endParaRPr>
                </a:p>
              </p:txBody>
            </p:sp>
            <p:sp>
              <p:nvSpPr>
                <p:cNvPr id="23578" name="Oval 355">
                  <a:extLst>
                    <a:ext uri="{FF2B5EF4-FFF2-40B4-BE49-F238E27FC236}">
                      <a16:creationId xmlns:a16="http://schemas.microsoft.com/office/drawing/2014/main" id="{EF7BA259-FDE6-43D7-8B52-D92A31DAC9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566" cy="70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:a16="http://schemas.microsoft.com/office/drawing/2014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:a16="http://schemas.microsoft.com/office/drawing/2014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9496" tIns="49748" rIns="99496" bIns="49748"/>
                <a:lstStyle/>
                <a:p>
                  <a:pPr latinLnBrk="1">
                    <a:buFont typeface="Arial" charset="0"/>
                    <a:buNone/>
                    <a:defRPr/>
                  </a:pPr>
                  <a:endParaRPr lang="zh-CN" sz="2000" b="1">
                    <a:solidFill>
                      <a:srgbClr val="000000"/>
                    </a:solidFill>
                    <a:latin typeface="Gulim" charset="0"/>
                    <a:ea typeface="Gulim" charset="0"/>
                    <a:cs typeface="Gulim" charset="0"/>
                    <a:sym typeface="Gulim" charset="0"/>
                  </a:endParaRPr>
                </a:p>
              </p:txBody>
            </p:sp>
          </p:grpSp>
          <p:grpSp>
            <p:nvGrpSpPr>
              <p:cNvPr id="34834" name="Group 8">
                <a:extLst>
                  <a:ext uri="{FF2B5EF4-FFF2-40B4-BE49-F238E27FC236}">
                    <a16:creationId xmlns:a16="http://schemas.microsoft.com/office/drawing/2014/main" id="{6F88C1F6-6BF0-4E2E-9DF9-990253014B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0" y="124"/>
                <a:ext cx="1542" cy="684"/>
                <a:chOff x="0" y="0"/>
                <a:chExt cx="1566" cy="703"/>
              </a:xfrm>
            </p:grpSpPr>
            <p:sp>
              <p:nvSpPr>
                <p:cNvPr id="23575" name="Oval 357">
                  <a:extLst>
                    <a:ext uri="{FF2B5EF4-FFF2-40B4-BE49-F238E27FC236}">
                      <a16:creationId xmlns:a16="http://schemas.microsoft.com/office/drawing/2014/main" id="{6DF4F8A6-8074-4BA3-A694-E4EE85FF9E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567" cy="702"/>
                </a:xfrm>
                <a:prstGeom prst="ellipse">
                  <a:avLst/>
                </a:prstGeom>
                <a:solidFill>
                  <a:srgbClr val="96969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:a16="http://schemas.microsoft.com/office/drawing/2014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:a16="http://schemas.microsoft.com/office/drawing/2014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9496" tIns="49748" rIns="99496" bIns="49748" anchor="ctr"/>
                <a:lstStyle/>
                <a:p>
                  <a:pPr latinLnBrk="1">
                    <a:buFont typeface="Arial" charset="0"/>
                    <a:buNone/>
                    <a:defRPr/>
                  </a:pPr>
                  <a:endParaRPr lang="zh-CN" sz="2000" b="1">
                    <a:solidFill>
                      <a:srgbClr val="000000"/>
                    </a:solidFill>
                    <a:latin typeface="Gulim" charset="0"/>
                    <a:ea typeface="Gulim" charset="0"/>
                    <a:cs typeface="Gulim" charset="0"/>
                    <a:sym typeface="Gulim" charset="0"/>
                  </a:endParaRPr>
                </a:p>
              </p:txBody>
            </p:sp>
            <p:sp>
              <p:nvSpPr>
                <p:cNvPr id="23576" name="Oval 358">
                  <a:extLst>
                    <a:ext uri="{FF2B5EF4-FFF2-40B4-BE49-F238E27FC236}">
                      <a16:creationId xmlns:a16="http://schemas.microsoft.com/office/drawing/2014/main" id="{BB601F91-9B66-454E-B238-BAE817F751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567" cy="70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:a16="http://schemas.microsoft.com/office/drawing/2014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:a16="http://schemas.microsoft.com/office/drawing/2014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9496" tIns="49748" rIns="99496" bIns="49748"/>
                <a:lstStyle/>
                <a:p>
                  <a:pPr latinLnBrk="1">
                    <a:buFont typeface="Arial" charset="0"/>
                    <a:buNone/>
                    <a:defRPr/>
                  </a:pPr>
                  <a:endParaRPr lang="zh-CN" sz="2000" b="1">
                    <a:solidFill>
                      <a:srgbClr val="000000"/>
                    </a:solidFill>
                    <a:latin typeface="Gulim" charset="0"/>
                    <a:ea typeface="Gulim" charset="0"/>
                    <a:cs typeface="Gulim" charset="0"/>
                    <a:sym typeface="Gulim" charset="0"/>
                  </a:endParaRPr>
                </a:p>
              </p:txBody>
            </p:sp>
          </p:grpSp>
          <p:grpSp>
            <p:nvGrpSpPr>
              <p:cNvPr id="34835" name="Group 11">
                <a:extLst>
                  <a:ext uri="{FF2B5EF4-FFF2-40B4-BE49-F238E27FC236}">
                    <a16:creationId xmlns:a16="http://schemas.microsoft.com/office/drawing/2014/main" id="{62F7D4DE-D700-4D7C-9F7A-2F14194200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69" y="0"/>
                <a:ext cx="1044" cy="464"/>
                <a:chOff x="0" y="0"/>
                <a:chExt cx="1566" cy="703"/>
              </a:xfrm>
            </p:grpSpPr>
            <p:sp>
              <p:nvSpPr>
                <p:cNvPr id="23573" name="Oval 360">
                  <a:extLst>
                    <a:ext uri="{FF2B5EF4-FFF2-40B4-BE49-F238E27FC236}">
                      <a16:creationId xmlns:a16="http://schemas.microsoft.com/office/drawing/2014/main" id="{BF1278BA-E2ED-40AA-A749-CDAD205A8E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567" cy="704"/>
                </a:xfrm>
                <a:prstGeom prst="ellipse">
                  <a:avLst/>
                </a:prstGeom>
                <a:solidFill>
                  <a:srgbClr val="B2B2B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:a16="http://schemas.microsoft.com/office/drawing/2014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:a16="http://schemas.microsoft.com/office/drawing/2014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9496" tIns="49748" rIns="99496" bIns="49748" anchor="ctr"/>
                <a:lstStyle/>
                <a:p>
                  <a:pPr latinLnBrk="1">
                    <a:buFont typeface="Arial" charset="0"/>
                    <a:buNone/>
                    <a:defRPr/>
                  </a:pPr>
                  <a:endParaRPr lang="zh-CN" sz="2000" b="1">
                    <a:solidFill>
                      <a:srgbClr val="000000"/>
                    </a:solidFill>
                    <a:latin typeface="Gulim" charset="0"/>
                    <a:ea typeface="Gulim" charset="0"/>
                    <a:cs typeface="Gulim" charset="0"/>
                    <a:sym typeface="Gulim" charset="0"/>
                  </a:endParaRPr>
                </a:p>
              </p:txBody>
            </p:sp>
            <p:sp>
              <p:nvSpPr>
                <p:cNvPr id="23574" name="Oval 361">
                  <a:extLst>
                    <a:ext uri="{FF2B5EF4-FFF2-40B4-BE49-F238E27FC236}">
                      <a16:creationId xmlns:a16="http://schemas.microsoft.com/office/drawing/2014/main" id="{D62F0AA8-383F-48B6-936E-E65EE5C971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567" cy="70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:a16="http://schemas.microsoft.com/office/drawing/2014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:a16="http://schemas.microsoft.com/office/drawing/2014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9496" tIns="49748" rIns="99496" bIns="49748"/>
                <a:lstStyle/>
                <a:p>
                  <a:pPr latinLnBrk="1">
                    <a:buFont typeface="Arial" charset="0"/>
                    <a:buNone/>
                    <a:defRPr/>
                  </a:pPr>
                  <a:endParaRPr lang="zh-CN" sz="2000" b="1">
                    <a:solidFill>
                      <a:srgbClr val="000000"/>
                    </a:solidFill>
                    <a:latin typeface="Gulim" charset="0"/>
                    <a:ea typeface="Gulim" charset="0"/>
                    <a:cs typeface="Gulim" charset="0"/>
                    <a:sym typeface="Gulim" charset="0"/>
                  </a:endParaRPr>
                </a:p>
              </p:txBody>
            </p:sp>
          </p:grpSp>
        </p:grpSp>
        <p:sp>
          <p:nvSpPr>
            <p:cNvPr id="23556" name="Rectangle 350">
              <a:extLst>
                <a:ext uri="{FF2B5EF4-FFF2-40B4-BE49-F238E27FC236}">
                  <a16:creationId xmlns:a16="http://schemas.microsoft.com/office/drawing/2014/main" id="{6708D9B0-C1E8-43E3-B89B-A79AE1D151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" y="499"/>
              <a:ext cx="1044" cy="1132"/>
            </a:xfrm>
            <a:prstGeom prst="rect">
              <a:avLst/>
            </a:prstGeom>
            <a:solidFill>
              <a:srgbClr val="E6E6E6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9496" tIns="49748" rIns="99496" bIns="49748"/>
            <a:lstStyle/>
            <a:p>
              <a:pPr latinLnBrk="1">
                <a:buFont typeface="Arial" charset="0"/>
                <a:buNone/>
                <a:defRPr/>
              </a:pPr>
              <a:endParaRPr lang="zh-CN" sz="2000" b="1">
                <a:solidFill>
                  <a:srgbClr val="000000"/>
                </a:solidFill>
                <a:latin typeface="Gulim" charset="0"/>
                <a:ea typeface="Gulim" charset="0"/>
                <a:cs typeface="Gulim" charset="0"/>
                <a:sym typeface="Gulim" charset="0"/>
              </a:endParaRPr>
            </a:p>
          </p:txBody>
        </p:sp>
        <p:sp>
          <p:nvSpPr>
            <p:cNvPr id="23557" name="Oval 363">
              <a:extLst>
                <a:ext uri="{FF2B5EF4-FFF2-40B4-BE49-F238E27FC236}">
                  <a16:creationId xmlns:a16="http://schemas.microsoft.com/office/drawing/2014/main" id="{3ADBF8BA-2AB7-45B3-A575-3E887F87A7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4" y="0"/>
              <a:ext cx="1051" cy="1048"/>
            </a:xfrm>
            <a:prstGeom prst="ellipse">
              <a:avLst/>
            </a:prstGeom>
            <a:gradFill rotWithShape="1">
              <a:gsLst>
                <a:gs pos="0">
                  <a:srgbClr val="FF7C53"/>
                </a:gs>
                <a:gs pos="100000">
                  <a:srgbClr val="FFB39B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9496" tIns="49748" rIns="99496" bIns="49748" anchor="ctr"/>
            <a:lstStyle/>
            <a:p>
              <a:pPr latinLnBrk="1">
                <a:buFont typeface="Arial" charset="0"/>
                <a:buNone/>
                <a:defRPr/>
              </a:pPr>
              <a:endParaRPr lang="zh-CN" sz="2000" b="1">
                <a:solidFill>
                  <a:srgbClr val="000000"/>
                </a:solidFill>
                <a:latin typeface="Gulim" charset="0"/>
                <a:ea typeface="Gulim" charset="0"/>
                <a:cs typeface="Gulim" charset="0"/>
                <a:sym typeface="Gulim" charset="0"/>
              </a:endParaRPr>
            </a:p>
          </p:txBody>
        </p:sp>
        <p:sp>
          <p:nvSpPr>
            <p:cNvPr id="23558" name="Oval 364">
              <a:extLst>
                <a:ext uri="{FF2B5EF4-FFF2-40B4-BE49-F238E27FC236}">
                  <a16:creationId xmlns:a16="http://schemas.microsoft.com/office/drawing/2014/main" id="{49ED6563-AA62-439D-8B79-DB044EC315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2" y="132"/>
              <a:ext cx="176" cy="17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67ABF5"/>
                </a:gs>
              </a:gsLst>
              <a:path path="shape">
                <a:fillToRect r="100000" b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9496" tIns="49748" rIns="99496" bIns="49748" anchor="ctr"/>
            <a:lstStyle/>
            <a:p>
              <a:pPr latinLnBrk="1">
                <a:buFont typeface="Arial" charset="0"/>
                <a:buNone/>
                <a:defRPr/>
              </a:pPr>
              <a:endParaRPr lang="zh-CN" sz="2000" b="1">
                <a:solidFill>
                  <a:srgbClr val="000000"/>
                </a:solidFill>
                <a:latin typeface="Gulim" charset="0"/>
                <a:ea typeface="Gulim" charset="0"/>
                <a:cs typeface="Gulim" charset="0"/>
                <a:sym typeface="Gulim" charset="0"/>
              </a:endParaRPr>
            </a:p>
          </p:txBody>
        </p:sp>
        <p:sp>
          <p:nvSpPr>
            <p:cNvPr id="23559" name="Text Box 365">
              <a:extLst>
                <a:ext uri="{FF2B5EF4-FFF2-40B4-BE49-F238E27FC236}">
                  <a16:creationId xmlns:a16="http://schemas.microsoft.com/office/drawing/2014/main" id="{CA42FD30-0E76-4AC5-98D1-D8170DFA03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" y="341"/>
              <a:ext cx="1014" cy="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9496" tIns="49748" rIns="99496" bIns="49748">
              <a:spAutoFit/>
            </a:bodyPr>
            <a:lstStyle/>
            <a:p>
              <a:pPr algn="ctr" latinLnBrk="1">
                <a:buFont typeface="Arial" charset="0"/>
                <a:buNone/>
                <a:defRPr/>
              </a:pPr>
              <a:r>
                <a:rPr lang="en-US" altLang="zh-CN" sz="2200" b="1">
                  <a:solidFill>
                    <a:srgbClr val="FFFFFF"/>
                  </a:solidFill>
                  <a:latin typeface="Arial Black" charset="0"/>
                  <a:ea typeface="Gulim" charset="0"/>
                  <a:cs typeface="Gulim" charset="0"/>
                  <a:sym typeface="Arial Black" charset="0"/>
                </a:rPr>
                <a:t>Immense</a:t>
              </a:r>
              <a:endParaRPr lang="zh-CN" altLang="en-US" sz="2200" b="1">
                <a:solidFill>
                  <a:srgbClr val="FFFFFF"/>
                </a:solidFill>
                <a:latin typeface="Arial Black" charset="0"/>
                <a:ea typeface="Gulim" charset="0"/>
                <a:cs typeface="Gulim" charset="0"/>
                <a:sym typeface="Arial Black" charset="0"/>
              </a:endParaRPr>
            </a:p>
            <a:p>
              <a:pPr algn="ctr" latinLnBrk="1">
                <a:buFont typeface="Arial" charset="0"/>
                <a:buNone/>
                <a:defRPr/>
              </a:pPr>
              <a:r>
                <a:rPr lang="en-US" altLang="zh-CN" sz="1300" b="1">
                  <a:solidFill>
                    <a:srgbClr val="FFFFFF"/>
                  </a:solidFill>
                  <a:latin typeface="Arial Black" charset="0"/>
                  <a:ea typeface="Gulim" charset="0"/>
                  <a:cs typeface="Gulim" charset="0"/>
                  <a:sym typeface="Arial Black" charset="0"/>
                </a:rPr>
                <a:t>Visual Appeal</a:t>
              </a: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34823" name="Freeform 366">
              <a:extLst>
                <a:ext uri="{FF2B5EF4-FFF2-40B4-BE49-F238E27FC236}">
                  <a16:creationId xmlns:a16="http://schemas.microsoft.com/office/drawing/2014/main" id="{69D7A3F2-A931-4114-88FA-2F178A6EF8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5" y="17"/>
              <a:ext cx="898" cy="299"/>
            </a:xfrm>
            <a:custGeom>
              <a:avLst/>
              <a:gdLst>
                <a:gd name="T0" fmla="*/ 0 w 4756"/>
                <a:gd name="T1" fmla="*/ 11 h 1576"/>
                <a:gd name="T2" fmla="*/ 0 w 4756"/>
                <a:gd name="T3" fmla="*/ 10 h 1576"/>
                <a:gd name="T4" fmla="*/ 1 w 4756"/>
                <a:gd name="T5" fmla="*/ 9 h 1576"/>
                <a:gd name="T6" fmla="*/ 1 w 4756"/>
                <a:gd name="T7" fmla="*/ 9 h 1576"/>
                <a:gd name="T8" fmla="*/ 2 w 4756"/>
                <a:gd name="T9" fmla="*/ 8 h 1576"/>
                <a:gd name="T10" fmla="*/ 2 w 4756"/>
                <a:gd name="T11" fmla="*/ 7 h 1576"/>
                <a:gd name="T12" fmla="*/ 3 w 4756"/>
                <a:gd name="T13" fmla="*/ 6 h 1576"/>
                <a:gd name="T14" fmla="*/ 3 w 4756"/>
                <a:gd name="T15" fmla="*/ 6 h 1576"/>
                <a:gd name="T16" fmla="*/ 4 w 4756"/>
                <a:gd name="T17" fmla="*/ 5 h 1576"/>
                <a:gd name="T18" fmla="*/ 4 w 4756"/>
                <a:gd name="T19" fmla="*/ 5 h 1576"/>
                <a:gd name="T20" fmla="*/ 5 w 4756"/>
                <a:gd name="T21" fmla="*/ 4 h 1576"/>
                <a:gd name="T22" fmla="*/ 6 w 4756"/>
                <a:gd name="T23" fmla="*/ 3 h 1576"/>
                <a:gd name="T24" fmla="*/ 6 w 4756"/>
                <a:gd name="T25" fmla="*/ 3 h 1576"/>
                <a:gd name="T26" fmla="*/ 7 w 4756"/>
                <a:gd name="T27" fmla="*/ 2 h 1576"/>
                <a:gd name="T28" fmla="*/ 8 w 4756"/>
                <a:gd name="T29" fmla="*/ 2 h 1576"/>
                <a:gd name="T30" fmla="*/ 8 w 4756"/>
                <a:gd name="T31" fmla="*/ 2 h 1576"/>
                <a:gd name="T32" fmla="*/ 9 w 4756"/>
                <a:gd name="T33" fmla="*/ 1 h 1576"/>
                <a:gd name="T34" fmla="*/ 10 w 4756"/>
                <a:gd name="T35" fmla="*/ 1 h 1576"/>
                <a:gd name="T36" fmla="*/ 11 w 4756"/>
                <a:gd name="T37" fmla="*/ 1 h 1576"/>
                <a:gd name="T38" fmla="*/ 12 w 4756"/>
                <a:gd name="T39" fmla="*/ 1 h 1576"/>
                <a:gd name="T40" fmla="*/ 12 w 4756"/>
                <a:gd name="T41" fmla="*/ 0 h 1576"/>
                <a:gd name="T42" fmla="*/ 13 w 4756"/>
                <a:gd name="T43" fmla="*/ 0 h 1576"/>
                <a:gd name="T44" fmla="*/ 14 w 4756"/>
                <a:gd name="T45" fmla="*/ 0 h 1576"/>
                <a:gd name="T46" fmla="*/ 15 w 4756"/>
                <a:gd name="T47" fmla="*/ 0 h 1576"/>
                <a:gd name="T48" fmla="*/ 16 w 4756"/>
                <a:gd name="T49" fmla="*/ 0 h 1576"/>
                <a:gd name="T50" fmla="*/ 17 w 4756"/>
                <a:gd name="T51" fmla="*/ 0 h 1576"/>
                <a:gd name="T52" fmla="*/ 18 w 4756"/>
                <a:gd name="T53" fmla="*/ 0 h 1576"/>
                <a:gd name="T54" fmla="*/ 19 w 4756"/>
                <a:gd name="T55" fmla="*/ 0 h 1576"/>
                <a:gd name="T56" fmla="*/ 19 w 4756"/>
                <a:gd name="T57" fmla="*/ 0 h 1576"/>
                <a:gd name="T58" fmla="*/ 20 w 4756"/>
                <a:gd name="T59" fmla="*/ 1 h 1576"/>
                <a:gd name="T60" fmla="*/ 21 w 4756"/>
                <a:gd name="T61" fmla="*/ 1 h 1576"/>
                <a:gd name="T62" fmla="*/ 22 w 4756"/>
                <a:gd name="T63" fmla="*/ 1 h 1576"/>
                <a:gd name="T64" fmla="*/ 23 w 4756"/>
                <a:gd name="T65" fmla="*/ 1 h 1576"/>
                <a:gd name="T66" fmla="*/ 24 w 4756"/>
                <a:gd name="T67" fmla="*/ 2 h 1576"/>
                <a:gd name="T68" fmla="*/ 24 w 4756"/>
                <a:gd name="T69" fmla="*/ 2 h 1576"/>
                <a:gd name="T70" fmla="*/ 25 w 4756"/>
                <a:gd name="T71" fmla="*/ 2 h 1576"/>
                <a:gd name="T72" fmla="*/ 26 w 4756"/>
                <a:gd name="T73" fmla="*/ 3 h 1576"/>
                <a:gd name="T74" fmla="*/ 26 w 4756"/>
                <a:gd name="T75" fmla="*/ 3 h 1576"/>
                <a:gd name="T76" fmla="*/ 27 w 4756"/>
                <a:gd name="T77" fmla="*/ 4 h 1576"/>
                <a:gd name="T78" fmla="*/ 28 w 4756"/>
                <a:gd name="T79" fmla="*/ 5 h 1576"/>
                <a:gd name="T80" fmla="*/ 28 w 4756"/>
                <a:gd name="T81" fmla="*/ 5 h 1576"/>
                <a:gd name="T82" fmla="*/ 29 w 4756"/>
                <a:gd name="T83" fmla="*/ 6 h 1576"/>
                <a:gd name="T84" fmla="*/ 29 w 4756"/>
                <a:gd name="T85" fmla="*/ 6 h 1576"/>
                <a:gd name="T86" fmla="*/ 30 w 4756"/>
                <a:gd name="T87" fmla="*/ 7 h 1576"/>
                <a:gd name="T88" fmla="*/ 30 w 4756"/>
                <a:gd name="T89" fmla="*/ 8 h 1576"/>
                <a:gd name="T90" fmla="*/ 31 w 4756"/>
                <a:gd name="T91" fmla="*/ 9 h 1576"/>
                <a:gd name="T92" fmla="*/ 31 w 4756"/>
                <a:gd name="T93" fmla="*/ 9 h 1576"/>
                <a:gd name="T94" fmla="*/ 32 w 4756"/>
                <a:gd name="T95" fmla="*/ 10 h 1576"/>
                <a:gd name="T96" fmla="*/ 32 w 4756"/>
                <a:gd name="T97" fmla="*/ 11 h 157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756"/>
                <a:gd name="T148" fmla="*/ 0 h 1576"/>
                <a:gd name="T149" fmla="*/ 4756 w 4756"/>
                <a:gd name="T150" fmla="*/ 1576 h 157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756" h="1576">
                  <a:moveTo>
                    <a:pt x="0" y="1576"/>
                  </a:moveTo>
                  <a:lnTo>
                    <a:pt x="0" y="1576"/>
                  </a:lnTo>
                  <a:lnTo>
                    <a:pt x="24" y="1518"/>
                  </a:lnTo>
                  <a:lnTo>
                    <a:pt x="50" y="1462"/>
                  </a:lnTo>
                  <a:lnTo>
                    <a:pt x="78" y="1406"/>
                  </a:lnTo>
                  <a:lnTo>
                    <a:pt x="108" y="1350"/>
                  </a:lnTo>
                  <a:lnTo>
                    <a:pt x="138" y="1296"/>
                  </a:lnTo>
                  <a:lnTo>
                    <a:pt x="170" y="1242"/>
                  </a:lnTo>
                  <a:lnTo>
                    <a:pt x="204" y="1190"/>
                  </a:lnTo>
                  <a:lnTo>
                    <a:pt x="238" y="1138"/>
                  </a:lnTo>
                  <a:lnTo>
                    <a:pt x="272" y="1086"/>
                  </a:lnTo>
                  <a:lnTo>
                    <a:pt x="310" y="1036"/>
                  </a:lnTo>
                  <a:lnTo>
                    <a:pt x="348" y="988"/>
                  </a:lnTo>
                  <a:lnTo>
                    <a:pt x="386" y="940"/>
                  </a:lnTo>
                  <a:lnTo>
                    <a:pt x="426" y="892"/>
                  </a:lnTo>
                  <a:lnTo>
                    <a:pt x="468" y="846"/>
                  </a:lnTo>
                  <a:lnTo>
                    <a:pt x="510" y="800"/>
                  </a:lnTo>
                  <a:lnTo>
                    <a:pt x="552" y="756"/>
                  </a:lnTo>
                  <a:lnTo>
                    <a:pt x="596" y="712"/>
                  </a:lnTo>
                  <a:lnTo>
                    <a:pt x="642" y="670"/>
                  </a:lnTo>
                  <a:lnTo>
                    <a:pt x="688" y="630"/>
                  </a:lnTo>
                  <a:lnTo>
                    <a:pt x="736" y="590"/>
                  </a:lnTo>
                  <a:lnTo>
                    <a:pt x="784" y="550"/>
                  </a:lnTo>
                  <a:lnTo>
                    <a:pt x="834" y="512"/>
                  </a:lnTo>
                  <a:lnTo>
                    <a:pt x="884" y="476"/>
                  </a:lnTo>
                  <a:lnTo>
                    <a:pt x="934" y="440"/>
                  </a:lnTo>
                  <a:lnTo>
                    <a:pt x="986" y="406"/>
                  </a:lnTo>
                  <a:lnTo>
                    <a:pt x="1040" y="374"/>
                  </a:lnTo>
                  <a:lnTo>
                    <a:pt x="1092" y="342"/>
                  </a:lnTo>
                  <a:lnTo>
                    <a:pt x="1148" y="312"/>
                  </a:lnTo>
                  <a:lnTo>
                    <a:pt x="1202" y="282"/>
                  </a:lnTo>
                  <a:lnTo>
                    <a:pt x="1258" y="254"/>
                  </a:lnTo>
                  <a:lnTo>
                    <a:pt x="1316" y="228"/>
                  </a:lnTo>
                  <a:lnTo>
                    <a:pt x="1374" y="202"/>
                  </a:lnTo>
                  <a:lnTo>
                    <a:pt x="1432" y="178"/>
                  </a:lnTo>
                  <a:lnTo>
                    <a:pt x="1490" y="156"/>
                  </a:lnTo>
                  <a:lnTo>
                    <a:pt x="1550" y="136"/>
                  </a:lnTo>
                  <a:lnTo>
                    <a:pt x="1610" y="116"/>
                  </a:lnTo>
                  <a:lnTo>
                    <a:pt x="1672" y="98"/>
                  </a:lnTo>
                  <a:lnTo>
                    <a:pt x="1732" y="80"/>
                  </a:lnTo>
                  <a:lnTo>
                    <a:pt x="1794" y="66"/>
                  </a:lnTo>
                  <a:lnTo>
                    <a:pt x="1858" y="52"/>
                  </a:lnTo>
                  <a:lnTo>
                    <a:pt x="1922" y="40"/>
                  </a:lnTo>
                  <a:lnTo>
                    <a:pt x="1984" y="30"/>
                  </a:lnTo>
                  <a:lnTo>
                    <a:pt x="2050" y="20"/>
                  </a:lnTo>
                  <a:lnTo>
                    <a:pt x="2114" y="12"/>
                  </a:lnTo>
                  <a:lnTo>
                    <a:pt x="2180" y="8"/>
                  </a:lnTo>
                  <a:lnTo>
                    <a:pt x="2246" y="2"/>
                  </a:lnTo>
                  <a:lnTo>
                    <a:pt x="2312" y="0"/>
                  </a:lnTo>
                  <a:lnTo>
                    <a:pt x="2378" y="0"/>
                  </a:lnTo>
                  <a:lnTo>
                    <a:pt x="2444" y="0"/>
                  </a:lnTo>
                  <a:lnTo>
                    <a:pt x="2510" y="2"/>
                  </a:lnTo>
                  <a:lnTo>
                    <a:pt x="2576" y="8"/>
                  </a:lnTo>
                  <a:lnTo>
                    <a:pt x="2642" y="12"/>
                  </a:lnTo>
                  <a:lnTo>
                    <a:pt x="2706" y="20"/>
                  </a:lnTo>
                  <a:lnTo>
                    <a:pt x="2772" y="30"/>
                  </a:lnTo>
                  <a:lnTo>
                    <a:pt x="2834" y="40"/>
                  </a:lnTo>
                  <a:lnTo>
                    <a:pt x="2898" y="52"/>
                  </a:lnTo>
                  <a:lnTo>
                    <a:pt x="2962" y="66"/>
                  </a:lnTo>
                  <a:lnTo>
                    <a:pt x="3024" y="80"/>
                  </a:lnTo>
                  <a:lnTo>
                    <a:pt x="3084" y="98"/>
                  </a:lnTo>
                  <a:lnTo>
                    <a:pt x="3146" y="116"/>
                  </a:lnTo>
                  <a:lnTo>
                    <a:pt x="3206" y="136"/>
                  </a:lnTo>
                  <a:lnTo>
                    <a:pt x="3266" y="156"/>
                  </a:lnTo>
                  <a:lnTo>
                    <a:pt x="3324" y="178"/>
                  </a:lnTo>
                  <a:lnTo>
                    <a:pt x="3382" y="202"/>
                  </a:lnTo>
                  <a:lnTo>
                    <a:pt x="3440" y="228"/>
                  </a:lnTo>
                  <a:lnTo>
                    <a:pt x="3498" y="254"/>
                  </a:lnTo>
                  <a:lnTo>
                    <a:pt x="3554" y="282"/>
                  </a:lnTo>
                  <a:lnTo>
                    <a:pt x="3608" y="312"/>
                  </a:lnTo>
                  <a:lnTo>
                    <a:pt x="3664" y="342"/>
                  </a:lnTo>
                  <a:lnTo>
                    <a:pt x="3716" y="374"/>
                  </a:lnTo>
                  <a:lnTo>
                    <a:pt x="3770" y="406"/>
                  </a:lnTo>
                  <a:lnTo>
                    <a:pt x="3822" y="440"/>
                  </a:lnTo>
                  <a:lnTo>
                    <a:pt x="3872" y="476"/>
                  </a:lnTo>
                  <a:lnTo>
                    <a:pt x="3922" y="512"/>
                  </a:lnTo>
                  <a:lnTo>
                    <a:pt x="3972" y="550"/>
                  </a:lnTo>
                  <a:lnTo>
                    <a:pt x="4020" y="590"/>
                  </a:lnTo>
                  <a:lnTo>
                    <a:pt x="4068" y="630"/>
                  </a:lnTo>
                  <a:lnTo>
                    <a:pt x="4114" y="670"/>
                  </a:lnTo>
                  <a:lnTo>
                    <a:pt x="4160" y="712"/>
                  </a:lnTo>
                  <a:lnTo>
                    <a:pt x="4204" y="756"/>
                  </a:lnTo>
                  <a:lnTo>
                    <a:pt x="4246" y="800"/>
                  </a:lnTo>
                  <a:lnTo>
                    <a:pt x="4288" y="846"/>
                  </a:lnTo>
                  <a:lnTo>
                    <a:pt x="4330" y="892"/>
                  </a:lnTo>
                  <a:lnTo>
                    <a:pt x="4370" y="940"/>
                  </a:lnTo>
                  <a:lnTo>
                    <a:pt x="4410" y="988"/>
                  </a:lnTo>
                  <a:lnTo>
                    <a:pt x="4446" y="1036"/>
                  </a:lnTo>
                  <a:lnTo>
                    <a:pt x="4484" y="1086"/>
                  </a:lnTo>
                  <a:lnTo>
                    <a:pt x="4518" y="1138"/>
                  </a:lnTo>
                  <a:lnTo>
                    <a:pt x="4552" y="1190"/>
                  </a:lnTo>
                  <a:lnTo>
                    <a:pt x="4586" y="1242"/>
                  </a:lnTo>
                  <a:lnTo>
                    <a:pt x="4618" y="1296"/>
                  </a:lnTo>
                  <a:lnTo>
                    <a:pt x="4648" y="1350"/>
                  </a:lnTo>
                  <a:lnTo>
                    <a:pt x="4678" y="1406"/>
                  </a:lnTo>
                  <a:lnTo>
                    <a:pt x="4706" y="1462"/>
                  </a:lnTo>
                  <a:lnTo>
                    <a:pt x="4732" y="1518"/>
                  </a:lnTo>
                  <a:lnTo>
                    <a:pt x="4756" y="1576"/>
                  </a:lnTo>
                  <a:lnTo>
                    <a:pt x="0" y="15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9496" tIns="49748" rIns="99496" bIns="49748"/>
            <a:lstStyle/>
            <a:p>
              <a:endParaRPr lang="zh-CN" altLang="en-US"/>
            </a:p>
          </p:txBody>
        </p:sp>
        <p:sp>
          <p:nvSpPr>
            <p:cNvPr id="23561" name="Line 367">
              <a:extLst>
                <a:ext uri="{FF2B5EF4-FFF2-40B4-BE49-F238E27FC236}">
                  <a16:creationId xmlns:a16="http://schemas.microsoft.com/office/drawing/2014/main" id="{63F91042-6AC2-496F-B96F-37C7C1F8BA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3" y="1611"/>
              <a:ext cx="3243" cy="1"/>
            </a:xfrm>
            <a:prstGeom prst="line">
              <a:avLst/>
            </a:prstGeom>
            <a:noFill/>
            <a:ln w="25400" cap="rnd">
              <a:solidFill>
                <a:srgbClr val="FF5722"/>
              </a:solidFill>
              <a:prstDash val="sysDot"/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noFill/>
                </a14:hiddenFill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23562" name="Line 368">
              <a:extLst>
                <a:ext uri="{FF2B5EF4-FFF2-40B4-BE49-F238E27FC236}">
                  <a16:creationId xmlns:a16="http://schemas.microsoft.com/office/drawing/2014/main" id="{DB56D44B-9B39-4D7E-905E-983E2D260D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5" y="1883"/>
              <a:ext cx="2631" cy="1"/>
            </a:xfrm>
            <a:prstGeom prst="line">
              <a:avLst/>
            </a:prstGeom>
            <a:noFill/>
            <a:ln w="25400" cap="rnd">
              <a:solidFill>
                <a:srgbClr val="FF5722"/>
              </a:solidFill>
              <a:prstDash val="sysDot"/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noFill/>
                </a14:hiddenFill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23563" name="Line 369">
              <a:extLst>
                <a:ext uri="{FF2B5EF4-FFF2-40B4-BE49-F238E27FC236}">
                  <a16:creationId xmlns:a16="http://schemas.microsoft.com/office/drawing/2014/main" id="{9047D421-0E08-415D-A7B2-36E585287A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5" y="2156"/>
              <a:ext cx="2382" cy="1"/>
            </a:xfrm>
            <a:prstGeom prst="line">
              <a:avLst/>
            </a:prstGeom>
            <a:noFill/>
            <a:ln w="25400" cap="rnd">
              <a:solidFill>
                <a:srgbClr val="FF5722"/>
              </a:solidFill>
              <a:prstDash val="sysDot"/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noFill/>
                </a14:hiddenFill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23564" name="Text Box 370">
              <a:extLst>
                <a:ext uri="{FF2B5EF4-FFF2-40B4-BE49-F238E27FC236}">
                  <a16:creationId xmlns:a16="http://schemas.microsoft.com/office/drawing/2014/main" id="{44B54296-D6E3-4B2E-838E-3F42EF9C0C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7" y="1453"/>
              <a:ext cx="115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9496" tIns="49748" rIns="99496" bIns="49748">
              <a:spAutoFit/>
            </a:bodyPr>
            <a:lstStyle/>
            <a:p>
              <a:pPr algn="r" latinLnBrk="1">
                <a:buFont typeface="Arial" charset="0"/>
                <a:buNone/>
                <a:defRPr/>
              </a:pPr>
              <a:r>
                <a:rPr lang="en-US" altLang="zh-CN" sz="1100" b="1">
                  <a:solidFill>
                    <a:srgbClr val="FF5722"/>
                  </a:solidFill>
                  <a:latin typeface="Arial Black" charset="0"/>
                  <a:ea typeface="Gulim" charset="0"/>
                  <a:cs typeface="Gulim" charset="0"/>
                  <a:sym typeface="Arial Black" charset="0"/>
                </a:rPr>
                <a:t>Contemporary Colors</a:t>
              </a: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23565" name="Text Box 371">
              <a:extLst>
                <a:ext uri="{FF2B5EF4-FFF2-40B4-BE49-F238E27FC236}">
                  <a16:creationId xmlns:a16="http://schemas.microsoft.com/office/drawing/2014/main" id="{1664B2ED-8D1F-488E-902E-AAC8EBCA13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6" y="1725"/>
              <a:ext cx="104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9496" tIns="49748" rIns="99496" bIns="49748">
              <a:spAutoFit/>
            </a:bodyPr>
            <a:lstStyle/>
            <a:p>
              <a:pPr algn="r" latinLnBrk="1">
                <a:buFont typeface="Arial" charset="0"/>
                <a:buNone/>
                <a:defRPr/>
              </a:pPr>
              <a:r>
                <a:rPr lang="en-US" altLang="zh-CN" sz="1100" b="1">
                  <a:solidFill>
                    <a:srgbClr val="FF5722"/>
                  </a:solidFill>
                  <a:latin typeface="Arial Black" charset="0"/>
                  <a:ea typeface="Gulim" charset="0"/>
                  <a:cs typeface="Gulim" charset="0"/>
                  <a:sym typeface="Arial Black" charset="0"/>
                </a:rPr>
                <a:t>Top Quality Design</a:t>
              </a: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23566" name="Text Box 372">
              <a:extLst>
                <a:ext uri="{FF2B5EF4-FFF2-40B4-BE49-F238E27FC236}">
                  <a16:creationId xmlns:a16="http://schemas.microsoft.com/office/drawing/2014/main" id="{4040FC99-3E66-49DD-8DC4-EAFDB18E19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8" y="1997"/>
              <a:ext cx="106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9496" tIns="49748" rIns="99496" bIns="49748">
              <a:spAutoFit/>
            </a:bodyPr>
            <a:lstStyle/>
            <a:p>
              <a:pPr algn="r" latinLnBrk="1">
                <a:buFont typeface="Arial" charset="0"/>
                <a:buNone/>
                <a:defRPr/>
              </a:pPr>
              <a:r>
                <a:rPr lang="en-US" altLang="zh-CN" sz="1100" b="1">
                  <a:solidFill>
                    <a:srgbClr val="FF5722"/>
                  </a:solidFill>
                  <a:latin typeface="Arial Black" charset="0"/>
                  <a:ea typeface="Gulim" charset="0"/>
                  <a:cs typeface="Gulim" charset="0"/>
                  <a:sym typeface="Arial Black" charset="0"/>
                </a:rPr>
                <a:t>Diversity of Culture</a:t>
              </a: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23567" name="Text Box 373">
              <a:extLst>
                <a:ext uri="{FF2B5EF4-FFF2-40B4-BE49-F238E27FC236}">
                  <a16:creationId xmlns:a16="http://schemas.microsoft.com/office/drawing/2014/main" id="{135F9406-243A-4DA7-A12C-7D215A72D1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"/>
              <a:ext cx="2703" cy="1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9496" tIns="49748" rIns="99496" bIns="49748">
              <a:spAutoFit/>
            </a:bodyPr>
            <a:lstStyle/>
            <a:p>
              <a:pPr latinLnBrk="1">
                <a:buFont typeface="Arial" charset="0"/>
                <a:buNone/>
                <a:defRPr/>
              </a:pPr>
              <a:r>
                <a:rPr lang="en-US" altLang="zh-CN" sz="2000" b="1">
                  <a:solidFill>
                    <a:srgbClr val="262626"/>
                  </a:solidFill>
                  <a:latin typeface="Arial Black" charset="0"/>
                  <a:ea typeface="Gulim" charset="0"/>
                  <a:cs typeface="Gulim" charset="0"/>
                  <a:sym typeface="Arial Black" charset="0"/>
                </a:rPr>
                <a:t>PowerPoint Presentation</a:t>
              </a:r>
              <a:endParaRPr lang="zh-CN" altLang="en-US" sz="2000" b="1">
                <a:solidFill>
                  <a:srgbClr val="262626"/>
                </a:solidFill>
                <a:latin typeface="Arial Black" charset="0"/>
                <a:ea typeface="Gulim" charset="0"/>
                <a:cs typeface="Gulim" charset="0"/>
                <a:sym typeface="Arial Black" charset="0"/>
              </a:endParaRPr>
            </a:p>
            <a:p>
              <a:pPr latinLnBrk="1">
                <a:buFont typeface="Arial" charset="0"/>
                <a:buNone/>
                <a:defRPr/>
              </a:pPr>
              <a:r>
                <a:rPr lang="en-US" altLang="zh-CN" sz="1300" b="1">
                  <a:solidFill>
                    <a:srgbClr val="262626"/>
                  </a:solidFill>
                  <a:latin typeface="Arial" charset="0"/>
                  <a:ea typeface="Gulim" charset="0"/>
                  <a:cs typeface="Gulim" charset="0"/>
                  <a:sym typeface="Arial" charset="0"/>
                </a:rPr>
                <a:t>PowerPoint is a complete presentation graphics package.</a:t>
              </a:r>
              <a:endParaRPr lang="zh-CN" altLang="en-US" sz="1300" b="1">
                <a:solidFill>
                  <a:srgbClr val="262626"/>
                </a:solidFill>
                <a:latin typeface="Arial" charset="0"/>
                <a:ea typeface="Gulim" charset="0"/>
                <a:cs typeface="Gulim" charset="0"/>
                <a:sym typeface="Arial" charset="0"/>
              </a:endParaRPr>
            </a:p>
            <a:p>
              <a:pPr latinLnBrk="1">
                <a:buFont typeface="Arial" charset="0"/>
                <a:buNone/>
                <a:defRPr/>
              </a:pPr>
              <a:r>
                <a:rPr lang="en-US" altLang="zh-CN" sz="1300" b="1">
                  <a:solidFill>
                    <a:srgbClr val="262626"/>
                  </a:solidFill>
                  <a:latin typeface="Arial" charset="0"/>
                  <a:ea typeface="Gulim" charset="0"/>
                  <a:cs typeface="Gulim" charset="0"/>
                  <a:sym typeface="Arial" charset="0"/>
                </a:rPr>
                <a:t>It gives everything you need to produce a professional-looking presentation.</a:t>
              </a:r>
              <a:endParaRPr lang="zh-CN" altLang="en-US" sz="1300" b="1">
                <a:solidFill>
                  <a:srgbClr val="262626"/>
                </a:solidFill>
                <a:latin typeface="Arial" charset="0"/>
                <a:ea typeface="Gulim" charset="0"/>
                <a:cs typeface="Gulim" charset="0"/>
                <a:sym typeface="Arial" charset="0"/>
              </a:endParaRPr>
            </a:p>
            <a:p>
              <a:pPr latinLnBrk="1">
                <a:buFont typeface="Arial" charset="0"/>
                <a:buNone/>
                <a:defRPr/>
              </a:pPr>
              <a:endParaRPr lang="zh-CN" altLang="en-US" sz="1300" b="1">
                <a:solidFill>
                  <a:srgbClr val="262626"/>
                </a:solidFill>
                <a:latin typeface="Arial" charset="0"/>
                <a:ea typeface="Gulim" charset="0"/>
                <a:cs typeface="Gulim" charset="0"/>
                <a:sym typeface="Arial" charset="0"/>
              </a:endParaRPr>
            </a:p>
            <a:p>
              <a:pPr latinLnBrk="1">
                <a:buFont typeface="Arial" charset="0"/>
                <a:buNone/>
                <a:defRPr/>
              </a:pPr>
              <a:r>
                <a:rPr lang="en-US" altLang="zh-CN" sz="1300" b="1">
                  <a:solidFill>
                    <a:srgbClr val="262626"/>
                  </a:solidFill>
                  <a:latin typeface="Arial" charset="0"/>
                  <a:ea typeface="Gulim" charset="0"/>
                  <a:cs typeface="Gulim" charset="0"/>
                  <a:sym typeface="Arial" charset="0"/>
                </a:rPr>
                <a:t>PowerPoint offers word processing, outlining, drawing, graphing, and presentation management Tools-all designed to be EAS Y to use and learn.</a:t>
              </a: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23568" name="Text Box 374">
              <a:extLst>
                <a:ext uri="{FF2B5EF4-FFF2-40B4-BE49-F238E27FC236}">
                  <a16:creationId xmlns:a16="http://schemas.microsoft.com/office/drawing/2014/main" id="{8450A832-4C0C-4122-B637-1D2D40158A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5" y="2156"/>
              <a:ext cx="1680" cy="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9496" tIns="49748" rIns="99496" bIns="49748">
              <a:spAutoFit/>
            </a:bodyPr>
            <a:lstStyle/>
            <a:p>
              <a:pPr algn="r" latinLnBrk="1">
                <a:buFont typeface="Arial" charset="0"/>
                <a:buNone/>
                <a:defRPr/>
              </a:pPr>
              <a:r>
                <a:rPr lang="en-US" altLang="zh-CN" sz="1100" b="1">
                  <a:solidFill>
                    <a:srgbClr val="666666"/>
                  </a:solidFill>
                  <a:latin typeface="Arial" charset="0"/>
                  <a:ea typeface="Gulim" charset="0"/>
                  <a:cs typeface="Gulim" charset="0"/>
                  <a:sym typeface="Arial" charset="0"/>
                </a:rPr>
                <a:t>Our easy-to-use and functional</a:t>
              </a:r>
              <a:endParaRPr lang="zh-CN" altLang="en-US" sz="1100" b="1">
                <a:solidFill>
                  <a:srgbClr val="666666"/>
                </a:solidFill>
                <a:latin typeface="Arial" charset="0"/>
                <a:ea typeface="Gulim" charset="0"/>
                <a:cs typeface="Gulim" charset="0"/>
                <a:sym typeface="Arial" charset="0"/>
              </a:endParaRPr>
            </a:p>
            <a:p>
              <a:pPr algn="r" latinLnBrk="1">
                <a:buFont typeface="Arial" charset="0"/>
                <a:buNone/>
                <a:defRPr/>
              </a:pPr>
              <a:r>
                <a:rPr lang="en-US" altLang="zh-CN" sz="1100" b="1">
                  <a:solidFill>
                    <a:srgbClr val="666666"/>
                  </a:solidFill>
                  <a:latin typeface="Arial" charset="0"/>
                  <a:ea typeface="Gulim" charset="0"/>
                  <a:cs typeface="Gulim" charset="0"/>
                  <a:sym typeface="Arial" charset="0"/>
                </a:rPr>
                <a:t>Search engine helps locate the right</a:t>
              </a:r>
              <a:endParaRPr lang="zh-CN" altLang="en-US" sz="1100" b="1">
                <a:solidFill>
                  <a:srgbClr val="666666"/>
                </a:solidFill>
                <a:latin typeface="Arial" charset="0"/>
                <a:ea typeface="Gulim" charset="0"/>
                <a:cs typeface="Gulim" charset="0"/>
                <a:sym typeface="Arial" charset="0"/>
              </a:endParaRPr>
            </a:p>
            <a:p>
              <a:pPr algn="r" latinLnBrk="1">
                <a:buFont typeface="Arial" charset="0"/>
                <a:buNone/>
                <a:defRPr/>
              </a:pPr>
              <a:r>
                <a:rPr lang="en-US" altLang="zh-CN" sz="1100" b="1">
                  <a:solidFill>
                    <a:srgbClr val="666666"/>
                  </a:solidFill>
                  <a:latin typeface="Arial" charset="0"/>
                  <a:ea typeface="Gulim" charset="0"/>
                  <a:cs typeface="Gulim" charset="0"/>
                  <a:sym typeface="Arial" charset="0"/>
                </a:rPr>
                <a:t>Templates quickly saving you time</a:t>
              </a: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1" name="Group 2">
            <a:extLst>
              <a:ext uri="{FF2B5EF4-FFF2-40B4-BE49-F238E27FC236}">
                <a16:creationId xmlns:a16="http://schemas.microsoft.com/office/drawing/2014/main" id="{ACD5CFDC-B3D4-4893-BA9A-687F318EAAB1}"/>
              </a:ext>
            </a:extLst>
          </p:cNvPr>
          <p:cNvGrpSpPr>
            <a:grpSpLocks/>
          </p:cNvGrpSpPr>
          <p:nvPr/>
        </p:nvGrpSpPr>
        <p:grpSpPr bwMode="auto">
          <a:xfrm>
            <a:off x="714375" y="1612900"/>
            <a:ext cx="7421563" cy="4264025"/>
            <a:chOff x="0" y="0"/>
            <a:chExt cx="7421563" cy="4264025"/>
          </a:xfrm>
        </p:grpSpPr>
        <p:sp>
          <p:nvSpPr>
            <p:cNvPr id="24579" name="Rectangle 57">
              <a:extLst>
                <a:ext uri="{FF2B5EF4-FFF2-40B4-BE49-F238E27FC236}">
                  <a16:creationId xmlns:a16="http://schemas.microsoft.com/office/drawing/2014/main" id="{D8584971-6434-450A-BF40-2B2DA21F02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550" y="3184525"/>
              <a:ext cx="6408738" cy="358775"/>
            </a:xfrm>
            <a:prstGeom prst="rect">
              <a:avLst/>
            </a:prstGeom>
            <a:solidFill>
              <a:srgbClr val="FFFFFF">
                <a:alpha val="3411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atinLnBrk="1">
                <a:buFont typeface="Arial" charset="0"/>
                <a:buNone/>
                <a:defRPr/>
              </a:pPr>
              <a:endParaRPr lang="zh-CN" sz="2000" b="1">
                <a:solidFill>
                  <a:srgbClr val="000000"/>
                </a:solidFill>
                <a:latin typeface="Gulim" charset="0"/>
                <a:ea typeface="Gulim" charset="0"/>
                <a:cs typeface="Gulim" charset="0"/>
                <a:sym typeface="Gulim" charset="0"/>
              </a:endParaRPr>
            </a:p>
          </p:txBody>
        </p:sp>
        <p:sp>
          <p:nvSpPr>
            <p:cNvPr id="24580" name="Rectangle 58">
              <a:extLst>
                <a:ext uri="{FF2B5EF4-FFF2-40B4-BE49-F238E27FC236}">
                  <a16:creationId xmlns:a16="http://schemas.microsoft.com/office/drawing/2014/main" id="{D9B3CDAF-04B0-4B07-BE7A-EDA46B53D5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7900" y="2449513"/>
              <a:ext cx="6408738" cy="358775"/>
            </a:xfrm>
            <a:prstGeom prst="rect">
              <a:avLst/>
            </a:prstGeom>
            <a:solidFill>
              <a:srgbClr val="FFFFFF">
                <a:alpha val="3411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atinLnBrk="1">
                <a:buFont typeface="Arial" charset="0"/>
                <a:buNone/>
                <a:defRPr/>
              </a:pPr>
              <a:endParaRPr lang="zh-CN" sz="2000" b="1">
                <a:solidFill>
                  <a:srgbClr val="000000"/>
                </a:solidFill>
                <a:latin typeface="Gulim" charset="0"/>
                <a:ea typeface="Gulim" charset="0"/>
                <a:cs typeface="Gulim" charset="0"/>
                <a:sym typeface="Gulim" charset="0"/>
              </a:endParaRPr>
            </a:p>
          </p:txBody>
        </p:sp>
        <p:sp>
          <p:nvSpPr>
            <p:cNvPr id="24581" name="Rectangle 59">
              <a:extLst>
                <a:ext uri="{FF2B5EF4-FFF2-40B4-BE49-F238E27FC236}">
                  <a16:creationId xmlns:a16="http://schemas.microsoft.com/office/drawing/2014/main" id="{6571B618-4EE0-4226-8E88-B9CB800A4B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550" y="1743075"/>
              <a:ext cx="6408738" cy="358775"/>
            </a:xfrm>
            <a:prstGeom prst="rect">
              <a:avLst/>
            </a:prstGeom>
            <a:solidFill>
              <a:srgbClr val="FFFFFF">
                <a:alpha val="3411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atinLnBrk="1">
                <a:buFont typeface="Arial" charset="0"/>
                <a:buNone/>
                <a:defRPr/>
              </a:pPr>
              <a:endParaRPr lang="zh-CN" sz="2000" b="1">
                <a:solidFill>
                  <a:srgbClr val="000000"/>
                </a:solidFill>
                <a:latin typeface="Gulim" charset="0"/>
                <a:ea typeface="Gulim" charset="0"/>
                <a:cs typeface="Gulim" charset="0"/>
                <a:sym typeface="Gulim" charset="0"/>
              </a:endParaRPr>
            </a:p>
          </p:txBody>
        </p:sp>
        <p:sp>
          <p:nvSpPr>
            <p:cNvPr id="24582" name="Rectangle 60">
              <a:extLst>
                <a:ext uri="{FF2B5EF4-FFF2-40B4-BE49-F238E27FC236}">
                  <a16:creationId xmlns:a16="http://schemas.microsoft.com/office/drawing/2014/main" id="{4DEE390B-99AB-4590-9FE5-4E2C2BA0AA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550" y="1023938"/>
              <a:ext cx="6408738" cy="358775"/>
            </a:xfrm>
            <a:prstGeom prst="rect">
              <a:avLst/>
            </a:prstGeom>
            <a:solidFill>
              <a:srgbClr val="FFFFFF">
                <a:alpha val="3411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atinLnBrk="1">
                <a:buFont typeface="Arial" charset="0"/>
                <a:buNone/>
                <a:defRPr/>
              </a:pPr>
              <a:endParaRPr lang="zh-CN" sz="2000" b="1">
                <a:solidFill>
                  <a:srgbClr val="000000"/>
                </a:solidFill>
                <a:latin typeface="Gulim" charset="0"/>
                <a:ea typeface="Gulim" charset="0"/>
                <a:cs typeface="Gulim" charset="0"/>
                <a:sym typeface="Gulim" charset="0"/>
              </a:endParaRPr>
            </a:p>
          </p:txBody>
        </p:sp>
        <p:sp>
          <p:nvSpPr>
            <p:cNvPr id="24583" name="Rectangle 61">
              <a:extLst>
                <a:ext uri="{FF2B5EF4-FFF2-40B4-BE49-F238E27FC236}">
                  <a16:creationId xmlns:a16="http://schemas.microsoft.com/office/drawing/2014/main" id="{97283C76-C95D-425D-91AB-BE2F483E1E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550" y="303213"/>
              <a:ext cx="6408738" cy="358775"/>
            </a:xfrm>
            <a:prstGeom prst="rect">
              <a:avLst/>
            </a:prstGeom>
            <a:solidFill>
              <a:srgbClr val="FFFFFF">
                <a:alpha val="3411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atinLnBrk="1">
                <a:buFont typeface="Arial" charset="0"/>
                <a:buNone/>
                <a:defRPr/>
              </a:pPr>
              <a:endParaRPr lang="zh-CN" sz="2000" b="1">
                <a:solidFill>
                  <a:srgbClr val="000000"/>
                </a:solidFill>
                <a:latin typeface="Gulim" charset="0"/>
                <a:ea typeface="Gulim" charset="0"/>
                <a:cs typeface="Gulim" charset="0"/>
                <a:sym typeface="Gulim" charset="0"/>
              </a:endParaRPr>
            </a:p>
          </p:txBody>
        </p:sp>
        <p:grpSp>
          <p:nvGrpSpPr>
            <p:cNvPr id="35847" name="Group 8">
              <a:extLst>
                <a:ext uri="{FF2B5EF4-FFF2-40B4-BE49-F238E27FC236}">
                  <a16:creationId xmlns:a16="http://schemas.microsoft.com/office/drawing/2014/main" id="{BD7C31FD-DE6E-4A7A-808C-EDA2197815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4297" y="3111500"/>
              <a:ext cx="1048512" cy="694944"/>
              <a:chOff x="0" y="0"/>
              <a:chExt cx="1048512" cy="694944"/>
            </a:xfrm>
          </p:grpSpPr>
          <p:pic>
            <p:nvPicPr>
              <p:cNvPr id="24673" name="Rectangle 62">
                <a:extLst>
                  <a:ext uri="{FF2B5EF4-FFF2-40B4-BE49-F238E27FC236}">
                    <a16:creationId xmlns:a16="http://schemas.microsoft.com/office/drawing/2014/main" id="{A5D543EA-D0FE-4BD2-8D6D-FFF2369F989D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1" y="0"/>
                <a:ext cx="1047750" cy="695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a16="http://schemas.microsoft.com/office/drawing/2014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sp>
            <p:nvSpPr>
              <p:cNvPr id="24674" name="Text Box 11">
                <a:extLst>
                  <a:ext uri="{FF2B5EF4-FFF2-40B4-BE49-F238E27FC236}">
                    <a16:creationId xmlns:a16="http://schemas.microsoft.com/office/drawing/2014/main" id="{71212570-5217-4693-846A-D978404F56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978" y="73025"/>
                <a:ext cx="719138" cy="358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a16="http://schemas.microsoft.com/office/drawing/2014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72000" tIns="0" rIns="72000" bIns="0" anchor="ctr"/>
              <a:lstStyle/>
              <a:p>
                <a:pPr algn="ctr">
                  <a:buFont typeface="Arial" charset="0"/>
                  <a:buNone/>
                  <a:defRPr/>
                </a:pPr>
                <a:endParaRPr lang="zh-CN" sz="2000" b="1">
                  <a:solidFill>
                    <a:srgbClr val="FFFFFF"/>
                  </a:solidFill>
                  <a:latin typeface="Times New Roman" charset="0"/>
                  <a:ea typeface="Gulim" charset="0"/>
                  <a:cs typeface="Gulim" charset="0"/>
                  <a:sym typeface="Times New Roman" charset="0"/>
                </a:endParaRPr>
              </a:p>
            </p:txBody>
          </p:sp>
        </p:grpSp>
        <p:grpSp>
          <p:nvGrpSpPr>
            <p:cNvPr id="35848" name="Group 11">
              <a:extLst>
                <a:ext uri="{FF2B5EF4-FFF2-40B4-BE49-F238E27FC236}">
                  <a16:creationId xmlns:a16="http://schemas.microsoft.com/office/drawing/2014/main" id="{44C530EF-94D1-4FF9-AD01-7626C8FB53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33625" y="2751836"/>
              <a:ext cx="1048512" cy="694944"/>
              <a:chOff x="0" y="0"/>
              <a:chExt cx="1048512" cy="694944"/>
            </a:xfrm>
          </p:grpSpPr>
          <p:pic>
            <p:nvPicPr>
              <p:cNvPr id="24671" name="Rectangle 63">
                <a:extLst>
                  <a:ext uri="{FF2B5EF4-FFF2-40B4-BE49-F238E27FC236}">
                    <a16:creationId xmlns:a16="http://schemas.microsoft.com/office/drawing/2014/main" id="{B1DFCFAB-0A7D-4AD0-ADED-B58F882D0E06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-698"/>
                <a:ext cx="1047750" cy="695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a16="http://schemas.microsoft.com/office/drawing/2014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sp>
            <p:nvSpPr>
              <p:cNvPr id="24672" name="Text Box 14">
                <a:extLst>
                  <a:ext uri="{FF2B5EF4-FFF2-40B4-BE49-F238E27FC236}">
                    <a16:creationId xmlns:a16="http://schemas.microsoft.com/office/drawing/2014/main" id="{5BAF5FCB-8532-4F26-BABE-D8F6335B21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788" y="72327"/>
                <a:ext cx="719137" cy="358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a16="http://schemas.microsoft.com/office/drawing/2014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72000" tIns="0" rIns="72000" bIns="0" anchor="ctr"/>
              <a:lstStyle/>
              <a:p>
                <a:pPr algn="ctr">
                  <a:buFont typeface="Arial" charset="0"/>
                  <a:buNone/>
                  <a:defRPr/>
                </a:pPr>
                <a:endParaRPr lang="zh-CN" sz="2000" b="1">
                  <a:solidFill>
                    <a:srgbClr val="FFFFFF"/>
                  </a:solidFill>
                  <a:latin typeface="Times New Roman" charset="0"/>
                  <a:ea typeface="Gulim" charset="0"/>
                  <a:cs typeface="Gulim" charset="0"/>
                  <a:sym typeface="Times New Roman" charset="0"/>
                </a:endParaRPr>
              </a:p>
            </p:txBody>
          </p:sp>
        </p:grpSp>
        <p:grpSp>
          <p:nvGrpSpPr>
            <p:cNvPr id="35849" name="Group 14">
              <a:extLst>
                <a:ext uri="{FF2B5EF4-FFF2-40B4-BE49-F238E27FC236}">
                  <a16:creationId xmlns:a16="http://schemas.microsoft.com/office/drawing/2014/main" id="{60F4A155-6040-40A5-B48B-A3A6EBE5B9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52953" y="2392172"/>
              <a:ext cx="1048512" cy="694944"/>
              <a:chOff x="0" y="0"/>
              <a:chExt cx="1048512" cy="694944"/>
            </a:xfrm>
          </p:grpSpPr>
          <p:pic>
            <p:nvPicPr>
              <p:cNvPr id="24669" name="Rectangle 64">
                <a:extLst>
                  <a:ext uri="{FF2B5EF4-FFF2-40B4-BE49-F238E27FC236}">
                    <a16:creationId xmlns:a16="http://schemas.microsoft.com/office/drawing/2014/main" id="{4A7D6995-3CF4-4B8A-B6B0-D686CE5C2CFA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90" y="191"/>
                <a:ext cx="1049337" cy="695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a16="http://schemas.microsoft.com/office/drawing/2014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sp>
            <p:nvSpPr>
              <p:cNvPr id="24670" name="Text Box 17">
                <a:extLst>
                  <a:ext uri="{FF2B5EF4-FFF2-40B4-BE49-F238E27FC236}">
                    <a16:creationId xmlns:a16="http://schemas.microsoft.com/office/drawing/2014/main" id="{B9D8F783-CFD3-4E41-9AFC-0638D6ED0F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185" y="71628"/>
                <a:ext cx="722312" cy="358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a16="http://schemas.microsoft.com/office/drawing/2014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72000" tIns="0" rIns="72000" bIns="0" anchor="ctr"/>
              <a:lstStyle/>
              <a:p>
                <a:pPr algn="ctr">
                  <a:buFont typeface="Arial" charset="0"/>
                  <a:buNone/>
                  <a:defRPr/>
                </a:pPr>
                <a:endParaRPr lang="zh-CN" sz="2000" b="1">
                  <a:solidFill>
                    <a:srgbClr val="FFFFFF"/>
                  </a:solidFill>
                  <a:latin typeface="Times New Roman" charset="0"/>
                  <a:ea typeface="Gulim" charset="0"/>
                  <a:cs typeface="Gulim" charset="0"/>
                  <a:sym typeface="Times New Roman" charset="0"/>
                </a:endParaRPr>
              </a:p>
            </p:txBody>
          </p:sp>
        </p:grpSp>
        <p:grpSp>
          <p:nvGrpSpPr>
            <p:cNvPr id="35850" name="Group 17">
              <a:extLst>
                <a:ext uri="{FF2B5EF4-FFF2-40B4-BE49-F238E27FC236}">
                  <a16:creationId xmlns:a16="http://schemas.microsoft.com/office/drawing/2014/main" id="{6C74112C-179C-411F-A147-ED4BDF1C73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72281" y="2032508"/>
              <a:ext cx="1048512" cy="694944"/>
              <a:chOff x="0" y="0"/>
              <a:chExt cx="1048512" cy="694944"/>
            </a:xfrm>
          </p:grpSpPr>
          <p:pic>
            <p:nvPicPr>
              <p:cNvPr id="24667" name="Rectangle 65">
                <a:extLst>
                  <a:ext uri="{FF2B5EF4-FFF2-40B4-BE49-F238E27FC236}">
                    <a16:creationId xmlns:a16="http://schemas.microsoft.com/office/drawing/2014/main" id="{38EA176F-5DCF-468C-8B31-268D8B36CA7A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81" y="-508"/>
                <a:ext cx="1049338" cy="695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a16="http://schemas.microsoft.com/office/drawing/2014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sp>
            <p:nvSpPr>
              <p:cNvPr id="24668" name="Text Box 20">
                <a:extLst>
                  <a:ext uri="{FF2B5EF4-FFF2-40B4-BE49-F238E27FC236}">
                    <a16:creationId xmlns:a16="http://schemas.microsoft.com/office/drawing/2014/main" id="{F2DA4FB1-855C-42AA-9612-254920F54D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994" y="70930"/>
                <a:ext cx="722313" cy="358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a16="http://schemas.microsoft.com/office/drawing/2014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72000" tIns="0" rIns="72000" bIns="0" anchor="ctr"/>
              <a:lstStyle/>
              <a:p>
                <a:pPr algn="ctr">
                  <a:buFont typeface="Arial" charset="0"/>
                  <a:buNone/>
                  <a:defRPr/>
                </a:pPr>
                <a:endParaRPr lang="zh-CN" sz="2000" b="1">
                  <a:solidFill>
                    <a:srgbClr val="FFFFFF"/>
                  </a:solidFill>
                  <a:latin typeface="Times New Roman" charset="0"/>
                  <a:ea typeface="Gulim" charset="0"/>
                  <a:cs typeface="Gulim" charset="0"/>
                  <a:sym typeface="Times New Roman" charset="0"/>
                </a:endParaRPr>
              </a:p>
            </p:txBody>
          </p:sp>
        </p:grpSp>
        <p:grpSp>
          <p:nvGrpSpPr>
            <p:cNvPr id="35851" name="Group 20">
              <a:extLst>
                <a:ext uri="{FF2B5EF4-FFF2-40B4-BE49-F238E27FC236}">
                  <a16:creationId xmlns:a16="http://schemas.microsoft.com/office/drawing/2014/main" id="{994B6370-5FBA-4619-9824-503EC4A175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91609" y="1672844"/>
              <a:ext cx="1048512" cy="694944"/>
              <a:chOff x="0" y="0"/>
              <a:chExt cx="1048512" cy="694944"/>
            </a:xfrm>
          </p:grpSpPr>
          <p:pic>
            <p:nvPicPr>
              <p:cNvPr id="24665" name="Rectangle 66">
                <a:extLst>
                  <a:ext uri="{FF2B5EF4-FFF2-40B4-BE49-F238E27FC236}">
                    <a16:creationId xmlns:a16="http://schemas.microsoft.com/office/drawing/2014/main" id="{AD07F0C3-99F3-4F07-82EC-9AB183CB13EE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71" y="381"/>
                <a:ext cx="1049337" cy="695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a16="http://schemas.microsoft.com/office/drawing/2014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sp>
            <p:nvSpPr>
              <p:cNvPr id="24666" name="Text Box 23">
                <a:extLst>
                  <a:ext uri="{FF2B5EF4-FFF2-40B4-BE49-F238E27FC236}">
                    <a16:creationId xmlns:a16="http://schemas.microsoft.com/office/drawing/2014/main" id="{407880FA-8B5E-4954-85A3-584D933B50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91" y="71819"/>
                <a:ext cx="720725" cy="358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a16="http://schemas.microsoft.com/office/drawing/2014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72000" tIns="0" rIns="72000" bIns="0" anchor="ctr"/>
              <a:lstStyle/>
              <a:p>
                <a:pPr algn="ctr">
                  <a:buFont typeface="Arial" charset="0"/>
                  <a:buNone/>
                  <a:defRPr/>
                </a:pPr>
                <a:endParaRPr lang="zh-CN" sz="2000" b="1">
                  <a:solidFill>
                    <a:srgbClr val="FFFFFF"/>
                  </a:solidFill>
                  <a:latin typeface="Times New Roman" charset="0"/>
                  <a:ea typeface="Gulim" charset="0"/>
                  <a:cs typeface="Gulim" charset="0"/>
                  <a:sym typeface="Times New Roman" charset="0"/>
                </a:endParaRPr>
              </a:p>
            </p:txBody>
          </p:sp>
        </p:grpSp>
        <p:grpSp>
          <p:nvGrpSpPr>
            <p:cNvPr id="35852" name="Group 23">
              <a:extLst>
                <a:ext uri="{FF2B5EF4-FFF2-40B4-BE49-F238E27FC236}">
                  <a16:creationId xmlns:a16="http://schemas.microsoft.com/office/drawing/2014/main" id="{74F1894D-3AA7-4CF1-832A-82316D6DF9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76697" y="953516"/>
              <a:ext cx="1048512" cy="688848"/>
              <a:chOff x="0" y="0"/>
              <a:chExt cx="1048512" cy="688848"/>
            </a:xfrm>
          </p:grpSpPr>
          <p:pic>
            <p:nvPicPr>
              <p:cNvPr id="24663" name="Rectangle 67">
                <a:extLst>
                  <a:ext uri="{FF2B5EF4-FFF2-40B4-BE49-F238E27FC236}">
                    <a16:creationId xmlns:a16="http://schemas.microsoft.com/office/drawing/2014/main" id="{2F0BA006-8EDD-4F71-933C-DDC8EA7D6636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1" y="572"/>
                <a:ext cx="1047750" cy="6889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a16="http://schemas.microsoft.com/office/drawing/2014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sp>
            <p:nvSpPr>
              <p:cNvPr id="24664" name="Text Box 26">
                <a:extLst>
                  <a:ext uri="{FF2B5EF4-FFF2-40B4-BE49-F238E27FC236}">
                    <a16:creationId xmlns:a16="http://schemas.microsoft.com/office/drawing/2014/main" id="{CEFC4F49-B396-49AE-BE1B-CA2AA63EAF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391" y="70422"/>
                <a:ext cx="719137" cy="358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a16="http://schemas.microsoft.com/office/drawing/2014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72000" tIns="0" rIns="72000" bIns="0" anchor="ctr"/>
              <a:lstStyle/>
              <a:p>
                <a:pPr algn="ctr">
                  <a:buFont typeface="Arial" charset="0"/>
                  <a:buNone/>
                  <a:defRPr/>
                </a:pPr>
                <a:endParaRPr lang="zh-CN" sz="2000" b="1">
                  <a:solidFill>
                    <a:srgbClr val="FFFFFF"/>
                  </a:solidFill>
                  <a:latin typeface="Times New Roman" charset="0"/>
                  <a:ea typeface="Gulim" charset="0"/>
                  <a:cs typeface="Gulim" charset="0"/>
                  <a:sym typeface="Times New Roman" charset="0"/>
                </a:endParaRPr>
              </a:p>
            </p:txBody>
          </p:sp>
        </p:grpSp>
        <p:grpSp>
          <p:nvGrpSpPr>
            <p:cNvPr id="35853" name="Group 26">
              <a:extLst>
                <a:ext uri="{FF2B5EF4-FFF2-40B4-BE49-F238E27FC236}">
                  <a16:creationId xmlns:a16="http://schemas.microsoft.com/office/drawing/2014/main" id="{B1BE579C-F693-4535-8F25-40E00C90F0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10937" y="1313180"/>
              <a:ext cx="694944" cy="694944"/>
              <a:chOff x="0" y="0"/>
              <a:chExt cx="694944" cy="694944"/>
            </a:xfrm>
          </p:grpSpPr>
          <p:pic>
            <p:nvPicPr>
              <p:cNvPr id="24661" name="Rectangle 68">
                <a:extLst>
                  <a:ext uri="{FF2B5EF4-FFF2-40B4-BE49-F238E27FC236}">
                    <a16:creationId xmlns:a16="http://schemas.microsoft.com/office/drawing/2014/main" id="{739781C6-FF33-4A07-9C86-23F0343634EE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62" y="-317"/>
                <a:ext cx="695325" cy="695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a16="http://schemas.microsoft.com/office/drawing/2014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sp>
            <p:nvSpPr>
              <p:cNvPr id="24662" name="Text Box 29">
                <a:extLst>
                  <a:ext uri="{FF2B5EF4-FFF2-40B4-BE49-F238E27FC236}">
                    <a16:creationId xmlns:a16="http://schemas.microsoft.com/office/drawing/2014/main" id="{F7618703-59FD-4379-93AB-AC3D9FB7FF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788" y="71120"/>
                <a:ext cx="360363" cy="358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a16="http://schemas.microsoft.com/office/drawing/2014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72000" tIns="0" rIns="72000" bIns="0" anchor="ctr"/>
              <a:lstStyle/>
              <a:p>
                <a:pPr algn="ctr">
                  <a:buFont typeface="Arial" charset="0"/>
                  <a:buNone/>
                  <a:defRPr/>
                </a:pPr>
                <a:endParaRPr lang="zh-CN" sz="2000" b="1">
                  <a:solidFill>
                    <a:srgbClr val="FFFFFF"/>
                  </a:solidFill>
                  <a:latin typeface="Times New Roman" charset="0"/>
                  <a:ea typeface="Gulim" charset="0"/>
                  <a:cs typeface="Gulim" charset="0"/>
                  <a:sym typeface="Times New Roman" charset="0"/>
                </a:endParaRPr>
              </a:p>
            </p:txBody>
          </p:sp>
        </p:grpSp>
        <p:grpSp>
          <p:nvGrpSpPr>
            <p:cNvPr id="35854" name="Group 29">
              <a:extLst>
                <a:ext uri="{FF2B5EF4-FFF2-40B4-BE49-F238E27FC236}">
                  <a16:creationId xmlns:a16="http://schemas.microsoft.com/office/drawing/2014/main" id="{DE7534D6-1088-47FC-ACDC-429B52CAC8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89929" y="593852"/>
              <a:ext cx="694944" cy="688848"/>
              <a:chOff x="0" y="0"/>
              <a:chExt cx="694944" cy="688848"/>
            </a:xfrm>
          </p:grpSpPr>
          <p:pic>
            <p:nvPicPr>
              <p:cNvPr id="24659" name="Rectangle 69">
                <a:extLst>
                  <a:ext uri="{FF2B5EF4-FFF2-40B4-BE49-F238E27FC236}">
                    <a16:creationId xmlns:a16="http://schemas.microsoft.com/office/drawing/2014/main" id="{5BAF6E1F-E0D6-447D-AB2F-3172341ADAFD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54" y="-127"/>
                <a:ext cx="695325" cy="6889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a16="http://schemas.microsoft.com/office/drawing/2014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sp>
            <p:nvSpPr>
              <p:cNvPr id="24660" name="Text Box 32">
                <a:extLst>
                  <a:ext uri="{FF2B5EF4-FFF2-40B4-BE49-F238E27FC236}">
                    <a16:creationId xmlns:a16="http://schemas.microsoft.com/office/drawing/2014/main" id="{4C93F0E0-9EA5-44A8-982C-029A4092AF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296" y="69723"/>
                <a:ext cx="360363" cy="358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a16="http://schemas.microsoft.com/office/drawing/2014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72000" tIns="0" rIns="72000" bIns="0" anchor="ctr"/>
              <a:lstStyle/>
              <a:p>
                <a:pPr algn="ctr">
                  <a:buFont typeface="Arial" charset="0"/>
                  <a:buNone/>
                  <a:defRPr/>
                </a:pPr>
                <a:endParaRPr lang="zh-CN" sz="2000" b="1">
                  <a:solidFill>
                    <a:srgbClr val="FFFFFF"/>
                  </a:solidFill>
                  <a:latin typeface="Times New Roman" charset="0"/>
                  <a:ea typeface="Gulim" charset="0"/>
                  <a:cs typeface="Gulim" charset="0"/>
                  <a:sym typeface="Times New Roman" charset="0"/>
                </a:endParaRPr>
              </a:p>
            </p:txBody>
          </p:sp>
        </p:grpSp>
        <p:grpSp>
          <p:nvGrpSpPr>
            <p:cNvPr id="35855" name="Group 32">
              <a:extLst>
                <a:ext uri="{FF2B5EF4-FFF2-40B4-BE49-F238E27FC236}">
                  <a16:creationId xmlns:a16="http://schemas.microsoft.com/office/drawing/2014/main" id="{19A5BBC4-03DA-4632-B486-18B3B86BEE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55689" y="228092"/>
              <a:ext cx="688848" cy="694944"/>
              <a:chOff x="0" y="0"/>
              <a:chExt cx="688848" cy="694944"/>
            </a:xfrm>
          </p:grpSpPr>
          <p:pic>
            <p:nvPicPr>
              <p:cNvPr id="24657" name="Rectangle 70">
                <a:extLst>
                  <a:ext uri="{FF2B5EF4-FFF2-40B4-BE49-F238E27FC236}">
                    <a16:creationId xmlns:a16="http://schemas.microsoft.com/office/drawing/2014/main" id="{44FC6A09-500A-4CEF-977E-A6B3B953BDFF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9" y="508"/>
                <a:ext cx="687387" cy="6937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a16="http://schemas.microsoft.com/office/drawing/2014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sp>
            <p:nvSpPr>
              <p:cNvPr id="24658" name="Text Box 35">
                <a:extLst>
                  <a:ext uri="{FF2B5EF4-FFF2-40B4-BE49-F238E27FC236}">
                    <a16:creationId xmlns:a16="http://schemas.microsoft.com/office/drawing/2014/main" id="{2EE0A71B-D357-4DDF-88B0-227FCBDF32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86" y="75121"/>
                <a:ext cx="358775" cy="358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a16="http://schemas.microsoft.com/office/drawing/2014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72000" tIns="0" rIns="72000" bIns="0" anchor="ctr"/>
              <a:lstStyle/>
              <a:p>
                <a:pPr algn="ctr">
                  <a:buFont typeface="Arial" charset="0"/>
                  <a:buNone/>
                  <a:defRPr/>
                </a:pPr>
                <a:endParaRPr lang="zh-CN" sz="2000" b="1">
                  <a:solidFill>
                    <a:srgbClr val="FFFFFF"/>
                  </a:solidFill>
                  <a:latin typeface="Times New Roman" charset="0"/>
                  <a:ea typeface="Gulim" charset="0"/>
                  <a:cs typeface="Gulim" charset="0"/>
                  <a:sym typeface="Times New Roman" charset="0"/>
                </a:endParaRPr>
              </a:p>
            </p:txBody>
          </p:sp>
        </p:grpSp>
        <p:grpSp>
          <p:nvGrpSpPr>
            <p:cNvPr id="35856" name="Group 35">
              <a:extLst>
                <a:ext uri="{FF2B5EF4-FFF2-40B4-BE49-F238E27FC236}">
                  <a16:creationId xmlns:a16="http://schemas.microsoft.com/office/drawing/2014/main" id="{0575327A-AB14-4EC9-A898-DBD058483E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4969" y="3471164"/>
              <a:ext cx="1048512" cy="694944"/>
              <a:chOff x="0" y="0"/>
              <a:chExt cx="1048512" cy="694944"/>
            </a:xfrm>
          </p:grpSpPr>
          <p:pic>
            <p:nvPicPr>
              <p:cNvPr id="24655" name="Rectangle 71">
                <a:extLst>
                  <a:ext uri="{FF2B5EF4-FFF2-40B4-BE49-F238E27FC236}">
                    <a16:creationId xmlns:a16="http://schemas.microsoft.com/office/drawing/2014/main" id="{0A45B904-FB0E-420A-9870-EDC53FE2BA4A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" y="699"/>
                <a:ext cx="1047750" cy="6937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a16="http://schemas.microsoft.com/office/drawing/2014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sp>
            <p:nvSpPr>
              <p:cNvPr id="24656" name="Text Box 38">
                <a:extLst>
                  <a:ext uri="{FF2B5EF4-FFF2-40B4-BE49-F238E27FC236}">
                    <a16:creationId xmlns:a16="http://schemas.microsoft.com/office/drawing/2014/main" id="{A6BEF5AC-73FB-4F1C-A669-C3A3732A8B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581" y="73724"/>
                <a:ext cx="720725" cy="358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a16="http://schemas.microsoft.com/office/drawing/2014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72000" tIns="0" rIns="72000" bIns="0" anchor="ctr"/>
              <a:lstStyle/>
              <a:p>
                <a:pPr algn="ctr">
                  <a:buFont typeface="Arial" charset="0"/>
                  <a:buNone/>
                  <a:defRPr/>
                </a:pPr>
                <a:endParaRPr lang="zh-CN" sz="2000" b="1">
                  <a:solidFill>
                    <a:srgbClr val="FFFFFF"/>
                  </a:solidFill>
                  <a:latin typeface="Times New Roman" charset="0"/>
                  <a:ea typeface="Gulim" charset="0"/>
                  <a:cs typeface="Gulim" charset="0"/>
                  <a:sym typeface="Times New Roman" charset="0"/>
                </a:endParaRPr>
              </a:p>
            </p:txBody>
          </p:sp>
        </p:grpSp>
        <p:grpSp>
          <p:nvGrpSpPr>
            <p:cNvPr id="35857" name="Group 38">
              <a:extLst>
                <a:ext uri="{FF2B5EF4-FFF2-40B4-BE49-F238E27FC236}">
                  <a16:creationId xmlns:a16="http://schemas.microsoft.com/office/drawing/2014/main" id="{5D2CA700-02FC-44EE-BAE1-A4B564C397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7900" y="0"/>
              <a:ext cx="6443663" cy="3889376"/>
              <a:chOff x="0" y="0"/>
              <a:chExt cx="4059" cy="2450"/>
            </a:xfrm>
          </p:grpSpPr>
          <p:sp>
            <p:nvSpPr>
              <p:cNvPr id="35890" name="Freeform 73">
                <a:extLst>
                  <a:ext uri="{FF2B5EF4-FFF2-40B4-BE49-F238E27FC236}">
                    <a16:creationId xmlns:a16="http://schemas.microsoft.com/office/drawing/2014/main" id="{3A01AE06-9609-4DD6-A7F6-505D2FCFA9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4059" cy="2449"/>
              </a:xfrm>
              <a:custGeom>
                <a:avLst/>
                <a:gdLst>
                  <a:gd name="T0" fmla="*/ 0 w 3016"/>
                  <a:gd name="T1" fmla="*/ 0 h 2767"/>
                  <a:gd name="T2" fmla="*/ 0 w 3016"/>
                  <a:gd name="T3" fmla="*/ 1919 h 2767"/>
                  <a:gd name="T4" fmla="*/ 7352 w 3016"/>
                  <a:gd name="T5" fmla="*/ 1919 h 2767"/>
                  <a:gd name="T6" fmla="*/ 0 60000 65536"/>
                  <a:gd name="T7" fmla="*/ 0 60000 65536"/>
                  <a:gd name="T8" fmla="*/ 0 60000 65536"/>
                  <a:gd name="T9" fmla="*/ 0 w 3016"/>
                  <a:gd name="T10" fmla="*/ 0 h 2767"/>
                  <a:gd name="T11" fmla="*/ 3016 w 3016"/>
                  <a:gd name="T12" fmla="*/ 2767 h 276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16" h="2767">
                    <a:moveTo>
                      <a:pt x="0" y="0"/>
                    </a:moveTo>
                    <a:lnTo>
                      <a:pt x="0" y="2767"/>
                    </a:lnTo>
                    <a:lnTo>
                      <a:pt x="3016" y="2767"/>
                    </a:lnTo>
                  </a:path>
                </a:pathLst>
              </a:custGeom>
              <a:noFill/>
              <a:ln w="25400" cap="flat" cmpd="sng">
                <a:solidFill>
                  <a:srgbClr val="333333"/>
                </a:solidFill>
                <a:miter lim="800000"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4628" name="Line 74">
                <a:extLst>
                  <a:ext uri="{FF2B5EF4-FFF2-40B4-BE49-F238E27FC236}">
                    <a16:creationId xmlns:a16="http://schemas.microsoft.com/office/drawing/2014/main" id="{1A2BF0E6-ED67-486B-BD81-FC394BE1EE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2223"/>
                <a:ext cx="4037" cy="1"/>
              </a:xfrm>
              <a:prstGeom prst="line">
                <a:avLst/>
              </a:prstGeom>
              <a:noFill/>
              <a:ln w="12700" cap="rnd">
                <a:solidFill>
                  <a:srgbClr val="3333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:a16="http://schemas.microsoft.com/office/drawing/2014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Font typeface="Arial" charset="0"/>
                  <a:buNone/>
                  <a:defRPr/>
                </a:pPr>
                <a:endParaRPr lang="zh-CN" altLang="en-US">
                  <a:latin typeface="Arial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24629" name="Line 75">
                <a:extLst>
                  <a:ext uri="{FF2B5EF4-FFF2-40B4-BE49-F238E27FC236}">
                    <a16:creationId xmlns:a16="http://schemas.microsoft.com/office/drawing/2014/main" id="{A3F05B10-BDC8-405F-BE50-C70BBE1949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1996"/>
                <a:ext cx="4037" cy="1"/>
              </a:xfrm>
              <a:prstGeom prst="line">
                <a:avLst/>
              </a:prstGeom>
              <a:noFill/>
              <a:ln w="12700" cap="rnd">
                <a:solidFill>
                  <a:srgbClr val="3333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:a16="http://schemas.microsoft.com/office/drawing/2014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Font typeface="Arial" charset="0"/>
                  <a:buNone/>
                  <a:defRPr/>
                </a:pPr>
                <a:endParaRPr lang="zh-CN" altLang="en-US">
                  <a:latin typeface="Arial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24630" name="Line 76">
                <a:extLst>
                  <a:ext uri="{FF2B5EF4-FFF2-40B4-BE49-F238E27FC236}">
                    <a16:creationId xmlns:a16="http://schemas.microsoft.com/office/drawing/2014/main" id="{9EEF5008-1980-4C1C-AB64-4B12F76106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1769"/>
                <a:ext cx="4037" cy="1"/>
              </a:xfrm>
              <a:prstGeom prst="line">
                <a:avLst/>
              </a:prstGeom>
              <a:noFill/>
              <a:ln w="12700" cap="rnd">
                <a:solidFill>
                  <a:srgbClr val="3333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:a16="http://schemas.microsoft.com/office/drawing/2014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Font typeface="Arial" charset="0"/>
                  <a:buNone/>
                  <a:defRPr/>
                </a:pPr>
                <a:endParaRPr lang="zh-CN" altLang="en-US">
                  <a:latin typeface="Arial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24631" name="Line 77">
                <a:extLst>
                  <a:ext uri="{FF2B5EF4-FFF2-40B4-BE49-F238E27FC236}">
                    <a16:creationId xmlns:a16="http://schemas.microsoft.com/office/drawing/2014/main" id="{2D4F5283-6CD6-4336-BAC3-FC36244957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1542"/>
                <a:ext cx="4037" cy="1"/>
              </a:xfrm>
              <a:prstGeom prst="line">
                <a:avLst/>
              </a:prstGeom>
              <a:noFill/>
              <a:ln w="12700" cap="rnd">
                <a:solidFill>
                  <a:srgbClr val="3333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:a16="http://schemas.microsoft.com/office/drawing/2014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Font typeface="Arial" charset="0"/>
                  <a:buNone/>
                  <a:defRPr/>
                </a:pPr>
                <a:endParaRPr lang="zh-CN" altLang="en-US">
                  <a:latin typeface="Arial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24632" name="Line 78">
                <a:extLst>
                  <a:ext uri="{FF2B5EF4-FFF2-40B4-BE49-F238E27FC236}">
                    <a16:creationId xmlns:a16="http://schemas.microsoft.com/office/drawing/2014/main" id="{0F2EC19D-1051-4EC1-A4FD-4E5B94B872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1316"/>
                <a:ext cx="4037" cy="1"/>
              </a:xfrm>
              <a:prstGeom prst="line">
                <a:avLst/>
              </a:prstGeom>
              <a:noFill/>
              <a:ln w="12700" cap="rnd">
                <a:solidFill>
                  <a:srgbClr val="3333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:a16="http://schemas.microsoft.com/office/drawing/2014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Font typeface="Arial" charset="0"/>
                  <a:buNone/>
                  <a:defRPr/>
                </a:pPr>
                <a:endParaRPr lang="zh-CN" altLang="en-US">
                  <a:latin typeface="Arial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24633" name="Line 79">
                <a:extLst>
                  <a:ext uri="{FF2B5EF4-FFF2-40B4-BE49-F238E27FC236}">
                    <a16:creationId xmlns:a16="http://schemas.microsoft.com/office/drawing/2014/main" id="{5721C28A-71FF-4ACD-9363-8F9276E5B7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1089"/>
                <a:ext cx="4037" cy="1"/>
              </a:xfrm>
              <a:prstGeom prst="line">
                <a:avLst/>
              </a:prstGeom>
              <a:noFill/>
              <a:ln w="12700" cap="rnd">
                <a:solidFill>
                  <a:srgbClr val="3333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:a16="http://schemas.microsoft.com/office/drawing/2014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Font typeface="Arial" charset="0"/>
                  <a:buNone/>
                  <a:defRPr/>
                </a:pPr>
                <a:endParaRPr lang="zh-CN" altLang="en-US">
                  <a:latin typeface="Arial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24634" name="Line 80">
                <a:extLst>
                  <a:ext uri="{FF2B5EF4-FFF2-40B4-BE49-F238E27FC236}">
                    <a16:creationId xmlns:a16="http://schemas.microsoft.com/office/drawing/2014/main" id="{3B7A6EC4-AC3D-4EE1-9CE0-48DB63C980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862"/>
                <a:ext cx="4037" cy="1"/>
              </a:xfrm>
              <a:prstGeom prst="line">
                <a:avLst/>
              </a:prstGeom>
              <a:noFill/>
              <a:ln w="12700" cap="rnd">
                <a:solidFill>
                  <a:srgbClr val="3333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:a16="http://schemas.microsoft.com/office/drawing/2014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Font typeface="Arial" charset="0"/>
                  <a:buNone/>
                  <a:defRPr/>
                </a:pPr>
                <a:endParaRPr lang="zh-CN" altLang="en-US">
                  <a:latin typeface="Arial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24635" name="Line 81">
                <a:extLst>
                  <a:ext uri="{FF2B5EF4-FFF2-40B4-BE49-F238E27FC236}">
                    <a16:creationId xmlns:a16="http://schemas.microsoft.com/office/drawing/2014/main" id="{D4BFF72E-975C-4455-BB48-9F2FCBD47F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635"/>
                <a:ext cx="4037" cy="1"/>
              </a:xfrm>
              <a:prstGeom prst="line">
                <a:avLst/>
              </a:prstGeom>
              <a:noFill/>
              <a:ln w="12700" cap="rnd">
                <a:solidFill>
                  <a:srgbClr val="3333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:a16="http://schemas.microsoft.com/office/drawing/2014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Font typeface="Arial" charset="0"/>
                  <a:buNone/>
                  <a:defRPr/>
                </a:pPr>
                <a:endParaRPr lang="zh-CN" altLang="en-US">
                  <a:latin typeface="Arial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24636" name="Line 82">
                <a:extLst>
                  <a:ext uri="{FF2B5EF4-FFF2-40B4-BE49-F238E27FC236}">
                    <a16:creationId xmlns:a16="http://schemas.microsoft.com/office/drawing/2014/main" id="{054E7BA6-F871-4B70-8A32-69F363FC45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409"/>
                <a:ext cx="4037" cy="1"/>
              </a:xfrm>
              <a:prstGeom prst="line">
                <a:avLst/>
              </a:prstGeom>
              <a:noFill/>
              <a:ln w="12700" cap="rnd">
                <a:solidFill>
                  <a:srgbClr val="3333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:a16="http://schemas.microsoft.com/office/drawing/2014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Font typeface="Arial" charset="0"/>
                  <a:buNone/>
                  <a:defRPr/>
                </a:pPr>
                <a:endParaRPr lang="zh-CN" altLang="en-US">
                  <a:latin typeface="Arial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24637" name="Line 83">
                <a:extLst>
                  <a:ext uri="{FF2B5EF4-FFF2-40B4-BE49-F238E27FC236}">
                    <a16:creationId xmlns:a16="http://schemas.microsoft.com/office/drawing/2014/main" id="{B21FDEC1-B986-4E71-8FA0-021E7D85E5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182"/>
                <a:ext cx="4037" cy="1"/>
              </a:xfrm>
              <a:prstGeom prst="line">
                <a:avLst/>
              </a:prstGeom>
              <a:noFill/>
              <a:ln w="12700" cap="rnd">
                <a:solidFill>
                  <a:srgbClr val="3333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:a16="http://schemas.microsoft.com/office/drawing/2014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Font typeface="Arial" charset="0"/>
                  <a:buNone/>
                  <a:defRPr/>
                </a:pPr>
                <a:endParaRPr lang="zh-CN" altLang="en-US">
                  <a:latin typeface="Arial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24638" name="Line 84">
                <a:extLst>
                  <a:ext uri="{FF2B5EF4-FFF2-40B4-BE49-F238E27FC236}">
                    <a16:creationId xmlns:a16="http://schemas.microsoft.com/office/drawing/2014/main" id="{A465303A-D1F8-4129-9128-51B6239D50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6" y="23"/>
                <a:ext cx="1" cy="2427"/>
              </a:xfrm>
              <a:prstGeom prst="line">
                <a:avLst/>
              </a:prstGeom>
              <a:noFill/>
              <a:ln w="12700" cap="rnd">
                <a:solidFill>
                  <a:srgbClr val="3333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:a16="http://schemas.microsoft.com/office/drawing/2014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Font typeface="Arial" charset="0"/>
                  <a:buNone/>
                  <a:defRPr/>
                </a:pPr>
                <a:endParaRPr lang="zh-CN" altLang="en-US">
                  <a:latin typeface="Arial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24639" name="Line 85">
                <a:extLst>
                  <a:ext uri="{FF2B5EF4-FFF2-40B4-BE49-F238E27FC236}">
                    <a16:creationId xmlns:a16="http://schemas.microsoft.com/office/drawing/2014/main" id="{C4193CF2-53B4-4885-A2AC-5FCBF8A220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3" y="23"/>
                <a:ext cx="1" cy="2427"/>
              </a:xfrm>
              <a:prstGeom prst="line">
                <a:avLst/>
              </a:prstGeom>
              <a:noFill/>
              <a:ln w="12700" cap="rnd">
                <a:solidFill>
                  <a:srgbClr val="3333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:a16="http://schemas.microsoft.com/office/drawing/2014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Font typeface="Arial" charset="0"/>
                  <a:buNone/>
                  <a:defRPr/>
                </a:pPr>
                <a:endParaRPr lang="zh-CN" altLang="en-US">
                  <a:latin typeface="Arial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24640" name="Line 86">
                <a:extLst>
                  <a:ext uri="{FF2B5EF4-FFF2-40B4-BE49-F238E27FC236}">
                    <a16:creationId xmlns:a16="http://schemas.microsoft.com/office/drawing/2014/main" id="{5E11851B-C627-47B7-9739-6B78F2F17C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80" y="23"/>
                <a:ext cx="1" cy="2427"/>
              </a:xfrm>
              <a:prstGeom prst="line">
                <a:avLst/>
              </a:prstGeom>
              <a:noFill/>
              <a:ln w="12700" cap="rnd">
                <a:solidFill>
                  <a:srgbClr val="3333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:a16="http://schemas.microsoft.com/office/drawing/2014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Font typeface="Arial" charset="0"/>
                  <a:buNone/>
                  <a:defRPr/>
                </a:pPr>
                <a:endParaRPr lang="zh-CN" altLang="en-US">
                  <a:latin typeface="Arial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24641" name="Line 87">
                <a:extLst>
                  <a:ext uri="{FF2B5EF4-FFF2-40B4-BE49-F238E27FC236}">
                    <a16:creationId xmlns:a16="http://schemas.microsoft.com/office/drawing/2014/main" id="{3C9A805A-6B8D-47BA-AFD7-310ADAF8F6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07" y="23"/>
                <a:ext cx="1" cy="2427"/>
              </a:xfrm>
              <a:prstGeom prst="line">
                <a:avLst/>
              </a:prstGeom>
              <a:noFill/>
              <a:ln w="12700" cap="rnd">
                <a:solidFill>
                  <a:srgbClr val="3333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:a16="http://schemas.microsoft.com/office/drawing/2014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Font typeface="Arial" charset="0"/>
                  <a:buNone/>
                  <a:defRPr/>
                </a:pPr>
                <a:endParaRPr lang="zh-CN" altLang="en-US">
                  <a:latin typeface="Arial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24642" name="Line 88">
                <a:extLst>
                  <a:ext uri="{FF2B5EF4-FFF2-40B4-BE49-F238E27FC236}">
                    <a16:creationId xmlns:a16="http://schemas.microsoft.com/office/drawing/2014/main" id="{4334299A-C688-471D-A1A5-C8A5BE6A95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33" y="23"/>
                <a:ext cx="1" cy="2427"/>
              </a:xfrm>
              <a:prstGeom prst="line">
                <a:avLst/>
              </a:prstGeom>
              <a:noFill/>
              <a:ln w="12700" cap="rnd">
                <a:solidFill>
                  <a:srgbClr val="3333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:a16="http://schemas.microsoft.com/office/drawing/2014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Font typeface="Arial" charset="0"/>
                  <a:buNone/>
                  <a:defRPr/>
                </a:pPr>
                <a:endParaRPr lang="zh-CN" altLang="en-US">
                  <a:latin typeface="Arial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24643" name="Line 89">
                <a:extLst>
                  <a:ext uri="{FF2B5EF4-FFF2-40B4-BE49-F238E27FC236}">
                    <a16:creationId xmlns:a16="http://schemas.microsoft.com/office/drawing/2014/main" id="{60E9CD41-27BA-444B-AD2A-027857D42E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60" y="23"/>
                <a:ext cx="1" cy="2427"/>
              </a:xfrm>
              <a:prstGeom prst="line">
                <a:avLst/>
              </a:prstGeom>
              <a:noFill/>
              <a:ln w="12700" cap="rnd">
                <a:solidFill>
                  <a:srgbClr val="3333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:a16="http://schemas.microsoft.com/office/drawing/2014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Font typeface="Arial" charset="0"/>
                  <a:buNone/>
                  <a:defRPr/>
                </a:pPr>
                <a:endParaRPr lang="zh-CN" altLang="en-US">
                  <a:latin typeface="Arial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24644" name="Line 90">
                <a:extLst>
                  <a:ext uri="{FF2B5EF4-FFF2-40B4-BE49-F238E27FC236}">
                    <a16:creationId xmlns:a16="http://schemas.microsoft.com/office/drawing/2014/main" id="{FFE39571-14C5-4192-B9B5-6453A8C74F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87" y="23"/>
                <a:ext cx="1" cy="2427"/>
              </a:xfrm>
              <a:prstGeom prst="line">
                <a:avLst/>
              </a:prstGeom>
              <a:noFill/>
              <a:ln w="12700" cap="rnd">
                <a:solidFill>
                  <a:srgbClr val="3333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:a16="http://schemas.microsoft.com/office/drawing/2014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Font typeface="Arial" charset="0"/>
                  <a:buNone/>
                  <a:defRPr/>
                </a:pPr>
                <a:endParaRPr lang="zh-CN" altLang="en-US">
                  <a:latin typeface="Arial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24645" name="Line 91">
                <a:extLst>
                  <a:ext uri="{FF2B5EF4-FFF2-40B4-BE49-F238E27FC236}">
                    <a16:creationId xmlns:a16="http://schemas.microsoft.com/office/drawing/2014/main" id="{7F461F35-8A50-4822-86E5-9DD498DD4A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14" y="23"/>
                <a:ext cx="1" cy="2427"/>
              </a:xfrm>
              <a:prstGeom prst="line">
                <a:avLst/>
              </a:prstGeom>
              <a:noFill/>
              <a:ln w="12700" cap="rnd">
                <a:solidFill>
                  <a:srgbClr val="3333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:a16="http://schemas.microsoft.com/office/drawing/2014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Font typeface="Arial" charset="0"/>
                  <a:buNone/>
                  <a:defRPr/>
                </a:pPr>
                <a:endParaRPr lang="zh-CN" altLang="en-US">
                  <a:latin typeface="Arial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24646" name="Line 92">
                <a:extLst>
                  <a:ext uri="{FF2B5EF4-FFF2-40B4-BE49-F238E27FC236}">
                    <a16:creationId xmlns:a16="http://schemas.microsoft.com/office/drawing/2014/main" id="{6E5E243E-8BDF-4433-B8F2-49693D1C2A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40" y="23"/>
                <a:ext cx="1" cy="2427"/>
              </a:xfrm>
              <a:prstGeom prst="line">
                <a:avLst/>
              </a:prstGeom>
              <a:noFill/>
              <a:ln w="12700" cap="rnd">
                <a:solidFill>
                  <a:srgbClr val="3333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:a16="http://schemas.microsoft.com/office/drawing/2014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Font typeface="Arial" charset="0"/>
                  <a:buNone/>
                  <a:defRPr/>
                </a:pPr>
                <a:endParaRPr lang="zh-CN" altLang="en-US">
                  <a:latin typeface="Arial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24647" name="Line 93">
                <a:extLst>
                  <a:ext uri="{FF2B5EF4-FFF2-40B4-BE49-F238E27FC236}">
                    <a16:creationId xmlns:a16="http://schemas.microsoft.com/office/drawing/2014/main" id="{31140698-9DE4-40F5-A4C3-26CF9A72F4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67" y="23"/>
                <a:ext cx="1" cy="2427"/>
              </a:xfrm>
              <a:prstGeom prst="line">
                <a:avLst/>
              </a:prstGeom>
              <a:noFill/>
              <a:ln w="12700" cap="rnd">
                <a:solidFill>
                  <a:srgbClr val="3333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:a16="http://schemas.microsoft.com/office/drawing/2014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Font typeface="Arial" charset="0"/>
                  <a:buNone/>
                  <a:defRPr/>
                </a:pPr>
                <a:endParaRPr lang="zh-CN" altLang="en-US">
                  <a:latin typeface="Arial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24648" name="Line 94">
                <a:extLst>
                  <a:ext uri="{FF2B5EF4-FFF2-40B4-BE49-F238E27FC236}">
                    <a16:creationId xmlns:a16="http://schemas.microsoft.com/office/drawing/2014/main" id="{821D2F2C-BFA4-4866-8766-0263642970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94" y="23"/>
                <a:ext cx="1" cy="2427"/>
              </a:xfrm>
              <a:prstGeom prst="line">
                <a:avLst/>
              </a:prstGeom>
              <a:noFill/>
              <a:ln w="12700" cap="rnd">
                <a:solidFill>
                  <a:srgbClr val="3333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:a16="http://schemas.microsoft.com/office/drawing/2014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Font typeface="Arial" charset="0"/>
                  <a:buNone/>
                  <a:defRPr/>
                </a:pPr>
                <a:endParaRPr lang="zh-CN" altLang="en-US">
                  <a:latin typeface="Arial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24649" name="Line 95">
                <a:extLst>
                  <a:ext uri="{FF2B5EF4-FFF2-40B4-BE49-F238E27FC236}">
                    <a16:creationId xmlns:a16="http://schemas.microsoft.com/office/drawing/2014/main" id="{2FFC6B1F-36EC-4217-A3D7-E4FE7C053B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21" y="23"/>
                <a:ext cx="1" cy="2427"/>
              </a:xfrm>
              <a:prstGeom prst="line">
                <a:avLst/>
              </a:prstGeom>
              <a:noFill/>
              <a:ln w="12700" cap="rnd">
                <a:solidFill>
                  <a:srgbClr val="3333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:a16="http://schemas.microsoft.com/office/drawing/2014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Font typeface="Arial" charset="0"/>
                  <a:buNone/>
                  <a:defRPr/>
                </a:pPr>
                <a:endParaRPr lang="zh-CN" altLang="en-US">
                  <a:latin typeface="Arial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24650" name="Line 96">
                <a:extLst>
                  <a:ext uri="{FF2B5EF4-FFF2-40B4-BE49-F238E27FC236}">
                    <a16:creationId xmlns:a16="http://schemas.microsoft.com/office/drawing/2014/main" id="{9B2C3282-35C6-4869-9BF0-2914A82C84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47" y="23"/>
                <a:ext cx="1" cy="2427"/>
              </a:xfrm>
              <a:prstGeom prst="line">
                <a:avLst/>
              </a:prstGeom>
              <a:noFill/>
              <a:ln w="12700" cap="rnd">
                <a:solidFill>
                  <a:srgbClr val="3333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:a16="http://schemas.microsoft.com/office/drawing/2014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Font typeface="Arial" charset="0"/>
                  <a:buNone/>
                  <a:defRPr/>
                </a:pPr>
                <a:endParaRPr lang="zh-CN" altLang="en-US">
                  <a:latin typeface="Arial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24651" name="Line 97">
                <a:extLst>
                  <a:ext uri="{FF2B5EF4-FFF2-40B4-BE49-F238E27FC236}">
                    <a16:creationId xmlns:a16="http://schemas.microsoft.com/office/drawing/2014/main" id="{B213C506-C3AC-4248-9BB2-8768326C5F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74" y="23"/>
                <a:ext cx="1" cy="2427"/>
              </a:xfrm>
              <a:prstGeom prst="line">
                <a:avLst/>
              </a:prstGeom>
              <a:noFill/>
              <a:ln w="12700" cap="rnd">
                <a:solidFill>
                  <a:srgbClr val="3333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:a16="http://schemas.microsoft.com/office/drawing/2014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Font typeface="Arial" charset="0"/>
                  <a:buNone/>
                  <a:defRPr/>
                </a:pPr>
                <a:endParaRPr lang="zh-CN" altLang="en-US">
                  <a:latin typeface="Arial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24652" name="Line 98">
                <a:extLst>
                  <a:ext uri="{FF2B5EF4-FFF2-40B4-BE49-F238E27FC236}">
                    <a16:creationId xmlns:a16="http://schemas.microsoft.com/office/drawing/2014/main" id="{51800A7D-A6FF-4FA7-A2AA-C8B5037DC1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01" y="23"/>
                <a:ext cx="1" cy="2427"/>
              </a:xfrm>
              <a:prstGeom prst="line">
                <a:avLst/>
              </a:prstGeom>
              <a:noFill/>
              <a:ln w="12700" cap="rnd">
                <a:solidFill>
                  <a:srgbClr val="3333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:a16="http://schemas.microsoft.com/office/drawing/2014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Font typeface="Arial" charset="0"/>
                  <a:buNone/>
                  <a:defRPr/>
                </a:pPr>
                <a:endParaRPr lang="zh-CN" altLang="en-US">
                  <a:latin typeface="Arial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24653" name="Line 99">
                <a:extLst>
                  <a:ext uri="{FF2B5EF4-FFF2-40B4-BE49-F238E27FC236}">
                    <a16:creationId xmlns:a16="http://schemas.microsoft.com/office/drawing/2014/main" id="{18AE71A3-B7C2-48FF-827B-4D04B718B8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28" y="23"/>
                <a:ext cx="1" cy="2427"/>
              </a:xfrm>
              <a:prstGeom prst="line">
                <a:avLst/>
              </a:prstGeom>
              <a:noFill/>
              <a:ln w="12700" cap="rnd">
                <a:solidFill>
                  <a:srgbClr val="3333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:a16="http://schemas.microsoft.com/office/drawing/2014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Font typeface="Arial" charset="0"/>
                  <a:buNone/>
                  <a:defRPr/>
                </a:pPr>
                <a:endParaRPr lang="zh-CN" altLang="en-US">
                  <a:latin typeface="Arial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24654" name="Line 100">
                <a:extLst>
                  <a:ext uri="{FF2B5EF4-FFF2-40B4-BE49-F238E27FC236}">
                    <a16:creationId xmlns:a16="http://schemas.microsoft.com/office/drawing/2014/main" id="{09E5C036-99B7-4EBF-9646-7B6F901649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55" y="23"/>
                <a:ext cx="1" cy="2427"/>
              </a:xfrm>
              <a:prstGeom prst="line">
                <a:avLst/>
              </a:prstGeom>
              <a:noFill/>
              <a:ln w="12700" cap="rnd">
                <a:solidFill>
                  <a:srgbClr val="333333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:a16="http://schemas.microsoft.com/office/drawing/2014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Font typeface="Arial" charset="0"/>
                  <a:buNone/>
                  <a:defRPr/>
                </a:pPr>
                <a:endParaRPr lang="zh-CN" altLang="en-US">
                  <a:latin typeface="Arial" charset="0"/>
                  <a:ea typeface="宋体" charset="0"/>
                  <a:cs typeface="宋体" charset="0"/>
                </a:endParaRPr>
              </a:p>
            </p:txBody>
          </p:sp>
        </p:grpSp>
        <p:grpSp>
          <p:nvGrpSpPr>
            <p:cNvPr id="35858" name="Group 67">
              <a:extLst>
                <a:ext uri="{FF2B5EF4-FFF2-40B4-BE49-F238E27FC236}">
                  <a16:creationId xmlns:a16="http://schemas.microsoft.com/office/drawing/2014/main" id="{8E65EB89-85DF-40DB-9169-5FAAC4CA16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25544" y="3989388"/>
              <a:ext cx="6173789" cy="274637"/>
              <a:chOff x="0" y="0"/>
              <a:chExt cx="3889" cy="173"/>
            </a:xfrm>
          </p:grpSpPr>
          <p:sp>
            <p:nvSpPr>
              <p:cNvPr id="24610" name="Text Box 102">
                <a:extLst>
                  <a:ext uri="{FF2B5EF4-FFF2-40B4-BE49-F238E27FC236}">
                    <a16:creationId xmlns:a16="http://schemas.microsoft.com/office/drawing/2014/main" id="{53900C5D-33BC-4C75-8FBC-7159D004AB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24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a16="http://schemas.microsoft.com/office/drawing/2014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latinLnBrk="1">
                  <a:buFont typeface="Arial" charset="0"/>
                  <a:buNone/>
                  <a:defRPr/>
                </a:pPr>
                <a:r>
                  <a:rPr lang="en-US" altLang="zh-CN" sz="1200" b="1">
                    <a:solidFill>
                      <a:srgbClr val="000000"/>
                    </a:solidFill>
                    <a:latin typeface="Arial Black" charset="0"/>
                    <a:ea typeface="Gulim" charset="0"/>
                    <a:cs typeface="Gulim" charset="0"/>
                    <a:sym typeface="Arial Black" charset="0"/>
                  </a:rPr>
                  <a:t>01</a:t>
                </a:r>
                <a:endParaRPr lang="zh-CN" altLang="en-US" sz="2000" b="1">
                  <a:solidFill>
                    <a:srgbClr val="000000"/>
                  </a:solidFill>
                  <a:latin typeface="Gulim" charset="0"/>
                  <a:ea typeface="Gulim" charset="0"/>
                  <a:cs typeface="Gulim" charset="0"/>
                  <a:sym typeface="Gulim" charset="0"/>
                </a:endParaRPr>
              </a:p>
            </p:txBody>
          </p:sp>
          <p:sp>
            <p:nvSpPr>
              <p:cNvPr id="24611" name="Text Box 103">
                <a:extLst>
                  <a:ext uri="{FF2B5EF4-FFF2-40B4-BE49-F238E27FC236}">
                    <a16:creationId xmlns:a16="http://schemas.microsoft.com/office/drawing/2014/main" id="{77F2D56B-5D41-4806-9CC4-C9A0A774DC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" y="0"/>
                <a:ext cx="24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a16="http://schemas.microsoft.com/office/drawing/2014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latinLnBrk="1">
                  <a:buFont typeface="Arial" charset="0"/>
                  <a:buNone/>
                  <a:defRPr/>
                </a:pPr>
                <a:r>
                  <a:rPr lang="en-US" altLang="zh-CN" sz="1200" b="1">
                    <a:solidFill>
                      <a:srgbClr val="000000"/>
                    </a:solidFill>
                    <a:latin typeface="Arial Black" charset="0"/>
                    <a:ea typeface="Gulim" charset="0"/>
                    <a:cs typeface="Gulim" charset="0"/>
                    <a:sym typeface="Arial Black" charset="0"/>
                  </a:rPr>
                  <a:t>02</a:t>
                </a:r>
                <a:endParaRPr lang="zh-CN" altLang="en-US" sz="2000" b="1">
                  <a:solidFill>
                    <a:srgbClr val="000000"/>
                  </a:solidFill>
                  <a:latin typeface="Gulim" charset="0"/>
                  <a:ea typeface="Gulim" charset="0"/>
                  <a:cs typeface="Gulim" charset="0"/>
                  <a:sym typeface="Gulim" charset="0"/>
                </a:endParaRPr>
              </a:p>
            </p:txBody>
          </p:sp>
          <p:sp>
            <p:nvSpPr>
              <p:cNvPr id="24612" name="Text Box 104">
                <a:extLst>
                  <a:ext uri="{FF2B5EF4-FFF2-40B4-BE49-F238E27FC236}">
                    <a16:creationId xmlns:a16="http://schemas.microsoft.com/office/drawing/2014/main" id="{4364BBC3-5D53-490E-A2DF-54AC4A4AEC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" y="0"/>
                <a:ext cx="24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a16="http://schemas.microsoft.com/office/drawing/2014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latinLnBrk="1">
                  <a:buFont typeface="Arial" charset="0"/>
                  <a:buNone/>
                  <a:defRPr/>
                </a:pPr>
                <a:r>
                  <a:rPr lang="en-US" altLang="zh-CN" sz="1200" b="1">
                    <a:solidFill>
                      <a:srgbClr val="000000"/>
                    </a:solidFill>
                    <a:latin typeface="Arial Black" charset="0"/>
                    <a:ea typeface="Gulim" charset="0"/>
                    <a:cs typeface="Gulim" charset="0"/>
                    <a:sym typeface="Arial Black" charset="0"/>
                  </a:rPr>
                  <a:t>03</a:t>
                </a:r>
                <a:endParaRPr lang="zh-CN" altLang="en-US" sz="2000" b="1">
                  <a:solidFill>
                    <a:srgbClr val="000000"/>
                  </a:solidFill>
                  <a:latin typeface="Gulim" charset="0"/>
                  <a:ea typeface="Gulim" charset="0"/>
                  <a:cs typeface="Gulim" charset="0"/>
                  <a:sym typeface="Gulim" charset="0"/>
                </a:endParaRPr>
              </a:p>
            </p:txBody>
          </p:sp>
          <p:sp>
            <p:nvSpPr>
              <p:cNvPr id="24613" name="Text Box 105">
                <a:extLst>
                  <a:ext uri="{FF2B5EF4-FFF2-40B4-BE49-F238E27FC236}">
                    <a16:creationId xmlns:a16="http://schemas.microsoft.com/office/drawing/2014/main" id="{B4EE6C3C-992D-4FB9-BC51-18A6FA809E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0" y="0"/>
                <a:ext cx="24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a16="http://schemas.microsoft.com/office/drawing/2014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latinLnBrk="1">
                  <a:buFont typeface="Arial" charset="0"/>
                  <a:buNone/>
                  <a:defRPr/>
                </a:pPr>
                <a:r>
                  <a:rPr lang="en-US" altLang="zh-CN" sz="1200" b="1">
                    <a:solidFill>
                      <a:srgbClr val="000000"/>
                    </a:solidFill>
                    <a:latin typeface="Arial Black" charset="0"/>
                    <a:ea typeface="Gulim" charset="0"/>
                    <a:cs typeface="Gulim" charset="0"/>
                    <a:sym typeface="Arial Black" charset="0"/>
                  </a:rPr>
                  <a:t>04</a:t>
                </a:r>
                <a:endParaRPr lang="zh-CN" altLang="en-US" sz="2000" b="1">
                  <a:solidFill>
                    <a:srgbClr val="000000"/>
                  </a:solidFill>
                  <a:latin typeface="Gulim" charset="0"/>
                  <a:ea typeface="Gulim" charset="0"/>
                  <a:cs typeface="Gulim" charset="0"/>
                  <a:sym typeface="Gulim" charset="0"/>
                </a:endParaRPr>
              </a:p>
            </p:txBody>
          </p:sp>
          <p:sp>
            <p:nvSpPr>
              <p:cNvPr id="24614" name="Text Box 106">
                <a:extLst>
                  <a:ext uri="{FF2B5EF4-FFF2-40B4-BE49-F238E27FC236}">
                    <a16:creationId xmlns:a16="http://schemas.microsoft.com/office/drawing/2014/main" id="{0C0FD7FF-C80A-4A11-A3F7-F19E9D8C20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7" y="0"/>
                <a:ext cx="24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a16="http://schemas.microsoft.com/office/drawing/2014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latinLnBrk="1">
                  <a:buFont typeface="Arial" charset="0"/>
                  <a:buNone/>
                  <a:defRPr/>
                </a:pPr>
                <a:r>
                  <a:rPr lang="en-US" altLang="zh-CN" sz="1200" b="1">
                    <a:solidFill>
                      <a:srgbClr val="000000"/>
                    </a:solidFill>
                    <a:latin typeface="Arial Black" charset="0"/>
                    <a:ea typeface="Gulim" charset="0"/>
                    <a:cs typeface="Gulim" charset="0"/>
                    <a:sym typeface="Arial Black" charset="0"/>
                  </a:rPr>
                  <a:t>05</a:t>
                </a:r>
                <a:endParaRPr lang="zh-CN" altLang="en-US" sz="2000" b="1">
                  <a:solidFill>
                    <a:srgbClr val="000000"/>
                  </a:solidFill>
                  <a:latin typeface="Gulim" charset="0"/>
                  <a:ea typeface="Gulim" charset="0"/>
                  <a:cs typeface="Gulim" charset="0"/>
                  <a:sym typeface="Gulim" charset="0"/>
                </a:endParaRPr>
              </a:p>
            </p:txBody>
          </p:sp>
          <p:sp>
            <p:nvSpPr>
              <p:cNvPr id="24615" name="Text Box 107">
                <a:extLst>
                  <a:ext uri="{FF2B5EF4-FFF2-40B4-BE49-F238E27FC236}">
                    <a16:creationId xmlns:a16="http://schemas.microsoft.com/office/drawing/2014/main" id="{B1AE9024-0165-4A01-BC3A-FB2689E8FC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3" y="0"/>
                <a:ext cx="24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a16="http://schemas.microsoft.com/office/drawing/2014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latinLnBrk="1">
                  <a:buFont typeface="Arial" charset="0"/>
                  <a:buNone/>
                  <a:defRPr/>
                </a:pPr>
                <a:r>
                  <a:rPr lang="en-US" altLang="zh-CN" sz="1200" b="1">
                    <a:solidFill>
                      <a:srgbClr val="000000"/>
                    </a:solidFill>
                    <a:latin typeface="Arial Black" charset="0"/>
                    <a:ea typeface="Gulim" charset="0"/>
                    <a:cs typeface="Gulim" charset="0"/>
                    <a:sym typeface="Arial Black" charset="0"/>
                  </a:rPr>
                  <a:t>06</a:t>
                </a:r>
                <a:endParaRPr lang="zh-CN" altLang="en-US" sz="2000" b="1">
                  <a:solidFill>
                    <a:srgbClr val="000000"/>
                  </a:solidFill>
                  <a:latin typeface="Gulim" charset="0"/>
                  <a:ea typeface="Gulim" charset="0"/>
                  <a:cs typeface="Gulim" charset="0"/>
                  <a:sym typeface="Gulim" charset="0"/>
                </a:endParaRPr>
              </a:p>
            </p:txBody>
          </p:sp>
          <p:sp>
            <p:nvSpPr>
              <p:cNvPr id="24616" name="Text Box 108">
                <a:extLst>
                  <a:ext uri="{FF2B5EF4-FFF2-40B4-BE49-F238E27FC236}">
                    <a16:creationId xmlns:a16="http://schemas.microsoft.com/office/drawing/2014/main" id="{F155DCBE-1CFB-48BB-87F8-B0C13BF939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5" y="0"/>
                <a:ext cx="24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a16="http://schemas.microsoft.com/office/drawing/2014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latinLnBrk="1">
                  <a:buFont typeface="Arial" charset="0"/>
                  <a:buNone/>
                  <a:defRPr/>
                </a:pPr>
                <a:r>
                  <a:rPr lang="en-US" altLang="zh-CN" sz="1200" b="1">
                    <a:solidFill>
                      <a:srgbClr val="000000"/>
                    </a:solidFill>
                    <a:latin typeface="Arial Black" charset="0"/>
                    <a:ea typeface="Gulim" charset="0"/>
                    <a:cs typeface="Gulim" charset="0"/>
                    <a:sym typeface="Arial Black" charset="0"/>
                  </a:rPr>
                  <a:t>07</a:t>
                </a:r>
                <a:endParaRPr lang="zh-CN" altLang="en-US" sz="2000" b="1">
                  <a:solidFill>
                    <a:srgbClr val="000000"/>
                  </a:solidFill>
                  <a:latin typeface="Gulim" charset="0"/>
                  <a:ea typeface="Gulim" charset="0"/>
                  <a:cs typeface="Gulim" charset="0"/>
                  <a:sym typeface="Gulim" charset="0"/>
                </a:endParaRPr>
              </a:p>
            </p:txBody>
          </p:sp>
          <p:sp>
            <p:nvSpPr>
              <p:cNvPr id="24617" name="Text Box 109">
                <a:extLst>
                  <a:ext uri="{FF2B5EF4-FFF2-40B4-BE49-F238E27FC236}">
                    <a16:creationId xmlns:a16="http://schemas.microsoft.com/office/drawing/2014/main" id="{F7C1C8D6-B69C-4322-8E6A-6B7B96608B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7" y="0"/>
                <a:ext cx="24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a16="http://schemas.microsoft.com/office/drawing/2014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latinLnBrk="1">
                  <a:buFont typeface="Arial" charset="0"/>
                  <a:buNone/>
                  <a:defRPr/>
                </a:pPr>
                <a:r>
                  <a:rPr lang="en-US" altLang="zh-CN" sz="1200" b="1">
                    <a:solidFill>
                      <a:srgbClr val="000000"/>
                    </a:solidFill>
                    <a:latin typeface="Arial Black" charset="0"/>
                    <a:ea typeface="Gulim" charset="0"/>
                    <a:cs typeface="Gulim" charset="0"/>
                    <a:sym typeface="Arial Black" charset="0"/>
                  </a:rPr>
                  <a:t>08</a:t>
                </a:r>
                <a:endParaRPr lang="zh-CN" altLang="en-US" sz="2000" b="1">
                  <a:solidFill>
                    <a:srgbClr val="000000"/>
                  </a:solidFill>
                  <a:latin typeface="Gulim" charset="0"/>
                  <a:ea typeface="Gulim" charset="0"/>
                  <a:cs typeface="Gulim" charset="0"/>
                  <a:sym typeface="Gulim" charset="0"/>
                </a:endParaRPr>
              </a:p>
            </p:txBody>
          </p:sp>
          <p:sp>
            <p:nvSpPr>
              <p:cNvPr id="24618" name="Text Box 110">
                <a:extLst>
                  <a:ext uri="{FF2B5EF4-FFF2-40B4-BE49-F238E27FC236}">
                    <a16:creationId xmlns:a16="http://schemas.microsoft.com/office/drawing/2014/main" id="{A0553845-290B-4184-AD53-677835317B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4" y="0"/>
                <a:ext cx="24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a16="http://schemas.microsoft.com/office/drawing/2014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latinLnBrk="1">
                  <a:buFont typeface="Arial" charset="0"/>
                  <a:buNone/>
                  <a:defRPr/>
                </a:pPr>
                <a:r>
                  <a:rPr lang="en-US" altLang="zh-CN" sz="1200" b="1">
                    <a:solidFill>
                      <a:srgbClr val="000000"/>
                    </a:solidFill>
                    <a:latin typeface="Arial Black" charset="0"/>
                    <a:ea typeface="Gulim" charset="0"/>
                    <a:cs typeface="Gulim" charset="0"/>
                    <a:sym typeface="Arial Black" charset="0"/>
                  </a:rPr>
                  <a:t>09</a:t>
                </a:r>
                <a:endParaRPr lang="zh-CN" altLang="en-US" sz="2000" b="1">
                  <a:solidFill>
                    <a:srgbClr val="000000"/>
                  </a:solidFill>
                  <a:latin typeface="Gulim" charset="0"/>
                  <a:ea typeface="Gulim" charset="0"/>
                  <a:cs typeface="Gulim" charset="0"/>
                  <a:sym typeface="Gulim" charset="0"/>
                </a:endParaRPr>
              </a:p>
            </p:txBody>
          </p:sp>
          <p:sp>
            <p:nvSpPr>
              <p:cNvPr id="24619" name="Text Box 111">
                <a:extLst>
                  <a:ext uri="{FF2B5EF4-FFF2-40B4-BE49-F238E27FC236}">
                    <a16:creationId xmlns:a16="http://schemas.microsoft.com/office/drawing/2014/main" id="{B9585105-2E3F-49EC-9C68-C06797D905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0" y="0"/>
                <a:ext cx="24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a16="http://schemas.microsoft.com/office/drawing/2014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latinLnBrk="1">
                  <a:buFont typeface="Arial" charset="0"/>
                  <a:buNone/>
                  <a:defRPr/>
                </a:pPr>
                <a:r>
                  <a:rPr lang="en-US" altLang="zh-CN" sz="1200" b="1">
                    <a:solidFill>
                      <a:srgbClr val="000000"/>
                    </a:solidFill>
                    <a:latin typeface="Arial Black" charset="0"/>
                    <a:ea typeface="Gulim" charset="0"/>
                    <a:cs typeface="Gulim" charset="0"/>
                    <a:sym typeface="Arial Black" charset="0"/>
                  </a:rPr>
                  <a:t>10</a:t>
                </a:r>
                <a:endParaRPr lang="zh-CN" altLang="en-US" sz="2000" b="1">
                  <a:solidFill>
                    <a:srgbClr val="000000"/>
                  </a:solidFill>
                  <a:latin typeface="Gulim" charset="0"/>
                  <a:ea typeface="Gulim" charset="0"/>
                  <a:cs typeface="Gulim" charset="0"/>
                  <a:sym typeface="Gulim" charset="0"/>
                </a:endParaRPr>
              </a:p>
            </p:txBody>
          </p:sp>
          <p:sp>
            <p:nvSpPr>
              <p:cNvPr id="24620" name="Text Box 112">
                <a:extLst>
                  <a:ext uri="{FF2B5EF4-FFF2-40B4-BE49-F238E27FC236}">
                    <a16:creationId xmlns:a16="http://schemas.microsoft.com/office/drawing/2014/main" id="{CAE2779F-CA8C-4ED8-8577-261B76640B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2" y="0"/>
                <a:ext cx="24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a16="http://schemas.microsoft.com/office/drawing/2014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latinLnBrk="1">
                  <a:buFont typeface="Arial" charset="0"/>
                  <a:buNone/>
                  <a:defRPr/>
                </a:pPr>
                <a:r>
                  <a:rPr lang="en-US" altLang="zh-CN" sz="1200" b="1">
                    <a:solidFill>
                      <a:srgbClr val="000000"/>
                    </a:solidFill>
                    <a:latin typeface="Arial Black" charset="0"/>
                    <a:ea typeface="Gulim" charset="0"/>
                    <a:cs typeface="Gulim" charset="0"/>
                    <a:sym typeface="Arial Black" charset="0"/>
                  </a:rPr>
                  <a:t>11</a:t>
                </a:r>
                <a:endParaRPr lang="zh-CN" altLang="en-US" sz="2000" b="1">
                  <a:solidFill>
                    <a:srgbClr val="000000"/>
                  </a:solidFill>
                  <a:latin typeface="Gulim" charset="0"/>
                  <a:ea typeface="Gulim" charset="0"/>
                  <a:cs typeface="Gulim" charset="0"/>
                  <a:sym typeface="Gulim" charset="0"/>
                </a:endParaRPr>
              </a:p>
            </p:txBody>
          </p:sp>
          <p:sp>
            <p:nvSpPr>
              <p:cNvPr id="24621" name="Text Box 113">
                <a:extLst>
                  <a:ext uri="{FF2B5EF4-FFF2-40B4-BE49-F238E27FC236}">
                    <a16:creationId xmlns:a16="http://schemas.microsoft.com/office/drawing/2014/main" id="{CDBDA6A6-CE88-4E73-91D5-7C19E210F5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4" y="0"/>
                <a:ext cx="24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a16="http://schemas.microsoft.com/office/drawing/2014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latinLnBrk="1">
                  <a:buFont typeface="Arial" charset="0"/>
                  <a:buNone/>
                  <a:defRPr/>
                </a:pPr>
                <a:r>
                  <a:rPr lang="en-US" altLang="zh-CN" sz="1200" b="1">
                    <a:solidFill>
                      <a:srgbClr val="000000"/>
                    </a:solidFill>
                    <a:latin typeface="Arial Black" charset="0"/>
                    <a:ea typeface="Gulim" charset="0"/>
                    <a:cs typeface="Gulim" charset="0"/>
                    <a:sym typeface="Arial Black" charset="0"/>
                  </a:rPr>
                  <a:t>12</a:t>
                </a:r>
                <a:endParaRPr lang="zh-CN" altLang="en-US" sz="2000" b="1">
                  <a:solidFill>
                    <a:srgbClr val="000000"/>
                  </a:solidFill>
                  <a:latin typeface="Gulim" charset="0"/>
                  <a:ea typeface="Gulim" charset="0"/>
                  <a:cs typeface="Gulim" charset="0"/>
                  <a:sym typeface="Gulim" charset="0"/>
                </a:endParaRPr>
              </a:p>
            </p:txBody>
          </p:sp>
          <p:sp>
            <p:nvSpPr>
              <p:cNvPr id="24622" name="Text Box 114">
                <a:extLst>
                  <a:ext uri="{FF2B5EF4-FFF2-40B4-BE49-F238E27FC236}">
                    <a16:creationId xmlns:a16="http://schemas.microsoft.com/office/drawing/2014/main" id="{B202C305-D431-4138-B0E3-9F2EF9B300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21" y="0"/>
                <a:ext cx="24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a16="http://schemas.microsoft.com/office/drawing/2014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latinLnBrk="1">
                  <a:buFont typeface="Arial" charset="0"/>
                  <a:buNone/>
                  <a:defRPr/>
                </a:pPr>
                <a:r>
                  <a:rPr lang="en-US" altLang="zh-CN" sz="1200" b="1">
                    <a:solidFill>
                      <a:srgbClr val="000000"/>
                    </a:solidFill>
                    <a:latin typeface="Arial Black" charset="0"/>
                    <a:ea typeface="Gulim" charset="0"/>
                    <a:cs typeface="Gulim" charset="0"/>
                    <a:sym typeface="Arial Black" charset="0"/>
                  </a:rPr>
                  <a:t>13</a:t>
                </a:r>
                <a:endParaRPr lang="zh-CN" altLang="en-US" sz="2000" b="1">
                  <a:solidFill>
                    <a:srgbClr val="000000"/>
                  </a:solidFill>
                  <a:latin typeface="Gulim" charset="0"/>
                  <a:ea typeface="Gulim" charset="0"/>
                  <a:cs typeface="Gulim" charset="0"/>
                  <a:sym typeface="Gulim" charset="0"/>
                </a:endParaRPr>
              </a:p>
            </p:txBody>
          </p:sp>
          <p:sp>
            <p:nvSpPr>
              <p:cNvPr id="24623" name="Text Box 115">
                <a:extLst>
                  <a:ext uri="{FF2B5EF4-FFF2-40B4-BE49-F238E27FC236}">
                    <a16:creationId xmlns:a16="http://schemas.microsoft.com/office/drawing/2014/main" id="{28150A7F-82E0-4B3E-829C-31CA03677C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7" y="0"/>
                <a:ext cx="24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a16="http://schemas.microsoft.com/office/drawing/2014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latinLnBrk="1">
                  <a:buFont typeface="Arial" charset="0"/>
                  <a:buNone/>
                  <a:defRPr/>
                </a:pPr>
                <a:r>
                  <a:rPr lang="en-US" altLang="zh-CN" sz="1200" b="1">
                    <a:solidFill>
                      <a:srgbClr val="000000"/>
                    </a:solidFill>
                    <a:latin typeface="Arial Black" charset="0"/>
                    <a:ea typeface="Gulim" charset="0"/>
                    <a:cs typeface="Gulim" charset="0"/>
                    <a:sym typeface="Arial Black" charset="0"/>
                  </a:rPr>
                  <a:t>14</a:t>
                </a:r>
                <a:endParaRPr lang="zh-CN" altLang="en-US" sz="2000" b="1">
                  <a:solidFill>
                    <a:srgbClr val="000000"/>
                  </a:solidFill>
                  <a:latin typeface="Gulim" charset="0"/>
                  <a:ea typeface="Gulim" charset="0"/>
                  <a:cs typeface="Gulim" charset="0"/>
                  <a:sym typeface="Gulim" charset="0"/>
                </a:endParaRPr>
              </a:p>
            </p:txBody>
          </p:sp>
          <p:sp>
            <p:nvSpPr>
              <p:cNvPr id="24624" name="Text Box 116">
                <a:extLst>
                  <a:ext uri="{FF2B5EF4-FFF2-40B4-BE49-F238E27FC236}">
                    <a16:creationId xmlns:a16="http://schemas.microsoft.com/office/drawing/2014/main" id="{6725460D-3BE9-4D56-A244-538E7DB1EE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9" y="0"/>
                <a:ext cx="24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a16="http://schemas.microsoft.com/office/drawing/2014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latinLnBrk="1">
                  <a:buFont typeface="Arial" charset="0"/>
                  <a:buNone/>
                  <a:defRPr/>
                </a:pPr>
                <a:r>
                  <a:rPr lang="en-US" altLang="zh-CN" sz="1200" b="1">
                    <a:solidFill>
                      <a:srgbClr val="000000"/>
                    </a:solidFill>
                    <a:latin typeface="Arial Black" charset="0"/>
                    <a:ea typeface="Gulim" charset="0"/>
                    <a:cs typeface="Gulim" charset="0"/>
                    <a:sym typeface="Arial Black" charset="0"/>
                  </a:rPr>
                  <a:t>15</a:t>
                </a:r>
                <a:endParaRPr lang="zh-CN" altLang="en-US" sz="2000" b="1">
                  <a:solidFill>
                    <a:srgbClr val="000000"/>
                  </a:solidFill>
                  <a:latin typeface="Gulim" charset="0"/>
                  <a:ea typeface="Gulim" charset="0"/>
                  <a:cs typeface="Gulim" charset="0"/>
                  <a:sym typeface="Gulim" charset="0"/>
                </a:endParaRPr>
              </a:p>
            </p:txBody>
          </p:sp>
          <p:sp>
            <p:nvSpPr>
              <p:cNvPr id="24625" name="Text Box 117">
                <a:extLst>
                  <a:ext uri="{FF2B5EF4-FFF2-40B4-BE49-F238E27FC236}">
                    <a16:creationId xmlns:a16="http://schemas.microsoft.com/office/drawing/2014/main" id="{E0B77F1C-04C4-448C-800A-2964C1BD6D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1" y="0"/>
                <a:ext cx="24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a16="http://schemas.microsoft.com/office/drawing/2014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latinLnBrk="1">
                  <a:buFont typeface="Arial" charset="0"/>
                  <a:buNone/>
                  <a:defRPr/>
                </a:pPr>
                <a:r>
                  <a:rPr lang="en-US" altLang="zh-CN" sz="1200" b="1">
                    <a:solidFill>
                      <a:srgbClr val="000000"/>
                    </a:solidFill>
                    <a:latin typeface="Arial Black" charset="0"/>
                    <a:ea typeface="Gulim" charset="0"/>
                    <a:cs typeface="Gulim" charset="0"/>
                    <a:sym typeface="Arial Black" charset="0"/>
                  </a:rPr>
                  <a:t>16</a:t>
                </a:r>
                <a:endParaRPr lang="zh-CN" altLang="en-US" sz="2000" b="1">
                  <a:solidFill>
                    <a:srgbClr val="000000"/>
                  </a:solidFill>
                  <a:latin typeface="Gulim" charset="0"/>
                  <a:ea typeface="Gulim" charset="0"/>
                  <a:cs typeface="Gulim" charset="0"/>
                  <a:sym typeface="Gulim" charset="0"/>
                </a:endParaRPr>
              </a:p>
            </p:txBody>
          </p:sp>
          <p:sp>
            <p:nvSpPr>
              <p:cNvPr id="24626" name="Text Box 118">
                <a:extLst>
                  <a:ext uri="{FF2B5EF4-FFF2-40B4-BE49-F238E27FC236}">
                    <a16:creationId xmlns:a16="http://schemas.microsoft.com/office/drawing/2014/main" id="{4F330DBD-9008-4A60-8CC6-5E5A36D8F3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5" y="0"/>
                <a:ext cx="24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a16="http://schemas.microsoft.com/office/drawing/2014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latinLnBrk="1">
                  <a:buFont typeface="Arial" charset="0"/>
                  <a:buNone/>
                  <a:defRPr/>
                </a:pPr>
                <a:r>
                  <a:rPr lang="en-US" altLang="zh-CN" sz="1200" b="1">
                    <a:solidFill>
                      <a:srgbClr val="000000"/>
                    </a:solidFill>
                    <a:latin typeface="Arial Black" charset="0"/>
                    <a:ea typeface="Gulim" charset="0"/>
                    <a:cs typeface="Gulim" charset="0"/>
                    <a:sym typeface="Arial Black" charset="0"/>
                  </a:rPr>
                  <a:t>17</a:t>
                </a:r>
                <a:endParaRPr lang="zh-CN" altLang="en-US" sz="2000" b="1">
                  <a:solidFill>
                    <a:srgbClr val="000000"/>
                  </a:solidFill>
                  <a:latin typeface="Gulim" charset="0"/>
                  <a:ea typeface="Gulim" charset="0"/>
                  <a:cs typeface="Gulim" charset="0"/>
                  <a:sym typeface="Gulim" charset="0"/>
                </a:endParaRPr>
              </a:p>
            </p:txBody>
          </p:sp>
        </p:grpSp>
        <p:grpSp>
          <p:nvGrpSpPr>
            <p:cNvPr id="35859" name="Group 85">
              <a:extLst>
                <a:ext uri="{FF2B5EF4-FFF2-40B4-BE49-F238E27FC236}">
                  <a16:creationId xmlns:a16="http://schemas.microsoft.com/office/drawing/2014/main" id="{AF9677EB-FC77-4029-8C08-C8C67BD67A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5878"/>
              <a:ext cx="912813" cy="3852871"/>
              <a:chOff x="0" y="0"/>
              <a:chExt cx="575" cy="2427"/>
            </a:xfrm>
          </p:grpSpPr>
          <p:sp>
            <p:nvSpPr>
              <p:cNvPr id="24599" name="Text Box 120">
                <a:extLst>
                  <a:ext uri="{FF2B5EF4-FFF2-40B4-BE49-F238E27FC236}">
                    <a16:creationId xmlns:a16="http://schemas.microsoft.com/office/drawing/2014/main" id="{FE91A999-7DDF-4C36-ABA9-D95B0A3788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2254"/>
                <a:ext cx="575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a16="http://schemas.microsoft.com/office/drawing/2014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 latinLnBrk="1">
                  <a:buFont typeface="Arial" charset="0"/>
                  <a:buNone/>
                  <a:defRPr/>
                </a:pPr>
                <a:r>
                  <a:rPr lang="en-US" altLang="zh-CN" sz="1200" b="1">
                    <a:solidFill>
                      <a:srgbClr val="000000"/>
                    </a:solidFill>
                    <a:latin typeface="Arial Black" charset="0"/>
                    <a:ea typeface="Gulim" charset="0"/>
                    <a:cs typeface="Gulim" charset="0"/>
                    <a:sym typeface="Arial Black" charset="0"/>
                  </a:rPr>
                  <a:t>Value 01</a:t>
                </a:r>
                <a:endParaRPr lang="zh-CN" altLang="en-US" sz="2000" b="1">
                  <a:solidFill>
                    <a:srgbClr val="000000"/>
                  </a:solidFill>
                  <a:latin typeface="Gulim" charset="0"/>
                  <a:ea typeface="Gulim" charset="0"/>
                  <a:cs typeface="Gulim" charset="0"/>
                  <a:sym typeface="Gulim" charset="0"/>
                </a:endParaRPr>
              </a:p>
            </p:txBody>
          </p:sp>
          <p:sp>
            <p:nvSpPr>
              <p:cNvPr id="24600" name="Text Box 121">
                <a:extLst>
                  <a:ext uri="{FF2B5EF4-FFF2-40B4-BE49-F238E27FC236}">
                    <a16:creationId xmlns:a16="http://schemas.microsoft.com/office/drawing/2014/main" id="{016421BD-8A6C-458C-9617-1D83A46052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2028"/>
                <a:ext cx="575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a16="http://schemas.microsoft.com/office/drawing/2014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 latinLnBrk="1">
                  <a:buFont typeface="Arial" charset="0"/>
                  <a:buNone/>
                  <a:defRPr/>
                </a:pPr>
                <a:r>
                  <a:rPr lang="en-US" altLang="zh-CN" sz="1200" b="1">
                    <a:solidFill>
                      <a:srgbClr val="000000"/>
                    </a:solidFill>
                    <a:latin typeface="Arial Black" charset="0"/>
                    <a:ea typeface="Gulim" charset="0"/>
                    <a:cs typeface="Gulim" charset="0"/>
                    <a:sym typeface="Arial Black" charset="0"/>
                  </a:rPr>
                  <a:t>Value 02</a:t>
                </a:r>
                <a:endParaRPr lang="zh-CN" altLang="en-US" sz="2000" b="1">
                  <a:solidFill>
                    <a:srgbClr val="000000"/>
                  </a:solidFill>
                  <a:latin typeface="Gulim" charset="0"/>
                  <a:ea typeface="Gulim" charset="0"/>
                  <a:cs typeface="Gulim" charset="0"/>
                  <a:sym typeface="Gulim" charset="0"/>
                </a:endParaRPr>
              </a:p>
            </p:txBody>
          </p:sp>
          <p:sp>
            <p:nvSpPr>
              <p:cNvPr id="24601" name="Text Box 122">
                <a:extLst>
                  <a:ext uri="{FF2B5EF4-FFF2-40B4-BE49-F238E27FC236}">
                    <a16:creationId xmlns:a16="http://schemas.microsoft.com/office/drawing/2014/main" id="{449CB31E-2874-4CEB-9A5E-A0AC080650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801"/>
                <a:ext cx="575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a16="http://schemas.microsoft.com/office/drawing/2014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 latinLnBrk="1">
                  <a:buFont typeface="Arial" charset="0"/>
                  <a:buNone/>
                  <a:defRPr/>
                </a:pPr>
                <a:r>
                  <a:rPr lang="en-US" altLang="zh-CN" sz="1200" b="1">
                    <a:solidFill>
                      <a:srgbClr val="000000"/>
                    </a:solidFill>
                    <a:latin typeface="Arial Black" charset="0"/>
                    <a:ea typeface="Gulim" charset="0"/>
                    <a:cs typeface="Gulim" charset="0"/>
                    <a:sym typeface="Arial Black" charset="0"/>
                  </a:rPr>
                  <a:t>Value 03</a:t>
                </a:r>
                <a:endParaRPr lang="zh-CN" altLang="en-US" sz="2000" b="1">
                  <a:solidFill>
                    <a:srgbClr val="000000"/>
                  </a:solidFill>
                  <a:latin typeface="Gulim" charset="0"/>
                  <a:ea typeface="Gulim" charset="0"/>
                  <a:cs typeface="Gulim" charset="0"/>
                  <a:sym typeface="Gulim" charset="0"/>
                </a:endParaRPr>
              </a:p>
            </p:txBody>
          </p:sp>
          <p:sp>
            <p:nvSpPr>
              <p:cNvPr id="24602" name="Text Box 123">
                <a:extLst>
                  <a:ext uri="{FF2B5EF4-FFF2-40B4-BE49-F238E27FC236}">
                    <a16:creationId xmlns:a16="http://schemas.microsoft.com/office/drawing/2014/main" id="{5E53AEBC-5273-4E1B-B77B-D22924934E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573"/>
                <a:ext cx="575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a16="http://schemas.microsoft.com/office/drawing/2014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 latinLnBrk="1">
                  <a:buFont typeface="Arial" charset="0"/>
                  <a:buNone/>
                  <a:defRPr/>
                </a:pPr>
                <a:r>
                  <a:rPr lang="en-US" altLang="zh-CN" sz="1200" b="1">
                    <a:solidFill>
                      <a:srgbClr val="000000"/>
                    </a:solidFill>
                    <a:latin typeface="Arial Black" charset="0"/>
                    <a:ea typeface="Gulim" charset="0"/>
                    <a:cs typeface="Gulim" charset="0"/>
                    <a:sym typeface="Arial Black" charset="0"/>
                  </a:rPr>
                  <a:t>Value 04</a:t>
                </a:r>
                <a:endParaRPr lang="zh-CN" altLang="en-US" sz="2000" b="1">
                  <a:solidFill>
                    <a:srgbClr val="000000"/>
                  </a:solidFill>
                  <a:latin typeface="Gulim" charset="0"/>
                  <a:ea typeface="Gulim" charset="0"/>
                  <a:cs typeface="Gulim" charset="0"/>
                  <a:sym typeface="Gulim" charset="0"/>
                </a:endParaRPr>
              </a:p>
            </p:txBody>
          </p:sp>
          <p:sp>
            <p:nvSpPr>
              <p:cNvPr id="24603" name="Text Box 124">
                <a:extLst>
                  <a:ext uri="{FF2B5EF4-FFF2-40B4-BE49-F238E27FC236}">
                    <a16:creationId xmlns:a16="http://schemas.microsoft.com/office/drawing/2014/main" id="{3EFFBB71-4187-4FC0-AC94-B161D6BF02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347"/>
                <a:ext cx="575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a16="http://schemas.microsoft.com/office/drawing/2014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 latinLnBrk="1">
                  <a:buFont typeface="Arial" charset="0"/>
                  <a:buNone/>
                  <a:defRPr/>
                </a:pPr>
                <a:r>
                  <a:rPr lang="en-US" altLang="zh-CN" sz="1200" b="1">
                    <a:solidFill>
                      <a:srgbClr val="000000"/>
                    </a:solidFill>
                    <a:latin typeface="Arial Black" charset="0"/>
                    <a:ea typeface="Gulim" charset="0"/>
                    <a:cs typeface="Gulim" charset="0"/>
                    <a:sym typeface="Arial Black" charset="0"/>
                  </a:rPr>
                  <a:t>Value 05</a:t>
                </a:r>
                <a:endParaRPr lang="zh-CN" altLang="en-US" sz="2000" b="1">
                  <a:solidFill>
                    <a:srgbClr val="000000"/>
                  </a:solidFill>
                  <a:latin typeface="Gulim" charset="0"/>
                  <a:ea typeface="Gulim" charset="0"/>
                  <a:cs typeface="Gulim" charset="0"/>
                  <a:sym typeface="Gulim" charset="0"/>
                </a:endParaRPr>
              </a:p>
            </p:txBody>
          </p:sp>
          <p:sp>
            <p:nvSpPr>
              <p:cNvPr id="24604" name="Text Box 125">
                <a:extLst>
                  <a:ext uri="{FF2B5EF4-FFF2-40B4-BE49-F238E27FC236}">
                    <a16:creationId xmlns:a16="http://schemas.microsoft.com/office/drawing/2014/main" id="{488427DD-BBB7-44DF-BFC0-3634EAD7CC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120"/>
                <a:ext cx="575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a16="http://schemas.microsoft.com/office/drawing/2014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 latinLnBrk="1">
                  <a:buFont typeface="Arial" charset="0"/>
                  <a:buNone/>
                  <a:defRPr/>
                </a:pPr>
                <a:r>
                  <a:rPr lang="en-US" altLang="zh-CN" sz="1200" b="1">
                    <a:solidFill>
                      <a:srgbClr val="000000"/>
                    </a:solidFill>
                    <a:latin typeface="Arial Black" charset="0"/>
                    <a:ea typeface="Gulim" charset="0"/>
                    <a:cs typeface="Gulim" charset="0"/>
                    <a:sym typeface="Arial Black" charset="0"/>
                  </a:rPr>
                  <a:t>Value 06</a:t>
                </a:r>
                <a:endParaRPr lang="zh-CN" altLang="en-US" sz="2000" b="1">
                  <a:solidFill>
                    <a:srgbClr val="000000"/>
                  </a:solidFill>
                  <a:latin typeface="Gulim" charset="0"/>
                  <a:ea typeface="Gulim" charset="0"/>
                  <a:cs typeface="Gulim" charset="0"/>
                  <a:sym typeface="Gulim" charset="0"/>
                </a:endParaRPr>
              </a:p>
            </p:txBody>
          </p:sp>
          <p:sp>
            <p:nvSpPr>
              <p:cNvPr id="24605" name="Text Box 126">
                <a:extLst>
                  <a:ext uri="{FF2B5EF4-FFF2-40B4-BE49-F238E27FC236}">
                    <a16:creationId xmlns:a16="http://schemas.microsoft.com/office/drawing/2014/main" id="{2A48E9F1-59FE-4891-AE6F-9D0A698364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894"/>
                <a:ext cx="575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a16="http://schemas.microsoft.com/office/drawing/2014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 latinLnBrk="1">
                  <a:buFont typeface="Arial" charset="0"/>
                  <a:buNone/>
                  <a:defRPr/>
                </a:pPr>
                <a:r>
                  <a:rPr lang="en-US" altLang="zh-CN" sz="1200" b="1">
                    <a:solidFill>
                      <a:srgbClr val="000000"/>
                    </a:solidFill>
                    <a:latin typeface="Arial Black" charset="0"/>
                    <a:ea typeface="Gulim" charset="0"/>
                    <a:cs typeface="Gulim" charset="0"/>
                    <a:sym typeface="Arial Black" charset="0"/>
                  </a:rPr>
                  <a:t>Value 07</a:t>
                </a:r>
                <a:endParaRPr lang="zh-CN" altLang="en-US" sz="2000" b="1">
                  <a:solidFill>
                    <a:srgbClr val="000000"/>
                  </a:solidFill>
                  <a:latin typeface="Gulim" charset="0"/>
                  <a:ea typeface="Gulim" charset="0"/>
                  <a:cs typeface="Gulim" charset="0"/>
                  <a:sym typeface="Gulim" charset="0"/>
                </a:endParaRPr>
              </a:p>
            </p:txBody>
          </p:sp>
          <p:sp>
            <p:nvSpPr>
              <p:cNvPr id="24606" name="Text Box 127">
                <a:extLst>
                  <a:ext uri="{FF2B5EF4-FFF2-40B4-BE49-F238E27FC236}">
                    <a16:creationId xmlns:a16="http://schemas.microsoft.com/office/drawing/2014/main" id="{6094A2ED-6995-4101-AE88-25F3EC6A4B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668"/>
                <a:ext cx="575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a16="http://schemas.microsoft.com/office/drawing/2014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 latinLnBrk="1">
                  <a:buFont typeface="Arial" charset="0"/>
                  <a:buNone/>
                  <a:defRPr/>
                </a:pPr>
                <a:r>
                  <a:rPr lang="en-US" altLang="zh-CN" sz="1200" b="1">
                    <a:solidFill>
                      <a:srgbClr val="000000"/>
                    </a:solidFill>
                    <a:latin typeface="Arial Black" charset="0"/>
                    <a:ea typeface="Gulim" charset="0"/>
                    <a:cs typeface="Gulim" charset="0"/>
                    <a:sym typeface="Arial Black" charset="0"/>
                  </a:rPr>
                  <a:t>Value 08</a:t>
                </a:r>
                <a:endParaRPr lang="zh-CN" altLang="en-US" sz="2000" b="1">
                  <a:solidFill>
                    <a:srgbClr val="000000"/>
                  </a:solidFill>
                  <a:latin typeface="Gulim" charset="0"/>
                  <a:ea typeface="Gulim" charset="0"/>
                  <a:cs typeface="Gulim" charset="0"/>
                  <a:sym typeface="Gulim" charset="0"/>
                </a:endParaRPr>
              </a:p>
            </p:txBody>
          </p:sp>
          <p:sp>
            <p:nvSpPr>
              <p:cNvPr id="24607" name="Text Box 128">
                <a:extLst>
                  <a:ext uri="{FF2B5EF4-FFF2-40B4-BE49-F238E27FC236}">
                    <a16:creationId xmlns:a16="http://schemas.microsoft.com/office/drawing/2014/main" id="{D0A9611B-86FE-47AE-988D-E7611AEE53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441"/>
                <a:ext cx="575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a16="http://schemas.microsoft.com/office/drawing/2014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 latinLnBrk="1">
                  <a:buFont typeface="Arial" charset="0"/>
                  <a:buNone/>
                  <a:defRPr/>
                </a:pPr>
                <a:r>
                  <a:rPr lang="en-US" altLang="zh-CN" sz="1200" b="1">
                    <a:solidFill>
                      <a:srgbClr val="000000"/>
                    </a:solidFill>
                    <a:latin typeface="Arial Black" charset="0"/>
                    <a:ea typeface="Gulim" charset="0"/>
                    <a:cs typeface="Gulim" charset="0"/>
                    <a:sym typeface="Arial Black" charset="0"/>
                  </a:rPr>
                  <a:t>Value 09</a:t>
                </a:r>
                <a:endParaRPr lang="zh-CN" altLang="en-US" sz="2000" b="1">
                  <a:solidFill>
                    <a:srgbClr val="000000"/>
                  </a:solidFill>
                  <a:latin typeface="Gulim" charset="0"/>
                  <a:ea typeface="Gulim" charset="0"/>
                  <a:cs typeface="Gulim" charset="0"/>
                  <a:sym typeface="Gulim" charset="0"/>
                </a:endParaRPr>
              </a:p>
            </p:txBody>
          </p:sp>
          <p:sp>
            <p:nvSpPr>
              <p:cNvPr id="24608" name="Text Box 129">
                <a:extLst>
                  <a:ext uri="{FF2B5EF4-FFF2-40B4-BE49-F238E27FC236}">
                    <a16:creationId xmlns:a16="http://schemas.microsoft.com/office/drawing/2014/main" id="{FC206927-10A9-4BBF-AC79-C72154ACAF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213"/>
                <a:ext cx="575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a16="http://schemas.microsoft.com/office/drawing/2014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 latinLnBrk="1">
                  <a:buFont typeface="Arial" charset="0"/>
                  <a:buNone/>
                  <a:defRPr/>
                </a:pPr>
                <a:r>
                  <a:rPr lang="en-US" altLang="zh-CN" sz="1200" b="1">
                    <a:solidFill>
                      <a:srgbClr val="000000"/>
                    </a:solidFill>
                    <a:latin typeface="Arial Black" charset="0"/>
                    <a:ea typeface="Gulim" charset="0"/>
                    <a:cs typeface="Gulim" charset="0"/>
                    <a:sym typeface="Arial Black" charset="0"/>
                  </a:rPr>
                  <a:t>Value 10</a:t>
                </a:r>
                <a:endParaRPr lang="zh-CN" altLang="en-US" sz="2000" b="1">
                  <a:solidFill>
                    <a:srgbClr val="000000"/>
                  </a:solidFill>
                  <a:latin typeface="Gulim" charset="0"/>
                  <a:ea typeface="Gulim" charset="0"/>
                  <a:cs typeface="Gulim" charset="0"/>
                  <a:sym typeface="Gulim" charset="0"/>
                </a:endParaRPr>
              </a:p>
            </p:txBody>
          </p:sp>
          <p:sp>
            <p:nvSpPr>
              <p:cNvPr id="24609" name="Text Box 130">
                <a:extLst>
                  <a:ext uri="{FF2B5EF4-FFF2-40B4-BE49-F238E27FC236}">
                    <a16:creationId xmlns:a16="http://schemas.microsoft.com/office/drawing/2014/main" id="{4B8F1700-F302-41B3-80D9-F53C6EFA18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575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a16="http://schemas.microsoft.com/office/drawing/2014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 latinLnBrk="1">
                  <a:buFont typeface="Arial" charset="0"/>
                  <a:buNone/>
                  <a:defRPr/>
                </a:pPr>
                <a:r>
                  <a:rPr lang="en-US" altLang="zh-CN" sz="1200" b="1">
                    <a:solidFill>
                      <a:srgbClr val="000000"/>
                    </a:solidFill>
                    <a:latin typeface="Arial Black" charset="0"/>
                    <a:ea typeface="Gulim" charset="0"/>
                    <a:cs typeface="Gulim" charset="0"/>
                    <a:sym typeface="Arial Black" charset="0"/>
                  </a:rPr>
                  <a:t>Value 11</a:t>
                </a:r>
                <a:endParaRPr lang="zh-CN" altLang="en-US" sz="2000" b="1">
                  <a:solidFill>
                    <a:srgbClr val="000000"/>
                  </a:solidFill>
                  <a:latin typeface="Gulim" charset="0"/>
                  <a:ea typeface="Gulim" charset="0"/>
                  <a:cs typeface="Gulim" charset="0"/>
                  <a:sym typeface="Gulim" charset="0"/>
                </a:endParaRPr>
              </a:p>
            </p:txBody>
          </p:sp>
        </p:grpSp>
        <p:sp>
          <p:nvSpPr>
            <p:cNvPr id="24597" name="Rectangle 131">
              <a:extLst>
                <a:ext uri="{FF2B5EF4-FFF2-40B4-BE49-F238E27FC236}">
                  <a16:creationId xmlns:a16="http://schemas.microsoft.com/office/drawing/2014/main" id="{8B8677FE-07D5-4897-8A91-AD95190F50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1913" y="303213"/>
              <a:ext cx="2881312" cy="1441450"/>
            </a:xfrm>
            <a:prstGeom prst="rect">
              <a:avLst/>
            </a:prstGeom>
            <a:solidFill>
              <a:srgbClr val="FFB39B">
                <a:alpha val="7607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atinLnBrk="1">
                <a:buFont typeface="Arial" charset="0"/>
                <a:buNone/>
                <a:defRPr/>
              </a:pPr>
              <a:endParaRPr lang="zh-CN" sz="2000" b="1">
                <a:solidFill>
                  <a:srgbClr val="4772DD"/>
                </a:solidFill>
                <a:latin typeface="Gulim" charset="0"/>
                <a:ea typeface="Gulim" charset="0"/>
                <a:cs typeface="Gulim" charset="0"/>
                <a:sym typeface="Gulim" charset="0"/>
              </a:endParaRPr>
            </a:p>
          </p:txBody>
        </p:sp>
        <p:sp>
          <p:nvSpPr>
            <p:cNvPr id="24598" name="Text Box 132">
              <a:extLst>
                <a:ext uri="{FF2B5EF4-FFF2-40B4-BE49-F238E27FC236}">
                  <a16:creationId xmlns:a16="http://schemas.microsoft.com/office/drawing/2014/main" id="{06923186-1BDD-4F1E-A366-3134C212BD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9863" y="412750"/>
              <a:ext cx="2520950" cy="1138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latinLnBrk="1">
                <a:buFont typeface="Arial" charset="0"/>
                <a:buNone/>
                <a:defRPr/>
              </a:pPr>
              <a:r>
                <a:rPr lang="en-US" altLang="zh-CN" sz="2000" b="1">
                  <a:solidFill>
                    <a:srgbClr val="FF5722"/>
                  </a:solidFill>
                  <a:latin typeface="Arial Black" charset="0"/>
                  <a:ea typeface="Gulim" charset="0"/>
                  <a:cs typeface="Gulim" charset="0"/>
                  <a:sym typeface="Arial Black" charset="0"/>
                </a:rPr>
                <a:t>Visual appealing</a:t>
              </a:r>
              <a:endParaRPr lang="zh-CN" altLang="en-US" sz="2000" b="1">
                <a:solidFill>
                  <a:srgbClr val="FF5722"/>
                </a:solidFill>
                <a:latin typeface="Arial Black" charset="0"/>
                <a:ea typeface="Gulim" charset="0"/>
                <a:cs typeface="Gulim" charset="0"/>
                <a:sym typeface="Arial Black" charset="0"/>
              </a:endParaRPr>
            </a:p>
            <a:p>
              <a:pPr latinLnBrk="1">
                <a:buFont typeface="Arial" charset="0"/>
                <a:buNone/>
                <a:defRPr/>
              </a:pPr>
              <a:r>
                <a:rPr lang="en-US" altLang="zh-CN" sz="1200" b="1">
                  <a:solidFill>
                    <a:srgbClr val="FFFFFF"/>
                  </a:solidFill>
                  <a:latin typeface="Arial" charset="0"/>
                  <a:ea typeface="Gulim" charset="0"/>
                  <a:cs typeface="Gulim" charset="0"/>
                  <a:sym typeface="Arial" charset="0"/>
                </a:rPr>
                <a:t>Captivate your viewing audience-powerpoint Templates &amp; backgrounds, Sleek Diagram &amp; Charts for your Presentation</a:t>
              </a:r>
              <a:endParaRPr lang="zh-CN" altLang="en-US" sz="2000" b="1">
                <a:solidFill>
                  <a:srgbClr val="000000"/>
                </a:solidFill>
                <a:latin typeface="Gulim" charset="0"/>
                <a:ea typeface="Gulim" charset="0"/>
                <a:cs typeface="Gulim" charset="0"/>
                <a:sym typeface="Gulim" charset="0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Group 614">
            <a:extLst>
              <a:ext uri="{FF2B5EF4-FFF2-40B4-BE49-F238E27FC236}">
                <a16:creationId xmlns:a16="http://schemas.microsoft.com/office/drawing/2014/main" id="{35801AB9-2018-4B4B-A246-360D52F0291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563" y="1981200"/>
            <a:ext cx="2882900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36866" name="Group 3">
            <a:extLst>
              <a:ext uri="{FF2B5EF4-FFF2-40B4-BE49-F238E27FC236}">
                <a16:creationId xmlns:a16="http://schemas.microsoft.com/office/drawing/2014/main" id="{0908BB1D-E2E1-43A3-9C95-3FCAC7A45F66}"/>
              </a:ext>
            </a:extLst>
          </p:cNvPr>
          <p:cNvGrpSpPr>
            <a:grpSpLocks/>
          </p:cNvGrpSpPr>
          <p:nvPr/>
        </p:nvGrpSpPr>
        <p:grpSpPr bwMode="auto">
          <a:xfrm>
            <a:off x="1914525" y="901700"/>
            <a:ext cx="5357813" cy="981075"/>
            <a:chOff x="0" y="0"/>
            <a:chExt cx="5358384" cy="981456"/>
          </a:xfrm>
        </p:grpSpPr>
        <p:pic>
          <p:nvPicPr>
            <p:cNvPr id="25684" name="AutoShape 278">
              <a:extLst>
                <a:ext uri="{FF2B5EF4-FFF2-40B4-BE49-F238E27FC236}">
                  <a16:creationId xmlns:a16="http://schemas.microsoft.com/office/drawing/2014/main" id="{29FC3F52-8156-4DE1-B380-087FA9FD3715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358384" cy="9814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25685" name="Text Box 8">
              <a:extLst>
                <a:ext uri="{FF2B5EF4-FFF2-40B4-BE49-F238E27FC236}">
                  <a16:creationId xmlns:a16="http://schemas.microsoft.com/office/drawing/2014/main" id="{1DFD4828-D389-434B-872A-9505E4218E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56" y="165164"/>
              <a:ext cx="4837628" cy="4589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72000" tIns="0" rIns="72000" bIns="0" anchor="ctr"/>
            <a:lstStyle/>
            <a:p>
              <a:pPr algn="ctr">
                <a:buFont typeface="Arial" charset="0"/>
                <a:buNone/>
                <a:defRPr/>
              </a:pPr>
              <a:endParaRPr lang="zh-CN" sz="2000" b="1">
                <a:solidFill>
                  <a:srgbClr val="FFFFFF"/>
                </a:solidFill>
                <a:latin typeface="Times New Roman" charset="0"/>
                <a:ea typeface="Gulim" charset="0"/>
                <a:cs typeface="Gulim" charset="0"/>
                <a:sym typeface="Times New Roman" charset="0"/>
              </a:endParaRPr>
            </a:p>
          </p:txBody>
        </p:sp>
      </p:grpSp>
      <p:sp>
        <p:nvSpPr>
          <p:cNvPr id="25604" name="Text Box 258">
            <a:extLst>
              <a:ext uri="{FF2B5EF4-FFF2-40B4-BE49-F238E27FC236}">
                <a16:creationId xmlns:a16="http://schemas.microsoft.com/office/drawing/2014/main" id="{D0CDC776-3BE9-4CD0-930A-24CE79E5C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9275" y="1087438"/>
            <a:ext cx="2787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latinLnBrk="1">
              <a:buFont typeface="Arial" charset="0"/>
              <a:buNone/>
              <a:defRPr/>
            </a:pPr>
            <a:r>
              <a:rPr lang="en-US" altLang="zh-CN" sz="2400" b="1">
                <a:solidFill>
                  <a:srgbClr val="FFFFFF"/>
                </a:solidFill>
                <a:latin typeface="Arial Black" charset="0"/>
                <a:ea typeface="Gulim" charset="0"/>
                <a:cs typeface="Gulim" charset="0"/>
                <a:sym typeface="Arial Black" charset="0"/>
              </a:rPr>
              <a:t>TEXT here</a:t>
            </a: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  <p:grpSp>
        <p:nvGrpSpPr>
          <p:cNvPr id="36868" name="Group 7">
            <a:extLst>
              <a:ext uri="{FF2B5EF4-FFF2-40B4-BE49-F238E27FC236}">
                <a16:creationId xmlns:a16="http://schemas.microsoft.com/office/drawing/2014/main" id="{8FD92CF2-D79A-412E-B926-04F9708C47D1}"/>
              </a:ext>
            </a:extLst>
          </p:cNvPr>
          <p:cNvGrpSpPr>
            <a:grpSpLocks/>
          </p:cNvGrpSpPr>
          <p:nvPr/>
        </p:nvGrpSpPr>
        <p:grpSpPr bwMode="auto">
          <a:xfrm>
            <a:off x="638175" y="1819275"/>
            <a:ext cx="2079625" cy="1223963"/>
            <a:chOff x="0" y="0"/>
            <a:chExt cx="1310" cy="771"/>
          </a:xfrm>
        </p:grpSpPr>
        <p:grpSp>
          <p:nvGrpSpPr>
            <p:cNvPr id="36937" name="Group 8">
              <a:extLst>
                <a:ext uri="{FF2B5EF4-FFF2-40B4-BE49-F238E27FC236}">
                  <a16:creationId xmlns:a16="http://schemas.microsoft.com/office/drawing/2014/main" id="{32AA521C-1271-4A1C-B186-F4DC5EF4BB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" y="159"/>
              <a:ext cx="1290" cy="612"/>
              <a:chOff x="0" y="0"/>
              <a:chExt cx="1587" cy="1992"/>
            </a:xfrm>
          </p:grpSpPr>
          <p:sp>
            <p:nvSpPr>
              <p:cNvPr id="25682" name="AutoShape 545">
                <a:extLst>
                  <a:ext uri="{FF2B5EF4-FFF2-40B4-BE49-F238E27FC236}">
                    <a16:creationId xmlns:a16="http://schemas.microsoft.com/office/drawing/2014/main" id="{6C06E102-3825-46D8-B9D8-4B63EEAB7B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587" cy="1950"/>
              </a:xfrm>
              <a:prstGeom prst="roundRect">
                <a:avLst>
                  <a:gd name="adj" fmla="val 9829"/>
                </a:avLst>
              </a:prstGeom>
              <a:solidFill>
                <a:srgbClr val="808080">
                  <a:alpha val="54117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latinLnBrk="1">
                  <a:buFont typeface="Arial" charset="0"/>
                  <a:buNone/>
                  <a:defRPr/>
                </a:pPr>
                <a:endParaRPr lang="zh-CN" sz="2000" b="1">
                  <a:solidFill>
                    <a:srgbClr val="000000"/>
                  </a:solidFill>
                  <a:latin typeface="Gulim" charset="0"/>
                  <a:ea typeface="Gulim" charset="0"/>
                  <a:cs typeface="Gulim" charset="0"/>
                  <a:sym typeface="Gulim" charset="0"/>
                </a:endParaRPr>
              </a:p>
            </p:txBody>
          </p:sp>
          <p:sp>
            <p:nvSpPr>
              <p:cNvPr id="25683" name="AutoShape 546">
                <a:extLst>
                  <a:ext uri="{FF2B5EF4-FFF2-40B4-BE49-F238E27FC236}">
                    <a16:creationId xmlns:a16="http://schemas.microsoft.com/office/drawing/2014/main" id="{44D95AA1-2653-49E3-8D83-9743A0B49D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42"/>
                <a:ext cx="1587" cy="1950"/>
              </a:xfrm>
              <a:prstGeom prst="roundRect">
                <a:avLst>
                  <a:gd name="adj" fmla="val 9829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1"/>
              </a:gradFill>
              <a:ln w="381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latinLnBrk="1">
                  <a:buFont typeface="Arial" charset="0"/>
                  <a:buNone/>
                  <a:defRPr/>
                </a:pPr>
                <a:endParaRPr lang="zh-CN" sz="2000" b="1">
                  <a:solidFill>
                    <a:srgbClr val="000000"/>
                  </a:solidFill>
                  <a:latin typeface="Gulim" charset="0"/>
                  <a:ea typeface="Gulim" charset="0"/>
                  <a:cs typeface="Gulim" charset="0"/>
                  <a:sym typeface="Gulim" charset="0"/>
                </a:endParaRPr>
              </a:p>
            </p:txBody>
          </p:sp>
        </p:grpSp>
        <p:sp>
          <p:nvSpPr>
            <p:cNvPr id="25675" name="Text Box 547">
              <a:extLst>
                <a:ext uri="{FF2B5EF4-FFF2-40B4-BE49-F238E27FC236}">
                  <a16:creationId xmlns:a16="http://schemas.microsoft.com/office/drawing/2014/main" id="{C1D12ECC-63CA-4517-8E2B-8B65FC59E4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" y="336"/>
              <a:ext cx="1074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342900" indent="-342900" latinLnBrk="1">
                <a:buFont typeface="Arial" charset="0"/>
                <a:buNone/>
                <a:defRPr/>
              </a:pPr>
              <a:r>
                <a:rPr lang="en-US" altLang="zh-CN" sz="1200" b="1">
                  <a:solidFill>
                    <a:srgbClr val="000000"/>
                  </a:solidFill>
                  <a:latin typeface="Arial" charset="0"/>
                  <a:ea typeface="Gulim" charset="0"/>
                  <a:cs typeface="Gulim" charset="0"/>
                  <a:sym typeface="Arial" charset="0"/>
                </a:rPr>
                <a:t>Click to add text</a:t>
              </a:r>
              <a:endParaRPr lang="zh-CN" altLang="en-US" sz="1200" b="1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  <a:sym typeface="Arial" charset="0"/>
              </a:endParaRPr>
            </a:p>
            <a:p>
              <a:pPr marL="342900" indent="-342900" latinLnBrk="1">
                <a:buFont typeface="Arial" charset="0"/>
                <a:buNone/>
                <a:defRPr/>
              </a:pPr>
              <a:r>
                <a:rPr lang="en-US" altLang="zh-CN" sz="1200" b="1">
                  <a:solidFill>
                    <a:srgbClr val="000000"/>
                  </a:solidFill>
                  <a:latin typeface="Arial" charset="0"/>
                  <a:ea typeface="Gulim" charset="0"/>
                  <a:cs typeface="Gulim" charset="0"/>
                  <a:sym typeface="Arial" charset="0"/>
                </a:rPr>
                <a:t>Click to add text</a:t>
              </a:r>
              <a:endParaRPr lang="zh-CN" altLang="en-US" sz="1200" b="1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  <a:sym typeface="Arial" charset="0"/>
              </a:endParaRPr>
            </a:p>
            <a:p>
              <a:pPr marL="342900" indent="-342900" latinLnBrk="1">
                <a:buFont typeface="Arial" charset="0"/>
                <a:buNone/>
                <a:defRPr/>
              </a:pPr>
              <a:r>
                <a:rPr lang="en-US" altLang="zh-CN" sz="1200" b="1">
                  <a:solidFill>
                    <a:srgbClr val="000000"/>
                  </a:solidFill>
                  <a:latin typeface="Arial" charset="0"/>
                  <a:ea typeface="Gulim" charset="0"/>
                  <a:cs typeface="Gulim" charset="0"/>
                  <a:sym typeface="Arial" charset="0"/>
                </a:rPr>
                <a:t>Click to add text</a:t>
              </a: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grpSp>
          <p:nvGrpSpPr>
            <p:cNvPr id="36939" name="Group 12">
              <a:extLst>
                <a:ext uri="{FF2B5EF4-FFF2-40B4-BE49-F238E27FC236}">
                  <a16:creationId xmlns:a16="http://schemas.microsoft.com/office/drawing/2014/main" id="{953E6726-9D12-4B86-9DED-75702DC119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1310" cy="310"/>
              <a:chOff x="0" y="0"/>
              <a:chExt cx="1769" cy="454"/>
            </a:xfrm>
          </p:grpSpPr>
          <p:grpSp>
            <p:nvGrpSpPr>
              <p:cNvPr id="36941" name="Group 13">
                <a:extLst>
                  <a:ext uri="{FF2B5EF4-FFF2-40B4-BE49-F238E27FC236}">
                    <a16:creationId xmlns:a16="http://schemas.microsoft.com/office/drawing/2014/main" id="{21C23063-2180-42A6-BAF0-FC1946D900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66" y="-70"/>
                <a:ext cx="2048" cy="765"/>
                <a:chOff x="0" y="0"/>
                <a:chExt cx="2407920" cy="829056"/>
              </a:xfrm>
            </p:grpSpPr>
            <p:pic>
              <p:nvPicPr>
                <p:cNvPr id="25680" name="AutoShape 549">
                  <a:extLst>
                    <a:ext uri="{FF2B5EF4-FFF2-40B4-BE49-F238E27FC236}">
                      <a16:creationId xmlns:a16="http://schemas.microsoft.com/office/drawing/2014/main" id="{3E21403E-44C2-4A2C-A853-199F3E25B4D2}"/>
                    </a:ext>
                  </a:extLst>
                </p:cNvPr>
                <p:cNvPicPr>
                  <a:picLocks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98" y="-322"/>
                  <a:ext cx="2408541" cy="8300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:a16="http://schemas.microsoft.com/office/drawing/2014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:a16="http://schemas.microsoft.com/office/drawing/2014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:a16="http://schemas.microsoft.com/office/drawing/2014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5681" name="Text Box 19">
                  <a:extLst>
                    <a:ext uri="{FF2B5EF4-FFF2-40B4-BE49-F238E27FC236}">
                      <a16:creationId xmlns:a16="http://schemas.microsoft.com/office/drawing/2014/main" id="{00E7F303-D830-4159-9B99-44DAF87C85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1415" y="99669"/>
                  <a:ext cx="2032257" cy="44440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:a16="http://schemas.microsoft.com/office/drawing/2014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:a16="http://schemas.microsoft.com/office/drawing/2014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:a16="http://schemas.microsoft.com/office/drawing/2014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72000" tIns="0" rIns="72000" bIns="0" anchor="ctr"/>
                <a:lstStyle/>
                <a:p>
                  <a:pPr algn="ctr">
                    <a:buFont typeface="Arial" charset="0"/>
                    <a:buNone/>
                    <a:defRPr/>
                  </a:pPr>
                  <a:endParaRPr lang="zh-CN" sz="2000" b="1">
                    <a:solidFill>
                      <a:srgbClr val="FFFFFF"/>
                    </a:solidFill>
                    <a:latin typeface="Times New Roman" charset="0"/>
                    <a:ea typeface="Gulim" charset="0"/>
                    <a:cs typeface="Gulim" charset="0"/>
                    <a:sym typeface="Times New Roman" charset="0"/>
                  </a:endParaRPr>
                </a:p>
              </p:txBody>
            </p:sp>
          </p:grpSp>
          <p:sp>
            <p:nvSpPr>
              <p:cNvPr id="25679" name="AutoShape 551">
                <a:extLst>
                  <a:ext uri="{FF2B5EF4-FFF2-40B4-BE49-F238E27FC236}">
                    <a16:creationId xmlns:a16="http://schemas.microsoft.com/office/drawing/2014/main" id="{F26B3AE3-0A24-45A3-8266-1F4B47A7CC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" y="28"/>
                <a:ext cx="1677" cy="110"/>
              </a:xfrm>
              <a:prstGeom prst="roundRect">
                <a:avLst>
                  <a:gd name="adj" fmla="val 34856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latinLnBrk="1">
                  <a:buFont typeface="Arial" charset="0"/>
                  <a:buNone/>
                  <a:defRPr/>
                </a:pPr>
                <a:endParaRPr lang="zh-CN" sz="2000" b="1">
                  <a:solidFill>
                    <a:srgbClr val="000000"/>
                  </a:solidFill>
                  <a:latin typeface="Gulim" charset="0"/>
                  <a:ea typeface="Gulim" charset="0"/>
                  <a:cs typeface="Gulim" charset="0"/>
                  <a:sym typeface="Gulim" charset="0"/>
                </a:endParaRPr>
              </a:p>
            </p:txBody>
          </p:sp>
        </p:grpSp>
        <p:sp>
          <p:nvSpPr>
            <p:cNvPr id="25677" name="Text Box 552">
              <a:extLst>
                <a:ext uri="{FF2B5EF4-FFF2-40B4-BE49-F238E27FC236}">
                  <a16:creationId xmlns:a16="http://schemas.microsoft.com/office/drawing/2014/main" id="{0C6B3828-4EFD-428D-A688-52F522CA15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" y="54"/>
              <a:ext cx="87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latinLnBrk="1">
                <a:buFont typeface="Arial" charset="0"/>
                <a:buNone/>
                <a:defRPr/>
              </a:pPr>
              <a:r>
                <a:rPr lang="en-US" altLang="zh-CN" sz="2000" b="1">
                  <a:solidFill>
                    <a:srgbClr val="000000"/>
                  </a:solidFill>
                  <a:latin typeface="Arial Black" charset="0"/>
                  <a:ea typeface="Gulim" charset="0"/>
                  <a:cs typeface="Gulim" charset="0"/>
                  <a:sym typeface="Arial Black" charset="0"/>
                </a:rPr>
                <a:t>TEXT</a:t>
              </a: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36869" name="Group 18">
            <a:extLst>
              <a:ext uri="{FF2B5EF4-FFF2-40B4-BE49-F238E27FC236}">
                <a16:creationId xmlns:a16="http://schemas.microsoft.com/office/drawing/2014/main" id="{603D1D0E-C5B3-4ED2-B07E-59544318E802}"/>
              </a:ext>
            </a:extLst>
          </p:cNvPr>
          <p:cNvGrpSpPr>
            <a:grpSpLocks/>
          </p:cNvGrpSpPr>
          <p:nvPr/>
        </p:nvGrpSpPr>
        <p:grpSpPr bwMode="auto">
          <a:xfrm>
            <a:off x="638175" y="3163888"/>
            <a:ext cx="2079625" cy="1223962"/>
            <a:chOff x="0" y="0"/>
            <a:chExt cx="1310" cy="771"/>
          </a:xfrm>
        </p:grpSpPr>
        <p:grpSp>
          <p:nvGrpSpPr>
            <p:cNvPr id="36927" name="Group 19">
              <a:extLst>
                <a:ext uri="{FF2B5EF4-FFF2-40B4-BE49-F238E27FC236}">
                  <a16:creationId xmlns:a16="http://schemas.microsoft.com/office/drawing/2014/main" id="{494D5C5F-868D-4714-B49F-8447117D91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" y="159"/>
              <a:ext cx="1290" cy="612"/>
              <a:chOff x="0" y="0"/>
              <a:chExt cx="1587" cy="1992"/>
            </a:xfrm>
          </p:grpSpPr>
          <p:sp>
            <p:nvSpPr>
              <p:cNvPr id="25672" name="AutoShape 618">
                <a:extLst>
                  <a:ext uri="{FF2B5EF4-FFF2-40B4-BE49-F238E27FC236}">
                    <a16:creationId xmlns:a16="http://schemas.microsoft.com/office/drawing/2014/main" id="{41EAEA43-370B-4308-8935-D722809941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587" cy="1950"/>
              </a:xfrm>
              <a:prstGeom prst="roundRect">
                <a:avLst>
                  <a:gd name="adj" fmla="val 9829"/>
                </a:avLst>
              </a:prstGeom>
              <a:solidFill>
                <a:srgbClr val="808080">
                  <a:alpha val="54117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latinLnBrk="1">
                  <a:buFont typeface="Arial" charset="0"/>
                  <a:buNone/>
                  <a:defRPr/>
                </a:pPr>
                <a:endParaRPr lang="zh-CN" sz="2000" b="1">
                  <a:solidFill>
                    <a:srgbClr val="000000"/>
                  </a:solidFill>
                  <a:latin typeface="Gulim" charset="0"/>
                  <a:ea typeface="Gulim" charset="0"/>
                  <a:cs typeface="Gulim" charset="0"/>
                  <a:sym typeface="Gulim" charset="0"/>
                </a:endParaRPr>
              </a:p>
            </p:txBody>
          </p:sp>
          <p:sp>
            <p:nvSpPr>
              <p:cNvPr id="25673" name="AutoShape 619">
                <a:extLst>
                  <a:ext uri="{FF2B5EF4-FFF2-40B4-BE49-F238E27FC236}">
                    <a16:creationId xmlns:a16="http://schemas.microsoft.com/office/drawing/2014/main" id="{840A9EB3-19AC-4F4F-B01F-4BA1BBE55E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42"/>
                <a:ext cx="1587" cy="1950"/>
              </a:xfrm>
              <a:prstGeom prst="roundRect">
                <a:avLst>
                  <a:gd name="adj" fmla="val 9829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1"/>
              </a:gradFill>
              <a:ln w="381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latinLnBrk="1">
                  <a:buFont typeface="Arial" charset="0"/>
                  <a:buNone/>
                  <a:defRPr/>
                </a:pPr>
                <a:endParaRPr lang="zh-CN" sz="2000" b="1">
                  <a:solidFill>
                    <a:srgbClr val="000000"/>
                  </a:solidFill>
                  <a:latin typeface="Gulim" charset="0"/>
                  <a:ea typeface="Gulim" charset="0"/>
                  <a:cs typeface="Gulim" charset="0"/>
                  <a:sym typeface="Gulim" charset="0"/>
                </a:endParaRPr>
              </a:p>
            </p:txBody>
          </p:sp>
        </p:grpSp>
        <p:sp>
          <p:nvSpPr>
            <p:cNvPr id="25665" name="Text Box 620">
              <a:extLst>
                <a:ext uri="{FF2B5EF4-FFF2-40B4-BE49-F238E27FC236}">
                  <a16:creationId xmlns:a16="http://schemas.microsoft.com/office/drawing/2014/main" id="{6D523D03-D471-4FE2-AE01-0BEF4EB7D6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" y="336"/>
              <a:ext cx="1074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342900" indent="-342900" latinLnBrk="1">
                <a:buFont typeface="Arial" charset="0"/>
                <a:buNone/>
                <a:defRPr/>
              </a:pPr>
              <a:r>
                <a:rPr lang="en-US" altLang="zh-CN" sz="1200" b="1">
                  <a:solidFill>
                    <a:srgbClr val="000000"/>
                  </a:solidFill>
                  <a:latin typeface="Arial" charset="0"/>
                  <a:ea typeface="Gulim" charset="0"/>
                  <a:cs typeface="Gulim" charset="0"/>
                  <a:sym typeface="Arial" charset="0"/>
                </a:rPr>
                <a:t>Click to add text</a:t>
              </a:r>
              <a:endParaRPr lang="zh-CN" altLang="en-US" sz="1200" b="1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  <a:sym typeface="Arial" charset="0"/>
              </a:endParaRPr>
            </a:p>
            <a:p>
              <a:pPr marL="342900" indent="-342900" latinLnBrk="1">
                <a:buFont typeface="Arial" charset="0"/>
                <a:buNone/>
                <a:defRPr/>
              </a:pPr>
              <a:r>
                <a:rPr lang="en-US" altLang="zh-CN" sz="1200" b="1">
                  <a:solidFill>
                    <a:srgbClr val="000000"/>
                  </a:solidFill>
                  <a:latin typeface="Arial" charset="0"/>
                  <a:ea typeface="Gulim" charset="0"/>
                  <a:cs typeface="Gulim" charset="0"/>
                  <a:sym typeface="Arial" charset="0"/>
                </a:rPr>
                <a:t>Click to add text</a:t>
              </a:r>
              <a:endParaRPr lang="zh-CN" altLang="en-US" sz="1200" b="1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  <a:sym typeface="Arial" charset="0"/>
              </a:endParaRPr>
            </a:p>
            <a:p>
              <a:pPr marL="342900" indent="-342900" latinLnBrk="1">
                <a:buFont typeface="Arial" charset="0"/>
                <a:buNone/>
                <a:defRPr/>
              </a:pPr>
              <a:r>
                <a:rPr lang="en-US" altLang="zh-CN" sz="1200" b="1">
                  <a:solidFill>
                    <a:srgbClr val="000000"/>
                  </a:solidFill>
                  <a:latin typeface="Arial" charset="0"/>
                  <a:ea typeface="Gulim" charset="0"/>
                  <a:cs typeface="Gulim" charset="0"/>
                  <a:sym typeface="Arial" charset="0"/>
                </a:rPr>
                <a:t>Click to add text</a:t>
              </a: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grpSp>
          <p:nvGrpSpPr>
            <p:cNvPr id="36929" name="Group 23">
              <a:extLst>
                <a:ext uri="{FF2B5EF4-FFF2-40B4-BE49-F238E27FC236}">
                  <a16:creationId xmlns:a16="http://schemas.microsoft.com/office/drawing/2014/main" id="{2776A877-8641-4F6C-A34C-1A6B200C7D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1310" cy="310"/>
              <a:chOff x="0" y="0"/>
              <a:chExt cx="1769" cy="454"/>
            </a:xfrm>
          </p:grpSpPr>
          <p:grpSp>
            <p:nvGrpSpPr>
              <p:cNvPr id="36931" name="Group 24">
                <a:extLst>
                  <a:ext uri="{FF2B5EF4-FFF2-40B4-BE49-F238E27FC236}">
                    <a16:creationId xmlns:a16="http://schemas.microsoft.com/office/drawing/2014/main" id="{2FC5B057-C3BD-4EFF-8563-0FA68AFF85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66" y="-68"/>
                <a:ext cx="2048" cy="765"/>
                <a:chOff x="0" y="0"/>
                <a:chExt cx="2407920" cy="829056"/>
              </a:xfrm>
            </p:grpSpPr>
            <p:pic>
              <p:nvPicPr>
                <p:cNvPr id="25670" name="AutoShape 622">
                  <a:extLst>
                    <a:ext uri="{FF2B5EF4-FFF2-40B4-BE49-F238E27FC236}">
                      <a16:creationId xmlns:a16="http://schemas.microsoft.com/office/drawing/2014/main" id="{3F90AA7D-A1AA-41D4-9681-6D99BA1FCAE3}"/>
                    </a:ext>
                  </a:extLst>
                </p:cNvPr>
                <p:cNvPicPr>
                  <a:picLocks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98" y="685"/>
                  <a:ext cx="2408541" cy="8284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:a16="http://schemas.microsoft.com/office/drawing/2014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:a16="http://schemas.microsoft.com/office/drawing/2014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:a16="http://schemas.microsoft.com/office/drawing/2014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5671" name="Text Box 30">
                  <a:extLst>
                    <a:ext uri="{FF2B5EF4-FFF2-40B4-BE49-F238E27FC236}">
                      <a16:creationId xmlns:a16="http://schemas.microsoft.com/office/drawing/2014/main" id="{F8929180-B4C8-48B0-A00A-A2992DAB6A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1415" y="97500"/>
                  <a:ext cx="2032257" cy="44440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:a16="http://schemas.microsoft.com/office/drawing/2014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:a16="http://schemas.microsoft.com/office/drawing/2014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:a16="http://schemas.microsoft.com/office/drawing/2014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72000" tIns="0" rIns="72000" bIns="0" anchor="ctr"/>
                <a:lstStyle/>
                <a:p>
                  <a:pPr algn="ctr">
                    <a:buFont typeface="Arial" charset="0"/>
                    <a:buNone/>
                    <a:defRPr/>
                  </a:pPr>
                  <a:endParaRPr lang="zh-CN" sz="2000" b="1">
                    <a:solidFill>
                      <a:srgbClr val="FFFFFF"/>
                    </a:solidFill>
                    <a:latin typeface="Times New Roman" charset="0"/>
                    <a:ea typeface="Gulim" charset="0"/>
                    <a:cs typeface="Gulim" charset="0"/>
                    <a:sym typeface="Times New Roman" charset="0"/>
                  </a:endParaRPr>
                </a:p>
              </p:txBody>
            </p:sp>
          </p:grpSp>
          <p:sp>
            <p:nvSpPr>
              <p:cNvPr id="25669" name="AutoShape 624">
                <a:extLst>
                  <a:ext uri="{FF2B5EF4-FFF2-40B4-BE49-F238E27FC236}">
                    <a16:creationId xmlns:a16="http://schemas.microsoft.com/office/drawing/2014/main" id="{E3BB1707-5293-48CF-BFF3-F60D0386A6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" y="28"/>
                <a:ext cx="1677" cy="110"/>
              </a:xfrm>
              <a:prstGeom prst="roundRect">
                <a:avLst>
                  <a:gd name="adj" fmla="val 34856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latinLnBrk="1">
                  <a:buFont typeface="Arial" charset="0"/>
                  <a:buNone/>
                  <a:defRPr/>
                </a:pPr>
                <a:endParaRPr lang="zh-CN" sz="2000" b="1">
                  <a:solidFill>
                    <a:srgbClr val="000000"/>
                  </a:solidFill>
                  <a:latin typeface="Gulim" charset="0"/>
                  <a:ea typeface="Gulim" charset="0"/>
                  <a:cs typeface="Gulim" charset="0"/>
                  <a:sym typeface="Gulim" charset="0"/>
                </a:endParaRPr>
              </a:p>
            </p:txBody>
          </p:sp>
        </p:grpSp>
        <p:sp>
          <p:nvSpPr>
            <p:cNvPr id="25667" name="Text Box 625">
              <a:extLst>
                <a:ext uri="{FF2B5EF4-FFF2-40B4-BE49-F238E27FC236}">
                  <a16:creationId xmlns:a16="http://schemas.microsoft.com/office/drawing/2014/main" id="{65317682-76CE-4E27-AC97-7F06770901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" y="54"/>
              <a:ext cx="87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latinLnBrk="1">
                <a:buFont typeface="Arial" charset="0"/>
                <a:buNone/>
                <a:defRPr/>
              </a:pPr>
              <a:r>
                <a:rPr lang="en-US" altLang="zh-CN" sz="2000" b="1">
                  <a:solidFill>
                    <a:srgbClr val="000000"/>
                  </a:solidFill>
                  <a:latin typeface="Arial Black" charset="0"/>
                  <a:ea typeface="Gulim" charset="0"/>
                  <a:cs typeface="Gulim" charset="0"/>
                  <a:sym typeface="Arial Black" charset="0"/>
                </a:rPr>
                <a:t>TEXT</a:t>
              </a: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36870" name="Group 29">
            <a:extLst>
              <a:ext uri="{FF2B5EF4-FFF2-40B4-BE49-F238E27FC236}">
                <a16:creationId xmlns:a16="http://schemas.microsoft.com/office/drawing/2014/main" id="{2ED0967A-B785-4F48-8E3E-A4D486186B86}"/>
              </a:ext>
            </a:extLst>
          </p:cNvPr>
          <p:cNvGrpSpPr>
            <a:grpSpLocks/>
          </p:cNvGrpSpPr>
          <p:nvPr/>
        </p:nvGrpSpPr>
        <p:grpSpPr bwMode="auto">
          <a:xfrm>
            <a:off x="638175" y="4521200"/>
            <a:ext cx="2079625" cy="1223963"/>
            <a:chOff x="0" y="0"/>
            <a:chExt cx="1310" cy="771"/>
          </a:xfrm>
        </p:grpSpPr>
        <p:grpSp>
          <p:nvGrpSpPr>
            <p:cNvPr id="36917" name="Group 30">
              <a:extLst>
                <a:ext uri="{FF2B5EF4-FFF2-40B4-BE49-F238E27FC236}">
                  <a16:creationId xmlns:a16="http://schemas.microsoft.com/office/drawing/2014/main" id="{92C40934-8313-413B-8158-594C15BD1C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" y="159"/>
              <a:ext cx="1290" cy="612"/>
              <a:chOff x="0" y="0"/>
              <a:chExt cx="1587" cy="1992"/>
            </a:xfrm>
          </p:grpSpPr>
          <p:sp>
            <p:nvSpPr>
              <p:cNvPr id="25662" name="AutoShape 628">
                <a:extLst>
                  <a:ext uri="{FF2B5EF4-FFF2-40B4-BE49-F238E27FC236}">
                    <a16:creationId xmlns:a16="http://schemas.microsoft.com/office/drawing/2014/main" id="{3ABA47FC-5359-4D53-A524-127419DCCC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587" cy="1950"/>
              </a:xfrm>
              <a:prstGeom prst="roundRect">
                <a:avLst>
                  <a:gd name="adj" fmla="val 9829"/>
                </a:avLst>
              </a:prstGeom>
              <a:solidFill>
                <a:srgbClr val="808080">
                  <a:alpha val="54117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latinLnBrk="1">
                  <a:buFont typeface="Arial" charset="0"/>
                  <a:buNone/>
                  <a:defRPr/>
                </a:pPr>
                <a:endParaRPr lang="zh-CN" sz="2000" b="1">
                  <a:solidFill>
                    <a:srgbClr val="000000"/>
                  </a:solidFill>
                  <a:latin typeface="Gulim" charset="0"/>
                  <a:ea typeface="Gulim" charset="0"/>
                  <a:cs typeface="Gulim" charset="0"/>
                  <a:sym typeface="Gulim" charset="0"/>
                </a:endParaRPr>
              </a:p>
            </p:txBody>
          </p:sp>
          <p:sp>
            <p:nvSpPr>
              <p:cNvPr id="25663" name="AutoShape 629">
                <a:extLst>
                  <a:ext uri="{FF2B5EF4-FFF2-40B4-BE49-F238E27FC236}">
                    <a16:creationId xmlns:a16="http://schemas.microsoft.com/office/drawing/2014/main" id="{7D83DE31-F616-4579-9C18-D9E63F3408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42"/>
                <a:ext cx="1587" cy="1950"/>
              </a:xfrm>
              <a:prstGeom prst="roundRect">
                <a:avLst>
                  <a:gd name="adj" fmla="val 9829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1"/>
              </a:gradFill>
              <a:ln w="381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latinLnBrk="1">
                  <a:buFont typeface="Arial" charset="0"/>
                  <a:buNone/>
                  <a:defRPr/>
                </a:pPr>
                <a:endParaRPr lang="zh-CN" sz="2000" b="1">
                  <a:solidFill>
                    <a:srgbClr val="000000"/>
                  </a:solidFill>
                  <a:latin typeface="Gulim" charset="0"/>
                  <a:ea typeface="Gulim" charset="0"/>
                  <a:cs typeface="Gulim" charset="0"/>
                  <a:sym typeface="Gulim" charset="0"/>
                </a:endParaRPr>
              </a:p>
            </p:txBody>
          </p:sp>
        </p:grpSp>
        <p:sp>
          <p:nvSpPr>
            <p:cNvPr id="25655" name="Text Box 630">
              <a:extLst>
                <a:ext uri="{FF2B5EF4-FFF2-40B4-BE49-F238E27FC236}">
                  <a16:creationId xmlns:a16="http://schemas.microsoft.com/office/drawing/2014/main" id="{17288FFD-1E6C-4165-86AC-19F19B8CCA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" y="336"/>
              <a:ext cx="1074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342900" indent="-342900" latinLnBrk="1">
                <a:buFont typeface="Arial" charset="0"/>
                <a:buNone/>
                <a:defRPr/>
              </a:pPr>
              <a:r>
                <a:rPr lang="en-US" altLang="zh-CN" sz="1200" b="1">
                  <a:solidFill>
                    <a:srgbClr val="000000"/>
                  </a:solidFill>
                  <a:latin typeface="Arial" charset="0"/>
                  <a:ea typeface="Gulim" charset="0"/>
                  <a:cs typeface="Gulim" charset="0"/>
                  <a:sym typeface="Arial" charset="0"/>
                </a:rPr>
                <a:t>Click to add text</a:t>
              </a:r>
              <a:endParaRPr lang="zh-CN" altLang="en-US" sz="1200" b="1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  <a:sym typeface="Arial" charset="0"/>
              </a:endParaRPr>
            </a:p>
            <a:p>
              <a:pPr marL="342900" indent="-342900" latinLnBrk="1">
                <a:buFont typeface="Arial" charset="0"/>
                <a:buNone/>
                <a:defRPr/>
              </a:pPr>
              <a:r>
                <a:rPr lang="en-US" altLang="zh-CN" sz="1200" b="1">
                  <a:solidFill>
                    <a:srgbClr val="000000"/>
                  </a:solidFill>
                  <a:latin typeface="Arial" charset="0"/>
                  <a:ea typeface="Gulim" charset="0"/>
                  <a:cs typeface="Gulim" charset="0"/>
                  <a:sym typeface="Arial" charset="0"/>
                </a:rPr>
                <a:t>Click to add text</a:t>
              </a:r>
              <a:endParaRPr lang="zh-CN" altLang="en-US" sz="1200" b="1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  <a:sym typeface="Arial" charset="0"/>
              </a:endParaRPr>
            </a:p>
            <a:p>
              <a:pPr marL="342900" indent="-342900" latinLnBrk="1">
                <a:buFont typeface="Arial" charset="0"/>
                <a:buNone/>
                <a:defRPr/>
              </a:pPr>
              <a:r>
                <a:rPr lang="en-US" altLang="zh-CN" sz="1200" b="1">
                  <a:solidFill>
                    <a:srgbClr val="000000"/>
                  </a:solidFill>
                  <a:latin typeface="Arial" charset="0"/>
                  <a:ea typeface="Gulim" charset="0"/>
                  <a:cs typeface="Gulim" charset="0"/>
                  <a:sym typeface="Arial" charset="0"/>
                </a:rPr>
                <a:t>Click to add text</a:t>
              </a: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grpSp>
          <p:nvGrpSpPr>
            <p:cNvPr id="36919" name="Group 34">
              <a:extLst>
                <a:ext uri="{FF2B5EF4-FFF2-40B4-BE49-F238E27FC236}">
                  <a16:creationId xmlns:a16="http://schemas.microsoft.com/office/drawing/2014/main" id="{A660A4F8-38CC-4D2B-AAB7-190BBDE1BB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1310" cy="310"/>
              <a:chOff x="0" y="0"/>
              <a:chExt cx="1769" cy="454"/>
            </a:xfrm>
          </p:grpSpPr>
          <p:grpSp>
            <p:nvGrpSpPr>
              <p:cNvPr id="36921" name="Group 35">
                <a:extLst>
                  <a:ext uri="{FF2B5EF4-FFF2-40B4-BE49-F238E27FC236}">
                    <a16:creationId xmlns:a16="http://schemas.microsoft.com/office/drawing/2014/main" id="{F1D72053-D37E-4EB0-B5A9-2AEBC13133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66" y="-66"/>
                <a:ext cx="2048" cy="759"/>
                <a:chOff x="0" y="0"/>
                <a:chExt cx="2407920" cy="822960"/>
              </a:xfrm>
            </p:grpSpPr>
            <p:pic>
              <p:nvPicPr>
                <p:cNvPr id="25660" name="AutoShape 632">
                  <a:extLst>
                    <a:ext uri="{FF2B5EF4-FFF2-40B4-BE49-F238E27FC236}">
                      <a16:creationId xmlns:a16="http://schemas.microsoft.com/office/drawing/2014/main" id="{4FC7F4A9-7B04-4D5E-93D3-8A8946FB2F55}"/>
                    </a:ext>
                  </a:extLst>
                </p:cNvPr>
                <p:cNvPicPr>
                  <a:picLocks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98" y="105"/>
                  <a:ext cx="2408541" cy="82254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:a16="http://schemas.microsoft.com/office/drawing/2014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:a16="http://schemas.microsoft.com/office/drawing/2014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:a16="http://schemas.microsoft.com/office/drawing/2014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5661" name="Text Box 41">
                  <a:extLst>
                    <a:ext uri="{FF2B5EF4-FFF2-40B4-BE49-F238E27FC236}">
                      <a16:creationId xmlns:a16="http://schemas.microsoft.com/office/drawing/2014/main" id="{972AADC3-93F8-427E-B953-E49B543DE2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1415" y="95381"/>
                  <a:ext cx="2032257" cy="4430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:a16="http://schemas.microsoft.com/office/drawing/2014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:a16="http://schemas.microsoft.com/office/drawing/2014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:a16="http://schemas.microsoft.com/office/drawing/2014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72000" tIns="0" rIns="72000" bIns="0" anchor="ctr"/>
                <a:lstStyle/>
                <a:p>
                  <a:pPr algn="ctr">
                    <a:buFont typeface="Arial" charset="0"/>
                    <a:buNone/>
                    <a:defRPr/>
                  </a:pPr>
                  <a:endParaRPr lang="zh-CN" sz="2000" b="1">
                    <a:solidFill>
                      <a:srgbClr val="FFFFFF"/>
                    </a:solidFill>
                    <a:latin typeface="Times New Roman" charset="0"/>
                    <a:ea typeface="Gulim" charset="0"/>
                    <a:cs typeface="Gulim" charset="0"/>
                    <a:sym typeface="Times New Roman" charset="0"/>
                  </a:endParaRPr>
                </a:p>
              </p:txBody>
            </p:sp>
          </p:grpSp>
          <p:sp>
            <p:nvSpPr>
              <p:cNvPr id="25659" name="AutoShape 634">
                <a:extLst>
                  <a:ext uri="{FF2B5EF4-FFF2-40B4-BE49-F238E27FC236}">
                    <a16:creationId xmlns:a16="http://schemas.microsoft.com/office/drawing/2014/main" id="{2DE0603C-BEEB-45E0-98EC-9243B82133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" y="28"/>
                <a:ext cx="1677" cy="110"/>
              </a:xfrm>
              <a:prstGeom prst="roundRect">
                <a:avLst>
                  <a:gd name="adj" fmla="val 34856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latinLnBrk="1">
                  <a:buFont typeface="Arial" charset="0"/>
                  <a:buNone/>
                  <a:defRPr/>
                </a:pPr>
                <a:endParaRPr lang="zh-CN" sz="2000" b="1">
                  <a:solidFill>
                    <a:srgbClr val="000000"/>
                  </a:solidFill>
                  <a:latin typeface="Gulim" charset="0"/>
                  <a:ea typeface="Gulim" charset="0"/>
                  <a:cs typeface="Gulim" charset="0"/>
                  <a:sym typeface="Gulim" charset="0"/>
                </a:endParaRPr>
              </a:p>
            </p:txBody>
          </p:sp>
        </p:grpSp>
        <p:sp>
          <p:nvSpPr>
            <p:cNvPr id="25657" name="Text Box 635">
              <a:extLst>
                <a:ext uri="{FF2B5EF4-FFF2-40B4-BE49-F238E27FC236}">
                  <a16:creationId xmlns:a16="http://schemas.microsoft.com/office/drawing/2014/main" id="{37A27D38-8CE6-4A18-B119-5EE091E3E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" y="54"/>
              <a:ext cx="87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latinLnBrk="1">
                <a:buFont typeface="Arial" charset="0"/>
                <a:buNone/>
                <a:defRPr/>
              </a:pPr>
              <a:r>
                <a:rPr lang="en-US" altLang="zh-CN" sz="2000" b="1">
                  <a:solidFill>
                    <a:srgbClr val="000000"/>
                  </a:solidFill>
                  <a:latin typeface="Arial Black" charset="0"/>
                  <a:ea typeface="Gulim" charset="0"/>
                  <a:cs typeface="Gulim" charset="0"/>
                  <a:sym typeface="Arial Black" charset="0"/>
                </a:rPr>
                <a:t>TEXT</a:t>
              </a: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36871" name="Group 40">
            <a:extLst>
              <a:ext uri="{FF2B5EF4-FFF2-40B4-BE49-F238E27FC236}">
                <a16:creationId xmlns:a16="http://schemas.microsoft.com/office/drawing/2014/main" id="{B8A859C4-B218-4F0A-9639-4ACF16D20160}"/>
              </a:ext>
            </a:extLst>
          </p:cNvPr>
          <p:cNvGrpSpPr>
            <a:grpSpLocks/>
          </p:cNvGrpSpPr>
          <p:nvPr/>
        </p:nvGrpSpPr>
        <p:grpSpPr bwMode="auto">
          <a:xfrm>
            <a:off x="6410325" y="3163888"/>
            <a:ext cx="2079625" cy="1223962"/>
            <a:chOff x="0" y="0"/>
            <a:chExt cx="1310" cy="771"/>
          </a:xfrm>
        </p:grpSpPr>
        <p:grpSp>
          <p:nvGrpSpPr>
            <p:cNvPr id="36907" name="Group 41">
              <a:extLst>
                <a:ext uri="{FF2B5EF4-FFF2-40B4-BE49-F238E27FC236}">
                  <a16:creationId xmlns:a16="http://schemas.microsoft.com/office/drawing/2014/main" id="{133E7B7C-0DF4-4872-8614-83E021F57B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" y="159"/>
              <a:ext cx="1290" cy="612"/>
              <a:chOff x="0" y="0"/>
              <a:chExt cx="1587" cy="1992"/>
            </a:xfrm>
          </p:grpSpPr>
          <p:sp>
            <p:nvSpPr>
              <p:cNvPr id="25652" name="AutoShape 648">
                <a:extLst>
                  <a:ext uri="{FF2B5EF4-FFF2-40B4-BE49-F238E27FC236}">
                    <a16:creationId xmlns:a16="http://schemas.microsoft.com/office/drawing/2014/main" id="{2239FE66-1332-4D44-B526-1FA5453923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587" cy="1950"/>
              </a:xfrm>
              <a:prstGeom prst="roundRect">
                <a:avLst>
                  <a:gd name="adj" fmla="val 9829"/>
                </a:avLst>
              </a:prstGeom>
              <a:solidFill>
                <a:srgbClr val="808080">
                  <a:alpha val="54117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latinLnBrk="1">
                  <a:buFont typeface="Arial" charset="0"/>
                  <a:buNone/>
                  <a:defRPr/>
                </a:pPr>
                <a:endParaRPr lang="zh-CN" sz="2000" b="1">
                  <a:solidFill>
                    <a:srgbClr val="000000"/>
                  </a:solidFill>
                  <a:latin typeface="Gulim" charset="0"/>
                  <a:ea typeface="Gulim" charset="0"/>
                  <a:cs typeface="Gulim" charset="0"/>
                  <a:sym typeface="Gulim" charset="0"/>
                </a:endParaRPr>
              </a:p>
            </p:txBody>
          </p:sp>
          <p:sp>
            <p:nvSpPr>
              <p:cNvPr id="25653" name="AutoShape 649">
                <a:extLst>
                  <a:ext uri="{FF2B5EF4-FFF2-40B4-BE49-F238E27FC236}">
                    <a16:creationId xmlns:a16="http://schemas.microsoft.com/office/drawing/2014/main" id="{3E10EC7D-956D-4EA6-92D7-76B1EB2AD6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42"/>
                <a:ext cx="1587" cy="1950"/>
              </a:xfrm>
              <a:prstGeom prst="roundRect">
                <a:avLst>
                  <a:gd name="adj" fmla="val 9829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1"/>
              </a:gradFill>
              <a:ln w="381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latinLnBrk="1">
                  <a:buFont typeface="Arial" charset="0"/>
                  <a:buNone/>
                  <a:defRPr/>
                </a:pPr>
                <a:endParaRPr lang="zh-CN" sz="2000" b="1">
                  <a:solidFill>
                    <a:srgbClr val="000000"/>
                  </a:solidFill>
                  <a:latin typeface="Gulim" charset="0"/>
                  <a:ea typeface="Gulim" charset="0"/>
                  <a:cs typeface="Gulim" charset="0"/>
                  <a:sym typeface="Gulim" charset="0"/>
                </a:endParaRPr>
              </a:p>
            </p:txBody>
          </p:sp>
        </p:grpSp>
        <p:sp>
          <p:nvSpPr>
            <p:cNvPr id="25645" name="Text Box 650">
              <a:extLst>
                <a:ext uri="{FF2B5EF4-FFF2-40B4-BE49-F238E27FC236}">
                  <a16:creationId xmlns:a16="http://schemas.microsoft.com/office/drawing/2014/main" id="{09BB08EE-977D-4BC5-9F78-2F42A6A518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" y="336"/>
              <a:ext cx="1074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342900" indent="-342900" latinLnBrk="1">
                <a:buFont typeface="Arial" charset="0"/>
                <a:buNone/>
                <a:defRPr/>
              </a:pPr>
              <a:r>
                <a:rPr lang="en-US" altLang="zh-CN" sz="1200" b="1">
                  <a:solidFill>
                    <a:srgbClr val="000000"/>
                  </a:solidFill>
                  <a:latin typeface="Arial" charset="0"/>
                  <a:ea typeface="Gulim" charset="0"/>
                  <a:cs typeface="Gulim" charset="0"/>
                  <a:sym typeface="Arial" charset="0"/>
                </a:rPr>
                <a:t>Click to add text</a:t>
              </a:r>
              <a:endParaRPr lang="zh-CN" altLang="en-US" sz="1200" b="1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  <a:sym typeface="Arial" charset="0"/>
              </a:endParaRPr>
            </a:p>
            <a:p>
              <a:pPr marL="342900" indent="-342900" latinLnBrk="1">
                <a:buFont typeface="Arial" charset="0"/>
                <a:buNone/>
                <a:defRPr/>
              </a:pPr>
              <a:r>
                <a:rPr lang="en-US" altLang="zh-CN" sz="1200" b="1">
                  <a:solidFill>
                    <a:srgbClr val="000000"/>
                  </a:solidFill>
                  <a:latin typeface="Arial" charset="0"/>
                  <a:ea typeface="Gulim" charset="0"/>
                  <a:cs typeface="Gulim" charset="0"/>
                  <a:sym typeface="Arial" charset="0"/>
                </a:rPr>
                <a:t>Click to add text</a:t>
              </a:r>
              <a:endParaRPr lang="zh-CN" altLang="en-US" sz="1200" b="1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  <a:sym typeface="Arial" charset="0"/>
              </a:endParaRPr>
            </a:p>
            <a:p>
              <a:pPr marL="342900" indent="-342900" latinLnBrk="1">
                <a:buFont typeface="Arial" charset="0"/>
                <a:buNone/>
                <a:defRPr/>
              </a:pPr>
              <a:r>
                <a:rPr lang="en-US" altLang="zh-CN" sz="1200" b="1">
                  <a:solidFill>
                    <a:srgbClr val="000000"/>
                  </a:solidFill>
                  <a:latin typeface="Arial" charset="0"/>
                  <a:ea typeface="Gulim" charset="0"/>
                  <a:cs typeface="Gulim" charset="0"/>
                  <a:sym typeface="Arial" charset="0"/>
                </a:rPr>
                <a:t>Click to add text</a:t>
              </a: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grpSp>
          <p:nvGrpSpPr>
            <p:cNvPr id="36909" name="Group 45">
              <a:extLst>
                <a:ext uri="{FF2B5EF4-FFF2-40B4-BE49-F238E27FC236}">
                  <a16:creationId xmlns:a16="http://schemas.microsoft.com/office/drawing/2014/main" id="{0D0FD94A-5952-4607-9C0D-D172ADC8E8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1310" cy="310"/>
              <a:chOff x="0" y="0"/>
              <a:chExt cx="1769" cy="454"/>
            </a:xfrm>
          </p:grpSpPr>
          <p:grpSp>
            <p:nvGrpSpPr>
              <p:cNvPr id="36911" name="Group 46">
                <a:extLst>
                  <a:ext uri="{FF2B5EF4-FFF2-40B4-BE49-F238E27FC236}">
                    <a16:creationId xmlns:a16="http://schemas.microsoft.com/office/drawing/2014/main" id="{8D4DFF55-EE1C-4EED-8FFF-6C3EA0BB8CD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65" y="-68"/>
                <a:ext cx="2048" cy="765"/>
                <a:chOff x="0" y="0"/>
                <a:chExt cx="2407920" cy="829056"/>
              </a:xfrm>
            </p:grpSpPr>
            <p:pic>
              <p:nvPicPr>
                <p:cNvPr id="25650" name="AutoShape 652">
                  <a:extLst>
                    <a:ext uri="{FF2B5EF4-FFF2-40B4-BE49-F238E27FC236}">
                      <a16:creationId xmlns:a16="http://schemas.microsoft.com/office/drawing/2014/main" id="{0E6DEF18-D77B-4B85-B30C-61C4856E2E6F}"/>
                    </a:ext>
                  </a:extLst>
                </p:cNvPr>
                <p:cNvPicPr>
                  <a:picLocks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4" y="685"/>
                  <a:ext cx="2406954" cy="8284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:a16="http://schemas.microsoft.com/office/drawing/2014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:a16="http://schemas.microsoft.com/office/drawing/2014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:a16="http://schemas.microsoft.com/office/drawing/2014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5651" name="Text Box 52">
                  <a:extLst>
                    <a:ext uri="{FF2B5EF4-FFF2-40B4-BE49-F238E27FC236}">
                      <a16:creationId xmlns:a16="http://schemas.microsoft.com/office/drawing/2014/main" id="{FD6EF340-87A2-49B1-A523-FAB75C01B8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240" y="97500"/>
                  <a:ext cx="2030668" cy="44440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:a16="http://schemas.microsoft.com/office/drawing/2014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:a16="http://schemas.microsoft.com/office/drawing/2014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:a16="http://schemas.microsoft.com/office/drawing/2014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72000" tIns="0" rIns="72000" bIns="0" anchor="ctr"/>
                <a:lstStyle/>
                <a:p>
                  <a:pPr algn="ctr">
                    <a:buFont typeface="Arial" charset="0"/>
                    <a:buNone/>
                    <a:defRPr/>
                  </a:pPr>
                  <a:endParaRPr lang="zh-CN" sz="2000" b="1">
                    <a:solidFill>
                      <a:srgbClr val="FFFFFF"/>
                    </a:solidFill>
                    <a:latin typeface="Times New Roman" charset="0"/>
                    <a:ea typeface="Gulim" charset="0"/>
                    <a:cs typeface="Gulim" charset="0"/>
                    <a:sym typeface="Times New Roman" charset="0"/>
                  </a:endParaRPr>
                </a:p>
              </p:txBody>
            </p:sp>
          </p:grpSp>
          <p:sp>
            <p:nvSpPr>
              <p:cNvPr id="25649" name="AutoShape 654">
                <a:extLst>
                  <a:ext uri="{FF2B5EF4-FFF2-40B4-BE49-F238E27FC236}">
                    <a16:creationId xmlns:a16="http://schemas.microsoft.com/office/drawing/2014/main" id="{3A40C865-606A-4A0A-839A-CCC0B04D31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" y="28"/>
                <a:ext cx="1677" cy="110"/>
              </a:xfrm>
              <a:prstGeom prst="roundRect">
                <a:avLst>
                  <a:gd name="adj" fmla="val 34856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latinLnBrk="1">
                  <a:buFont typeface="Arial" charset="0"/>
                  <a:buNone/>
                  <a:defRPr/>
                </a:pPr>
                <a:endParaRPr lang="zh-CN" sz="2000" b="1">
                  <a:solidFill>
                    <a:srgbClr val="000000"/>
                  </a:solidFill>
                  <a:latin typeface="Gulim" charset="0"/>
                  <a:ea typeface="Gulim" charset="0"/>
                  <a:cs typeface="Gulim" charset="0"/>
                  <a:sym typeface="Gulim" charset="0"/>
                </a:endParaRPr>
              </a:p>
            </p:txBody>
          </p:sp>
        </p:grpSp>
        <p:sp>
          <p:nvSpPr>
            <p:cNvPr id="25647" name="Text Box 655">
              <a:extLst>
                <a:ext uri="{FF2B5EF4-FFF2-40B4-BE49-F238E27FC236}">
                  <a16:creationId xmlns:a16="http://schemas.microsoft.com/office/drawing/2014/main" id="{1EEC2CD5-F6D6-4D29-B0C9-8FB1969923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" y="54"/>
              <a:ext cx="87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latinLnBrk="1">
                <a:buFont typeface="Arial" charset="0"/>
                <a:buNone/>
                <a:defRPr/>
              </a:pPr>
              <a:r>
                <a:rPr lang="en-US" altLang="zh-CN" sz="2000" b="1">
                  <a:solidFill>
                    <a:srgbClr val="000000"/>
                  </a:solidFill>
                  <a:latin typeface="Arial Black" charset="0"/>
                  <a:ea typeface="Gulim" charset="0"/>
                  <a:cs typeface="Gulim" charset="0"/>
                  <a:sym typeface="Arial Black" charset="0"/>
                </a:rPr>
                <a:t>TEXT</a:t>
              </a: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36872" name="Group 51">
            <a:extLst>
              <a:ext uri="{FF2B5EF4-FFF2-40B4-BE49-F238E27FC236}">
                <a16:creationId xmlns:a16="http://schemas.microsoft.com/office/drawing/2014/main" id="{219A95C6-434B-47CE-9549-033D0F22662C}"/>
              </a:ext>
            </a:extLst>
          </p:cNvPr>
          <p:cNvGrpSpPr>
            <a:grpSpLocks/>
          </p:cNvGrpSpPr>
          <p:nvPr/>
        </p:nvGrpSpPr>
        <p:grpSpPr bwMode="auto">
          <a:xfrm>
            <a:off x="6410325" y="4521200"/>
            <a:ext cx="2079625" cy="1223963"/>
            <a:chOff x="0" y="0"/>
            <a:chExt cx="1310" cy="771"/>
          </a:xfrm>
        </p:grpSpPr>
        <p:grpSp>
          <p:nvGrpSpPr>
            <p:cNvPr id="36897" name="Group 52">
              <a:extLst>
                <a:ext uri="{FF2B5EF4-FFF2-40B4-BE49-F238E27FC236}">
                  <a16:creationId xmlns:a16="http://schemas.microsoft.com/office/drawing/2014/main" id="{3EDB89EE-E388-4AA3-BF59-C35A2F6FC3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" y="159"/>
              <a:ext cx="1290" cy="612"/>
              <a:chOff x="0" y="0"/>
              <a:chExt cx="1587" cy="1992"/>
            </a:xfrm>
          </p:grpSpPr>
          <p:sp>
            <p:nvSpPr>
              <p:cNvPr id="25642" name="AutoShape 658">
                <a:extLst>
                  <a:ext uri="{FF2B5EF4-FFF2-40B4-BE49-F238E27FC236}">
                    <a16:creationId xmlns:a16="http://schemas.microsoft.com/office/drawing/2014/main" id="{A2A06038-9084-4388-B16C-E7A0B799F7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587" cy="1950"/>
              </a:xfrm>
              <a:prstGeom prst="roundRect">
                <a:avLst>
                  <a:gd name="adj" fmla="val 9829"/>
                </a:avLst>
              </a:prstGeom>
              <a:solidFill>
                <a:srgbClr val="808080">
                  <a:alpha val="54117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latinLnBrk="1">
                  <a:buFont typeface="Arial" charset="0"/>
                  <a:buNone/>
                  <a:defRPr/>
                </a:pPr>
                <a:endParaRPr lang="zh-CN" sz="2000" b="1">
                  <a:solidFill>
                    <a:srgbClr val="000000"/>
                  </a:solidFill>
                  <a:latin typeface="Gulim" charset="0"/>
                  <a:ea typeface="Gulim" charset="0"/>
                  <a:cs typeface="Gulim" charset="0"/>
                  <a:sym typeface="Gulim" charset="0"/>
                </a:endParaRPr>
              </a:p>
            </p:txBody>
          </p:sp>
          <p:sp>
            <p:nvSpPr>
              <p:cNvPr id="25643" name="AutoShape 659">
                <a:extLst>
                  <a:ext uri="{FF2B5EF4-FFF2-40B4-BE49-F238E27FC236}">
                    <a16:creationId xmlns:a16="http://schemas.microsoft.com/office/drawing/2014/main" id="{125F8E3B-E64D-4A45-81C0-0BC1909FB2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42"/>
                <a:ext cx="1587" cy="1950"/>
              </a:xfrm>
              <a:prstGeom prst="roundRect">
                <a:avLst>
                  <a:gd name="adj" fmla="val 9829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1"/>
              </a:gradFill>
              <a:ln w="38100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latinLnBrk="1">
                  <a:buFont typeface="Arial" charset="0"/>
                  <a:buNone/>
                  <a:defRPr/>
                </a:pPr>
                <a:endParaRPr lang="zh-CN" sz="2000" b="1">
                  <a:solidFill>
                    <a:srgbClr val="000000"/>
                  </a:solidFill>
                  <a:latin typeface="Gulim" charset="0"/>
                  <a:ea typeface="Gulim" charset="0"/>
                  <a:cs typeface="Gulim" charset="0"/>
                  <a:sym typeface="Gulim" charset="0"/>
                </a:endParaRPr>
              </a:p>
            </p:txBody>
          </p:sp>
        </p:grpSp>
        <p:sp>
          <p:nvSpPr>
            <p:cNvPr id="25635" name="Text Box 660">
              <a:extLst>
                <a:ext uri="{FF2B5EF4-FFF2-40B4-BE49-F238E27FC236}">
                  <a16:creationId xmlns:a16="http://schemas.microsoft.com/office/drawing/2014/main" id="{D11A92BA-48DC-443B-B059-0C42DE1F83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" y="336"/>
              <a:ext cx="1074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342900" indent="-342900" latinLnBrk="1">
                <a:buFont typeface="Arial" charset="0"/>
                <a:buNone/>
                <a:defRPr/>
              </a:pPr>
              <a:r>
                <a:rPr lang="en-US" altLang="zh-CN" sz="1200" b="1">
                  <a:solidFill>
                    <a:srgbClr val="000000"/>
                  </a:solidFill>
                  <a:latin typeface="Arial" charset="0"/>
                  <a:ea typeface="Gulim" charset="0"/>
                  <a:cs typeface="Gulim" charset="0"/>
                  <a:sym typeface="Arial" charset="0"/>
                </a:rPr>
                <a:t>Click to add text</a:t>
              </a:r>
              <a:endParaRPr lang="zh-CN" altLang="en-US" sz="1200" b="1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  <a:sym typeface="Arial" charset="0"/>
              </a:endParaRPr>
            </a:p>
            <a:p>
              <a:pPr marL="342900" indent="-342900" latinLnBrk="1">
                <a:buFont typeface="Arial" charset="0"/>
                <a:buNone/>
                <a:defRPr/>
              </a:pPr>
              <a:r>
                <a:rPr lang="en-US" altLang="zh-CN" sz="1200" b="1">
                  <a:solidFill>
                    <a:srgbClr val="000000"/>
                  </a:solidFill>
                  <a:latin typeface="Arial" charset="0"/>
                  <a:ea typeface="Gulim" charset="0"/>
                  <a:cs typeface="Gulim" charset="0"/>
                  <a:sym typeface="Arial" charset="0"/>
                </a:rPr>
                <a:t>Click to add text</a:t>
              </a:r>
              <a:endParaRPr lang="zh-CN" altLang="en-US" sz="1200" b="1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  <a:sym typeface="Arial" charset="0"/>
              </a:endParaRPr>
            </a:p>
            <a:p>
              <a:pPr marL="342900" indent="-342900" latinLnBrk="1">
                <a:buFont typeface="Arial" charset="0"/>
                <a:buNone/>
                <a:defRPr/>
              </a:pPr>
              <a:r>
                <a:rPr lang="en-US" altLang="zh-CN" sz="1200" b="1">
                  <a:solidFill>
                    <a:srgbClr val="000000"/>
                  </a:solidFill>
                  <a:latin typeface="Arial" charset="0"/>
                  <a:ea typeface="Gulim" charset="0"/>
                  <a:cs typeface="Gulim" charset="0"/>
                  <a:sym typeface="Arial" charset="0"/>
                </a:rPr>
                <a:t>Click to add text</a:t>
              </a: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grpSp>
          <p:nvGrpSpPr>
            <p:cNvPr id="36899" name="Group 56">
              <a:extLst>
                <a:ext uri="{FF2B5EF4-FFF2-40B4-BE49-F238E27FC236}">
                  <a16:creationId xmlns:a16="http://schemas.microsoft.com/office/drawing/2014/main" id="{506159AE-FD87-48C3-BAEF-AF10D5F998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1310" cy="310"/>
              <a:chOff x="0" y="0"/>
              <a:chExt cx="1769" cy="454"/>
            </a:xfrm>
          </p:grpSpPr>
          <p:grpSp>
            <p:nvGrpSpPr>
              <p:cNvPr id="36901" name="Group 57">
                <a:extLst>
                  <a:ext uri="{FF2B5EF4-FFF2-40B4-BE49-F238E27FC236}">
                    <a16:creationId xmlns:a16="http://schemas.microsoft.com/office/drawing/2014/main" id="{FA61618E-62B9-4D20-852B-812524D7BC4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65" y="-66"/>
                <a:ext cx="2048" cy="759"/>
                <a:chOff x="0" y="0"/>
                <a:chExt cx="2407920" cy="822960"/>
              </a:xfrm>
            </p:grpSpPr>
            <p:pic>
              <p:nvPicPr>
                <p:cNvPr id="25640" name="AutoShape 662">
                  <a:extLst>
                    <a:ext uri="{FF2B5EF4-FFF2-40B4-BE49-F238E27FC236}">
                      <a16:creationId xmlns:a16="http://schemas.microsoft.com/office/drawing/2014/main" id="{B39A99DD-4DD0-4342-9B7B-CEEB577F2AC5}"/>
                    </a:ext>
                  </a:extLst>
                </p:cNvPr>
                <p:cNvPicPr>
                  <a:picLocks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4" y="105"/>
                  <a:ext cx="2406954" cy="82254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:a16="http://schemas.microsoft.com/office/drawing/2014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:a16="http://schemas.microsoft.com/office/drawing/2014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:a16="http://schemas.microsoft.com/office/drawing/2014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5641" name="Text Box 63">
                  <a:extLst>
                    <a:ext uri="{FF2B5EF4-FFF2-40B4-BE49-F238E27FC236}">
                      <a16:creationId xmlns:a16="http://schemas.microsoft.com/office/drawing/2014/main" id="{1ECB53B8-2ADA-42F5-8D27-7546DBB606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240" y="95381"/>
                  <a:ext cx="2030668" cy="4430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:a16="http://schemas.microsoft.com/office/drawing/2014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:a16="http://schemas.microsoft.com/office/drawing/2014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:a16="http://schemas.microsoft.com/office/drawing/2014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72000" tIns="0" rIns="72000" bIns="0" anchor="ctr"/>
                <a:lstStyle/>
                <a:p>
                  <a:pPr algn="ctr">
                    <a:buFont typeface="Arial" charset="0"/>
                    <a:buNone/>
                    <a:defRPr/>
                  </a:pPr>
                  <a:endParaRPr lang="zh-CN" sz="2000" b="1">
                    <a:solidFill>
                      <a:srgbClr val="FFFFFF"/>
                    </a:solidFill>
                    <a:latin typeface="Times New Roman" charset="0"/>
                    <a:ea typeface="Gulim" charset="0"/>
                    <a:cs typeface="Gulim" charset="0"/>
                    <a:sym typeface="Times New Roman" charset="0"/>
                  </a:endParaRPr>
                </a:p>
              </p:txBody>
            </p:sp>
          </p:grpSp>
          <p:sp>
            <p:nvSpPr>
              <p:cNvPr id="25639" name="AutoShape 664">
                <a:extLst>
                  <a:ext uri="{FF2B5EF4-FFF2-40B4-BE49-F238E27FC236}">
                    <a16:creationId xmlns:a16="http://schemas.microsoft.com/office/drawing/2014/main" id="{81717120-7E1D-4C7E-9596-E504D39355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" y="28"/>
                <a:ext cx="1677" cy="110"/>
              </a:xfrm>
              <a:prstGeom prst="roundRect">
                <a:avLst>
                  <a:gd name="adj" fmla="val 34856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latinLnBrk="1">
                  <a:buFont typeface="Arial" charset="0"/>
                  <a:buNone/>
                  <a:defRPr/>
                </a:pPr>
                <a:endParaRPr lang="zh-CN" sz="2000" b="1">
                  <a:solidFill>
                    <a:srgbClr val="000000"/>
                  </a:solidFill>
                  <a:latin typeface="Gulim" charset="0"/>
                  <a:ea typeface="Gulim" charset="0"/>
                  <a:cs typeface="Gulim" charset="0"/>
                  <a:sym typeface="Gulim" charset="0"/>
                </a:endParaRPr>
              </a:p>
            </p:txBody>
          </p:sp>
        </p:grpSp>
        <p:sp>
          <p:nvSpPr>
            <p:cNvPr id="25637" name="Text Box 665">
              <a:extLst>
                <a:ext uri="{FF2B5EF4-FFF2-40B4-BE49-F238E27FC236}">
                  <a16:creationId xmlns:a16="http://schemas.microsoft.com/office/drawing/2014/main" id="{F695FE8E-1900-4703-8713-2E7C4503BE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" y="54"/>
              <a:ext cx="87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latinLnBrk="1">
                <a:buFont typeface="Arial" charset="0"/>
                <a:buNone/>
                <a:defRPr/>
              </a:pPr>
              <a:r>
                <a:rPr lang="en-US" altLang="zh-CN" sz="2000" b="1">
                  <a:solidFill>
                    <a:srgbClr val="000000"/>
                  </a:solidFill>
                  <a:latin typeface="Arial Black" charset="0"/>
                  <a:ea typeface="Gulim" charset="0"/>
                  <a:cs typeface="Gulim" charset="0"/>
                  <a:sym typeface="Arial Black" charset="0"/>
                </a:rPr>
                <a:t>TEXT</a:t>
              </a: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</p:grpSp>
      <p:sp>
        <p:nvSpPr>
          <p:cNvPr id="25610" name="Line 667">
            <a:extLst>
              <a:ext uri="{FF2B5EF4-FFF2-40B4-BE49-F238E27FC236}">
                <a16:creationId xmlns:a16="http://schemas.microsoft.com/office/drawing/2014/main" id="{3CFEA56F-98E0-40F7-A242-1C7ADB5C2E6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546725" y="3762375"/>
            <a:ext cx="863600" cy="4921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noFill/>
              </a14:hiddenFill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5611" name="Line 668">
            <a:extLst>
              <a:ext uri="{FF2B5EF4-FFF2-40B4-BE49-F238E27FC236}">
                <a16:creationId xmlns:a16="http://schemas.microsoft.com/office/drawing/2014/main" id="{F211DE74-96D6-49E3-8C93-AFF464C666B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394200" y="3619500"/>
            <a:ext cx="1995488" cy="158591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noFill/>
              </a14:hiddenFill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5612" name="Line 670">
            <a:extLst>
              <a:ext uri="{FF2B5EF4-FFF2-40B4-BE49-F238E27FC236}">
                <a16:creationId xmlns:a16="http://schemas.microsoft.com/office/drawing/2014/main" id="{592523E6-EB3E-4582-9107-4409FA787702}"/>
              </a:ext>
            </a:extLst>
          </p:cNvPr>
          <p:cNvSpPr>
            <a:spLocks noChangeShapeType="1"/>
          </p:cNvSpPr>
          <p:nvPr/>
        </p:nvSpPr>
        <p:spPr bwMode="auto">
          <a:xfrm>
            <a:off x="2738438" y="2538413"/>
            <a:ext cx="1152525" cy="4318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noFill/>
              </a14:hiddenFill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5613" name="Line 671">
            <a:extLst>
              <a:ext uri="{FF2B5EF4-FFF2-40B4-BE49-F238E27FC236}">
                <a16:creationId xmlns:a16="http://schemas.microsoft.com/office/drawing/2014/main" id="{7A7EA229-CD17-40FA-A7AD-7148AA58C53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38438" y="3665538"/>
            <a:ext cx="1000125" cy="169862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noFill/>
              </a14:hiddenFill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5614" name="Line 672">
            <a:extLst>
              <a:ext uri="{FF2B5EF4-FFF2-40B4-BE49-F238E27FC236}">
                <a16:creationId xmlns:a16="http://schemas.microsoft.com/office/drawing/2014/main" id="{02D631BF-C15F-479C-BE27-C7292A1DD53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38438" y="4265613"/>
            <a:ext cx="1000125" cy="8651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noFill/>
              </a14:hiddenFill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  <p:pic>
        <p:nvPicPr>
          <p:cNvPr id="25615" name="Group 614">
            <a:extLst>
              <a:ext uri="{FF2B5EF4-FFF2-40B4-BE49-F238E27FC236}">
                <a16:creationId xmlns:a16="http://schemas.microsoft.com/office/drawing/2014/main" id="{18E421B6-DB55-45B4-A4F1-A1DBC877BDC2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888" y="1927225"/>
            <a:ext cx="3187700" cy="390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5616" name="Line 666">
            <a:extLst>
              <a:ext uri="{FF2B5EF4-FFF2-40B4-BE49-F238E27FC236}">
                <a16:creationId xmlns:a16="http://schemas.microsoft.com/office/drawing/2014/main" id="{638B3C13-EA02-4B45-BE0F-4E2032DC1AF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70463" y="2609850"/>
            <a:ext cx="1439862" cy="730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noFill/>
              </a14:hiddenFill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  <p:grpSp>
        <p:nvGrpSpPr>
          <p:cNvPr id="36880" name="Group 69">
            <a:extLst>
              <a:ext uri="{FF2B5EF4-FFF2-40B4-BE49-F238E27FC236}">
                <a16:creationId xmlns:a16="http://schemas.microsoft.com/office/drawing/2014/main" id="{B04CDC83-FE0A-49C8-882B-946EAA8B6A1A}"/>
              </a:ext>
            </a:extLst>
          </p:cNvPr>
          <p:cNvGrpSpPr>
            <a:grpSpLocks/>
          </p:cNvGrpSpPr>
          <p:nvPr/>
        </p:nvGrpSpPr>
        <p:grpSpPr bwMode="auto">
          <a:xfrm>
            <a:off x="6410325" y="1819275"/>
            <a:ext cx="2079625" cy="1223963"/>
            <a:chOff x="0" y="0"/>
            <a:chExt cx="1310" cy="771"/>
          </a:xfrm>
        </p:grpSpPr>
        <p:grpSp>
          <p:nvGrpSpPr>
            <p:cNvPr id="36887" name="Group 70">
              <a:extLst>
                <a:ext uri="{FF2B5EF4-FFF2-40B4-BE49-F238E27FC236}">
                  <a16:creationId xmlns:a16="http://schemas.microsoft.com/office/drawing/2014/main" id="{DBC83FB7-5362-4E4C-B196-83F12C4B65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" y="159"/>
              <a:ext cx="1290" cy="612"/>
              <a:chOff x="0" y="0"/>
              <a:chExt cx="1587" cy="1992"/>
            </a:xfrm>
          </p:grpSpPr>
          <p:sp>
            <p:nvSpPr>
              <p:cNvPr id="25632" name="AutoShape 638">
                <a:extLst>
                  <a:ext uri="{FF2B5EF4-FFF2-40B4-BE49-F238E27FC236}">
                    <a16:creationId xmlns:a16="http://schemas.microsoft.com/office/drawing/2014/main" id="{2378EA56-1B1D-4788-89B2-1B6CAB337D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587" cy="1950"/>
              </a:xfrm>
              <a:prstGeom prst="roundRect">
                <a:avLst>
                  <a:gd name="adj" fmla="val 9829"/>
                </a:avLst>
              </a:prstGeom>
              <a:solidFill>
                <a:srgbClr val="808080">
                  <a:alpha val="54117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latinLnBrk="1">
                  <a:buFont typeface="Arial" charset="0"/>
                  <a:buNone/>
                  <a:defRPr/>
                </a:pPr>
                <a:endParaRPr lang="zh-CN" sz="2000" b="1">
                  <a:solidFill>
                    <a:srgbClr val="000000"/>
                  </a:solidFill>
                  <a:latin typeface="Gulim" charset="0"/>
                  <a:ea typeface="Gulim" charset="0"/>
                  <a:cs typeface="Gulim" charset="0"/>
                  <a:sym typeface="Gulim" charset="0"/>
                </a:endParaRPr>
              </a:p>
            </p:txBody>
          </p:sp>
          <p:sp>
            <p:nvSpPr>
              <p:cNvPr id="25633" name="AutoShape 639">
                <a:extLst>
                  <a:ext uri="{FF2B5EF4-FFF2-40B4-BE49-F238E27FC236}">
                    <a16:creationId xmlns:a16="http://schemas.microsoft.com/office/drawing/2014/main" id="{091B884F-2C4E-4061-8037-106EE15B29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42"/>
                <a:ext cx="1587" cy="1950"/>
              </a:xfrm>
              <a:prstGeom prst="roundRect">
                <a:avLst>
                  <a:gd name="adj" fmla="val 9829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1"/>
              </a:gradFill>
              <a:ln w="38100">
                <a:solidFill>
                  <a:srgbClr val="FFB39B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latinLnBrk="1">
                  <a:buFont typeface="Arial" charset="0"/>
                  <a:buNone/>
                  <a:defRPr/>
                </a:pPr>
                <a:endParaRPr lang="zh-CN" sz="2000" b="1">
                  <a:solidFill>
                    <a:srgbClr val="000000"/>
                  </a:solidFill>
                  <a:latin typeface="Gulim" charset="0"/>
                  <a:ea typeface="Gulim" charset="0"/>
                  <a:cs typeface="Gulim" charset="0"/>
                  <a:sym typeface="Gulim" charset="0"/>
                </a:endParaRPr>
              </a:p>
            </p:txBody>
          </p:sp>
        </p:grpSp>
        <p:sp>
          <p:nvSpPr>
            <p:cNvPr id="25625" name="Text Box 640">
              <a:extLst>
                <a:ext uri="{FF2B5EF4-FFF2-40B4-BE49-F238E27FC236}">
                  <a16:creationId xmlns:a16="http://schemas.microsoft.com/office/drawing/2014/main" id="{9D811BEC-2593-40B6-A60D-386FFBB9D4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" y="336"/>
              <a:ext cx="1074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342900" indent="-342900" latinLnBrk="1">
                <a:buFont typeface="Arial" charset="0"/>
                <a:buNone/>
                <a:defRPr/>
              </a:pPr>
              <a:r>
                <a:rPr lang="en-US" altLang="zh-CN" sz="1200" b="1">
                  <a:solidFill>
                    <a:srgbClr val="000000"/>
                  </a:solidFill>
                  <a:latin typeface="Arial" charset="0"/>
                  <a:ea typeface="Gulim" charset="0"/>
                  <a:cs typeface="Gulim" charset="0"/>
                  <a:sym typeface="Arial" charset="0"/>
                </a:rPr>
                <a:t>Click to add text</a:t>
              </a:r>
              <a:endParaRPr lang="zh-CN" altLang="en-US" sz="1200" b="1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  <a:sym typeface="Arial" charset="0"/>
              </a:endParaRPr>
            </a:p>
            <a:p>
              <a:pPr marL="342900" indent="-342900" latinLnBrk="1">
                <a:buFont typeface="Arial" charset="0"/>
                <a:buNone/>
                <a:defRPr/>
              </a:pPr>
              <a:r>
                <a:rPr lang="en-US" altLang="zh-CN" sz="1200" b="1">
                  <a:solidFill>
                    <a:srgbClr val="000000"/>
                  </a:solidFill>
                  <a:latin typeface="Arial" charset="0"/>
                  <a:ea typeface="Gulim" charset="0"/>
                  <a:cs typeface="Gulim" charset="0"/>
                  <a:sym typeface="Arial" charset="0"/>
                </a:rPr>
                <a:t>Click to add text</a:t>
              </a:r>
              <a:endParaRPr lang="zh-CN" altLang="en-US" sz="1200" b="1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  <a:sym typeface="Arial" charset="0"/>
              </a:endParaRPr>
            </a:p>
            <a:p>
              <a:pPr marL="342900" indent="-342900" latinLnBrk="1">
                <a:buFont typeface="Arial" charset="0"/>
                <a:buNone/>
                <a:defRPr/>
              </a:pPr>
              <a:r>
                <a:rPr lang="en-US" altLang="zh-CN" sz="1200" b="1">
                  <a:solidFill>
                    <a:srgbClr val="000000"/>
                  </a:solidFill>
                  <a:latin typeface="Arial" charset="0"/>
                  <a:ea typeface="Gulim" charset="0"/>
                  <a:cs typeface="Gulim" charset="0"/>
                  <a:sym typeface="Arial" charset="0"/>
                </a:rPr>
                <a:t>Click to add text</a:t>
              </a: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grpSp>
          <p:nvGrpSpPr>
            <p:cNvPr id="36889" name="Group 74">
              <a:extLst>
                <a:ext uri="{FF2B5EF4-FFF2-40B4-BE49-F238E27FC236}">
                  <a16:creationId xmlns:a16="http://schemas.microsoft.com/office/drawing/2014/main" id="{D350821F-5504-4795-BBBA-82FBE8B517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1310" cy="310"/>
              <a:chOff x="0" y="0"/>
              <a:chExt cx="1769" cy="454"/>
            </a:xfrm>
          </p:grpSpPr>
          <p:grpSp>
            <p:nvGrpSpPr>
              <p:cNvPr id="36891" name="Group 75">
                <a:extLst>
                  <a:ext uri="{FF2B5EF4-FFF2-40B4-BE49-F238E27FC236}">
                    <a16:creationId xmlns:a16="http://schemas.microsoft.com/office/drawing/2014/main" id="{E7586861-764F-47C0-AA8A-73645E8159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65" y="-70"/>
                <a:ext cx="2048" cy="765"/>
                <a:chOff x="0" y="0"/>
                <a:chExt cx="2407920" cy="829056"/>
              </a:xfrm>
            </p:grpSpPr>
            <p:pic>
              <p:nvPicPr>
                <p:cNvPr id="25630" name="AutoShape 642">
                  <a:extLst>
                    <a:ext uri="{FF2B5EF4-FFF2-40B4-BE49-F238E27FC236}">
                      <a16:creationId xmlns:a16="http://schemas.microsoft.com/office/drawing/2014/main" id="{C176CADD-11E2-4B8C-B0D0-5071C391784B}"/>
                    </a:ext>
                  </a:extLst>
                </p:cNvPr>
                <p:cNvPicPr>
                  <a:picLocks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4" y="-322"/>
                  <a:ext cx="2406954" cy="8300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:a16="http://schemas.microsoft.com/office/drawing/2014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:a16="http://schemas.microsoft.com/office/drawing/2014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:a16="http://schemas.microsoft.com/office/drawing/2014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5631" name="Text Box 81">
                  <a:extLst>
                    <a:ext uri="{FF2B5EF4-FFF2-40B4-BE49-F238E27FC236}">
                      <a16:creationId xmlns:a16="http://schemas.microsoft.com/office/drawing/2014/main" id="{7233FB9F-CD72-4A2B-B371-3591925616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240" y="99669"/>
                  <a:ext cx="2030668" cy="44440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:a16="http://schemas.microsoft.com/office/drawing/2014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:a16="http://schemas.microsoft.com/office/drawing/2014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:a16="http://schemas.microsoft.com/office/drawing/2014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72000" tIns="0" rIns="72000" bIns="0" anchor="ctr"/>
                <a:lstStyle/>
                <a:p>
                  <a:pPr algn="ctr">
                    <a:buFont typeface="Arial" charset="0"/>
                    <a:buNone/>
                    <a:defRPr/>
                  </a:pPr>
                  <a:endParaRPr lang="zh-CN" sz="2000" b="1">
                    <a:solidFill>
                      <a:srgbClr val="FFFFFF"/>
                    </a:solidFill>
                    <a:latin typeface="Times New Roman" charset="0"/>
                    <a:ea typeface="Gulim" charset="0"/>
                    <a:cs typeface="Gulim" charset="0"/>
                    <a:sym typeface="Times New Roman" charset="0"/>
                  </a:endParaRPr>
                </a:p>
              </p:txBody>
            </p:sp>
          </p:grpSp>
          <p:sp>
            <p:nvSpPr>
              <p:cNvPr id="25629" name="AutoShape 644">
                <a:extLst>
                  <a:ext uri="{FF2B5EF4-FFF2-40B4-BE49-F238E27FC236}">
                    <a16:creationId xmlns:a16="http://schemas.microsoft.com/office/drawing/2014/main" id="{015508DA-0735-48AA-A2EC-7EE7AEB306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" y="28"/>
                <a:ext cx="1677" cy="110"/>
              </a:xfrm>
              <a:prstGeom prst="roundRect">
                <a:avLst>
                  <a:gd name="adj" fmla="val 34856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latinLnBrk="1">
                  <a:buFont typeface="Arial" charset="0"/>
                  <a:buNone/>
                  <a:defRPr/>
                </a:pPr>
                <a:endParaRPr lang="zh-CN" sz="2000" b="1">
                  <a:solidFill>
                    <a:srgbClr val="000000"/>
                  </a:solidFill>
                  <a:latin typeface="Gulim" charset="0"/>
                  <a:ea typeface="Gulim" charset="0"/>
                  <a:cs typeface="Gulim" charset="0"/>
                  <a:sym typeface="Gulim" charset="0"/>
                </a:endParaRPr>
              </a:p>
            </p:txBody>
          </p:sp>
        </p:grpSp>
        <p:sp>
          <p:nvSpPr>
            <p:cNvPr id="25627" name="Text Box 645">
              <a:extLst>
                <a:ext uri="{FF2B5EF4-FFF2-40B4-BE49-F238E27FC236}">
                  <a16:creationId xmlns:a16="http://schemas.microsoft.com/office/drawing/2014/main" id="{098196D6-7476-4860-A0DC-144578F4F5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" y="54"/>
              <a:ext cx="87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latinLnBrk="1">
                <a:buFont typeface="Arial" charset="0"/>
                <a:buNone/>
                <a:defRPr/>
              </a:pPr>
              <a:r>
                <a:rPr lang="en-US" altLang="zh-CN" sz="2000" b="1">
                  <a:solidFill>
                    <a:srgbClr val="000000"/>
                  </a:solidFill>
                  <a:latin typeface="Arial Black" charset="0"/>
                  <a:ea typeface="Gulim" charset="0"/>
                  <a:cs typeface="Gulim" charset="0"/>
                  <a:sym typeface="Arial Black" charset="0"/>
                </a:rPr>
                <a:t>TEXT</a:t>
              </a: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</p:grpSp>
      <p:pic>
        <p:nvPicPr>
          <p:cNvPr id="25618" name="Picture 527" descr="그림2">
            <a:extLst>
              <a:ext uri="{FF2B5EF4-FFF2-40B4-BE49-F238E27FC236}">
                <a16:creationId xmlns:a16="http://schemas.microsoft.com/office/drawing/2014/main" id="{8A40F70F-A87B-438C-A5C3-E92D46608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088" y="2744788"/>
            <a:ext cx="504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5619" name="Picture 529" descr="그림2">
            <a:extLst>
              <a:ext uri="{FF2B5EF4-FFF2-40B4-BE49-F238E27FC236}">
                <a16:creationId xmlns:a16="http://schemas.microsoft.com/office/drawing/2014/main" id="{54DAA682-E009-4B82-944D-C6C907C9D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25" y="3463925"/>
            <a:ext cx="504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5620" name="Picture 530" descr="그림2">
            <a:extLst>
              <a:ext uri="{FF2B5EF4-FFF2-40B4-BE49-F238E27FC236}">
                <a16:creationId xmlns:a16="http://schemas.microsoft.com/office/drawing/2014/main" id="{31676FB2-61F7-4D0E-9880-FD9D4AF66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950" y="3536950"/>
            <a:ext cx="504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5621" name="Picture 531" descr="그림2">
            <a:extLst>
              <a:ext uri="{FF2B5EF4-FFF2-40B4-BE49-F238E27FC236}">
                <a16:creationId xmlns:a16="http://schemas.microsoft.com/office/drawing/2014/main" id="{4CE959C6-43F5-459C-B2AF-2F94DA7F3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863" y="4013200"/>
            <a:ext cx="504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5622" name="Picture 669" descr="그림2">
            <a:extLst>
              <a:ext uri="{FF2B5EF4-FFF2-40B4-BE49-F238E27FC236}">
                <a16:creationId xmlns:a16="http://schemas.microsoft.com/office/drawing/2014/main" id="{173BD702-7AEF-48C0-B767-5ADE6CA91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675" y="3322638"/>
            <a:ext cx="504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5623" name="Picture 526" descr="그림2">
            <a:extLst>
              <a:ext uri="{FF2B5EF4-FFF2-40B4-BE49-F238E27FC236}">
                <a16:creationId xmlns:a16="http://schemas.microsoft.com/office/drawing/2014/main" id="{0000186A-92BB-49EF-AB07-A6A1D9958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0" y="2417763"/>
            <a:ext cx="58737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3">
            <a:extLst>
              <a:ext uri="{FF2B5EF4-FFF2-40B4-BE49-F238E27FC236}">
                <a16:creationId xmlns:a16="http://schemas.microsoft.com/office/drawing/2014/main" id="{6BA66896-4218-49E1-90BA-EEA7F8F62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2313" y="2689225"/>
            <a:ext cx="2587625" cy="2497138"/>
          </a:xfrm>
          <a:prstGeom prst="roundRect">
            <a:avLst>
              <a:gd name="adj" fmla="val 4639"/>
            </a:avLst>
          </a:prstGeom>
          <a:gradFill rotWithShape="1">
            <a:gsLst>
              <a:gs pos="0">
                <a:srgbClr val="FDFDFD"/>
              </a:gs>
              <a:gs pos="100000">
                <a:srgbClr val="D7D7D7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buFont typeface="Arial" charset="0"/>
              <a:buNone/>
              <a:defRPr/>
            </a:pPr>
            <a:endParaRPr lang="zh-CN">
              <a:solidFill>
                <a:srgbClr val="000000"/>
              </a:solidFill>
              <a:latin typeface="Arial" charset="0"/>
              <a:ea typeface="宋体" charset="0"/>
              <a:cs typeface="宋体" charset="0"/>
              <a:sym typeface="Arial" charset="0"/>
            </a:endParaRPr>
          </a:p>
        </p:txBody>
      </p:sp>
      <p:sp>
        <p:nvSpPr>
          <p:cNvPr id="26627" name="AutoShape 4">
            <a:extLst>
              <a:ext uri="{FF2B5EF4-FFF2-40B4-BE49-F238E27FC236}">
                <a16:creationId xmlns:a16="http://schemas.microsoft.com/office/drawing/2014/main" id="{4E856FCE-ACE9-44DF-A9E8-5795755585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6150" y="2689225"/>
            <a:ext cx="2587625" cy="2497138"/>
          </a:xfrm>
          <a:prstGeom prst="roundRect">
            <a:avLst>
              <a:gd name="adj" fmla="val 4639"/>
            </a:avLst>
          </a:prstGeom>
          <a:gradFill rotWithShape="1">
            <a:gsLst>
              <a:gs pos="0">
                <a:srgbClr val="FDFDFD"/>
              </a:gs>
              <a:gs pos="100000">
                <a:srgbClr val="D7D7D7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buFont typeface="Arial" charset="0"/>
              <a:buNone/>
              <a:defRPr/>
            </a:pPr>
            <a:endParaRPr lang="zh-CN">
              <a:solidFill>
                <a:srgbClr val="000000"/>
              </a:solidFill>
              <a:latin typeface="Arial" charset="0"/>
              <a:ea typeface="宋体" charset="0"/>
              <a:cs typeface="宋体" charset="0"/>
              <a:sym typeface="Arial" charset="0"/>
            </a:endParaRPr>
          </a:p>
        </p:txBody>
      </p:sp>
      <p:grpSp>
        <p:nvGrpSpPr>
          <p:cNvPr id="37891" name="Group 4">
            <a:extLst>
              <a:ext uri="{FF2B5EF4-FFF2-40B4-BE49-F238E27FC236}">
                <a16:creationId xmlns:a16="http://schemas.microsoft.com/office/drawing/2014/main" id="{E28CA429-790B-4E1C-99D0-F8D60ECA2F12}"/>
              </a:ext>
            </a:extLst>
          </p:cNvPr>
          <p:cNvGrpSpPr>
            <a:grpSpLocks/>
          </p:cNvGrpSpPr>
          <p:nvPr/>
        </p:nvGrpSpPr>
        <p:grpSpPr bwMode="auto">
          <a:xfrm>
            <a:off x="6165850" y="2438400"/>
            <a:ext cx="2355850" cy="523875"/>
            <a:chOff x="0" y="0"/>
            <a:chExt cx="1484" cy="330"/>
          </a:xfrm>
        </p:grpSpPr>
        <p:sp>
          <p:nvSpPr>
            <p:cNvPr id="26642" name="AutoShape 6">
              <a:extLst>
                <a:ext uri="{FF2B5EF4-FFF2-40B4-BE49-F238E27FC236}">
                  <a16:creationId xmlns:a16="http://schemas.microsoft.com/office/drawing/2014/main" id="{8E8AD7C8-336B-41DC-90D4-EC81820A70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rgbClr val="AC8CD0"/>
            </a:solidFill>
            <a:ln w="38100">
              <a:solidFill>
                <a:srgbClr val="FFFFFF">
                  <a:alpha val="67058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Font typeface="Arial" charset="0"/>
                <a:buNone/>
                <a:defRPr/>
              </a:pPr>
              <a:endParaRPr lang="zh-CN" b="1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Arial" charset="0"/>
              </a:endParaRPr>
            </a:p>
          </p:txBody>
        </p:sp>
        <p:sp>
          <p:nvSpPr>
            <p:cNvPr id="26643" name="AutoShape 7">
              <a:extLst>
                <a:ext uri="{FF2B5EF4-FFF2-40B4-BE49-F238E27FC236}">
                  <a16:creationId xmlns:a16="http://schemas.microsoft.com/office/drawing/2014/main" id="{B76BF505-5F76-4981-9DB4-CAAF4CA3CA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" y="20"/>
              <a:ext cx="1432" cy="134"/>
            </a:xfrm>
            <a:prstGeom prst="roundRect">
              <a:avLst>
                <a:gd name="adj" fmla="val 28352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AC8CD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Font typeface="Arial" charset="0"/>
                <a:buNone/>
                <a:defRPr/>
              </a:pPr>
              <a:endParaRPr lang="zh-CN" b="1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Arial" charset="0"/>
              </a:endParaRPr>
            </a:p>
          </p:txBody>
        </p:sp>
      </p:grpSp>
      <p:sp>
        <p:nvSpPr>
          <p:cNvPr id="26629" name="Rectangle 8">
            <a:extLst>
              <a:ext uri="{FF2B5EF4-FFF2-40B4-BE49-F238E27FC236}">
                <a16:creationId xmlns:a16="http://schemas.microsoft.com/office/drawing/2014/main" id="{1DC325F7-D3E1-40D6-966E-C840FA652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4475" y="2489200"/>
            <a:ext cx="1498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buFont typeface="Arial" charset="0"/>
              <a:buNone/>
              <a:defRPr/>
            </a:pPr>
            <a:r>
              <a:rPr lang="en-US" altLang="zh-CN" sz="2000" b="1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Content 03</a:t>
            </a: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  <p:grpSp>
        <p:nvGrpSpPr>
          <p:cNvPr id="37893" name="Group 8">
            <a:extLst>
              <a:ext uri="{FF2B5EF4-FFF2-40B4-BE49-F238E27FC236}">
                <a16:creationId xmlns:a16="http://schemas.microsoft.com/office/drawing/2014/main" id="{4AEEF0EA-8BD2-4FC7-BDA1-1DA878976845}"/>
              </a:ext>
            </a:extLst>
          </p:cNvPr>
          <p:cNvGrpSpPr>
            <a:grpSpLocks/>
          </p:cNvGrpSpPr>
          <p:nvPr/>
        </p:nvGrpSpPr>
        <p:grpSpPr bwMode="auto">
          <a:xfrm>
            <a:off x="3373438" y="2438400"/>
            <a:ext cx="2355850" cy="523875"/>
            <a:chOff x="0" y="0"/>
            <a:chExt cx="1484" cy="330"/>
          </a:xfrm>
        </p:grpSpPr>
        <p:sp>
          <p:nvSpPr>
            <p:cNvPr id="26640" name="AutoShape 10">
              <a:extLst>
                <a:ext uri="{FF2B5EF4-FFF2-40B4-BE49-F238E27FC236}">
                  <a16:creationId xmlns:a16="http://schemas.microsoft.com/office/drawing/2014/main" id="{B5931916-0582-45D6-8F38-F261E7EE74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rgbClr val="85A3D5"/>
            </a:solidFill>
            <a:ln w="38100">
              <a:solidFill>
                <a:srgbClr val="FFFFFF">
                  <a:alpha val="67058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Font typeface="Arial" charset="0"/>
                <a:buNone/>
                <a:defRPr/>
              </a:pPr>
              <a:endParaRPr lang="zh-CN" b="1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Arial" charset="0"/>
              </a:endParaRPr>
            </a:p>
          </p:txBody>
        </p:sp>
        <p:sp>
          <p:nvSpPr>
            <p:cNvPr id="26641" name="AutoShape 11">
              <a:extLst>
                <a:ext uri="{FF2B5EF4-FFF2-40B4-BE49-F238E27FC236}">
                  <a16:creationId xmlns:a16="http://schemas.microsoft.com/office/drawing/2014/main" id="{B6CF4629-B4D7-4447-8ECC-29BC929FA3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" y="20"/>
              <a:ext cx="1432" cy="134"/>
            </a:xfrm>
            <a:prstGeom prst="roundRect">
              <a:avLst>
                <a:gd name="adj" fmla="val 28352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85A3D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Font typeface="Arial" charset="0"/>
                <a:buNone/>
                <a:defRPr/>
              </a:pPr>
              <a:endParaRPr lang="zh-CN" b="1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Arial" charset="0"/>
              </a:endParaRPr>
            </a:p>
          </p:txBody>
        </p:sp>
      </p:grpSp>
      <p:sp>
        <p:nvSpPr>
          <p:cNvPr id="26631" name="Rectangle 12">
            <a:extLst>
              <a:ext uri="{FF2B5EF4-FFF2-40B4-BE49-F238E27FC236}">
                <a16:creationId xmlns:a16="http://schemas.microsoft.com/office/drawing/2014/main" id="{589498FC-C4F3-470C-91D6-7A8AA7932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5713" y="2489200"/>
            <a:ext cx="1497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buFont typeface="Arial" charset="0"/>
              <a:buNone/>
              <a:defRPr/>
            </a:pPr>
            <a:r>
              <a:rPr lang="en-US" altLang="zh-CN" sz="2000" b="1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Content 02</a:t>
            </a: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6632" name="AutoShape 13">
            <a:extLst>
              <a:ext uri="{FF2B5EF4-FFF2-40B4-BE49-F238E27FC236}">
                <a16:creationId xmlns:a16="http://schemas.microsoft.com/office/drawing/2014/main" id="{DDF69F49-7974-4A08-918D-CCD9F109B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2689225"/>
            <a:ext cx="2587625" cy="2497138"/>
          </a:xfrm>
          <a:prstGeom prst="roundRect">
            <a:avLst>
              <a:gd name="adj" fmla="val 4639"/>
            </a:avLst>
          </a:prstGeom>
          <a:gradFill rotWithShape="1">
            <a:gsLst>
              <a:gs pos="0">
                <a:srgbClr val="FDFDFD"/>
              </a:gs>
              <a:gs pos="100000">
                <a:srgbClr val="D7D7D7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buFont typeface="Arial" charset="0"/>
              <a:buNone/>
              <a:defRPr/>
            </a:pPr>
            <a:endParaRPr lang="zh-CN">
              <a:solidFill>
                <a:srgbClr val="000000"/>
              </a:solidFill>
              <a:latin typeface="Arial" charset="0"/>
              <a:ea typeface="宋体" charset="0"/>
              <a:cs typeface="宋体" charset="0"/>
              <a:sym typeface="Arial" charset="0"/>
            </a:endParaRPr>
          </a:p>
        </p:txBody>
      </p:sp>
      <p:sp>
        <p:nvSpPr>
          <p:cNvPr id="26633" name="AutoShape 14">
            <a:extLst>
              <a:ext uri="{FF2B5EF4-FFF2-40B4-BE49-F238E27FC236}">
                <a16:creationId xmlns:a16="http://schemas.microsoft.com/office/drawing/2014/main" id="{8CE73515-ACED-4FB1-9595-BEE4D8D08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488" y="2438400"/>
            <a:ext cx="2355850" cy="523875"/>
          </a:xfrm>
          <a:prstGeom prst="roundRect">
            <a:avLst>
              <a:gd name="adj" fmla="val 16667"/>
            </a:avLst>
          </a:prstGeom>
          <a:solidFill>
            <a:srgbClr val="DA7F70"/>
          </a:solidFill>
          <a:ln w="38100">
            <a:solidFill>
              <a:srgbClr val="FFFFFF">
                <a:alpha val="67058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 typeface="Arial" charset="0"/>
              <a:buNone/>
              <a:defRPr/>
            </a:pPr>
            <a:endParaRPr lang="zh-CN" b="1">
              <a:solidFill>
                <a:srgbClr val="000000"/>
              </a:solidFill>
              <a:latin typeface="Arial" charset="0"/>
              <a:ea typeface="宋体" charset="0"/>
              <a:cs typeface="宋体" charset="0"/>
              <a:sym typeface="Arial" charset="0"/>
            </a:endParaRPr>
          </a:p>
        </p:txBody>
      </p:sp>
      <p:sp>
        <p:nvSpPr>
          <p:cNvPr id="26634" name="AutoShape 15">
            <a:extLst>
              <a:ext uri="{FF2B5EF4-FFF2-40B4-BE49-F238E27FC236}">
                <a16:creationId xmlns:a16="http://schemas.microsoft.com/office/drawing/2014/main" id="{72FC2C66-4E49-4C5C-8C36-1474BD06B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0" y="2470150"/>
            <a:ext cx="2273300" cy="125413"/>
          </a:xfrm>
          <a:prstGeom prst="roundRect">
            <a:avLst>
              <a:gd name="adj" fmla="val 28352"/>
            </a:avLst>
          </a:prstGeom>
          <a:gradFill rotWithShape="1">
            <a:gsLst>
              <a:gs pos="0">
                <a:srgbClr val="FFFFFF"/>
              </a:gs>
              <a:gs pos="100000">
                <a:srgbClr val="DA7F7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 typeface="Arial" charset="0"/>
              <a:buNone/>
              <a:defRPr/>
            </a:pPr>
            <a:endParaRPr lang="zh-CN" b="1">
              <a:solidFill>
                <a:srgbClr val="000000"/>
              </a:solidFill>
              <a:latin typeface="Arial" charset="0"/>
              <a:ea typeface="宋体" charset="0"/>
              <a:cs typeface="宋体" charset="0"/>
              <a:sym typeface="Arial" charset="0"/>
            </a:endParaRPr>
          </a:p>
        </p:txBody>
      </p:sp>
      <p:sp>
        <p:nvSpPr>
          <p:cNvPr id="26635" name="Rectangle 16">
            <a:extLst>
              <a:ext uri="{FF2B5EF4-FFF2-40B4-BE49-F238E27FC236}">
                <a16:creationId xmlns:a16="http://schemas.microsoft.com/office/drawing/2014/main" id="{DDFC1AEE-644C-4883-830B-536399D2B4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0763" y="2489200"/>
            <a:ext cx="1497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buFont typeface="Arial" charset="0"/>
              <a:buNone/>
              <a:defRPr/>
            </a:pPr>
            <a:r>
              <a:rPr lang="en-US" altLang="zh-CN" sz="2000" b="1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Content 01</a:t>
            </a: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6636" name="Text Box 17">
            <a:extLst>
              <a:ext uri="{FF2B5EF4-FFF2-40B4-BE49-F238E27FC236}">
                <a16:creationId xmlns:a16="http://schemas.microsoft.com/office/drawing/2014/main" id="{F674F5AA-3ABB-4A85-B8FA-D303F564D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313" y="1989138"/>
            <a:ext cx="3911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Arial" charset="0"/>
              <a:buChar char="•"/>
              <a:defRPr/>
            </a:pPr>
            <a:r>
              <a:rPr lang="en-US" altLang="zh-CN" b="1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 Description of the contents</a:t>
            </a: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6637" name="Text Box 18">
            <a:extLst>
              <a:ext uri="{FF2B5EF4-FFF2-40B4-BE49-F238E27FC236}">
                <a16:creationId xmlns:a16="http://schemas.microsoft.com/office/drawing/2014/main" id="{6BAD9F07-DA20-441F-934F-C5430A146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525" y="3232150"/>
            <a:ext cx="226377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  <a:defRPr/>
            </a:pPr>
            <a:r>
              <a:rPr lang="en-US" altLang="zh-CN" sz="1600" b="1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Themegallery is a design Digital Content &amp; Contents Mall developed by Guild Design Inc.</a:t>
            </a: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6638" name="Text Box 19">
            <a:extLst>
              <a:ext uri="{FF2B5EF4-FFF2-40B4-BE49-F238E27FC236}">
                <a16:creationId xmlns:a16="http://schemas.microsoft.com/office/drawing/2014/main" id="{19065DAC-2C4B-4EDE-AF90-BB75B31D2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750" y="3265488"/>
            <a:ext cx="2508250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Arial" charset="0"/>
              <a:buChar char="•"/>
              <a:defRPr/>
            </a:pPr>
            <a:r>
              <a:rPr lang="en-US" altLang="zh-CN" sz="1600" b="1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 Description of the contents</a:t>
            </a:r>
            <a:endParaRPr lang="zh-CN" altLang="en-US" sz="1600" b="1">
              <a:solidFill>
                <a:srgbClr val="000000"/>
              </a:solidFill>
              <a:latin typeface="Arial" charset="0"/>
              <a:ea typeface="宋体" charset="0"/>
              <a:cs typeface="宋体" charset="0"/>
              <a:sym typeface="Arial" charset="0"/>
            </a:endParaRPr>
          </a:p>
          <a:p>
            <a:pPr eaLnBrk="0" hangingPunct="0">
              <a:spcBef>
                <a:spcPct val="50000"/>
              </a:spcBef>
              <a:buFont typeface="Arial" charset="0"/>
              <a:buChar char="•"/>
              <a:defRPr/>
            </a:pPr>
            <a:r>
              <a:rPr lang="en-US" altLang="zh-CN" sz="1600" b="1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 Description of the contents</a:t>
            </a: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6639" name="Text Box 20">
            <a:extLst>
              <a:ext uri="{FF2B5EF4-FFF2-40B4-BE49-F238E27FC236}">
                <a16:creationId xmlns:a16="http://schemas.microsoft.com/office/drawing/2014/main" id="{DE0CCB9E-9263-4EC2-AE74-546261D4D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5363" y="3265488"/>
            <a:ext cx="2506662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Arial" charset="0"/>
              <a:buChar char="•"/>
              <a:defRPr/>
            </a:pPr>
            <a:r>
              <a:rPr lang="en-US" altLang="zh-CN" sz="1600" b="1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 Description of the contents</a:t>
            </a:r>
            <a:endParaRPr lang="zh-CN" altLang="en-US" sz="1600" b="1">
              <a:solidFill>
                <a:srgbClr val="000000"/>
              </a:solidFill>
              <a:latin typeface="Arial" charset="0"/>
              <a:ea typeface="宋体" charset="0"/>
              <a:cs typeface="宋体" charset="0"/>
              <a:sym typeface="Arial" charset="0"/>
            </a:endParaRPr>
          </a:p>
          <a:p>
            <a:pPr eaLnBrk="0" hangingPunct="0">
              <a:spcBef>
                <a:spcPct val="50000"/>
              </a:spcBef>
              <a:buFont typeface="Arial" charset="0"/>
              <a:buChar char="•"/>
              <a:defRPr/>
            </a:pPr>
            <a:r>
              <a:rPr lang="en-US" altLang="zh-CN" sz="1600" b="1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 Description of the contents</a:t>
            </a: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Group 2">
            <a:extLst>
              <a:ext uri="{FF2B5EF4-FFF2-40B4-BE49-F238E27FC236}">
                <a16:creationId xmlns:a16="http://schemas.microsoft.com/office/drawing/2014/main" id="{FC0FBB17-BBF4-4BBD-9F21-E7C31437B741}"/>
              </a:ext>
            </a:extLst>
          </p:cNvPr>
          <p:cNvGraphicFramePr>
            <a:graphicFrameLocks noGrp="1"/>
          </p:cNvGraphicFramePr>
          <p:nvPr/>
        </p:nvGraphicFramePr>
        <p:xfrm>
          <a:off x="2151063" y="2303463"/>
          <a:ext cx="5692775" cy="3213102"/>
        </p:xfrm>
        <a:graphic>
          <a:graphicData uri="http://schemas.openxmlformats.org/drawingml/2006/table">
            <a:tbl>
              <a:tblPr/>
              <a:tblGrid>
                <a:gridCol w="1138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9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6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9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82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sym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sym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sym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sym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sym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sym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9D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sym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9D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sym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9D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sym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9D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sym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9D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sym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sym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sym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sym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sym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sym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9D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sym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9D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sym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9D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sym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9D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sym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9D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sym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sym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sym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sym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sym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sym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9D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sym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9D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sym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9D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sym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9D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sym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9D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7694" name="Text Box 47">
            <a:extLst>
              <a:ext uri="{FF2B5EF4-FFF2-40B4-BE49-F238E27FC236}">
                <a16:creationId xmlns:a16="http://schemas.microsoft.com/office/drawing/2014/main" id="{8F21121D-4C3A-4B88-8D18-6F10D46C08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475" y="2378075"/>
            <a:ext cx="151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 typeface="Arial" charset="0"/>
              <a:buNone/>
              <a:defRPr/>
            </a:pPr>
            <a:r>
              <a:rPr lang="en-US" altLang="zh-CN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Contents01</a:t>
            </a: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7695" name="Text Box 48">
            <a:extLst>
              <a:ext uri="{FF2B5EF4-FFF2-40B4-BE49-F238E27FC236}">
                <a16:creationId xmlns:a16="http://schemas.microsoft.com/office/drawing/2014/main" id="{B404BD4C-7E89-467C-A174-9B0F62DDA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475" y="2935288"/>
            <a:ext cx="151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 typeface="Arial" charset="0"/>
              <a:buNone/>
              <a:defRPr/>
            </a:pPr>
            <a:r>
              <a:rPr lang="en-US" altLang="zh-CN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Contents02</a:t>
            </a: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7696" name="Text Box 49">
            <a:extLst>
              <a:ext uri="{FF2B5EF4-FFF2-40B4-BE49-F238E27FC236}">
                <a16:creationId xmlns:a16="http://schemas.microsoft.com/office/drawing/2014/main" id="{409E0D62-437C-4652-BB20-7908DDCBB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475" y="3459163"/>
            <a:ext cx="151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 typeface="Arial" charset="0"/>
              <a:buNone/>
              <a:defRPr/>
            </a:pPr>
            <a:r>
              <a:rPr lang="en-US" altLang="zh-CN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Contents03</a:t>
            </a: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7697" name="Text Box 50">
            <a:extLst>
              <a:ext uri="{FF2B5EF4-FFF2-40B4-BE49-F238E27FC236}">
                <a16:creationId xmlns:a16="http://schemas.microsoft.com/office/drawing/2014/main" id="{0FDA3A48-557E-4176-A520-B21C5164F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475" y="3973513"/>
            <a:ext cx="151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 typeface="Arial" charset="0"/>
              <a:buNone/>
              <a:defRPr/>
            </a:pPr>
            <a:r>
              <a:rPr lang="en-US" altLang="zh-CN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Contents04</a:t>
            </a: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7698" name="Text Box 51">
            <a:extLst>
              <a:ext uri="{FF2B5EF4-FFF2-40B4-BE49-F238E27FC236}">
                <a16:creationId xmlns:a16="http://schemas.microsoft.com/office/drawing/2014/main" id="{1BCFA388-65D6-4DDD-B994-6933DA10C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475" y="4506913"/>
            <a:ext cx="151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 typeface="Arial" charset="0"/>
              <a:buNone/>
              <a:defRPr/>
            </a:pPr>
            <a:r>
              <a:rPr lang="en-US" altLang="zh-CN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Contents05</a:t>
            </a: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7699" name="Text Box 52">
            <a:extLst>
              <a:ext uri="{FF2B5EF4-FFF2-40B4-BE49-F238E27FC236}">
                <a16:creationId xmlns:a16="http://schemas.microsoft.com/office/drawing/2014/main" id="{DF588035-CB8D-476F-94EA-F962EFBC5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475" y="5049838"/>
            <a:ext cx="151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 typeface="Arial" charset="0"/>
              <a:buNone/>
              <a:defRPr/>
            </a:pPr>
            <a:r>
              <a:rPr lang="en-US" altLang="zh-CN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Contents06</a:t>
            </a: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7700" name="Rectangle 53">
            <a:extLst>
              <a:ext uri="{FF2B5EF4-FFF2-40B4-BE49-F238E27FC236}">
                <a16:creationId xmlns:a16="http://schemas.microsoft.com/office/drawing/2014/main" id="{6BFA621B-AD03-4DF2-BF87-81B8874848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2650" y="2417763"/>
            <a:ext cx="968375" cy="274637"/>
          </a:xfrm>
          <a:prstGeom prst="rect">
            <a:avLst/>
          </a:prstGeom>
          <a:gradFill rotWithShape="1">
            <a:gsLst>
              <a:gs pos="0">
                <a:srgbClr val="AC8CD0"/>
              </a:gs>
              <a:gs pos="100000">
                <a:srgbClr val="CDBAE3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 typeface="Arial" charset="0"/>
              <a:buNone/>
              <a:defRPr/>
            </a:pPr>
            <a:endParaRPr lang="zh-CN" b="1">
              <a:solidFill>
                <a:srgbClr val="000000"/>
              </a:solidFill>
              <a:latin typeface="Arial" charset="0"/>
              <a:ea typeface="宋体" charset="0"/>
              <a:cs typeface="宋体" charset="0"/>
              <a:sym typeface="Arial" charset="0"/>
            </a:endParaRPr>
          </a:p>
        </p:txBody>
      </p:sp>
      <p:sp>
        <p:nvSpPr>
          <p:cNvPr id="27701" name="Rectangle 54">
            <a:extLst>
              <a:ext uri="{FF2B5EF4-FFF2-40B4-BE49-F238E27FC236}">
                <a16:creationId xmlns:a16="http://schemas.microsoft.com/office/drawing/2014/main" id="{9507D855-52E2-4318-AB8E-FF0CAFD9A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2650" y="2978150"/>
            <a:ext cx="849313" cy="274638"/>
          </a:xfrm>
          <a:prstGeom prst="rect">
            <a:avLst/>
          </a:prstGeom>
          <a:gradFill rotWithShape="1">
            <a:gsLst>
              <a:gs pos="0">
                <a:srgbClr val="85A3D5"/>
              </a:gs>
              <a:gs pos="100000">
                <a:srgbClr val="B6C7E5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 typeface="Arial" charset="0"/>
              <a:buNone/>
              <a:defRPr/>
            </a:pPr>
            <a:endParaRPr lang="zh-CN" b="1">
              <a:solidFill>
                <a:srgbClr val="000000"/>
              </a:solidFill>
              <a:latin typeface="Arial" charset="0"/>
              <a:ea typeface="宋体" charset="0"/>
              <a:cs typeface="宋体" charset="0"/>
              <a:sym typeface="Arial" charset="0"/>
            </a:endParaRPr>
          </a:p>
        </p:txBody>
      </p:sp>
      <p:sp>
        <p:nvSpPr>
          <p:cNvPr id="27702" name="Rectangle 55">
            <a:extLst>
              <a:ext uri="{FF2B5EF4-FFF2-40B4-BE49-F238E27FC236}">
                <a16:creationId xmlns:a16="http://schemas.microsoft.com/office/drawing/2014/main" id="{A0BABD53-C4D4-4066-B034-FE136929C0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2650" y="3521075"/>
            <a:ext cx="419100" cy="274638"/>
          </a:xfrm>
          <a:prstGeom prst="rect">
            <a:avLst/>
          </a:prstGeom>
          <a:gradFill rotWithShape="1">
            <a:gsLst>
              <a:gs pos="0">
                <a:srgbClr val="D87AA5"/>
              </a:gs>
              <a:gs pos="100000">
                <a:srgbClr val="E7AFC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 typeface="Arial" charset="0"/>
              <a:buNone/>
              <a:defRPr/>
            </a:pPr>
            <a:endParaRPr lang="zh-CN" b="1">
              <a:solidFill>
                <a:srgbClr val="000000"/>
              </a:solidFill>
              <a:latin typeface="Arial" charset="0"/>
              <a:ea typeface="宋体" charset="0"/>
              <a:cs typeface="宋体" charset="0"/>
              <a:sym typeface="Arial" charset="0"/>
            </a:endParaRPr>
          </a:p>
        </p:txBody>
      </p:sp>
      <p:sp>
        <p:nvSpPr>
          <p:cNvPr id="27703" name="Rectangle 56">
            <a:extLst>
              <a:ext uri="{FF2B5EF4-FFF2-40B4-BE49-F238E27FC236}">
                <a16:creationId xmlns:a16="http://schemas.microsoft.com/office/drawing/2014/main" id="{929F83D8-CD1D-48EA-9D7D-ED09E3FE4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2650" y="4024313"/>
            <a:ext cx="1316038" cy="274637"/>
          </a:xfrm>
          <a:prstGeom prst="rect">
            <a:avLst/>
          </a:prstGeom>
          <a:gradFill rotWithShape="1">
            <a:gsLst>
              <a:gs pos="0">
                <a:srgbClr val="DA7F70"/>
              </a:gs>
              <a:gs pos="100000">
                <a:srgbClr val="E9B2A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 typeface="Arial" charset="0"/>
              <a:buNone/>
              <a:defRPr/>
            </a:pPr>
            <a:endParaRPr lang="zh-CN" b="1">
              <a:solidFill>
                <a:srgbClr val="000000"/>
              </a:solidFill>
              <a:latin typeface="Arial" charset="0"/>
              <a:ea typeface="宋体" charset="0"/>
              <a:cs typeface="宋体" charset="0"/>
              <a:sym typeface="Arial" charset="0"/>
            </a:endParaRPr>
          </a:p>
        </p:txBody>
      </p:sp>
      <p:sp>
        <p:nvSpPr>
          <p:cNvPr id="27704" name="Rectangle 57">
            <a:extLst>
              <a:ext uri="{FF2B5EF4-FFF2-40B4-BE49-F238E27FC236}">
                <a16:creationId xmlns:a16="http://schemas.microsoft.com/office/drawing/2014/main" id="{704FAC0D-E4CD-435F-B6D1-502D83BDC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2650" y="4578350"/>
            <a:ext cx="3573463" cy="274638"/>
          </a:xfrm>
          <a:prstGeom prst="rect">
            <a:avLst/>
          </a:prstGeom>
          <a:gradFill rotWithShape="1">
            <a:gsLst>
              <a:gs pos="0">
                <a:srgbClr val="6666FF"/>
              </a:gs>
              <a:gs pos="100000">
                <a:srgbClr val="A4A4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buFont typeface="Arial" charset="0"/>
              <a:buNone/>
              <a:defRPr/>
            </a:pPr>
            <a:endParaRPr lang="zh-CN">
              <a:solidFill>
                <a:srgbClr val="000000"/>
              </a:solidFill>
              <a:latin typeface="Arial" charset="0"/>
              <a:ea typeface="宋体" charset="0"/>
              <a:cs typeface="宋体" charset="0"/>
              <a:sym typeface="Arial" charset="0"/>
            </a:endParaRPr>
          </a:p>
        </p:txBody>
      </p:sp>
      <p:sp>
        <p:nvSpPr>
          <p:cNvPr id="27705" name="Rectangle 58">
            <a:extLst>
              <a:ext uri="{FF2B5EF4-FFF2-40B4-BE49-F238E27FC236}">
                <a16:creationId xmlns:a16="http://schemas.microsoft.com/office/drawing/2014/main" id="{0C5D9C43-F57B-44AD-8569-FA2AD70A1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2650" y="5111750"/>
            <a:ext cx="4725988" cy="274638"/>
          </a:xfrm>
          <a:prstGeom prst="rect">
            <a:avLst/>
          </a:prstGeom>
          <a:gradFill rotWithShape="1">
            <a:gsLst>
              <a:gs pos="0">
                <a:srgbClr val="5C1767"/>
              </a:gs>
              <a:gs pos="100000">
                <a:srgbClr val="9D74A4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 typeface="Arial" charset="0"/>
              <a:buNone/>
              <a:defRPr/>
            </a:pPr>
            <a:endParaRPr lang="zh-CN" b="1">
              <a:solidFill>
                <a:srgbClr val="000000"/>
              </a:solidFill>
              <a:latin typeface="Arial" charset="0"/>
              <a:ea typeface="宋体" charset="0"/>
              <a:cs typeface="宋体" charset="0"/>
              <a:sym typeface="Arial" charset="0"/>
            </a:endParaRPr>
          </a:p>
        </p:txBody>
      </p:sp>
      <p:sp>
        <p:nvSpPr>
          <p:cNvPr id="27706" name="Text Box 59">
            <a:extLst>
              <a:ext uri="{FF2B5EF4-FFF2-40B4-BE49-F238E27FC236}">
                <a16:creationId xmlns:a16="http://schemas.microsoft.com/office/drawing/2014/main" id="{B10085B0-1882-40A4-B0DA-50FEE7A5B6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5554663"/>
            <a:ext cx="61642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Arial" charset="0"/>
              <a:buNone/>
              <a:defRPr/>
            </a:pPr>
            <a:r>
              <a:rPr lang="en-US" altLang="zh-CN" sz="140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0% 20% 40% 60% 80% 100%    </a:t>
            </a: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7707" name="Text Box 60">
            <a:extLst>
              <a:ext uri="{FF2B5EF4-FFF2-40B4-BE49-F238E27FC236}">
                <a16:creationId xmlns:a16="http://schemas.microsoft.com/office/drawing/2014/main" id="{4441234C-ED31-4648-A2E1-A23200B69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5488" y="2408238"/>
            <a:ext cx="8794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Arial" charset="0"/>
              <a:buNone/>
              <a:defRPr/>
            </a:pPr>
            <a:r>
              <a:rPr lang="en-US" altLang="zh-CN" sz="1200" b="1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18.5%</a:t>
            </a: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7708" name="Text Box 61">
            <a:extLst>
              <a:ext uri="{FF2B5EF4-FFF2-40B4-BE49-F238E27FC236}">
                <a16:creationId xmlns:a16="http://schemas.microsoft.com/office/drawing/2014/main" id="{A18C7B72-9BC7-4115-8AD0-BFB582F35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5488" y="2970213"/>
            <a:ext cx="8794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Arial" charset="0"/>
              <a:buNone/>
              <a:defRPr/>
            </a:pPr>
            <a:r>
              <a:rPr lang="en-US" altLang="zh-CN" sz="1200" b="1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17.5%</a:t>
            </a: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7709" name="Text Box 62">
            <a:extLst>
              <a:ext uri="{FF2B5EF4-FFF2-40B4-BE49-F238E27FC236}">
                <a16:creationId xmlns:a16="http://schemas.microsoft.com/office/drawing/2014/main" id="{8F9E6FAC-4AAD-40B9-A609-DB820A665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2400" y="3503613"/>
            <a:ext cx="8794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Arial" charset="0"/>
              <a:buNone/>
              <a:defRPr/>
            </a:pPr>
            <a:r>
              <a:rPr lang="en-US" altLang="zh-CN" sz="1200" b="1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8.7%</a:t>
            </a: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7710" name="Text Box 63">
            <a:extLst>
              <a:ext uri="{FF2B5EF4-FFF2-40B4-BE49-F238E27FC236}">
                <a16:creationId xmlns:a16="http://schemas.microsoft.com/office/drawing/2014/main" id="{46CB2749-3FA0-4126-8FA9-69853FDEC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8863" y="4017963"/>
            <a:ext cx="8794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Arial" charset="0"/>
              <a:buNone/>
              <a:defRPr/>
            </a:pPr>
            <a:r>
              <a:rPr lang="en-US" altLang="zh-CN" sz="1200" b="1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23.6%</a:t>
            </a: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7711" name="Text Box 64">
            <a:extLst>
              <a:ext uri="{FF2B5EF4-FFF2-40B4-BE49-F238E27FC236}">
                <a16:creationId xmlns:a16="http://schemas.microsoft.com/office/drawing/2014/main" id="{499AB7F3-A3C6-4E0F-87F9-585CEA662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7238" y="4564063"/>
            <a:ext cx="8794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Arial" charset="0"/>
              <a:buNone/>
              <a:defRPr/>
            </a:pPr>
            <a:r>
              <a:rPr lang="en-US" altLang="zh-CN" sz="1200" b="1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63.6%</a:t>
            </a: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7712" name="Text Box 65">
            <a:extLst>
              <a:ext uri="{FF2B5EF4-FFF2-40B4-BE49-F238E27FC236}">
                <a16:creationId xmlns:a16="http://schemas.microsoft.com/office/drawing/2014/main" id="{3767F90F-D942-49F4-88F4-568EB1B35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8650" y="5100638"/>
            <a:ext cx="8794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Arial" charset="0"/>
              <a:buNone/>
              <a:defRPr/>
            </a:pPr>
            <a:r>
              <a:rPr lang="en-US" altLang="zh-CN" sz="1200" b="1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84.3%</a:t>
            </a: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7713" name="Rectangle 66">
            <a:extLst>
              <a:ext uri="{FF2B5EF4-FFF2-40B4-BE49-F238E27FC236}">
                <a16:creationId xmlns:a16="http://schemas.microsoft.com/office/drawing/2014/main" id="{166E6CC0-5D86-4B9D-A020-8315599F01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268413"/>
            <a:ext cx="74676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  <a:buFont typeface="Arial" charset="0"/>
              <a:buNone/>
              <a:defRPr/>
            </a:pPr>
            <a:r>
              <a:rPr lang="en-US" altLang="zh-CN" b="1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Themegallery is a design Digital Content &amp; Contents Mall developed by Guild Design Inc.1</a:t>
            </a: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4">
            <a:extLst>
              <a:ext uri="{FF2B5EF4-FFF2-40B4-BE49-F238E27FC236}">
                <a16:creationId xmlns:a16="http://schemas.microsoft.com/office/drawing/2014/main" id="{D5236D2D-7EA6-42D5-99EB-6D7560DDB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4100" y="1824038"/>
            <a:ext cx="7061200" cy="4195762"/>
          </a:xfrm>
          <a:prstGeom prst="roundRect">
            <a:avLst>
              <a:gd name="adj" fmla="val 8093"/>
            </a:avLst>
          </a:prstGeom>
          <a:solidFill>
            <a:srgbClr val="FFFFFF"/>
          </a:solidFill>
          <a:ln w="9525">
            <a:solidFill>
              <a:srgbClr val="333333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buFont typeface="Arial" charset="0"/>
              <a:buNone/>
              <a:defRPr/>
            </a:pPr>
            <a:endParaRPr lang="zh-CN">
              <a:solidFill>
                <a:srgbClr val="000000"/>
              </a:solidFill>
              <a:latin typeface="Arial" charset="0"/>
              <a:ea typeface="宋体" charset="0"/>
              <a:cs typeface="宋体" charset="0"/>
              <a:sym typeface="Arial" charset="0"/>
            </a:endParaRPr>
          </a:p>
        </p:txBody>
      </p:sp>
      <p:sp>
        <p:nvSpPr>
          <p:cNvPr id="28675" name="AutoShape 7">
            <a:extLst>
              <a:ext uri="{FF2B5EF4-FFF2-40B4-BE49-F238E27FC236}">
                <a16:creationId xmlns:a16="http://schemas.microsoft.com/office/drawing/2014/main" id="{6A079846-7FDA-44AA-BAC8-FCE0D2FE45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2184400"/>
            <a:ext cx="1560513" cy="2652713"/>
          </a:xfrm>
          <a:prstGeom prst="roundRect">
            <a:avLst>
              <a:gd name="adj" fmla="val 9519"/>
            </a:avLst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buFont typeface="Arial" charset="0"/>
              <a:buNone/>
              <a:defRPr/>
            </a:pPr>
            <a:endParaRPr lang="zh-CN">
              <a:solidFill>
                <a:srgbClr val="000000"/>
              </a:solidFill>
              <a:latin typeface="Arial" charset="0"/>
              <a:ea typeface="宋体" charset="0"/>
              <a:cs typeface="宋体" charset="0"/>
              <a:sym typeface="Arial" charset="0"/>
            </a:endParaRPr>
          </a:p>
        </p:txBody>
      </p:sp>
      <p:grpSp>
        <p:nvGrpSpPr>
          <p:cNvPr id="39939" name="Group 4">
            <a:extLst>
              <a:ext uri="{FF2B5EF4-FFF2-40B4-BE49-F238E27FC236}">
                <a16:creationId xmlns:a16="http://schemas.microsoft.com/office/drawing/2014/main" id="{7D73930E-69C7-4997-BD80-FEB3391BDBFE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3635375"/>
            <a:ext cx="1554163" cy="1633538"/>
            <a:chOff x="0" y="0"/>
            <a:chExt cx="979" cy="1029"/>
          </a:xfrm>
        </p:grpSpPr>
        <p:grpSp>
          <p:nvGrpSpPr>
            <p:cNvPr id="40010" name="Group 5">
              <a:extLst>
                <a:ext uri="{FF2B5EF4-FFF2-40B4-BE49-F238E27FC236}">
                  <a16:creationId xmlns:a16="http://schemas.microsoft.com/office/drawing/2014/main" id="{3477C62F-8BC4-4EA5-B69E-BBB975DC4C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585"/>
              <a:ext cx="979" cy="444"/>
              <a:chOff x="0" y="0"/>
              <a:chExt cx="1032" cy="590"/>
            </a:xfrm>
          </p:grpSpPr>
          <p:sp>
            <p:nvSpPr>
              <p:cNvPr id="28763" name="AutoShape 21">
                <a:extLst>
                  <a:ext uri="{FF2B5EF4-FFF2-40B4-BE49-F238E27FC236}">
                    <a16:creationId xmlns:a16="http://schemas.microsoft.com/office/drawing/2014/main" id="{CB42032A-B27E-4EAC-8AE4-0B610777AC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031" cy="590"/>
              </a:xfrm>
              <a:prstGeom prst="roundRect">
                <a:avLst>
                  <a:gd name="adj" fmla="val 12731"/>
                </a:avLst>
              </a:prstGeom>
              <a:gradFill rotWithShape="1">
                <a:gsLst>
                  <a:gs pos="0">
                    <a:srgbClr val="9177B0"/>
                  </a:gs>
                  <a:gs pos="100000">
                    <a:srgbClr val="AC8CD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buFont typeface="Arial" charset="0"/>
                  <a:buNone/>
                  <a:defRPr/>
                </a:pPr>
                <a:endParaRPr lang="zh-CN" b="1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  <a:sym typeface="Arial" charset="0"/>
                </a:endParaRPr>
              </a:p>
            </p:txBody>
          </p:sp>
          <p:sp>
            <p:nvSpPr>
              <p:cNvPr id="28764" name="AutoShape 22">
                <a:extLst>
                  <a:ext uri="{FF2B5EF4-FFF2-40B4-BE49-F238E27FC236}">
                    <a16:creationId xmlns:a16="http://schemas.microsoft.com/office/drawing/2014/main" id="{E661EA80-1483-4838-8D96-4197446C58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" y="1"/>
                <a:ext cx="1031" cy="235"/>
              </a:xfrm>
              <a:prstGeom prst="roundRect">
                <a:avLst>
                  <a:gd name="adj" fmla="val 30769"/>
                </a:avLst>
              </a:prstGeom>
              <a:gradFill rotWithShape="1">
                <a:gsLst>
                  <a:gs pos="0">
                    <a:srgbClr val="AC8CD0"/>
                  </a:gs>
                  <a:gs pos="100000">
                    <a:srgbClr val="CFBBE3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buFont typeface="Arial" charset="0"/>
                  <a:buNone/>
                  <a:defRPr/>
                </a:pPr>
                <a:endParaRPr lang="zh-CN" b="1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  <a:sym typeface="Arial" charset="0"/>
                </a:endParaRPr>
              </a:p>
            </p:txBody>
          </p:sp>
        </p:grpSp>
        <p:grpSp>
          <p:nvGrpSpPr>
            <p:cNvPr id="40011" name="Group 8">
              <a:extLst>
                <a:ext uri="{FF2B5EF4-FFF2-40B4-BE49-F238E27FC236}">
                  <a16:creationId xmlns:a16="http://schemas.microsoft.com/office/drawing/2014/main" id="{6DBA1BF7-50D9-4212-8EA6-3BDCD04003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63"/>
              <a:ext cx="977" cy="97"/>
              <a:chOff x="0" y="0"/>
              <a:chExt cx="1032" cy="102"/>
            </a:xfrm>
          </p:grpSpPr>
          <p:sp>
            <p:nvSpPr>
              <p:cNvPr id="28761" name="AutoShape 62">
                <a:extLst>
                  <a:ext uri="{FF2B5EF4-FFF2-40B4-BE49-F238E27FC236}">
                    <a16:creationId xmlns:a16="http://schemas.microsoft.com/office/drawing/2014/main" id="{4B80DE70-BA01-4C11-9075-C2F02802A5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031" cy="102"/>
              </a:xfrm>
              <a:prstGeom prst="roundRect">
                <a:avLst>
                  <a:gd name="adj" fmla="val 20588"/>
                </a:avLst>
              </a:prstGeom>
              <a:solidFill>
                <a:srgbClr val="AC8CD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buFont typeface="Arial" charset="0"/>
                  <a:buNone/>
                  <a:defRPr/>
                </a:pPr>
                <a:endParaRPr lang="zh-CN" b="1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  <a:sym typeface="Arial" charset="0"/>
                </a:endParaRPr>
              </a:p>
            </p:txBody>
          </p:sp>
          <p:sp>
            <p:nvSpPr>
              <p:cNvPr id="28762" name="AutoShape 63">
                <a:extLst>
                  <a:ext uri="{FF2B5EF4-FFF2-40B4-BE49-F238E27FC236}">
                    <a16:creationId xmlns:a16="http://schemas.microsoft.com/office/drawing/2014/main" id="{4CA6C4A0-A7CD-4992-8F15-E5051485A9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" y="0"/>
                <a:ext cx="1031" cy="4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AC8CD0"/>
                  </a:gs>
                  <a:gs pos="100000">
                    <a:srgbClr val="C7B0D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buFont typeface="Arial" charset="0"/>
                  <a:buNone/>
                  <a:defRPr/>
                </a:pPr>
                <a:endParaRPr lang="zh-CN" b="1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  <a:sym typeface="Arial" charset="0"/>
                </a:endParaRPr>
              </a:p>
            </p:txBody>
          </p:sp>
        </p:grpSp>
        <p:grpSp>
          <p:nvGrpSpPr>
            <p:cNvPr id="40012" name="Group 11">
              <a:extLst>
                <a:ext uri="{FF2B5EF4-FFF2-40B4-BE49-F238E27FC236}">
                  <a16:creationId xmlns:a16="http://schemas.microsoft.com/office/drawing/2014/main" id="{01E89792-3EFE-464C-9F85-AE527A3DEE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346"/>
              <a:ext cx="977" cy="96"/>
              <a:chOff x="0" y="0"/>
              <a:chExt cx="1032" cy="102"/>
            </a:xfrm>
          </p:grpSpPr>
          <p:sp>
            <p:nvSpPr>
              <p:cNvPr id="28759" name="AutoShape 65">
                <a:extLst>
                  <a:ext uri="{FF2B5EF4-FFF2-40B4-BE49-F238E27FC236}">
                    <a16:creationId xmlns:a16="http://schemas.microsoft.com/office/drawing/2014/main" id="{D8A5579B-E5B2-4ED3-9392-89720146FF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031" cy="102"/>
              </a:xfrm>
              <a:prstGeom prst="roundRect">
                <a:avLst>
                  <a:gd name="adj" fmla="val 20588"/>
                </a:avLst>
              </a:prstGeom>
              <a:gradFill rotWithShape="1">
                <a:gsLst>
                  <a:gs pos="0">
                    <a:srgbClr val="9177B0"/>
                  </a:gs>
                  <a:gs pos="100000">
                    <a:srgbClr val="AC8CD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buFont typeface="Arial" charset="0"/>
                  <a:buNone/>
                  <a:defRPr/>
                </a:pPr>
                <a:endParaRPr lang="zh-CN" b="1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  <a:sym typeface="Arial" charset="0"/>
                </a:endParaRPr>
              </a:p>
            </p:txBody>
          </p:sp>
          <p:sp>
            <p:nvSpPr>
              <p:cNvPr id="28760" name="AutoShape 66">
                <a:extLst>
                  <a:ext uri="{FF2B5EF4-FFF2-40B4-BE49-F238E27FC236}">
                    <a16:creationId xmlns:a16="http://schemas.microsoft.com/office/drawing/2014/main" id="{9C71E35C-5ED1-4666-9764-D2AEF6C5D1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" y="0"/>
                <a:ext cx="1031" cy="4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AC8CD0"/>
                  </a:gs>
                  <a:gs pos="100000">
                    <a:srgbClr val="C7B0D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buFont typeface="Arial" charset="0"/>
                  <a:buNone/>
                  <a:defRPr/>
                </a:pPr>
                <a:endParaRPr lang="zh-CN" b="1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  <a:sym typeface="Arial" charset="0"/>
                </a:endParaRPr>
              </a:p>
            </p:txBody>
          </p:sp>
        </p:grpSp>
        <p:grpSp>
          <p:nvGrpSpPr>
            <p:cNvPr id="40013" name="Group 14">
              <a:extLst>
                <a:ext uri="{FF2B5EF4-FFF2-40B4-BE49-F238E27FC236}">
                  <a16:creationId xmlns:a16="http://schemas.microsoft.com/office/drawing/2014/main" id="{13ECA842-344D-4A5A-B436-9B7C0E00B4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229"/>
              <a:ext cx="977" cy="96"/>
              <a:chOff x="0" y="0"/>
              <a:chExt cx="1032" cy="102"/>
            </a:xfrm>
          </p:grpSpPr>
          <p:sp>
            <p:nvSpPr>
              <p:cNvPr id="28757" name="AutoShape 74">
                <a:extLst>
                  <a:ext uri="{FF2B5EF4-FFF2-40B4-BE49-F238E27FC236}">
                    <a16:creationId xmlns:a16="http://schemas.microsoft.com/office/drawing/2014/main" id="{2F102768-AF57-485C-982A-A3DC314339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031" cy="102"/>
              </a:xfrm>
              <a:prstGeom prst="roundRect">
                <a:avLst>
                  <a:gd name="adj" fmla="val 20588"/>
                </a:avLst>
              </a:prstGeom>
              <a:gradFill rotWithShape="1">
                <a:gsLst>
                  <a:gs pos="0">
                    <a:srgbClr val="9177B0"/>
                  </a:gs>
                  <a:gs pos="100000">
                    <a:srgbClr val="AC8CD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buFont typeface="Arial" charset="0"/>
                  <a:buNone/>
                  <a:defRPr/>
                </a:pPr>
                <a:endParaRPr lang="zh-CN" b="1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  <a:sym typeface="Arial" charset="0"/>
                </a:endParaRPr>
              </a:p>
            </p:txBody>
          </p:sp>
          <p:sp>
            <p:nvSpPr>
              <p:cNvPr id="28758" name="AutoShape 75">
                <a:extLst>
                  <a:ext uri="{FF2B5EF4-FFF2-40B4-BE49-F238E27FC236}">
                    <a16:creationId xmlns:a16="http://schemas.microsoft.com/office/drawing/2014/main" id="{3C9A6F97-2DFB-4124-90BE-ABFBD06480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" y="0"/>
                <a:ext cx="1031" cy="4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AC8CD0"/>
                  </a:gs>
                  <a:gs pos="100000">
                    <a:srgbClr val="C7B0D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buFont typeface="Arial" charset="0"/>
                  <a:buNone/>
                  <a:defRPr/>
                </a:pPr>
                <a:endParaRPr lang="zh-CN" b="1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  <a:sym typeface="Arial" charset="0"/>
                </a:endParaRPr>
              </a:p>
            </p:txBody>
          </p:sp>
        </p:grpSp>
        <p:grpSp>
          <p:nvGrpSpPr>
            <p:cNvPr id="40014" name="Group 17">
              <a:extLst>
                <a:ext uri="{FF2B5EF4-FFF2-40B4-BE49-F238E27FC236}">
                  <a16:creationId xmlns:a16="http://schemas.microsoft.com/office/drawing/2014/main" id="{2F51D1A7-B98F-4A91-B488-8EC493AB45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17"/>
              <a:ext cx="977" cy="96"/>
              <a:chOff x="0" y="0"/>
              <a:chExt cx="1032" cy="102"/>
            </a:xfrm>
          </p:grpSpPr>
          <p:sp>
            <p:nvSpPr>
              <p:cNvPr id="28755" name="AutoShape 77">
                <a:extLst>
                  <a:ext uri="{FF2B5EF4-FFF2-40B4-BE49-F238E27FC236}">
                    <a16:creationId xmlns:a16="http://schemas.microsoft.com/office/drawing/2014/main" id="{64236744-9A02-4340-B1A9-7E1911E366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031" cy="102"/>
              </a:xfrm>
              <a:prstGeom prst="roundRect">
                <a:avLst>
                  <a:gd name="adj" fmla="val 20588"/>
                </a:avLst>
              </a:prstGeom>
              <a:gradFill rotWithShape="1">
                <a:gsLst>
                  <a:gs pos="0">
                    <a:srgbClr val="9177B0"/>
                  </a:gs>
                  <a:gs pos="100000">
                    <a:srgbClr val="AC8CD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buFont typeface="Arial" charset="0"/>
                  <a:buNone/>
                  <a:defRPr/>
                </a:pPr>
                <a:endParaRPr lang="zh-CN" b="1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  <a:sym typeface="Arial" charset="0"/>
                </a:endParaRPr>
              </a:p>
            </p:txBody>
          </p:sp>
          <p:sp>
            <p:nvSpPr>
              <p:cNvPr id="28756" name="AutoShape 78">
                <a:extLst>
                  <a:ext uri="{FF2B5EF4-FFF2-40B4-BE49-F238E27FC236}">
                    <a16:creationId xmlns:a16="http://schemas.microsoft.com/office/drawing/2014/main" id="{3E67D12B-70CA-48C9-A644-6D32C311B0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" y="0"/>
                <a:ext cx="1031" cy="4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AC8CD0"/>
                  </a:gs>
                  <a:gs pos="100000">
                    <a:srgbClr val="C7B0D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buFont typeface="Arial" charset="0"/>
                  <a:buNone/>
                  <a:defRPr/>
                </a:pPr>
                <a:endParaRPr lang="zh-CN" b="1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  <a:sym typeface="Arial" charset="0"/>
                </a:endParaRPr>
              </a:p>
            </p:txBody>
          </p:sp>
        </p:grpSp>
        <p:grpSp>
          <p:nvGrpSpPr>
            <p:cNvPr id="40015" name="Group 20">
              <a:extLst>
                <a:ext uri="{FF2B5EF4-FFF2-40B4-BE49-F238E27FC236}">
                  <a16:creationId xmlns:a16="http://schemas.microsoft.com/office/drawing/2014/main" id="{3000597C-E6AB-410F-A09C-9D56B6DB52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77" cy="96"/>
              <a:chOff x="0" y="0"/>
              <a:chExt cx="1032" cy="102"/>
            </a:xfrm>
          </p:grpSpPr>
          <p:sp>
            <p:nvSpPr>
              <p:cNvPr id="28753" name="AutoShape 80">
                <a:extLst>
                  <a:ext uri="{FF2B5EF4-FFF2-40B4-BE49-F238E27FC236}">
                    <a16:creationId xmlns:a16="http://schemas.microsoft.com/office/drawing/2014/main" id="{8AA1162C-FC92-4BB5-AB74-E650B6E5C7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031" cy="102"/>
              </a:xfrm>
              <a:prstGeom prst="roundRect">
                <a:avLst>
                  <a:gd name="adj" fmla="val 20588"/>
                </a:avLst>
              </a:prstGeom>
              <a:gradFill rotWithShape="1">
                <a:gsLst>
                  <a:gs pos="0">
                    <a:srgbClr val="9177B0"/>
                  </a:gs>
                  <a:gs pos="100000">
                    <a:srgbClr val="AC8CD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buFont typeface="Arial" charset="0"/>
                  <a:buNone/>
                  <a:defRPr/>
                </a:pPr>
                <a:endParaRPr lang="zh-CN" b="1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  <a:sym typeface="Arial" charset="0"/>
                </a:endParaRPr>
              </a:p>
            </p:txBody>
          </p:sp>
          <p:sp>
            <p:nvSpPr>
              <p:cNvPr id="28754" name="AutoShape 81">
                <a:extLst>
                  <a:ext uri="{FF2B5EF4-FFF2-40B4-BE49-F238E27FC236}">
                    <a16:creationId xmlns:a16="http://schemas.microsoft.com/office/drawing/2014/main" id="{1F1BDA37-02BD-4054-9292-EB026DA771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" y="0"/>
                <a:ext cx="1031" cy="4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AC8CD0"/>
                  </a:gs>
                  <a:gs pos="100000">
                    <a:srgbClr val="C7B0D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buFont typeface="Arial" charset="0"/>
                  <a:buNone/>
                  <a:defRPr/>
                </a:pPr>
                <a:endParaRPr lang="zh-CN" b="1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  <a:sym typeface="Arial" charset="0"/>
                </a:endParaRPr>
              </a:p>
            </p:txBody>
          </p:sp>
        </p:grpSp>
      </p:grpSp>
      <p:sp>
        <p:nvSpPr>
          <p:cNvPr id="28677" name="AutoShape 6">
            <a:extLst>
              <a:ext uri="{FF2B5EF4-FFF2-40B4-BE49-F238E27FC236}">
                <a16:creationId xmlns:a16="http://schemas.microsoft.com/office/drawing/2014/main" id="{7AA52154-6D50-4FAE-B3BF-8DB1F6B0C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113" y="2184400"/>
            <a:ext cx="1560512" cy="2652713"/>
          </a:xfrm>
          <a:prstGeom prst="roundRect">
            <a:avLst>
              <a:gd name="adj" fmla="val 9519"/>
            </a:avLst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buFont typeface="Arial" charset="0"/>
              <a:buNone/>
              <a:defRPr/>
            </a:pPr>
            <a:endParaRPr lang="zh-CN">
              <a:solidFill>
                <a:srgbClr val="000000"/>
              </a:solidFill>
              <a:latin typeface="Arial" charset="0"/>
              <a:ea typeface="宋体" charset="0"/>
              <a:cs typeface="宋体" charset="0"/>
              <a:sym typeface="Arial" charset="0"/>
            </a:endParaRPr>
          </a:p>
        </p:txBody>
      </p:sp>
      <p:grpSp>
        <p:nvGrpSpPr>
          <p:cNvPr id="39941" name="Group 24">
            <a:extLst>
              <a:ext uri="{FF2B5EF4-FFF2-40B4-BE49-F238E27FC236}">
                <a16:creationId xmlns:a16="http://schemas.microsoft.com/office/drawing/2014/main" id="{E57E7EBE-6688-4805-85E1-2EA452A0D8B6}"/>
              </a:ext>
            </a:extLst>
          </p:cNvPr>
          <p:cNvGrpSpPr>
            <a:grpSpLocks/>
          </p:cNvGrpSpPr>
          <p:nvPr/>
        </p:nvGrpSpPr>
        <p:grpSpPr bwMode="auto">
          <a:xfrm>
            <a:off x="4583113" y="3997325"/>
            <a:ext cx="1554162" cy="1271588"/>
            <a:chOff x="0" y="0"/>
            <a:chExt cx="979" cy="801"/>
          </a:xfrm>
        </p:grpSpPr>
        <p:grpSp>
          <p:nvGrpSpPr>
            <p:cNvPr id="39998" name="Group 25">
              <a:extLst>
                <a:ext uri="{FF2B5EF4-FFF2-40B4-BE49-F238E27FC236}">
                  <a16:creationId xmlns:a16="http://schemas.microsoft.com/office/drawing/2014/main" id="{D59DE582-9F9C-40EE-81A7-345CF3CE00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357"/>
              <a:ext cx="979" cy="444"/>
              <a:chOff x="0" y="0"/>
              <a:chExt cx="1032" cy="590"/>
            </a:xfrm>
          </p:grpSpPr>
          <p:sp>
            <p:nvSpPr>
              <p:cNvPr id="28745" name="AutoShape 24">
                <a:extLst>
                  <a:ext uri="{FF2B5EF4-FFF2-40B4-BE49-F238E27FC236}">
                    <a16:creationId xmlns:a16="http://schemas.microsoft.com/office/drawing/2014/main" id="{8E504D3C-22DF-48BF-91F8-C4B13CD879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031" cy="590"/>
              </a:xfrm>
              <a:prstGeom prst="roundRect">
                <a:avLst>
                  <a:gd name="adj" fmla="val 12731"/>
                </a:avLst>
              </a:prstGeom>
              <a:gradFill rotWithShape="1">
                <a:gsLst>
                  <a:gs pos="0">
                    <a:srgbClr val="7089B4"/>
                  </a:gs>
                  <a:gs pos="100000">
                    <a:srgbClr val="85A3D5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buFont typeface="Arial" charset="0"/>
                  <a:buNone/>
                  <a:defRPr/>
                </a:pPr>
                <a:endParaRPr lang="zh-CN" b="1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  <a:sym typeface="Arial" charset="0"/>
                </a:endParaRPr>
              </a:p>
            </p:txBody>
          </p:sp>
          <p:sp>
            <p:nvSpPr>
              <p:cNvPr id="28746" name="AutoShape 25">
                <a:extLst>
                  <a:ext uri="{FF2B5EF4-FFF2-40B4-BE49-F238E27FC236}">
                    <a16:creationId xmlns:a16="http://schemas.microsoft.com/office/drawing/2014/main" id="{104D40AF-1F85-4470-A7CF-07FC91627B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" y="1"/>
                <a:ext cx="1031" cy="235"/>
              </a:xfrm>
              <a:prstGeom prst="roundRect">
                <a:avLst>
                  <a:gd name="adj" fmla="val 30769"/>
                </a:avLst>
              </a:prstGeom>
              <a:gradFill rotWithShape="1">
                <a:gsLst>
                  <a:gs pos="0">
                    <a:srgbClr val="85A3D5"/>
                  </a:gs>
                  <a:gs pos="100000">
                    <a:srgbClr val="B8C9E5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buFont typeface="Arial" charset="0"/>
                  <a:buNone/>
                  <a:defRPr/>
                </a:pPr>
                <a:endParaRPr lang="zh-CN" b="1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  <a:sym typeface="Arial" charset="0"/>
                </a:endParaRPr>
              </a:p>
            </p:txBody>
          </p:sp>
        </p:grpSp>
        <p:grpSp>
          <p:nvGrpSpPr>
            <p:cNvPr id="39999" name="Group 28">
              <a:extLst>
                <a:ext uri="{FF2B5EF4-FFF2-40B4-BE49-F238E27FC236}">
                  <a16:creationId xmlns:a16="http://schemas.microsoft.com/office/drawing/2014/main" id="{1663A99B-CF90-437B-88B5-F393FF9BA8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235"/>
              <a:ext cx="976" cy="97"/>
              <a:chOff x="0" y="0"/>
              <a:chExt cx="1032" cy="102"/>
            </a:xfrm>
          </p:grpSpPr>
          <p:sp>
            <p:nvSpPr>
              <p:cNvPr id="28743" name="AutoShape 68">
                <a:extLst>
                  <a:ext uri="{FF2B5EF4-FFF2-40B4-BE49-F238E27FC236}">
                    <a16:creationId xmlns:a16="http://schemas.microsoft.com/office/drawing/2014/main" id="{3467952D-8CA4-4AAA-9DF2-3356437086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031" cy="102"/>
              </a:xfrm>
              <a:prstGeom prst="roundRect">
                <a:avLst>
                  <a:gd name="adj" fmla="val 20588"/>
                </a:avLst>
              </a:prstGeom>
              <a:solidFill>
                <a:srgbClr val="85A3D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buFont typeface="Arial" charset="0"/>
                  <a:buNone/>
                  <a:defRPr/>
                </a:pPr>
                <a:endParaRPr lang="zh-CN" b="1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  <a:sym typeface="Arial" charset="0"/>
                </a:endParaRPr>
              </a:p>
            </p:txBody>
          </p:sp>
          <p:sp>
            <p:nvSpPr>
              <p:cNvPr id="28744" name="AutoShape 69">
                <a:extLst>
                  <a:ext uri="{FF2B5EF4-FFF2-40B4-BE49-F238E27FC236}">
                    <a16:creationId xmlns:a16="http://schemas.microsoft.com/office/drawing/2014/main" id="{2EB5D1CB-302F-4B88-B500-68A8903795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" y="0"/>
                <a:ext cx="1031" cy="4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85A3D5"/>
                  </a:gs>
                  <a:gs pos="100000">
                    <a:srgbClr val="ABBFE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buFont typeface="Arial" charset="0"/>
                  <a:buNone/>
                  <a:defRPr/>
                </a:pPr>
                <a:endParaRPr lang="zh-CN" b="1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  <a:sym typeface="Arial" charset="0"/>
                </a:endParaRPr>
              </a:p>
            </p:txBody>
          </p:sp>
        </p:grpSp>
        <p:grpSp>
          <p:nvGrpSpPr>
            <p:cNvPr id="40000" name="Group 31">
              <a:extLst>
                <a:ext uri="{FF2B5EF4-FFF2-40B4-BE49-F238E27FC236}">
                  <a16:creationId xmlns:a16="http://schemas.microsoft.com/office/drawing/2014/main" id="{AE1E708E-3C01-4B7C-9A77-9A5508F817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17"/>
              <a:ext cx="976" cy="97"/>
              <a:chOff x="0" y="0"/>
              <a:chExt cx="1032" cy="102"/>
            </a:xfrm>
          </p:grpSpPr>
          <p:sp>
            <p:nvSpPr>
              <p:cNvPr id="28741" name="AutoShape 83">
                <a:extLst>
                  <a:ext uri="{FF2B5EF4-FFF2-40B4-BE49-F238E27FC236}">
                    <a16:creationId xmlns:a16="http://schemas.microsoft.com/office/drawing/2014/main" id="{8EB51B97-13A5-49A0-9694-BB51F48376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031" cy="102"/>
              </a:xfrm>
              <a:prstGeom prst="roundRect">
                <a:avLst>
                  <a:gd name="adj" fmla="val 20588"/>
                </a:avLst>
              </a:prstGeom>
              <a:solidFill>
                <a:srgbClr val="85A3D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buFont typeface="Arial" charset="0"/>
                  <a:buNone/>
                  <a:defRPr/>
                </a:pPr>
                <a:endParaRPr lang="zh-CN" b="1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  <a:sym typeface="Arial" charset="0"/>
                </a:endParaRPr>
              </a:p>
            </p:txBody>
          </p:sp>
          <p:sp>
            <p:nvSpPr>
              <p:cNvPr id="28742" name="AutoShape 84">
                <a:extLst>
                  <a:ext uri="{FF2B5EF4-FFF2-40B4-BE49-F238E27FC236}">
                    <a16:creationId xmlns:a16="http://schemas.microsoft.com/office/drawing/2014/main" id="{3E971A9D-1057-453C-AEBF-B7E37FB876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" y="0"/>
                <a:ext cx="1031" cy="4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85A3D5"/>
                  </a:gs>
                  <a:gs pos="100000">
                    <a:srgbClr val="ABBFE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buFont typeface="Arial" charset="0"/>
                  <a:buNone/>
                  <a:defRPr/>
                </a:pPr>
                <a:endParaRPr lang="zh-CN" b="1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  <a:sym typeface="Arial" charset="0"/>
                </a:endParaRPr>
              </a:p>
            </p:txBody>
          </p:sp>
        </p:grpSp>
        <p:grpSp>
          <p:nvGrpSpPr>
            <p:cNvPr id="40001" name="Group 34">
              <a:extLst>
                <a:ext uri="{FF2B5EF4-FFF2-40B4-BE49-F238E27FC236}">
                  <a16:creationId xmlns:a16="http://schemas.microsoft.com/office/drawing/2014/main" id="{F8351DE4-4F62-48B5-B6EF-AF4BC3E9C7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76" cy="97"/>
              <a:chOff x="0" y="0"/>
              <a:chExt cx="1032" cy="102"/>
            </a:xfrm>
          </p:grpSpPr>
          <p:sp>
            <p:nvSpPr>
              <p:cNvPr id="28739" name="AutoShape 86">
                <a:extLst>
                  <a:ext uri="{FF2B5EF4-FFF2-40B4-BE49-F238E27FC236}">
                    <a16:creationId xmlns:a16="http://schemas.microsoft.com/office/drawing/2014/main" id="{033A19FD-3BB1-4CB2-A726-671578AD8B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031" cy="102"/>
              </a:xfrm>
              <a:prstGeom prst="roundRect">
                <a:avLst>
                  <a:gd name="adj" fmla="val 20588"/>
                </a:avLst>
              </a:prstGeom>
              <a:solidFill>
                <a:srgbClr val="85A3D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buFont typeface="Arial" charset="0"/>
                  <a:buNone/>
                  <a:defRPr/>
                </a:pPr>
                <a:endParaRPr lang="zh-CN" b="1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  <a:sym typeface="Arial" charset="0"/>
                </a:endParaRPr>
              </a:p>
            </p:txBody>
          </p:sp>
          <p:sp>
            <p:nvSpPr>
              <p:cNvPr id="28740" name="AutoShape 87">
                <a:extLst>
                  <a:ext uri="{FF2B5EF4-FFF2-40B4-BE49-F238E27FC236}">
                    <a16:creationId xmlns:a16="http://schemas.microsoft.com/office/drawing/2014/main" id="{E9DBAFAE-68F6-4C72-AF12-0E2CCA699E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" y="0"/>
                <a:ext cx="1031" cy="4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85A3D5"/>
                  </a:gs>
                  <a:gs pos="100000">
                    <a:srgbClr val="ABBFE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buFont typeface="Arial" charset="0"/>
                  <a:buNone/>
                  <a:defRPr/>
                </a:pPr>
                <a:endParaRPr lang="zh-CN" b="1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  <a:sym typeface="Arial" charset="0"/>
                </a:endParaRPr>
              </a:p>
            </p:txBody>
          </p:sp>
        </p:grpSp>
      </p:grpSp>
      <p:sp>
        <p:nvSpPr>
          <p:cNvPr id="28679" name="AutoShape 5">
            <a:extLst>
              <a:ext uri="{FF2B5EF4-FFF2-40B4-BE49-F238E27FC236}">
                <a16:creationId xmlns:a16="http://schemas.microsoft.com/office/drawing/2014/main" id="{EB860427-DED9-48BA-92A9-EB0E5531D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7600" y="2184400"/>
            <a:ext cx="1560513" cy="2652713"/>
          </a:xfrm>
          <a:prstGeom prst="roundRect">
            <a:avLst>
              <a:gd name="adj" fmla="val 9519"/>
            </a:avLst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buFont typeface="Arial" charset="0"/>
              <a:buNone/>
              <a:defRPr/>
            </a:pPr>
            <a:endParaRPr lang="zh-CN">
              <a:solidFill>
                <a:srgbClr val="000000"/>
              </a:solidFill>
              <a:latin typeface="Arial" charset="0"/>
              <a:ea typeface="宋体" charset="0"/>
              <a:cs typeface="宋体" charset="0"/>
              <a:sym typeface="Arial" charset="0"/>
            </a:endParaRPr>
          </a:p>
        </p:txBody>
      </p:sp>
      <p:grpSp>
        <p:nvGrpSpPr>
          <p:cNvPr id="39943" name="Group 38">
            <a:extLst>
              <a:ext uri="{FF2B5EF4-FFF2-40B4-BE49-F238E27FC236}">
                <a16:creationId xmlns:a16="http://schemas.microsoft.com/office/drawing/2014/main" id="{D9D43063-8972-420A-973D-301E18BF35DF}"/>
              </a:ext>
            </a:extLst>
          </p:cNvPr>
          <p:cNvGrpSpPr>
            <a:grpSpLocks/>
          </p:cNvGrpSpPr>
          <p:nvPr/>
        </p:nvGrpSpPr>
        <p:grpSpPr bwMode="auto">
          <a:xfrm>
            <a:off x="6197600" y="4175125"/>
            <a:ext cx="1554163" cy="1093788"/>
            <a:chOff x="0" y="0"/>
            <a:chExt cx="979" cy="689"/>
          </a:xfrm>
        </p:grpSpPr>
        <p:grpSp>
          <p:nvGrpSpPr>
            <p:cNvPr id="39989" name="Group 39">
              <a:extLst>
                <a:ext uri="{FF2B5EF4-FFF2-40B4-BE49-F238E27FC236}">
                  <a16:creationId xmlns:a16="http://schemas.microsoft.com/office/drawing/2014/main" id="{BCA8A719-F9ED-4EA0-9AB1-A927B0F627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245"/>
              <a:ext cx="979" cy="444"/>
              <a:chOff x="0" y="0"/>
              <a:chExt cx="1032" cy="590"/>
            </a:xfrm>
          </p:grpSpPr>
          <p:sp>
            <p:nvSpPr>
              <p:cNvPr id="28733" name="AutoShape 27">
                <a:extLst>
                  <a:ext uri="{FF2B5EF4-FFF2-40B4-BE49-F238E27FC236}">
                    <a16:creationId xmlns:a16="http://schemas.microsoft.com/office/drawing/2014/main" id="{F430DC95-1F3E-4B8D-A9D0-CCD12D544C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031" cy="590"/>
              </a:xfrm>
              <a:prstGeom prst="roundRect">
                <a:avLst>
                  <a:gd name="adj" fmla="val 12731"/>
                </a:avLst>
              </a:prstGeom>
              <a:gradFill rotWithShape="1">
                <a:gsLst>
                  <a:gs pos="0">
                    <a:srgbClr val="BA6A5E"/>
                  </a:gs>
                  <a:gs pos="100000">
                    <a:srgbClr val="DA7F7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buFont typeface="Arial" charset="0"/>
                  <a:buNone/>
                  <a:defRPr/>
                </a:pPr>
                <a:endParaRPr lang="zh-CN" b="1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  <a:sym typeface="Arial" charset="0"/>
                </a:endParaRPr>
              </a:p>
            </p:txBody>
          </p:sp>
          <p:sp>
            <p:nvSpPr>
              <p:cNvPr id="28734" name="AutoShape 28">
                <a:extLst>
                  <a:ext uri="{FF2B5EF4-FFF2-40B4-BE49-F238E27FC236}">
                    <a16:creationId xmlns:a16="http://schemas.microsoft.com/office/drawing/2014/main" id="{869BBCEA-CACD-4CA9-A37C-C0854DE203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" y="1"/>
                <a:ext cx="1031" cy="235"/>
              </a:xfrm>
              <a:prstGeom prst="roundRect">
                <a:avLst>
                  <a:gd name="adj" fmla="val 30769"/>
                </a:avLst>
              </a:prstGeom>
              <a:gradFill rotWithShape="1">
                <a:gsLst>
                  <a:gs pos="0">
                    <a:srgbClr val="DA7F70"/>
                  </a:gs>
                  <a:gs pos="100000">
                    <a:srgbClr val="E9AFA6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buFont typeface="Arial" charset="0"/>
                  <a:buNone/>
                  <a:defRPr/>
                </a:pPr>
                <a:endParaRPr lang="zh-CN" b="1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  <a:sym typeface="Arial" charset="0"/>
                </a:endParaRPr>
              </a:p>
            </p:txBody>
          </p:sp>
        </p:grpSp>
        <p:grpSp>
          <p:nvGrpSpPr>
            <p:cNvPr id="39990" name="Group 42">
              <a:extLst>
                <a:ext uri="{FF2B5EF4-FFF2-40B4-BE49-F238E27FC236}">
                  <a16:creationId xmlns:a16="http://schemas.microsoft.com/office/drawing/2014/main" id="{F8ECCF22-867D-4FA6-853B-6FABDBE481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23"/>
              <a:ext cx="976" cy="97"/>
              <a:chOff x="0" y="0"/>
              <a:chExt cx="1032" cy="102"/>
            </a:xfrm>
          </p:grpSpPr>
          <p:sp>
            <p:nvSpPr>
              <p:cNvPr id="28731" name="AutoShape 71">
                <a:extLst>
                  <a:ext uri="{FF2B5EF4-FFF2-40B4-BE49-F238E27FC236}">
                    <a16:creationId xmlns:a16="http://schemas.microsoft.com/office/drawing/2014/main" id="{59008B79-7E1A-46CB-8D78-C743CB4B71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031" cy="102"/>
              </a:xfrm>
              <a:prstGeom prst="roundRect">
                <a:avLst>
                  <a:gd name="adj" fmla="val 20588"/>
                </a:avLst>
              </a:prstGeom>
              <a:gradFill rotWithShape="1">
                <a:gsLst>
                  <a:gs pos="0">
                    <a:srgbClr val="BA6A5E"/>
                  </a:gs>
                  <a:gs pos="100000">
                    <a:srgbClr val="DA7F7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buFont typeface="Arial" charset="0"/>
                  <a:buNone/>
                  <a:defRPr/>
                </a:pPr>
                <a:endParaRPr lang="zh-CN" b="1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  <a:sym typeface="Arial" charset="0"/>
                </a:endParaRPr>
              </a:p>
            </p:txBody>
          </p:sp>
          <p:sp>
            <p:nvSpPr>
              <p:cNvPr id="28732" name="AutoShape 72">
                <a:extLst>
                  <a:ext uri="{FF2B5EF4-FFF2-40B4-BE49-F238E27FC236}">
                    <a16:creationId xmlns:a16="http://schemas.microsoft.com/office/drawing/2014/main" id="{DBF57115-BA92-4A40-B664-EEA236BC13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" y="0"/>
                <a:ext cx="1031" cy="4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DA7F70"/>
                  </a:gs>
                  <a:gs pos="100000">
                    <a:srgbClr val="E5A69D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buFont typeface="Arial" charset="0"/>
                  <a:buNone/>
                  <a:defRPr/>
                </a:pPr>
                <a:endParaRPr lang="zh-CN" b="1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  <a:sym typeface="Arial" charset="0"/>
                </a:endParaRPr>
              </a:p>
            </p:txBody>
          </p:sp>
        </p:grpSp>
        <p:grpSp>
          <p:nvGrpSpPr>
            <p:cNvPr id="39991" name="Group 45">
              <a:extLst>
                <a:ext uri="{FF2B5EF4-FFF2-40B4-BE49-F238E27FC236}">
                  <a16:creationId xmlns:a16="http://schemas.microsoft.com/office/drawing/2014/main" id="{D88615B3-C56E-4565-A710-7AF6E3EB2E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76" cy="97"/>
              <a:chOff x="0" y="0"/>
              <a:chExt cx="1032" cy="102"/>
            </a:xfrm>
          </p:grpSpPr>
          <p:sp>
            <p:nvSpPr>
              <p:cNvPr id="28729" name="AutoShape 89">
                <a:extLst>
                  <a:ext uri="{FF2B5EF4-FFF2-40B4-BE49-F238E27FC236}">
                    <a16:creationId xmlns:a16="http://schemas.microsoft.com/office/drawing/2014/main" id="{C85574A7-F103-432E-AC61-4836B23AA3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031" cy="102"/>
              </a:xfrm>
              <a:prstGeom prst="roundRect">
                <a:avLst>
                  <a:gd name="adj" fmla="val 20588"/>
                </a:avLst>
              </a:prstGeom>
              <a:gradFill rotWithShape="1">
                <a:gsLst>
                  <a:gs pos="0">
                    <a:srgbClr val="BA6A5E"/>
                  </a:gs>
                  <a:gs pos="100000">
                    <a:srgbClr val="DA7F7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buFont typeface="Arial" charset="0"/>
                  <a:buNone/>
                  <a:defRPr/>
                </a:pPr>
                <a:endParaRPr lang="zh-CN" b="1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  <a:sym typeface="Arial" charset="0"/>
                </a:endParaRPr>
              </a:p>
            </p:txBody>
          </p:sp>
          <p:sp>
            <p:nvSpPr>
              <p:cNvPr id="28730" name="AutoShape 90">
                <a:extLst>
                  <a:ext uri="{FF2B5EF4-FFF2-40B4-BE49-F238E27FC236}">
                    <a16:creationId xmlns:a16="http://schemas.microsoft.com/office/drawing/2014/main" id="{02C873D4-A760-41B8-B59F-6FFDCA9846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" y="0"/>
                <a:ext cx="1031" cy="4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DA7F70"/>
                  </a:gs>
                  <a:gs pos="100000">
                    <a:srgbClr val="E5A69D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buFont typeface="Arial" charset="0"/>
                  <a:buNone/>
                  <a:defRPr/>
                </a:pPr>
                <a:endParaRPr lang="zh-CN" b="1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  <a:sym typeface="Arial" charset="0"/>
                </a:endParaRPr>
              </a:p>
            </p:txBody>
          </p:sp>
        </p:grpSp>
      </p:grpSp>
      <p:sp>
        <p:nvSpPr>
          <p:cNvPr id="28681" name="Rectangle 3">
            <a:extLst>
              <a:ext uri="{FF2B5EF4-FFF2-40B4-BE49-F238E27FC236}">
                <a16:creationId xmlns:a16="http://schemas.microsoft.com/office/drawing/2014/main" id="{B5690191-5726-4964-AB49-1784BFD689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981075"/>
            <a:ext cx="70104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  <a:buFont typeface="Arial" charset="0"/>
              <a:buNone/>
              <a:defRPr/>
            </a:pPr>
            <a:r>
              <a:rPr lang="en-US" altLang="zh-CN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Themegallery is a design Digital Content &amp; Contents Mall developed by Guild Design Inc.</a:t>
            </a: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8682" name="AutoShape 8">
            <a:extLst>
              <a:ext uri="{FF2B5EF4-FFF2-40B4-BE49-F238E27FC236}">
                <a16:creationId xmlns:a16="http://schemas.microsoft.com/office/drawing/2014/main" id="{F896EDDF-3967-41FA-9601-F0714952E8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7313" y="2184400"/>
            <a:ext cx="1560512" cy="2652713"/>
          </a:xfrm>
          <a:prstGeom prst="roundRect">
            <a:avLst>
              <a:gd name="adj" fmla="val 9519"/>
            </a:avLst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buFont typeface="Arial" charset="0"/>
              <a:buNone/>
              <a:defRPr/>
            </a:pPr>
            <a:endParaRPr lang="zh-CN">
              <a:solidFill>
                <a:srgbClr val="000000"/>
              </a:solidFill>
              <a:latin typeface="Arial" charset="0"/>
              <a:ea typeface="宋体" charset="0"/>
              <a:cs typeface="宋体" charset="0"/>
              <a:sym typeface="Arial" charset="0"/>
            </a:endParaRPr>
          </a:p>
        </p:txBody>
      </p:sp>
      <p:sp>
        <p:nvSpPr>
          <p:cNvPr id="28683" name="AutoShape 9">
            <a:extLst>
              <a:ext uri="{FF2B5EF4-FFF2-40B4-BE49-F238E27FC236}">
                <a16:creationId xmlns:a16="http://schemas.microsoft.com/office/drawing/2014/main" id="{CC6276BC-A267-4BF0-880C-CDDCDE12F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9888" y="2185988"/>
            <a:ext cx="981075" cy="623887"/>
          </a:xfrm>
          <a:prstGeom prst="downArrow">
            <a:avLst>
              <a:gd name="adj1" fmla="val 75111"/>
              <a:gd name="adj2" fmla="val 4084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buFont typeface="Arial" charset="0"/>
              <a:buNone/>
              <a:defRPr/>
            </a:pPr>
            <a:endParaRPr lang="zh-CN">
              <a:solidFill>
                <a:srgbClr val="000000"/>
              </a:solidFill>
              <a:latin typeface="Arial" charset="0"/>
              <a:ea typeface="宋体" charset="0"/>
              <a:cs typeface="宋体" charset="0"/>
              <a:sym typeface="Arial" charset="0"/>
            </a:endParaRPr>
          </a:p>
        </p:txBody>
      </p:sp>
      <p:sp>
        <p:nvSpPr>
          <p:cNvPr id="28684" name="Text Box 10">
            <a:extLst>
              <a:ext uri="{FF2B5EF4-FFF2-40B4-BE49-F238E27FC236}">
                <a16:creationId xmlns:a16="http://schemas.microsoft.com/office/drawing/2014/main" id="{D361F537-7C04-4D31-8EBD-EB95F925BD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2259013"/>
            <a:ext cx="109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 typeface="Arial" charset="0"/>
              <a:buNone/>
              <a:defRPr/>
            </a:pPr>
            <a:r>
              <a:rPr lang="en-US" altLang="zh-CN" sz="2400" b="1">
                <a:solidFill>
                  <a:srgbClr val="080808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80%</a:t>
            </a: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8685" name="AutoShape 11">
            <a:extLst>
              <a:ext uri="{FF2B5EF4-FFF2-40B4-BE49-F238E27FC236}">
                <a16:creationId xmlns:a16="http://schemas.microsoft.com/office/drawing/2014/main" id="{A7458B58-A506-4625-BBF7-6B706632C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3738" y="2187575"/>
            <a:ext cx="981075" cy="1214438"/>
          </a:xfrm>
          <a:prstGeom prst="downArrow">
            <a:avLst>
              <a:gd name="adj1" fmla="val 77278"/>
              <a:gd name="adj2" fmla="val 28826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buFont typeface="Arial" charset="0"/>
              <a:buNone/>
              <a:defRPr/>
            </a:pPr>
            <a:endParaRPr lang="zh-CN">
              <a:solidFill>
                <a:srgbClr val="000000"/>
              </a:solidFill>
              <a:latin typeface="Arial" charset="0"/>
              <a:ea typeface="宋体" charset="0"/>
              <a:cs typeface="宋体" charset="0"/>
              <a:sym typeface="Arial" charset="0"/>
            </a:endParaRPr>
          </a:p>
        </p:txBody>
      </p:sp>
      <p:sp>
        <p:nvSpPr>
          <p:cNvPr id="28686" name="AutoShape 12">
            <a:extLst>
              <a:ext uri="{FF2B5EF4-FFF2-40B4-BE49-F238E27FC236}">
                <a16:creationId xmlns:a16="http://schemas.microsoft.com/office/drawing/2014/main" id="{1569879D-BE31-45D5-BA42-9128EE9BA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9813" y="2187575"/>
            <a:ext cx="981075" cy="1582738"/>
          </a:xfrm>
          <a:prstGeom prst="downArrow">
            <a:avLst>
              <a:gd name="adj1" fmla="val 77278"/>
              <a:gd name="adj2" fmla="val 37568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buFont typeface="Arial" charset="0"/>
              <a:buNone/>
              <a:defRPr/>
            </a:pPr>
            <a:endParaRPr lang="zh-CN">
              <a:solidFill>
                <a:srgbClr val="000000"/>
              </a:solidFill>
              <a:latin typeface="Arial" charset="0"/>
              <a:ea typeface="宋体" charset="0"/>
              <a:cs typeface="宋体" charset="0"/>
              <a:sym typeface="Arial" charset="0"/>
            </a:endParaRPr>
          </a:p>
        </p:txBody>
      </p:sp>
      <p:sp>
        <p:nvSpPr>
          <p:cNvPr id="28687" name="AutoShape 13">
            <a:extLst>
              <a:ext uri="{FF2B5EF4-FFF2-40B4-BE49-F238E27FC236}">
                <a16:creationId xmlns:a16="http://schemas.microsoft.com/office/drawing/2014/main" id="{AF91B3D8-B3BA-4170-A740-9E3C46A75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2238" y="2187575"/>
            <a:ext cx="981075" cy="1787525"/>
          </a:xfrm>
          <a:prstGeom prst="downArrow">
            <a:avLst>
              <a:gd name="adj1" fmla="val 77278"/>
              <a:gd name="adj2" fmla="val 36221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buFont typeface="Arial" charset="0"/>
              <a:buNone/>
              <a:defRPr/>
            </a:pPr>
            <a:endParaRPr lang="zh-CN">
              <a:solidFill>
                <a:srgbClr val="000000"/>
              </a:solidFill>
              <a:latin typeface="Arial" charset="0"/>
              <a:ea typeface="宋体" charset="0"/>
              <a:cs typeface="宋体" charset="0"/>
              <a:sym typeface="Arial" charset="0"/>
            </a:endParaRPr>
          </a:p>
        </p:txBody>
      </p:sp>
      <p:sp>
        <p:nvSpPr>
          <p:cNvPr id="28688" name="Text Box 14">
            <a:extLst>
              <a:ext uri="{FF2B5EF4-FFF2-40B4-BE49-F238E27FC236}">
                <a16:creationId xmlns:a16="http://schemas.microsoft.com/office/drawing/2014/main" id="{C310D010-4A84-4C10-882E-BD81D3ADF4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6275" y="2220913"/>
            <a:ext cx="109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 typeface="Arial" charset="0"/>
              <a:buNone/>
              <a:defRPr/>
            </a:pPr>
            <a:r>
              <a:rPr lang="en-US" altLang="zh-CN" sz="2400" b="1">
                <a:solidFill>
                  <a:srgbClr val="080808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50%</a:t>
            </a: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8689" name="Text Box 15">
            <a:extLst>
              <a:ext uri="{FF2B5EF4-FFF2-40B4-BE49-F238E27FC236}">
                <a16:creationId xmlns:a16="http://schemas.microsoft.com/office/drawing/2014/main" id="{1100BEF0-B732-44BF-A1AE-79E73F343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9650" y="2220913"/>
            <a:ext cx="109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 typeface="Arial" charset="0"/>
              <a:buNone/>
              <a:defRPr/>
            </a:pPr>
            <a:r>
              <a:rPr lang="en-US" altLang="zh-CN" sz="2400" b="1">
                <a:solidFill>
                  <a:srgbClr val="080808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30%</a:t>
            </a: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8690" name="Text Box 16">
            <a:extLst>
              <a:ext uri="{FF2B5EF4-FFF2-40B4-BE49-F238E27FC236}">
                <a16:creationId xmlns:a16="http://schemas.microsoft.com/office/drawing/2014/main" id="{EC08B993-AC4C-4358-B3C8-ABC39C04D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075" y="2212975"/>
            <a:ext cx="109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 typeface="Arial" charset="0"/>
              <a:buNone/>
              <a:defRPr/>
            </a:pPr>
            <a:r>
              <a:rPr lang="en-US" altLang="zh-CN" sz="2400" b="1">
                <a:solidFill>
                  <a:srgbClr val="080808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20%</a:t>
            </a: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  <p:grpSp>
        <p:nvGrpSpPr>
          <p:cNvPr id="39954" name="Group 58">
            <a:extLst>
              <a:ext uri="{FF2B5EF4-FFF2-40B4-BE49-F238E27FC236}">
                <a16:creationId xmlns:a16="http://schemas.microsoft.com/office/drawing/2014/main" id="{47756DF0-9D0B-4A5A-9B8F-8EADC276BA1F}"/>
              </a:ext>
            </a:extLst>
          </p:cNvPr>
          <p:cNvGrpSpPr>
            <a:grpSpLocks/>
          </p:cNvGrpSpPr>
          <p:nvPr/>
        </p:nvGrpSpPr>
        <p:grpSpPr bwMode="auto">
          <a:xfrm>
            <a:off x="1362075" y="4564063"/>
            <a:ext cx="1554163" cy="704850"/>
            <a:chOff x="0" y="0"/>
            <a:chExt cx="1032" cy="590"/>
          </a:xfrm>
        </p:grpSpPr>
        <p:sp>
          <p:nvSpPr>
            <p:cNvPr id="28724" name="AutoShape 18">
              <a:extLst>
                <a:ext uri="{FF2B5EF4-FFF2-40B4-BE49-F238E27FC236}">
                  <a16:creationId xmlns:a16="http://schemas.microsoft.com/office/drawing/2014/main" id="{8E1CD9ED-50EA-4B46-B692-7C543BA238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031" cy="590"/>
            </a:xfrm>
            <a:prstGeom prst="roundRect">
              <a:avLst>
                <a:gd name="adj" fmla="val 12731"/>
              </a:avLst>
            </a:prstGeom>
            <a:gradFill rotWithShape="1">
              <a:gsLst>
                <a:gs pos="0">
                  <a:srgbClr val="B8688C"/>
                </a:gs>
                <a:gs pos="100000">
                  <a:srgbClr val="D87AA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Font typeface="Arial" charset="0"/>
                <a:buNone/>
                <a:defRPr/>
              </a:pPr>
              <a:endParaRPr lang="zh-CN" b="1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Arial" charset="0"/>
              </a:endParaRPr>
            </a:p>
          </p:txBody>
        </p:sp>
        <p:sp>
          <p:nvSpPr>
            <p:cNvPr id="28725" name="AutoShape 19">
              <a:extLst>
                <a:ext uri="{FF2B5EF4-FFF2-40B4-BE49-F238E27FC236}">
                  <a16:creationId xmlns:a16="http://schemas.microsoft.com/office/drawing/2014/main" id="{6EF03588-2A72-44B7-BDC0-A778168608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1"/>
              <a:ext cx="1031" cy="235"/>
            </a:xfrm>
            <a:prstGeom prst="roundRect">
              <a:avLst>
                <a:gd name="adj" fmla="val 30769"/>
              </a:avLst>
            </a:prstGeom>
            <a:gradFill rotWithShape="1">
              <a:gsLst>
                <a:gs pos="0">
                  <a:srgbClr val="D87AA5"/>
                </a:gs>
                <a:gs pos="100000">
                  <a:srgbClr val="E5A4C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Font typeface="Arial" charset="0"/>
                <a:buNone/>
                <a:defRPr/>
              </a:pPr>
              <a:endParaRPr lang="zh-CN" b="1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Arial" charset="0"/>
              </a:endParaRPr>
            </a:p>
          </p:txBody>
        </p:sp>
      </p:grpSp>
      <p:sp>
        <p:nvSpPr>
          <p:cNvPr id="28692" name="Text Box 29">
            <a:extLst>
              <a:ext uri="{FF2B5EF4-FFF2-40B4-BE49-F238E27FC236}">
                <a16:creationId xmlns:a16="http://schemas.microsoft.com/office/drawing/2014/main" id="{2F03D9D4-52E5-4E54-8F23-40E1CA464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0" y="4891088"/>
            <a:ext cx="14271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 typeface="Arial" charset="0"/>
              <a:buNone/>
              <a:defRPr/>
            </a:pPr>
            <a:r>
              <a:rPr lang="en-US" altLang="zh-CN" sz="1400" b="1">
                <a:solidFill>
                  <a:srgbClr val="F8F8F8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Title in here</a:t>
            </a: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8693" name="Text Box 30">
            <a:extLst>
              <a:ext uri="{FF2B5EF4-FFF2-40B4-BE49-F238E27FC236}">
                <a16:creationId xmlns:a16="http://schemas.microsoft.com/office/drawing/2014/main" id="{00A9C0C4-5AF2-4953-BAFA-44F51C8A0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3238" y="4891088"/>
            <a:ext cx="14271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 typeface="Arial" charset="0"/>
              <a:buNone/>
              <a:defRPr/>
            </a:pPr>
            <a:r>
              <a:rPr lang="en-US" altLang="zh-CN" sz="1400" b="1">
                <a:solidFill>
                  <a:srgbClr val="F8F8F8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Title in here</a:t>
            </a: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8694" name="Text Box 31">
            <a:extLst>
              <a:ext uri="{FF2B5EF4-FFF2-40B4-BE49-F238E27FC236}">
                <a16:creationId xmlns:a16="http://schemas.microsoft.com/office/drawing/2014/main" id="{3104988D-4909-4DE1-8F5B-4E548496D7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113" y="4891088"/>
            <a:ext cx="14271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 typeface="Arial" charset="0"/>
              <a:buNone/>
              <a:defRPr/>
            </a:pPr>
            <a:r>
              <a:rPr lang="en-US" altLang="zh-CN" sz="1400" b="1">
                <a:solidFill>
                  <a:srgbClr val="F8F8F8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Title in here</a:t>
            </a: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8695" name="Text Box 32">
            <a:extLst>
              <a:ext uri="{FF2B5EF4-FFF2-40B4-BE49-F238E27FC236}">
                <a16:creationId xmlns:a16="http://schemas.microsoft.com/office/drawing/2014/main" id="{BB67F23E-9AD9-4DBC-8301-2BB16CAFE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5863" y="4891088"/>
            <a:ext cx="1425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 typeface="Arial" charset="0"/>
              <a:buNone/>
              <a:defRPr/>
            </a:pPr>
            <a:r>
              <a:rPr lang="en-US" altLang="zh-CN" sz="1400" b="1">
                <a:solidFill>
                  <a:srgbClr val="F8F8F8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Title in here</a:t>
            </a: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8696" name="Text Box 33">
            <a:extLst>
              <a:ext uri="{FF2B5EF4-FFF2-40B4-BE49-F238E27FC236}">
                <a16:creationId xmlns:a16="http://schemas.microsoft.com/office/drawing/2014/main" id="{F3775AF2-0B11-44E8-888D-AE8FC3DEF3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9538" y="4576763"/>
            <a:ext cx="365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 typeface="Arial" charset="0"/>
              <a:buNone/>
              <a:defRPr/>
            </a:pPr>
            <a:r>
              <a:rPr lang="en-US" altLang="zh-CN" sz="1400" b="1">
                <a:solidFill>
                  <a:srgbClr val="F8F8F8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A</a:t>
            </a: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8697" name="Text Box 34">
            <a:extLst>
              <a:ext uri="{FF2B5EF4-FFF2-40B4-BE49-F238E27FC236}">
                <a16:creationId xmlns:a16="http://schemas.microsoft.com/office/drawing/2014/main" id="{A571DB0A-BBBB-44B0-B9A4-40634808A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7200" y="4576763"/>
            <a:ext cx="365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 typeface="Arial" charset="0"/>
              <a:buNone/>
              <a:defRPr/>
            </a:pPr>
            <a:r>
              <a:rPr lang="en-US" altLang="zh-CN" sz="1400" b="1">
                <a:solidFill>
                  <a:srgbClr val="F8F8F8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B</a:t>
            </a: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8698" name="Text Box 35">
            <a:extLst>
              <a:ext uri="{FF2B5EF4-FFF2-40B4-BE49-F238E27FC236}">
                <a16:creationId xmlns:a16="http://schemas.microsoft.com/office/drawing/2014/main" id="{2CF07A5E-BBFF-45A6-8FDF-2E0A642B7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9625" y="4576763"/>
            <a:ext cx="363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 typeface="Arial" charset="0"/>
              <a:buNone/>
              <a:defRPr/>
            </a:pPr>
            <a:r>
              <a:rPr lang="en-US" altLang="zh-CN" sz="1400" b="1">
                <a:solidFill>
                  <a:srgbClr val="F8F8F8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C</a:t>
            </a: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8699" name="Text Box 36">
            <a:extLst>
              <a:ext uri="{FF2B5EF4-FFF2-40B4-BE49-F238E27FC236}">
                <a16:creationId xmlns:a16="http://schemas.microsoft.com/office/drawing/2014/main" id="{9684F895-2287-44DB-8F50-3CA3B1C74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8238" y="4576763"/>
            <a:ext cx="365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 typeface="Arial" charset="0"/>
              <a:buNone/>
              <a:defRPr/>
            </a:pPr>
            <a:r>
              <a:rPr lang="en-US" altLang="zh-CN" sz="1400" b="1">
                <a:solidFill>
                  <a:srgbClr val="F8F8F8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D</a:t>
            </a: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  <p:grpSp>
        <p:nvGrpSpPr>
          <p:cNvPr id="39963" name="Group 69">
            <a:extLst>
              <a:ext uri="{FF2B5EF4-FFF2-40B4-BE49-F238E27FC236}">
                <a16:creationId xmlns:a16="http://schemas.microsoft.com/office/drawing/2014/main" id="{04B6BCDC-5C1D-4AD8-A88C-BC26BBA6D4F3}"/>
              </a:ext>
            </a:extLst>
          </p:cNvPr>
          <p:cNvGrpSpPr>
            <a:grpSpLocks/>
          </p:cNvGrpSpPr>
          <p:nvPr/>
        </p:nvGrpSpPr>
        <p:grpSpPr bwMode="auto">
          <a:xfrm>
            <a:off x="1365250" y="4370388"/>
            <a:ext cx="1550988" cy="153987"/>
            <a:chOff x="0" y="0"/>
            <a:chExt cx="1032" cy="102"/>
          </a:xfrm>
        </p:grpSpPr>
        <p:sp>
          <p:nvSpPr>
            <p:cNvPr id="28722" name="AutoShape 38">
              <a:extLst>
                <a:ext uri="{FF2B5EF4-FFF2-40B4-BE49-F238E27FC236}">
                  <a16:creationId xmlns:a16="http://schemas.microsoft.com/office/drawing/2014/main" id="{06D92712-5910-4B9B-A1CE-2CB9172FC7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rgbClr val="B8688C"/>
                </a:gs>
                <a:gs pos="100000">
                  <a:srgbClr val="D87AA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Font typeface="Arial" charset="0"/>
                <a:buNone/>
                <a:defRPr/>
              </a:pPr>
              <a:endParaRPr lang="zh-CN" b="1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Arial" charset="0"/>
              </a:endParaRPr>
            </a:p>
          </p:txBody>
        </p:sp>
        <p:sp>
          <p:nvSpPr>
            <p:cNvPr id="28723" name="AutoShape 39">
              <a:extLst>
                <a:ext uri="{FF2B5EF4-FFF2-40B4-BE49-F238E27FC236}">
                  <a16:creationId xmlns:a16="http://schemas.microsoft.com/office/drawing/2014/main" id="{EADA7233-8089-4A9A-8BD2-A5F627222D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0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87AA5"/>
                </a:gs>
                <a:gs pos="100000">
                  <a:srgbClr val="E5A4C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Font typeface="Arial" charset="0"/>
                <a:buNone/>
                <a:defRPr/>
              </a:pPr>
              <a:endParaRPr lang="zh-CN" b="1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Arial" charset="0"/>
              </a:endParaRPr>
            </a:p>
          </p:txBody>
        </p:sp>
      </p:grpSp>
      <p:grpSp>
        <p:nvGrpSpPr>
          <p:cNvPr id="39964" name="Group 72">
            <a:extLst>
              <a:ext uri="{FF2B5EF4-FFF2-40B4-BE49-F238E27FC236}">
                <a16:creationId xmlns:a16="http://schemas.microsoft.com/office/drawing/2014/main" id="{B1812CB1-DB73-4AF9-BB2E-85B586B9CEED}"/>
              </a:ext>
            </a:extLst>
          </p:cNvPr>
          <p:cNvGrpSpPr>
            <a:grpSpLocks/>
          </p:cNvGrpSpPr>
          <p:nvPr/>
        </p:nvGrpSpPr>
        <p:grpSpPr bwMode="auto">
          <a:xfrm>
            <a:off x="1365250" y="4184650"/>
            <a:ext cx="1550988" cy="152400"/>
            <a:chOff x="0" y="0"/>
            <a:chExt cx="1032" cy="102"/>
          </a:xfrm>
        </p:grpSpPr>
        <p:sp>
          <p:nvSpPr>
            <p:cNvPr id="28720" name="AutoShape 41">
              <a:extLst>
                <a:ext uri="{FF2B5EF4-FFF2-40B4-BE49-F238E27FC236}">
                  <a16:creationId xmlns:a16="http://schemas.microsoft.com/office/drawing/2014/main" id="{72B9A5AD-44AB-42B8-92D6-C4E62A7365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rgbClr val="B8688C"/>
                </a:gs>
                <a:gs pos="100000">
                  <a:srgbClr val="D87AA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Font typeface="Arial" charset="0"/>
                <a:buNone/>
                <a:defRPr/>
              </a:pPr>
              <a:endParaRPr lang="zh-CN" b="1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Arial" charset="0"/>
              </a:endParaRPr>
            </a:p>
          </p:txBody>
        </p:sp>
        <p:sp>
          <p:nvSpPr>
            <p:cNvPr id="28721" name="AutoShape 42">
              <a:extLst>
                <a:ext uri="{FF2B5EF4-FFF2-40B4-BE49-F238E27FC236}">
                  <a16:creationId xmlns:a16="http://schemas.microsoft.com/office/drawing/2014/main" id="{386C4925-7AC3-4F58-BD9A-F5BD018906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0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87AA5"/>
                </a:gs>
                <a:gs pos="100000">
                  <a:srgbClr val="E5A4C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Font typeface="Arial" charset="0"/>
                <a:buNone/>
                <a:defRPr/>
              </a:pPr>
              <a:endParaRPr lang="zh-CN" b="1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Arial" charset="0"/>
              </a:endParaRPr>
            </a:p>
          </p:txBody>
        </p:sp>
      </p:grpSp>
      <p:grpSp>
        <p:nvGrpSpPr>
          <p:cNvPr id="39965" name="Group 75">
            <a:extLst>
              <a:ext uri="{FF2B5EF4-FFF2-40B4-BE49-F238E27FC236}">
                <a16:creationId xmlns:a16="http://schemas.microsoft.com/office/drawing/2014/main" id="{4D00B79F-F761-42EC-893F-F76ECC935A5B}"/>
              </a:ext>
            </a:extLst>
          </p:cNvPr>
          <p:cNvGrpSpPr>
            <a:grpSpLocks/>
          </p:cNvGrpSpPr>
          <p:nvPr/>
        </p:nvGrpSpPr>
        <p:grpSpPr bwMode="auto">
          <a:xfrm>
            <a:off x="1365250" y="3997325"/>
            <a:ext cx="1550988" cy="153988"/>
            <a:chOff x="0" y="0"/>
            <a:chExt cx="1032" cy="102"/>
          </a:xfrm>
        </p:grpSpPr>
        <p:sp>
          <p:nvSpPr>
            <p:cNvPr id="28718" name="AutoShape 44">
              <a:extLst>
                <a:ext uri="{FF2B5EF4-FFF2-40B4-BE49-F238E27FC236}">
                  <a16:creationId xmlns:a16="http://schemas.microsoft.com/office/drawing/2014/main" id="{DBCF9666-C40E-4AC1-8F0B-85DAAB0003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rgbClr val="B8688C"/>
                </a:gs>
                <a:gs pos="100000">
                  <a:srgbClr val="D87AA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Font typeface="Arial" charset="0"/>
                <a:buNone/>
                <a:defRPr/>
              </a:pPr>
              <a:endParaRPr lang="zh-CN" b="1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Arial" charset="0"/>
              </a:endParaRPr>
            </a:p>
          </p:txBody>
        </p:sp>
        <p:sp>
          <p:nvSpPr>
            <p:cNvPr id="28719" name="AutoShape 45">
              <a:extLst>
                <a:ext uri="{FF2B5EF4-FFF2-40B4-BE49-F238E27FC236}">
                  <a16:creationId xmlns:a16="http://schemas.microsoft.com/office/drawing/2014/main" id="{733CF335-6CCD-495D-912C-C856A3C02D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0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87AA5"/>
                </a:gs>
                <a:gs pos="100000">
                  <a:srgbClr val="E5A4C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Font typeface="Arial" charset="0"/>
                <a:buNone/>
                <a:defRPr/>
              </a:pPr>
              <a:endParaRPr lang="zh-CN" b="1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Arial" charset="0"/>
              </a:endParaRPr>
            </a:p>
          </p:txBody>
        </p:sp>
      </p:grpSp>
      <p:grpSp>
        <p:nvGrpSpPr>
          <p:cNvPr id="39966" name="Group 78">
            <a:extLst>
              <a:ext uri="{FF2B5EF4-FFF2-40B4-BE49-F238E27FC236}">
                <a16:creationId xmlns:a16="http://schemas.microsoft.com/office/drawing/2014/main" id="{50A344CD-688E-4FCA-BFCE-F2A72DE3B3EB}"/>
              </a:ext>
            </a:extLst>
          </p:cNvPr>
          <p:cNvGrpSpPr>
            <a:grpSpLocks/>
          </p:cNvGrpSpPr>
          <p:nvPr/>
        </p:nvGrpSpPr>
        <p:grpSpPr bwMode="auto">
          <a:xfrm>
            <a:off x="1365250" y="3810000"/>
            <a:ext cx="1550988" cy="153988"/>
            <a:chOff x="0" y="0"/>
            <a:chExt cx="1032" cy="102"/>
          </a:xfrm>
        </p:grpSpPr>
        <p:sp>
          <p:nvSpPr>
            <p:cNvPr id="28716" name="AutoShape 47">
              <a:extLst>
                <a:ext uri="{FF2B5EF4-FFF2-40B4-BE49-F238E27FC236}">
                  <a16:creationId xmlns:a16="http://schemas.microsoft.com/office/drawing/2014/main" id="{0229728B-4798-42D8-83D4-9E9424C60E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rgbClr val="B8688C"/>
                </a:gs>
                <a:gs pos="100000">
                  <a:srgbClr val="D87AA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Font typeface="Arial" charset="0"/>
                <a:buNone/>
                <a:defRPr/>
              </a:pPr>
              <a:endParaRPr lang="zh-CN" b="1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Arial" charset="0"/>
              </a:endParaRPr>
            </a:p>
          </p:txBody>
        </p:sp>
        <p:sp>
          <p:nvSpPr>
            <p:cNvPr id="28717" name="AutoShape 48">
              <a:extLst>
                <a:ext uri="{FF2B5EF4-FFF2-40B4-BE49-F238E27FC236}">
                  <a16:creationId xmlns:a16="http://schemas.microsoft.com/office/drawing/2014/main" id="{770901B4-2555-4ACF-ADA1-1332E98558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0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87AA5"/>
                </a:gs>
                <a:gs pos="100000">
                  <a:srgbClr val="E5A4C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Font typeface="Arial" charset="0"/>
                <a:buNone/>
                <a:defRPr/>
              </a:pPr>
              <a:endParaRPr lang="zh-CN" b="1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Arial" charset="0"/>
              </a:endParaRPr>
            </a:p>
          </p:txBody>
        </p:sp>
      </p:grpSp>
      <p:grpSp>
        <p:nvGrpSpPr>
          <p:cNvPr id="39967" name="Group 81">
            <a:extLst>
              <a:ext uri="{FF2B5EF4-FFF2-40B4-BE49-F238E27FC236}">
                <a16:creationId xmlns:a16="http://schemas.microsoft.com/office/drawing/2014/main" id="{1A10004E-1427-420A-8ABD-8A0F02294262}"/>
              </a:ext>
            </a:extLst>
          </p:cNvPr>
          <p:cNvGrpSpPr>
            <a:grpSpLocks/>
          </p:cNvGrpSpPr>
          <p:nvPr/>
        </p:nvGrpSpPr>
        <p:grpSpPr bwMode="auto">
          <a:xfrm>
            <a:off x="1365250" y="3627438"/>
            <a:ext cx="1550988" cy="153987"/>
            <a:chOff x="0" y="0"/>
            <a:chExt cx="1032" cy="102"/>
          </a:xfrm>
        </p:grpSpPr>
        <p:sp>
          <p:nvSpPr>
            <p:cNvPr id="28714" name="AutoShape 50">
              <a:extLst>
                <a:ext uri="{FF2B5EF4-FFF2-40B4-BE49-F238E27FC236}">
                  <a16:creationId xmlns:a16="http://schemas.microsoft.com/office/drawing/2014/main" id="{DFA79A89-E992-42DA-A496-93408BB960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rgbClr val="B8688C"/>
                </a:gs>
                <a:gs pos="100000">
                  <a:srgbClr val="D87AA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Font typeface="Arial" charset="0"/>
                <a:buNone/>
                <a:defRPr/>
              </a:pPr>
              <a:endParaRPr lang="zh-CN" b="1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Arial" charset="0"/>
              </a:endParaRPr>
            </a:p>
          </p:txBody>
        </p:sp>
        <p:sp>
          <p:nvSpPr>
            <p:cNvPr id="28715" name="AutoShape 51">
              <a:extLst>
                <a:ext uri="{FF2B5EF4-FFF2-40B4-BE49-F238E27FC236}">
                  <a16:creationId xmlns:a16="http://schemas.microsoft.com/office/drawing/2014/main" id="{085816EB-4493-4061-8D46-606BF7E2B5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0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87AA5"/>
                </a:gs>
                <a:gs pos="100000">
                  <a:srgbClr val="E5A4C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Font typeface="Arial" charset="0"/>
                <a:buNone/>
                <a:defRPr/>
              </a:pPr>
              <a:endParaRPr lang="zh-CN" b="1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Arial" charset="0"/>
              </a:endParaRPr>
            </a:p>
          </p:txBody>
        </p:sp>
      </p:grpSp>
      <p:grpSp>
        <p:nvGrpSpPr>
          <p:cNvPr id="39968" name="Group 84">
            <a:extLst>
              <a:ext uri="{FF2B5EF4-FFF2-40B4-BE49-F238E27FC236}">
                <a16:creationId xmlns:a16="http://schemas.microsoft.com/office/drawing/2014/main" id="{F5D09FAF-F806-425A-BF06-692150F7B42B}"/>
              </a:ext>
            </a:extLst>
          </p:cNvPr>
          <p:cNvGrpSpPr>
            <a:grpSpLocks/>
          </p:cNvGrpSpPr>
          <p:nvPr/>
        </p:nvGrpSpPr>
        <p:grpSpPr bwMode="auto">
          <a:xfrm>
            <a:off x="1365250" y="3440113"/>
            <a:ext cx="1550988" cy="153987"/>
            <a:chOff x="0" y="0"/>
            <a:chExt cx="1032" cy="102"/>
          </a:xfrm>
        </p:grpSpPr>
        <p:sp>
          <p:nvSpPr>
            <p:cNvPr id="28712" name="AutoShape 53">
              <a:extLst>
                <a:ext uri="{FF2B5EF4-FFF2-40B4-BE49-F238E27FC236}">
                  <a16:creationId xmlns:a16="http://schemas.microsoft.com/office/drawing/2014/main" id="{86E51592-E976-4D9F-A9BF-0680F6870B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rgbClr val="B8688C"/>
                </a:gs>
                <a:gs pos="100000">
                  <a:srgbClr val="D87AA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Font typeface="Arial" charset="0"/>
                <a:buNone/>
                <a:defRPr/>
              </a:pPr>
              <a:endParaRPr lang="zh-CN" b="1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Arial" charset="0"/>
              </a:endParaRPr>
            </a:p>
          </p:txBody>
        </p:sp>
        <p:sp>
          <p:nvSpPr>
            <p:cNvPr id="28713" name="AutoShape 54">
              <a:extLst>
                <a:ext uri="{FF2B5EF4-FFF2-40B4-BE49-F238E27FC236}">
                  <a16:creationId xmlns:a16="http://schemas.microsoft.com/office/drawing/2014/main" id="{441420B4-A3F8-4610-A37C-97082E23F8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0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87AA5"/>
                </a:gs>
                <a:gs pos="100000">
                  <a:srgbClr val="E5A4C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Font typeface="Arial" charset="0"/>
                <a:buNone/>
                <a:defRPr/>
              </a:pPr>
              <a:endParaRPr lang="zh-CN" b="1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Arial" charset="0"/>
              </a:endParaRPr>
            </a:p>
          </p:txBody>
        </p:sp>
      </p:grpSp>
      <p:grpSp>
        <p:nvGrpSpPr>
          <p:cNvPr id="39969" name="Group 87">
            <a:extLst>
              <a:ext uri="{FF2B5EF4-FFF2-40B4-BE49-F238E27FC236}">
                <a16:creationId xmlns:a16="http://schemas.microsoft.com/office/drawing/2014/main" id="{E7FF6A42-356F-4292-B5C6-C9CCD5E7BC8C}"/>
              </a:ext>
            </a:extLst>
          </p:cNvPr>
          <p:cNvGrpSpPr>
            <a:grpSpLocks/>
          </p:cNvGrpSpPr>
          <p:nvPr/>
        </p:nvGrpSpPr>
        <p:grpSpPr bwMode="auto">
          <a:xfrm>
            <a:off x="1365250" y="3252788"/>
            <a:ext cx="1550988" cy="153987"/>
            <a:chOff x="0" y="0"/>
            <a:chExt cx="1032" cy="102"/>
          </a:xfrm>
        </p:grpSpPr>
        <p:sp>
          <p:nvSpPr>
            <p:cNvPr id="28710" name="AutoShape 56">
              <a:extLst>
                <a:ext uri="{FF2B5EF4-FFF2-40B4-BE49-F238E27FC236}">
                  <a16:creationId xmlns:a16="http://schemas.microsoft.com/office/drawing/2014/main" id="{8DDA4832-7FD6-4A42-92CF-731F5BA9D9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rgbClr val="B8688C"/>
                </a:gs>
                <a:gs pos="100000">
                  <a:srgbClr val="D87AA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Font typeface="Arial" charset="0"/>
                <a:buNone/>
                <a:defRPr/>
              </a:pPr>
              <a:endParaRPr lang="zh-CN" b="1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Arial" charset="0"/>
              </a:endParaRPr>
            </a:p>
          </p:txBody>
        </p:sp>
        <p:sp>
          <p:nvSpPr>
            <p:cNvPr id="28711" name="AutoShape 57">
              <a:extLst>
                <a:ext uri="{FF2B5EF4-FFF2-40B4-BE49-F238E27FC236}">
                  <a16:creationId xmlns:a16="http://schemas.microsoft.com/office/drawing/2014/main" id="{D7B68B5B-3D55-406A-828E-E58B922233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0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87AA5"/>
                </a:gs>
                <a:gs pos="100000">
                  <a:srgbClr val="E5A4C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Font typeface="Arial" charset="0"/>
                <a:buNone/>
                <a:defRPr/>
              </a:pPr>
              <a:endParaRPr lang="zh-CN" b="1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Arial" charset="0"/>
              </a:endParaRPr>
            </a:p>
          </p:txBody>
        </p:sp>
      </p:grpSp>
      <p:grpSp>
        <p:nvGrpSpPr>
          <p:cNvPr id="39970" name="Group 90">
            <a:extLst>
              <a:ext uri="{FF2B5EF4-FFF2-40B4-BE49-F238E27FC236}">
                <a16:creationId xmlns:a16="http://schemas.microsoft.com/office/drawing/2014/main" id="{914FC027-7CDA-4DF5-8099-B5C1076F9064}"/>
              </a:ext>
            </a:extLst>
          </p:cNvPr>
          <p:cNvGrpSpPr>
            <a:grpSpLocks/>
          </p:cNvGrpSpPr>
          <p:nvPr/>
        </p:nvGrpSpPr>
        <p:grpSpPr bwMode="auto">
          <a:xfrm>
            <a:off x="1365250" y="3067050"/>
            <a:ext cx="1550988" cy="153988"/>
            <a:chOff x="0" y="0"/>
            <a:chExt cx="1032" cy="102"/>
          </a:xfrm>
        </p:grpSpPr>
        <p:sp>
          <p:nvSpPr>
            <p:cNvPr id="28708" name="AutoShape 59">
              <a:extLst>
                <a:ext uri="{FF2B5EF4-FFF2-40B4-BE49-F238E27FC236}">
                  <a16:creationId xmlns:a16="http://schemas.microsoft.com/office/drawing/2014/main" id="{2E60D895-075E-43B7-93F7-51041FCA34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rgbClr val="B8688C"/>
                </a:gs>
                <a:gs pos="100000">
                  <a:srgbClr val="D87AA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Font typeface="Arial" charset="0"/>
                <a:buNone/>
                <a:defRPr/>
              </a:pPr>
              <a:endParaRPr lang="zh-CN" b="1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Arial" charset="0"/>
              </a:endParaRPr>
            </a:p>
          </p:txBody>
        </p:sp>
        <p:sp>
          <p:nvSpPr>
            <p:cNvPr id="28709" name="AutoShape 60">
              <a:extLst>
                <a:ext uri="{FF2B5EF4-FFF2-40B4-BE49-F238E27FC236}">
                  <a16:creationId xmlns:a16="http://schemas.microsoft.com/office/drawing/2014/main" id="{5A9DECAE-183D-4F66-8651-53BE3A0D68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0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87AA5"/>
                </a:gs>
                <a:gs pos="100000">
                  <a:srgbClr val="E5A4C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Font typeface="Arial" charset="0"/>
                <a:buNone/>
                <a:defRPr/>
              </a:pPr>
              <a:endParaRPr lang="zh-CN" b="1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Arial" charset="0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Oval 3">
            <a:extLst>
              <a:ext uri="{FF2B5EF4-FFF2-40B4-BE49-F238E27FC236}">
                <a16:creationId xmlns:a16="http://schemas.microsoft.com/office/drawing/2014/main" id="{11C00FAE-4F2D-4261-BC0C-44144F047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4475" y="1938338"/>
            <a:ext cx="3743325" cy="3743325"/>
          </a:xfrm>
          <a:prstGeom prst="ellipse">
            <a:avLst/>
          </a:prstGeom>
          <a:gradFill rotWithShape="1">
            <a:gsLst>
              <a:gs pos="0">
                <a:srgbClr val="E6E6E6"/>
              </a:gs>
              <a:gs pos="14998">
                <a:srgbClr val="7D8496"/>
              </a:gs>
              <a:gs pos="53000">
                <a:srgbClr val="E6E6E6"/>
              </a:gs>
              <a:gs pos="67998">
                <a:srgbClr val="7D8496"/>
              </a:gs>
              <a:gs pos="92998">
                <a:srgbClr val="E6E6E6"/>
              </a:gs>
              <a:gs pos="100000">
                <a:srgbClr val="FFFF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buFont typeface="Arial" charset="0"/>
              <a:buNone/>
              <a:defRPr/>
            </a:pPr>
            <a:endParaRPr lang="zh-CN">
              <a:solidFill>
                <a:srgbClr val="000000"/>
              </a:solidFill>
              <a:latin typeface="Arial" charset="0"/>
              <a:ea typeface="宋体" charset="0"/>
              <a:cs typeface="宋体" charset="0"/>
              <a:sym typeface="Arial" charset="0"/>
            </a:endParaRPr>
          </a:p>
        </p:txBody>
      </p:sp>
      <p:sp>
        <p:nvSpPr>
          <p:cNvPr id="29699" name="Oval 4">
            <a:extLst>
              <a:ext uri="{FF2B5EF4-FFF2-40B4-BE49-F238E27FC236}">
                <a16:creationId xmlns:a16="http://schemas.microsoft.com/office/drawing/2014/main" id="{5D9DD754-761F-4485-8434-C38189B696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8188" y="2417763"/>
            <a:ext cx="2749550" cy="2746375"/>
          </a:xfrm>
          <a:prstGeom prst="ellipse">
            <a:avLst/>
          </a:prstGeom>
          <a:gradFill rotWithShape="1">
            <a:gsLst>
              <a:gs pos="0">
                <a:srgbClr val="A0A0A0"/>
              </a:gs>
              <a:gs pos="50000">
                <a:srgbClr val="FFFFFF"/>
              </a:gs>
              <a:gs pos="100000">
                <a:srgbClr val="A0A0A0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buFont typeface="Arial" charset="0"/>
              <a:buNone/>
              <a:defRPr/>
            </a:pPr>
            <a:endParaRPr lang="zh-CN">
              <a:solidFill>
                <a:srgbClr val="000000"/>
              </a:solidFill>
              <a:latin typeface="Arial" charset="0"/>
              <a:ea typeface="宋体" charset="0"/>
              <a:cs typeface="宋体" charset="0"/>
              <a:sym typeface="Arial" charset="0"/>
            </a:endParaRPr>
          </a:p>
        </p:txBody>
      </p:sp>
      <p:sp>
        <p:nvSpPr>
          <p:cNvPr id="29700" name="Text Box 5">
            <a:extLst>
              <a:ext uri="{FF2B5EF4-FFF2-40B4-BE49-F238E27FC236}">
                <a16:creationId xmlns:a16="http://schemas.microsoft.com/office/drawing/2014/main" id="{8B61969B-E4A4-435D-B253-38BA85219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4438" y="3443288"/>
            <a:ext cx="1854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 typeface="Arial" charset="0"/>
              <a:buNone/>
              <a:defRPr/>
            </a:pPr>
            <a:r>
              <a:rPr lang="en-US" altLang="zh-CN" b="1">
                <a:solidFill>
                  <a:srgbClr val="080808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Description of the contents</a:t>
            </a: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9701" name="Text Box 6">
            <a:extLst>
              <a:ext uri="{FF2B5EF4-FFF2-40B4-BE49-F238E27FC236}">
                <a16:creationId xmlns:a16="http://schemas.microsoft.com/office/drawing/2014/main" id="{DF4B44D3-F9E9-4A14-8792-6ED0686E5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4150" y="1636713"/>
            <a:ext cx="2633663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  <a:defRPr/>
            </a:pPr>
            <a:r>
              <a:rPr lang="en-US" altLang="zh-CN" sz="1400" b="1">
                <a:solidFill>
                  <a:srgbClr val="080808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Themegallery</a:t>
            </a:r>
            <a:r>
              <a:rPr lang="en-US" altLang="zh-CN" sz="1400">
                <a:solidFill>
                  <a:srgbClr val="080808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 is a design Digital Content &amp; Contents Mall developed by Guild Design Inc.</a:t>
            </a: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9702" name="Text Box 7">
            <a:extLst>
              <a:ext uri="{FF2B5EF4-FFF2-40B4-BE49-F238E27FC236}">
                <a16:creationId xmlns:a16="http://schemas.microsoft.com/office/drawing/2014/main" id="{093C3216-F884-4C79-8EBB-6AE3C053E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3" y="4244975"/>
            <a:ext cx="2328862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  <a:defRPr/>
            </a:pPr>
            <a:r>
              <a:rPr lang="en-US" altLang="zh-CN" sz="1400" b="1">
                <a:solidFill>
                  <a:srgbClr val="080808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Themegallery</a:t>
            </a:r>
            <a:r>
              <a:rPr lang="en-US" altLang="zh-CN" sz="1400">
                <a:solidFill>
                  <a:srgbClr val="080808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 is a design Digital Content &amp; Contents Mall developed by Guild Design Inc.</a:t>
            </a: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9703" name="Text Box 8">
            <a:extLst>
              <a:ext uri="{FF2B5EF4-FFF2-40B4-BE49-F238E27FC236}">
                <a16:creationId xmlns:a16="http://schemas.microsoft.com/office/drawing/2014/main" id="{4E35209C-08A5-4915-B37D-C97078CA8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3538" y="4165600"/>
            <a:ext cx="2363787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  <a:defRPr/>
            </a:pPr>
            <a:r>
              <a:rPr lang="en-US" altLang="zh-CN" sz="1400" b="1">
                <a:solidFill>
                  <a:srgbClr val="080808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Themegallery</a:t>
            </a:r>
            <a:r>
              <a:rPr lang="en-US" altLang="zh-CN" sz="1400">
                <a:solidFill>
                  <a:srgbClr val="080808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 is a design Digital Content &amp; Contents Mall developed by Guild Design Inc.</a:t>
            </a: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  <p:grpSp>
        <p:nvGrpSpPr>
          <p:cNvPr id="40967" name="Group 8">
            <a:extLst>
              <a:ext uri="{FF2B5EF4-FFF2-40B4-BE49-F238E27FC236}">
                <a16:creationId xmlns:a16="http://schemas.microsoft.com/office/drawing/2014/main" id="{06D2AA78-1785-43BE-91C5-D1A70E010EE9}"/>
              </a:ext>
            </a:extLst>
          </p:cNvPr>
          <p:cNvGrpSpPr>
            <a:grpSpLocks/>
          </p:cNvGrpSpPr>
          <p:nvPr/>
        </p:nvGrpSpPr>
        <p:grpSpPr bwMode="auto">
          <a:xfrm>
            <a:off x="3821113" y="1412875"/>
            <a:ext cx="1631950" cy="1612900"/>
            <a:chOff x="0" y="0"/>
            <a:chExt cx="1110" cy="1096"/>
          </a:xfrm>
        </p:grpSpPr>
        <p:grpSp>
          <p:nvGrpSpPr>
            <p:cNvPr id="40997" name="Group 9">
              <a:extLst>
                <a:ext uri="{FF2B5EF4-FFF2-40B4-BE49-F238E27FC236}">
                  <a16:creationId xmlns:a16="http://schemas.microsoft.com/office/drawing/2014/main" id="{EFF2BF84-6FB5-49D1-AA78-11A6CC73BF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1110" cy="1096"/>
              <a:chOff x="0" y="0"/>
              <a:chExt cx="1110" cy="1096"/>
            </a:xfrm>
          </p:grpSpPr>
          <p:sp>
            <p:nvSpPr>
              <p:cNvPr id="29738" name="Oval 11">
                <a:extLst>
                  <a:ext uri="{FF2B5EF4-FFF2-40B4-BE49-F238E27FC236}">
                    <a16:creationId xmlns:a16="http://schemas.microsoft.com/office/drawing/2014/main" id="{B4EEAECF-4AD2-482E-80D1-1656143FBF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110" cy="1096"/>
              </a:xfrm>
              <a:prstGeom prst="ellipse">
                <a:avLst/>
              </a:prstGeom>
              <a:solidFill>
                <a:srgbClr val="3333CC">
                  <a:alpha val="9804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buFont typeface="Arial" charset="0"/>
                  <a:buNone/>
                  <a:defRPr/>
                </a:pPr>
                <a:endParaRPr lang="zh-CN" b="1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  <a:sym typeface="Arial" charset="0"/>
                </a:endParaRPr>
              </a:p>
            </p:txBody>
          </p:sp>
          <p:sp>
            <p:nvSpPr>
              <p:cNvPr id="29739" name="Oval 12">
                <a:extLst>
                  <a:ext uri="{FF2B5EF4-FFF2-40B4-BE49-F238E27FC236}">
                    <a16:creationId xmlns:a16="http://schemas.microsoft.com/office/drawing/2014/main" id="{84290D8C-8276-4DB0-869E-4B64EAA26E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" y="25"/>
                <a:ext cx="1062" cy="1049"/>
              </a:xfrm>
              <a:prstGeom prst="ellipse">
                <a:avLst/>
              </a:prstGeom>
              <a:solidFill>
                <a:srgbClr val="D87AA5">
                  <a:alpha val="9804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buFont typeface="Arial" charset="0"/>
                  <a:buNone/>
                  <a:defRPr/>
                </a:pPr>
                <a:endParaRPr lang="zh-CN" b="1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  <a:sym typeface="Arial" charset="0"/>
                </a:endParaRPr>
              </a:p>
            </p:txBody>
          </p:sp>
        </p:grpSp>
        <p:grpSp>
          <p:nvGrpSpPr>
            <p:cNvPr id="40998" name="Group 12">
              <a:extLst>
                <a:ext uri="{FF2B5EF4-FFF2-40B4-BE49-F238E27FC236}">
                  <a16:creationId xmlns:a16="http://schemas.microsoft.com/office/drawing/2014/main" id="{8E34529A-FADA-4E83-91FE-0FC80D925D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" y="48"/>
              <a:ext cx="1026" cy="1014"/>
              <a:chOff x="0" y="0"/>
              <a:chExt cx="1110" cy="1096"/>
            </a:xfrm>
          </p:grpSpPr>
          <p:sp>
            <p:nvSpPr>
              <p:cNvPr id="29736" name="Oval 14">
                <a:extLst>
                  <a:ext uri="{FF2B5EF4-FFF2-40B4-BE49-F238E27FC236}">
                    <a16:creationId xmlns:a16="http://schemas.microsoft.com/office/drawing/2014/main" id="{D74AC648-C4A8-4F07-BE5B-E37F9F650B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-1"/>
                <a:ext cx="1111" cy="1096"/>
              </a:xfrm>
              <a:prstGeom prst="ellipse">
                <a:avLst/>
              </a:prstGeom>
              <a:solidFill>
                <a:srgbClr val="D87AA5">
                  <a:alpha val="9804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buFont typeface="Arial" charset="0"/>
                  <a:buNone/>
                  <a:defRPr/>
                </a:pPr>
                <a:endParaRPr lang="zh-CN" b="1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  <a:sym typeface="Arial" charset="0"/>
                </a:endParaRPr>
              </a:p>
            </p:txBody>
          </p:sp>
          <p:sp>
            <p:nvSpPr>
              <p:cNvPr id="29737" name="Oval 15">
                <a:extLst>
                  <a:ext uri="{FF2B5EF4-FFF2-40B4-BE49-F238E27FC236}">
                    <a16:creationId xmlns:a16="http://schemas.microsoft.com/office/drawing/2014/main" id="{FB6663D8-5380-4E98-9058-2B00F67DC0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" y="24"/>
                <a:ext cx="1063" cy="1048"/>
              </a:xfrm>
              <a:prstGeom prst="ellipse">
                <a:avLst/>
              </a:prstGeom>
              <a:solidFill>
                <a:srgbClr val="3333CC">
                  <a:alpha val="9804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buFont typeface="Arial" charset="0"/>
                  <a:buNone/>
                  <a:defRPr/>
                </a:pPr>
                <a:endParaRPr lang="zh-CN" b="1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  <a:sym typeface="Arial" charset="0"/>
                </a:endParaRPr>
              </a:p>
            </p:txBody>
          </p:sp>
        </p:grpSp>
      </p:grpSp>
      <p:grpSp>
        <p:nvGrpSpPr>
          <p:cNvPr id="40968" name="Group 15">
            <a:extLst>
              <a:ext uri="{FF2B5EF4-FFF2-40B4-BE49-F238E27FC236}">
                <a16:creationId xmlns:a16="http://schemas.microsoft.com/office/drawing/2014/main" id="{0CDBA42A-1228-47B5-BAB1-58DBF3C23C4D}"/>
              </a:ext>
            </a:extLst>
          </p:cNvPr>
          <p:cNvGrpSpPr>
            <a:grpSpLocks/>
          </p:cNvGrpSpPr>
          <p:nvPr/>
        </p:nvGrpSpPr>
        <p:grpSpPr bwMode="auto">
          <a:xfrm>
            <a:off x="2411413" y="3816350"/>
            <a:ext cx="1631950" cy="1612900"/>
            <a:chOff x="0" y="0"/>
            <a:chExt cx="1110" cy="1096"/>
          </a:xfrm>
        </p:grpSpPr>
        <p:grpSp>
          <p:nvGrpSpPr>
            <p:cNvPr id="40991" name="Group 16">
              <a:extLst>
                <a:ext uri="{FF2B5EF4-FFF2-40B4-BE49-F238E27FC236}">
                  <a16:creationId xmlns:a16="http://schemas.microsoft.com/office/drawing/2014/main" id="{55CB7793-D093-4FE4-909F-B649FF2692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1110" cy="1096"/>
              <a:chOff x="0" y="0"/>
              <a:chExt cx="1110" cy="1096"/>
            </a:xfrm>
          </p:grpSpPr>
          <p:sp>
            <p:nvSpPr>
              <p:cNvPr id="29732" name="Oval 18">
                <a:extLst>
                  <a:ext uri="{FF2B5EF4-FFF2-40B4-BE49-F238E27FC236}">
                    <a16:creationId xmlns:a16="http://schemas.microsoft.com/office/drawing/2014/main" id="{680DEC9C-F53A-4691-85CE-21928C4A80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110" cy="1096"/>
              </a:xfrm>
              <a:prstGeom prst="ellipse">
                <a:avLst/>
              </a:prstGeom>
              <a:solidFill>
                <a:srgbClr val="AC8CD0">
                  <a:alpha val="9804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buFont typeface="Arial" charset="0"/>
                  <a:buNone/>
                  <a:defRPr/>
                </a:pPr>
                <a:endParaRPr lang="zh-CN" b="1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  <a:sym typeface="Arial" charset="0"/>
                </a:endParaRPr>
              </a:p>
            </p:txBody>
          </p:sp>
          <p:sp>
            <p:nvSpPr>
              <p:cNvPr id="29733" name="Oval 19">
                <a:extLst>
                  <a:ext uri="{FF2B5EF4-FFF2-40B4-BE49-F238E27FC236}">
                    <a16:creationId xmlns:a16="http://schemas.microsoft.com/office/drawing/2014/main" id="{537FE0E0-3664-432B-A24A-CF28C9A5EC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" y="25"/>
                <a:ext cx="1062" cy="1049"/>
              </a:xfrm>
              <a:prstGeom prst="ellipse">
                <a:avLst/>
              </a:prstGeom>
              <a:solidFill>
                <a:srgbClr val="AC8CD0">
                  <a:alpha val="9804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buFont typeface="Arial" charset="0"/>
                  <a:buNone/>
                  <a:defRPr/>
                </a:pPr>
                <a:endParaRPr lang="zh-CN" b="1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  <a:sym typeface="Arial" charset="0"/>
                </a:endParaRPr>
              </a:p>
            </p:txBody>
          </p:sp>
        </p:grpSp>
        <p:grpSp>
          <p:nvGrpSpPr>
            <p:cNvPr id="40992" name="Group 19">
              <a:extLst>
                <a:ext uri="{FF2B5EF4-FFF2-40B4-BE49-F238E27FC236}">
                  <a16:creationId xmlns:a16="http://schemas.microsoft.com/office/drawing/2014/main" id="{DE4A7B45-3D37-46AD-A03B-FFE549A168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" y="48"/>
              <a:ext cx="1026" cy="1014"/>
              <a:chOff x="0" y="0"/>
              <a:chExt cx="1110" cy="1096"/>
            </a:xfrm>
          </p:grpSpPr>
          <p:sp>
            <p:nvSpPr>
              <p:cNvPr id="29730" name="Oval 21">
                <a:extLst>
                  <a:ext uri="{FF2B5EF4-FFF2-40B4-BE49-F238E27FC236}">
                    <a16:creationId xmlns:a16="http://schemas.microsoft.com/office/drawing/2014/main" id="{12282244-D312-4D54-B92A-5F889A58AD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-1"/>
                <a:ext cx="1111" cy="1096"/>
              </a:xfrm>
              <a:prstGeom prst="ellipse">
                <a:avLst/>
              </a:prstGeom>
              <a:solidFill>
                <a:srgbClr val="AC8CD0">
                  <a:alpha val="9804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buFont typeface="Arial" charset="0"/>
                  <a:buNone/>
                  <a:defRPr/>
                </a:pPr>
                <a:endParaRPr lang="zh-CN" b="1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  <a:sym typeface="Arial" charset="0"/>
                </a:endParaRPr>
              </a:p>
            </p:txBody>
          </p:sp>
          <p:sp>
            <p:nvSpPr>
              <p:cNvPr id="29731" name="Oval 22">
                <a:extLst>
                  <a:ext uri="{FF2B5EF4-FFF2-40B4-BE49-F238E27FC236}">
                    <a16:creationId xmlns:a16="http://schemas.microsoft.com/office/drawing/2014/main" id="{00680FCD-9AEC-4409-838A-58EA793B5E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" y="24"/>
                <a:ext cx="1063" cy="1048"/>
              </a:xfrm>
              <a:prstGeom prst="ellipse">
                <a:avLst/>
              </a:prstGeom>
              <a:solidFill>
                <a:srgbClr val="AC8CD0">
                  <a:alpha val="9804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buFont typeface="Arial" charset="0"/>
                  <a:buNone/>
                  <a:defRPr/>
                </a:pPr>
                <a:endParaRPr lang="zh-CN" b="1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  <a:sym typeface="Arial" charset="0"/>
                </a:endParaRPr>
              </a:p>
            </p:txBody>
          </p:sp>
        </p:grpSp>
      </p:grpSp>
      <p:grpSp>
        <p:nvGrpSpPr>
          <p:cNvPr id="40969" name="Group 22">
            <a:extLst>
              <a:ext uri="{FF2B5EF4-FFF2-40B4-BE49-F238E27FC236}">
                <a16:creationId xmlns:a16="http://schemas.microsoft.com/office/drawing/2014/main" id="{A9AA0D25-E676-4BB7-B58F-90965AE1EC6E}"/>
              </a:ext>
            </a:extLst>
          </p:cNvPr>
          <p:cNvGrpSpPr>
            <a:grpSpLocks/>
          </p:cNvGrpSpPr>
          <p:nvPr/>
        </p:nvGrpSpPr>
        <p:grpSpPr bwMode="auto">
          <a:xfrm>
            <a:off x="5141913" y="3816350"/>
            <a:ext cx="1631950" cy="1612900"/>
            <a:chOff x="0" y="0"/>
            <a:chExt cx="1110" cy="1096"/>
          </a:xfrm>
        </p:grpSpPr>
        <p:grpSp>
          <p:nvGrpSpPr>
            <p:cNvPr id="40985" name="Group 23">
              <a:extLst>
                <a:ext uri="{FF2B5EF4-FFF2-40B4-BE49-F238E27FC236}">
                  <a16:creationId xmlns:a16="http://schemas.microsoft.com/office/drawing/2014/main" id="{5245FC56-787E-4174-B194-623A6631EF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1110" cy="1096"/>
              <a:chOff x="0" y="0"/>
              <a:chExt cx="1110" cy="1096"/>
            </a:xfrm>
          </p:grpSpPr>
          <p:sp>
            <p:nvSpPr>
              <p:cNvPr id="29726" name="Oval 25">
                <a:extLst>
                  <a:ext uri="{FF2B5EF4-FFF2-40B4-BE49-F238E27FC236}">
                    <a16:creationId xmlns:a16="http://schemas.microsoft.com/office/drawing/2014/main" id="{24ACAE8A-8207-4281-82A5-AC5727FF3F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110" cy="1096"/>
              </a:xfrm>
              <a:prstGeom prst="ellipse">
                <a:avLst/>
              </a:prstGeom>
              <a:solidFill>
                <a:srgbClr val="DA7F70">
                  <a:alpha val="9804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buFont typeface="Arial" charset="0"/>
                  <a:buNone/>
                  <a:defRPr/>
                </a:pPr>
                <a:endParaRPr lang="zh-CN" b="1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  <a:sym typeface="Arial" charset="0"/>
                </a:endParaRPr>
              </a:p>
            </p:txBody>
          </p:sp>
          <p:sp>
            <p:nvSpPr>
              <p:cNvPr id="29727" name="Oval 26">
                <a:extLst>
                  <a:ext uri="{FF2B5EF4-FFF2-40B4-BE49-F238E27FC236}">
                    <a16:creationId xmlns:a16="http://schemas.microsoft.com/office/drawing/2014/main" id="{8F63C75D-9145-4F0E-80D4-BBE227D9C5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" y="25"/>
                <a:ext cx="1062" cy="1049"/>
              </a:xfrm>
              <a:prstGeom prst="ellipse">
                <a:avLst/>
              </a:prstGeom>
              <a:solidFill>
                <a:srgbClr val="817E00">
                  <a:alpha val="9804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buFont typeface="Arial" charset="0"/>
                  <a:buNone/>
                  <a:defRPr/>
                </a:pPr>
                <a:endParaRPr lang="zh-CN" b="1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  <a:sym typeface="Arial" charset="0"/>
                </a:endParaRPr>
              </a:p>
            </p:txBody>
          </p:sp>
        </p:grpSp>
        <p:grpSp>
          <p:nvGrpSpPr>
            <p:cNvPr id="40986" name="Group 26">
              <a:extLst>
                <a:ext uri="{FF2B5EF4-FFF2-40B4-BE49-F238E27FC236}">
                  <a16:creationId xmlns:a16="http://schemas.microsoft.com/office/drawing/2014/main" id="{9A585F1A-4B6F-4442-9D50-21F762DDD4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" y="48"/>
              <a:ext cx="1026" cy="1014"/>
              <a:chOff x="0" y="0"/>
              <a:chExt cx="1110" cy="1096"/>
            </a:xfrm>
          </p:grpSpPr>
          <p:sp>
            <p:nvSpPr>
              <p:cNvPr id="29724" name="Oval 28">
                <a:extLst>
                  <a:ext uri="{FF2B5EF4-FFF2-40B4-BE49-F238E27FC236}">
                    <a16:creationId xmlns:a16="http://schemas.microsoft.com/office/drawing/2014/main" id="{4ACFB75B-F183-4694-A2A8-DC6FFDAD69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-1"/>
                <a:ext cx="1111" cy="1096"/>
              </a:xfrm>
              <a:prstGeom prst="ellipse">
                <a:avLst/>
              </a:prstGeom>
              <a:solidFill>
                <a:srgbClr val="817E00">
                  <a:alpha val="9804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buFont typeface="Arial" charset="0"/>
                  <a:buNone/>
                  <a:defRPr/>
                </a:pPr>
                <a:endParaRPr lang="zh-CN" b="1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  <a:sym typeface="Arial" charset="0"/>
                </a:endParaRPr>
              </a:p>
            </p:txBody>
          </p:sp>
          <p:sp>
            <p:nvSpPr>
              <p:cNvPr id="29725" name="Oval 29">
                <a:extLst>
                  <a:ext uri="{FF2B5EF4-FFF2-40B4-BE49-F238E27FC236}">
                    <a16:creationId xmlns:a16="http://schemas.microsoft.com/office/drawing/2014/main" id="{63C5F642-7B4D-4E2C-A1AE-48A9736D82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" y="24"/>
                <a:ext cx="1063" cy="1048"/>
              </a:xfrm>
              <a:prstGeom prst="ellipse">
                <a:avLst/>
              </a:prstGeom>
              <a:solidFill>
                <a:srgbClr val="817E00">
                  <a:alpha val="9804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buFont typeface="Arial" charset="0"/>
                  <a:buNone/>
                  <a:defRPr/>
                </a:pPr>
                <a:endParaRPr lang="zh-CN" b="1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  <a:sym typeface="Arial" charset="0"/>
                </a:endParaRPr>
              </a:p>
            </p:txBody>
          </p:sp>
        </p:grpSp>
      </p:grpSp>
      <p:grpSp>
        <p:nvGrpSpPr>
          <p:cNvPr id="40970" name="Group 29">
            <a:extLst>
              <a:ext uri="{FF2B5EF4-FFF2-40B4-BE49-F238E27FC236}">
                <a16:creationId xmlns:a16="http://schemas.microsoft.com/office/drawing/2014/main" id="{3E8C07B1-B6B4-4D7B-AA6D-10FF3B8CFFB1}"/>
              </a:ext>
            </a:extLst>
          </p:cNvPr>
          <p:cNvGrpSpPr>
            <a:grpSpLocks/>
          </p:cNvGrpSpPr>
          <p:nvPr/>
        </p:nvGrpSpPr>
        <p:grpSpPr bwMode="auto">
          <a:xfrm>
            <a:off x="3895725" y="1463675"/>
            <a:ext cx="1466850" cy="1447800"/>
            <a:chOff x="0" y="0"/>
            <a:chExt cx="751" cy="741"/>
          </a:xfrm>
        </p:grpSpPr>
        <p:sp>
          <p:nvSpPr>
            <p:cNvPr id="29720" name="Oval 31">
              <a:extLst>
                <a:ext uri="{FF2B5EF4-FFF2-40B4-BE49-F238E27FC236}">
                  <a16:creationId xmlns:a16="http://schemas.microsoft.com/office/drawing/2014/main" id="{362CF9EE-4901-4134-BA2D-B50AEC946D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" y="32"/>
              <a:ext cx="716" cy="709"/>
            </a:xfrm>
            <a:prstGeom prst="ellipse">
              <a:avLst/>
            </a:prstGeom>
            <a:gradFill rotWithShape="1">
              <a:gsLst>
                <a:gs pos="0">
                  <a:srgbClr val="D87AA5"/>
                </a:gs>
                <a:gs pos="100000">
                  <a:srgbClr val="422632"/>
                </a:gs>
              </a:gsLst>
              <a:lin ang="5400000" scaled="1"/>
            </a:gradFill>
            <a:ln w="38100">
              <a:solidFill>
                <a:srgbClr val="F8F8F8">
                  <a:alpha val="78038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Font typeface="Arial" charset="0"/>
                <a:buNone/>
                <a:defRPr/>
              </a:pPr>
              <a:endParaRPr lang="zh-CN" b="1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Arial" charset="0"/>
              </a:endParaRPr>
            </a:p>
          </p:txBody>
        </p:sp>
        <p:pic>
          <p:nvPicPr>
            <p:cNvPr id="29721" name="Picture 32" descr="cir_lighteffect0">
              <a:extLst>
                <a:ext uri="{FF2B5EF4-FFF2-40B4-BE49-F238E27FC236}">
                  <a16:creationId xmlns:a16="http://schemas.microsoft.com/office/drawing/2014/main" id="{FD7F6E2B-0925-4E9A-9399-5060B0DECB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18000" contras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51" cy="6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sp>
        <p:nvSpPr>
          <p:cNvPr id="29708" name="Rectangle 33">
            <a:extLst>
              <a:ext uri="{FF2B5EF4-FFF2-40B4-BE49-F238E27FC236}">
                <a16:creationId xmlns:a16="http://schemas.microsoft.com/office/drawing/2014/main" id="{52635238-EC29-4E2F-AB60-254672EF3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1897063"/>
            <a:ext cx="14509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buFont typeface="Arial" charset="0"/>
              <a:buNone/>
              <a:defRPr/>
            </a:pPr>
            <a:r>
              <a:rPr lang="en-US" altLang="zh-CN" sz="2000" b="1">
                <a:solidFill>
                  <a:srgbClr val="F8F8F8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 Title in here</a:t>
            </a: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  <p:grpSp>
        <p:nvGrpSpPr>
          <p:cNvPr id="40972" name="Group 33">
            <a:extLst>
              <a:ext uri="{FF2B5EF4-FFF2-40B4-BE49-F238E27FC236}">
                <a16:creationId xmlns:a16="http://schemas.microsoft.com/office/drawing/2014/main" id="{00743EC5-E008-402C-8ACA-FBADAE70F724}"/>
              </a:ext>
            </a:extLst>
          </p:cNvPr>
          <p:cNvGrpSpPr>
            <a:grpSpLocks/>
          </p:cNvGrpSpPr>
          <p:nvPr/>
        </p:nvGrpSpPr>
        <p:grpSpPr bwMode="auto">
          <a:xfrm>
            <a:off x="2482850" y="3878263"/>
            <a:ext cx="1466850" cy="1447800"/>
            <a:chOff x="0" y="0"/>
            <a:chExt cx="751" cy="741"/>
          </a:xfrm>
        </p:grpSpPr>
        <p:sp>
          <p:nvSpPr>
            <p:cNvPr id="29718" name="Oval 35">
              <a:extLst>
                <a:ext uri="{FF2B5EF4-FFF2-40B4-BE49-F238E27FC236}">
                  <a16:creationId xmlns:a16="http://schemas.microsoft.com/office/drawing/2014/main" id="{091000C7-DFA0-4E2E-80AB-DCC8FA5CFC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" y="32"/>
              <a:ext cx="716" cy="709"/>
            </a:xfrm>
            <a:prstGeom prst="ellipse">
              <a:avLst/>
            </a:prstGeom>
            <a:gradFill rotWithShape="1">
              <a:gsLst>
                <a:gs pos="0">
                  <a:srgbClr val="AC8CD0"/>
                </a:gs>
                <a:gs pos="100000">
                  <a:srgbClr val="352B40"/>
                </a:gs>
              </a:gsLst>
              <a:lin ang="5400000" scaled="1"/>
            </a:gradFill>
            <a:ln w="38100">
              <a:solidFill>
                <a:srgbClr val="F8F8F8">
                  <a:alpha val="78038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Font typeface="Arial" charset="0"/>
                <a:buNone/>
                <a:defRPr/>
              </a:pPr>
              <a:endParaRPr lang="zh-CN" b="1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Arial" charset="0"/>
              </a:endParaRPr>
            </a:p>
          </p:txBody>
        </p:sp>
        <p:pic>
          <p:nvPicPr>
            <p:cNvPr id="29719" name="Picture 36" descr="cir_lighteffect0">
              <a:extLst>
                <a:ext uri="{FF2B5EF4-FFF2-40B4-BE49-F238E27FC236}">
                  <a16:creationId xmlns:a16="http://schemas.microsoft.com/office/drawing/2014/main" id="{0C5CAF02-C988-4BBC-BEDE-152E4557D8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18000" contras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51" cy="6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sp>
        <p:nvSpPr>
          <p:cNvPr id="29710" name="Rectangle 37">
            <a:extLst>
              <a:ext uri="{FF2B5EF4-FFF2-40B4-BE49-F238E27FC236}">
                <a16:creationId xmlns:a16="http://schemas.microsoft.com/office/drawing/2014/main" id="{22BBA528-9643-42CF-ABEF-49B9CCE9D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8725" y="4295775"/>
            <a:ext cx="14509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buFont typeface="Arial" charset="0"/>
              <a:buNone/>
              <a:defRPr/>
            </a:pPr>
            <a:r>
              <a:rPr lang="en-US" altLang="zh-CN" sz="2000" b="1">
                <a:solidFill>
                  <a:srgbClr val="F8F8F8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 Title in here</a:t>
            </a: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  <p:grpSp>
        <p:nvGrpSpPr>
          <p:cNvPr id="40974" name="Group 37">
            <a:extLst>
              <a:ext uri="{FF2B5EF4-FFF2-40B4-BE49-F238E27FC236}">
                <a16:creationId xmlns:a16="http://schemas.microsoft.com/office/drawing/2014/main" id="{94ACD81F-8A50-4B38-A4BC-317ECD8A46B5}"/>
              </a:ext>
            </a:extLst>
          </p:cNvPr>
          <p:cNvGrpSpPr>
            <a:grpSpLocks/>
          </p:cNvGrpSpPr>
          <p:nvPr/>
        </p:nvGrpSpPr>
        <p:grpSpPr bwMode="auto">
          <a:xfrm>
            <a:off x="5243513" y="3878263"/>
            <a:ext cx="1466850" cy="1447800"/>
            <a:chOff x="0" y="0"/>
            <a:chExt cx="751" cy="741"/>
          </a:xfrm>
        </p:grpSpPr>
        <p:sp>
          <p:nvSpPr>
            <p:cNvPr id="29716" name="Oval 39">
              <a:extLst>
                <a:ext uri="{FF2B5EF4-FFF2-40B4-BE49-F238E27FC236}">
                  <a16:creationId xmlns:a16="http://schemas.microsoft.com/office/drawing/2014/main" id="{6E10B94F-E900-4FD4-9655-A8AFF38A2A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" y="32"/>
              <a:ext cx="716" cy="709"/>
            </a:xfrm>
            <a:prstGeom prst="ellipse">
              <a:avLst/>
            </a:prstGeom>
            <a:gradFill rotWithShape="1">
              <a:gsLst>
                <a:gs pos="0">
                  <a:srgbClr val="0099CC"/>
                </a:gs>
                <a:gs pos="100000">
                  <a:srgbClr val="002F3F"/>
                </a:gs>
              </a:gsLst>
              <a:lin ang="5400000" scaled="1"/>
            </a:gradFill>
            <a:ln w="38100">
              <a:solidFill>
                <a:srgbClr val="F8F8F8">
                  <a:alpha val="78038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buFont typeface="Arial" charset="0"/>
                <a:buNone/>
                <a:defRPr/>
              </a:pPr>
              <a:endParaRPr lang="zh-CN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Arial" charset="0"/>
              </a:endParaRPr>
            </a:p>
          </p:txBody>
        </p:sp>
        <p:pic>
          <p:nvPicPr>
            <p:cNvPr id="29717" name="Picture 40" descr="cir_lighteffect0">
              <a:extLst>
                <a:ext uri="{FF2B5EF4-FFF2-40B4-BE49-F238E27FC236}">
                  <a16:creationId xmlns:a16="http://schemas.microsoft.com/office/drawing/2014/main" id="{BFE1AAFC-A286-425A-A77B-B0A9E9E0DD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18000" contras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51" cy="6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grpSp>
        <p:nvGrpSpPr>
          <p:cNvPr id="40975" name="Group 40">
            <a:extLst>
              <a:ext uri="{FF2B5EF4-FFF2-40B4-BE49-F238E27FC236}">
                <a16:creationId xmlns:a16="http://schemas.microsoft.com/office/drawing/2014/main" id="{41F34A9F-87B3-40A5-A9BC-0FE760D048CD}"/>
              </a:ext>
            </a:extLst>
          </p:cNvPr>
          <p:cNvGrpSpPr>
            <a:grpSpLocks/>
          </p:cNvGrpSpPr>
          <p:nvPr/>
        </p:nvGrpSpPr>
        <p:grpSpPr bwMode="auto">
          <a:xfrm>
            <a:off x="5226050" y="3878263"/>
            <a:ext cx="1466850" cy="1447800"/>
            <a:chOff x="0" y="0"/>
            <a:chExt cx="751" cy="741"/>
          </a:xfrm>
        </p:grpSpPr>
        <p:sp>
          <p:nvSpPr>
            <p:cNvPr id="29714" name="Oval 42">
              <a:extLst>
                <a:ext uri="{FF2B5EF4-FFF2-40B4-BE49-F238E27FC236}">
                  <a16:creationId xmlns:a16="http://schemas.microsoft.com/office/drawing/2014/main" id="{7BBFF226-2232-4A47-A5F4-88BB7A996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" y="32"/>
              <a:ext cx="716" cy="709"/>
            </a:xfrm>
            <a:prstGeom prst="ellipse">
              <a:avLst/>
            </a:prstGeom>
            <a:gradFill rotWithShape="1">
              <a:gsLst>
                <a:gs pos="0">
                  <a:srgbClr val="DA7F70"/>
                </a:gs>
                <a:gs pos="100000">
                  <a:srgbClr val="432722"/>
                </a:gs>
              </a:gsLst>
              <a:lin ang="5400000" scaled="1"/>
            </a:gradFill>
            <a:ln w="38100">
              <a:solidFill>
                <a:srgbClr val="F8F8F8">
                  <a:alpha val="78038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Font typeface="Arial" charset="0"/>
                <a:buNone/>
                <a:defRPr/>
              </a:pPr>
              <a:endParaRPr lang="zh-CN" b="1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Arial" charset="0"/>
              </a:endParaRPr>
            </a:p>
          </p:txBody>
        </p:sp>
        <p:pic>
          <p:nvPicPr>
            <p:cNvPr id="29715" name="Picture 43" descr="cir_lighteffect0">
              <a:extLst>
                <a:ext uri="{FF2B5EF4-FFF2-40B4-BE49-F238E27FC236}">
                  <a16:creationId xmlns:a16="http://schemas.microsoft.com/office/drawing/2014/main" id="{FA56A308-C960-4FF0-B9A0-74228AFB7D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18000" contras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51" cy="6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sp>
        <p:nvSpPr>
          <p:cNvPr id="29713" name="Rectangle 44">
            <a:extLst>
              <a:ext uri="{FF2B5EF4-FFF2-40B4-BE49-F238E27FC236}">
                <a16:creationId xmlns:a16="http://schemas.microsoft.com/office/drawing/2014/main" id="{F9F7EFB8-BFBF-4EE2-8132-799FCCC6B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7638" y="4306888"/>
            <a:ext cx="14509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buFont typeface="Arial" charset="0"/>
              <a:buNone/>
              <a:defRPr/>
            </a:pPr>
            <a:r>
              <a:rPr lang="en-US" altLang="zh-CN" sz="2000" b="1">
                <a:solidFill>
                  <a:srgbClr val="F8F8F8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 Title in here</a:t>
            </a: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3">
            <a:extLst>
              <a:ext uri="{FF2B5EF4-FFF2-40B4-BE49-F238E27FC236}">
                <a16:creationId xmlns:a16="http://schemas.microsoft.com/office/drawing/2014/main" id="{B6A70C43-6A44-46E6-96DE-5B343C5F9D5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-30162" y="2930525"/>
            <a:ext cx="4206875" cy="197167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BFBFBF"/>
              </a:gs>
              <a:gs pos="50000">
                <a:srgbClr val="F8F8F8"/>
              </a:gs>
              <a:gs pos="100000">
                <a:srgbClr val="BFBFBF"/>
              </a:gs>
            </a:gsLst>
            <a:lin ang="5400000" scaled="1"/>
          </a:gradFill>
          <a:ln w="3810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buFont typeface="Arial" charset="0"/>
              <a:buNone/>
              <a:defRPr/>
            </a:pPr>
            <a:endParaRPr lang="zh-CN">
              <a:solidFill>
                <a:srgbClr val="000000"/>
              </a:solidFill>
              <a:latin typeface="Arial" charset="0"/>
              <a:ea typeface="宋体" charset="0"/>
              <a:cs typeface="宋体" charset="0"/>
              <a:sym typeface="Arial" charset="0"/>
            </a:endParaRPr>
          </a:p>
        </p:txBody>
      </p:sp>
      <p:sp>
        <p:nvSpPr>
          <p:cNvPr id="30723" name="Text Box 4">
            <a:extLst>
              <a:ext uri="{FF2B5EF4-FFF2-40B4-BE49-F238E27FC236}">
                <a16:creationId xmlns:a16="http://schemas.microsoft.com/office/drawing/2014/main" id="{FC015F44-CF36-4688-8274-C2D21BEF55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900" y="3937000"/>
            <a:ext cx="1954213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buFont typeface="Arial" charset="0"/>
              <a:buNone/>
              <a:defRPr/>
            </a:pPr>
            <a:r>
              <a:rPr lang="en-US" altLang="zh-CN" sz="1400">
                <a:solidFill>
                  <a:srgbClr val="FF0000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Themegallery </a:t>
            </a:r>
            <a:endParaRPr lang="zh-CN" altLang="en-US" sz="1400">
              <a:solidFill>
                <a:srgbClr val="FF0000"/>
              </a:solidFill>
              <a:latin typeface="Arial" charset="0"/>
              <a:ea typeface="宋体" charset="0"/>
              <a:cs typeface="宋体" charset="0"/>
              <a:sym typeface="Arial" charset="0"/>
            </a:endParaRPr>
          </a:p>
          <a:p>
            <a:pPr algn="ctr" eaLnBrk="0" hangingPunct="0">
              <a:buFont typeface="Arial" charset="0"/>
              <a:buNone/>
              <a:defRPr/>
            </a:pPr>
            <a:r>
              <a:rPr lang="en-US" altLang="zh-CN" sz="1400">
                <a:solidFill>
                  <a:srgbClr val="1C1C1C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is a Design Digital Content &amp; Contents </a:t>
            </a:r>
            <a:endParaRPr lang="zh-CN" altLang="en-US" sz="1400">
              <a:solidFill>
                <a:srgbClr val="1C1C1C"/>
              </a:solidFill>
              <a:latin typeface="Arial" charset="0"/>
              <a:ea typeface="宋体" charset="0"/>
              <a:cs typeface="宋体" charset="0"/>
              <a:sym typeface="Arial" charset="0"/>
            </a:endParaRPr>
          </a:p>
          <a:p>
            <a:pPr algn="ctr" eaLnBrk="0" hangingPunct="0">
              <a:buFont typeface="Arial" charset="0"/>
              <a:buNone/>
              <a:defRPr/>
            </a:pPr>
            <a:r>
              <a:rPr lang="en-US" altLang="zh-CN" sz="1400">
                <a:solidFill>
                  <a:srgbClr val="1C1C1C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Mall developed</a:t>
            </a:r>
            <a:endParaRPr lang="zh-CN" altLang="en-US" sz="1400">
              <a:solidFill>
                <a:srgbClr val="1C1C1C"/>
              </a:solidFill>
              <a:latin typeface="Arial" charset="0"/>
              <a:ea typeface="宋体" charset="0"/>
              <a:cs typeface="宋体" charset="0"/>
              <a:sym typeface="Arial" charset="0"/>
            </a:endParaRPr>
          </a:p>
          <a:p>
            <a:pPr algn="ctr" eaLnBrk="0" hangingPunct="0">
              <a:buFont typeface="Arial" charset="0"/>
              <a:buNone/>
              <a:defRPr/>
            </a:pPr>
            <a:r>
              <a:rPr lang="en-US" altLang="zh-CN" sz="1400">
                <a:solidFill>
                  <a:srgbClr val="1C1C1C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by Guild Design Inc.</a:t>
            </a: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30724" name="AutoShape 5">
            <a:extLst>
              <a:ext uri="{FF2B5EF4-FFF2-40B4-BE49-F238E27FC236}">
                <a16:creationId xmlns:a16="http://schemas.microsoft.com/office/drawing/2014/main" id="{5F012BA6-E2BA-4C2E-8AA4-9B19B749F4C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297113" y="2930525"/>
            <a:ext cx="4206875" cy="197167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BFBFBF"/>
              </a:gs>
              <a:gs pos="50000">
                <a:srgbClr val="F8F8F8"/>
              </a:gs>
              <a:gs pos="100000">
                <a:srgbClr val="BFBFBF"/>
              </a:gs>
            </a:gsLst>
            <a:lin ang="5400000" scaled="1"/>
          </a:gradFill>
          <a:ln w="3810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buFont typeface="Arial" charset="0"/>
              <a:buNone/>
              <a:defRPr/>
            </a:pPr>
            <a:endParaRPr lang="zh-CN">
              <a:solidFill>
                <a:srgbClr val="000000"/>
              </a:solidFill>
              <a:latin typeface="Arial" charset="0"/>
              <a:ea typeface="宋体" charset="0"/>
              <a:cs typeface="宋体" charset="0"/>
              <a:sym typeface="Arial" charset="0"/>
            </a:endParaRPr>
          </a:p>
        </p:txBody>
      </p:sp>
      <p:sp>
        <p:nvSpPr>
          <p:cNvPr id="30725" name="Text Box 6">
            <a:extLst>
              <a:ext uri="{FF2B5EF4-FFF2-40B4-BE49-F238E27FC236}">
                <a16:creationId xmlns:a16="http://schemas.microsoft.com/office/drawing/2014/main" id="{E2FC1EB0-DC0A-49DB-9B24-8FF28C14C8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2175" y="3937000"/>
            <a:ext cx="1954213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buFont typeface="Arial" charset="0"/>
              <a:buNone/>
              <a:defRPr/>
            </a:pPr>
            <a:r>
              <a:rPr lang="en-US" altLang="zh-CN" sz="1400">
                <a:solidFill>
                  <a:srgbClr val="FF0000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Themegallery </a:t>
            </a:r>
            <a:endParaRPr lang="zh-CN" altLang="en-US" sz="1400">
              <a:solidFill>
                <a:srgbClr val="FF0000"/>
              </a:solidFill>
              <a:latin typeface="Arial" charset="0"/>
              <a:ea typeface="宋体" charset="0"/>
              <a:cs typeface="宋体" charset="0"/>
              <a:sym typeface="Arial" charset="0"/>
            </a:endParaRPr>
          </a:p>
          <a:p>
            <a:pPr algn="ctr" eaLnBrk="0" hangingPunct="0">
              <a:buFont typeface="Arial" charset="0"/>
              <a:buNone/>
              <a:defRPr/>
            </a:pPr>
            <a:r>
              <a:rPr lang="en-US" altLang="zh-CN" sz="1400">
                <a:solidFill>
                  <a:srgbClr val="1C1C1C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is a Design Digital Content &amp; Contents </a:t>
            </a:r>
            <a:endParaRPr lang="zh-CN" altLang="en-US" sz="1400">
              <a:solidFill>
                <a:srgbClr val="1C1C1C"/>
              </a:solidFill>
              <a:latin typeface="Arial" charset="0"/>
              <a:ea typeface="宋体" charset="0"/>
              <a:cs typeface="宋体" charset="0"/>
              <a:sym typeface="Arial" charset="0"/>
            </a:endParaRPr>
          </a:p>
          <a:p>
            <a:pPr algn="ctr" eaLnBrk="0" hangingPunct="0">
              <a:buFont typeface="Arial" charset="0"/>
              <a:buNone/>
              <a:defRPr/>
            </a:pPr>
            <a:r>
              <a:rPr lang="en-US" altLang="zh-CN" sz="1400">
                <a:solidFill>
                  <a:srgbClr val="1C1C1C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Mall developed</a:t>
            </a:r>
            <a:endParaRPr lang="zh-CN" altLang="en-US" sz="1400">
              <a:solidFill>
                <a:srgbClr val="1C1C1C"/>
              </a:solidFill>
              <a:latin typeface="Arial" charset="0"/>
              <a:ea typeface="宋体" charset="0"/>
              <a:cs typeface="宋体" charset="0"/>
              <a:sym typeface="Arial" charset="0"/>
            </a:endParaRPr>
          </a:p>
          <a:p>
            <a:pPr algn="ctr" eaLnBrk="0" hangingPunct="0">
              <a:buFont typeface="Arial" charset="0"/>
              <a:buNone/>
              <a:defRPr/>
            </a:pPr>
            <a:r>
              <a:rPr lang="en-US" altLang="zh-CN" sz="1400">
                <a:solidFill>
                  <a:srgbClr val="1C1C1C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by Guild Design Inc.</a:t>
            </a: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30726" name="AutoShape 7">
            <a:extLst>
              <a:ext uri="{FF2B5EF4-FFF2-40B4-BE49-F238E27FC236}">
                <a16:creationId xmlns:a16="http://schemas.microsoft.com/office/drawing/2014/main" id="{1B082B02-8087-4F7D-8CAE-A68E89B185C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659313" y="2930525"/>
            <a:ext cx="4206875" cy="197167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BFBFBF"/>
              </a:gs>
              <a:gs pos="50000">
                <a:srgbClr val="F8F8F8"/>
              </a:gs>
              <a:gs pos="100000">
                <a:srgbClr val="BFBFBF"/>
              </a:gs>
            </a:gsLst>
            <a:lin ang="5400000" scaled="1"/>
          </a:gradFill>
          <a:ln w="3810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buFont typeface="Arial" charset="0"/>
              <a:buNone/>
              <a:defRPr/>
            </a:pPr>
            <a:endParaRPr lang="zh-CN">
              <a:solidFill>
                <a:srgbClr val="000000"/>
              </a:solidFill>
              <a:latin typeface="Arial" charset="0"/>
              <a:ea typeface="宋体" charset="0"/>
              <a:cs typeface="宋体" charset="0"/>
              <a:sym typeface="Arial" charset="0"/>
            </a:endParaRPr>
          </a:p>
        </p:txBody>
      </p:sp>
      <p:sp>
        <p:nvSpPr>
          <p:cNvPr id="30727" name="Text Box 8">
            <a:extLst>
              <a:ext uri="{FF2B5EF4-FFF2-40B4-BE49-F238E27FC236}">
                <a16:creationId xmlns:a16="http://schemas.microsoft.com/office/drawing/2014/main" id="{21F3DA47-B76E-443C-90C2-073AE1EAB6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2788" y="3937000"/>
            <a:ext cx="1955800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buFont typeface="Arial" charset="0"/>
              <a:buNone/>
              <a:defRPr/>
            </a:pPr>
            <a:r>
              <a:rPr lang="en-US" altLang="zh-CN" sz="1400">
                <a:solidFill>
                  <a:srgbClr val="FF0000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Themegallery </a:t>
            </a:r>
            <a:endParaRPr lang="zh-CN" altLang="en-US" sz="1400">
              <a:solidFill>
                <a:srgbClr val="FF0000"/>
              </a:solidFill>
              <a:latin typeface="Arial" charset="0"/>
              <a:ea typeface="宋体" charset="0"/>
              <a:cs typeface="宋体" charset="0"/>
              <a:sym typeface="Arial" charset="0"/>
            </a:endParaRPr>
          </a:p>
          <a:p>
            <a:pPr algn="ctr" eaLnBrk="0" hangingPunct="0">
              <a:buFont typeface="Arial" charset="0"/>
              <a:buNone/>
              <a:defRPr/>
            </a:pPr>
            <a:r>
              <a:rPr lang="en-US" altLang="zh-CN" sz="1400">
                <a:solidFill>
                  <a:srgbClr val="1C1C1C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is a Design Digital Content &amp; Contents </a:t>
            </a:r>
            <a:endParaRPr lang="zh-CN" altLang="en-US" sz="1400">
              <a:solidFill>
                <a:srgbClr val="1C1C1C"/>
              </a:solidFill>
              <a:latin typeface="Arial" charset="0"/>
              <a:ea typeface="宋体" charset="0"/>
              <a:cs typeface="宋体" charset="0"/>
              <a:sym typeface="Arial" charset="0"/>
            </a:endParaRPr>
          </a:p>
          <a:p>
            <a:pPr algn="ctr" eaLnBrk="0" hangingPunct="0">
              <a:buFont typeface="Arial" charset="0"/>
              <a:buNone/>
              <a:defRPr/>
            </a:pPr>
            <a:r>
              <a:rPr lang="en-US" altLang="zh-CN" sz="1400">
                <a:solidFill>
                  <a:srgbClr val="1C1C1C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Mall developed</a:t>
            </a:r>
            <a:endParaRPr lang="zh-CN" altLang="en-US" sz="1400">
              <a:solidFill>
                <a:srgbClr val="1C1C1C"/>
              </a:solidFill>
              <a:latin typeface="Arial" charset="0"/>
              <a:ea typeface="宋体" charset="0"/>
              <a:cs typeface="宋体" charset="0"/>
              <a:sym typeface="Arial" charset="0"/>
            </a:endParaRPr>
          </a:p>
          <a:p>
            <a:pPr algn="ctr" eaLnBrk="0" hangingPunct="0">
              <a:buFont typeface="Arial" charset="0"/>
              <a:buNone/>
              <a:defRPr/>
            </a:pPr>
            <a:r>
              <a:rPr lang="en-US" altLang="zh-CN" sz="1400">
                <a:solidFill>
                  <a:srgbClr val="1C1C1C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by Guild Design Inc.</a:t>
            </a: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  <p:pic>
        <p:nvPicPr>
          <p:cNvPr id="30728" name="Picture 9" descr="RY_circle001">
            <a:extLst>
              <a:ext uri="{FF2B5EF4-FFF2-40B4-BE49-F238E27FC236}">
                <a16:creationId xmlns:a16="http://schemas.microsoft.com/office/drawing/2014/main" id="{05658835-EFDA-453D-AE82-1355AC2BF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550" y="2020888"/>
            <a:ext cx="1108075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729" name="Picture 10" descr="LB_circle001">
            <a:extLst>
              <a:ext uri="{FF2B5EF4-FFF2-40B4-BE49-F238E27FC236}">
                <a16:creationId xmlns:a16="http://schemas.microsoft.com/office/drawing/2014/main" id="{256C4A67-9B88-48A0-BB6A-558FAE524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0" y="2020888"/>
            <a:ext cx="1176338" cy="117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730" name="Picture 11" descr="YG_circle001">
            <a:extLst>
              <a:ext uri="{FF2B5EF4-FFF2-40B4-BE49-F238E27FC236}">
                <a16:creationId xmlns:a16="http://schemas.microsoft.com/office/drawing/2014/main" id="{716F4A32-F250-4EFF-98D3-8ADF466A4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995488"/>
            <a:ext cx="1192212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31" name="Text Box 12">
            <a:extLst>
              <a:ext uri="{FF2B5EF4-FFF2-40B4-BE49-F238E27FC236}">
                <a16:creationId xmlns:a16="http://schemas.microsoft.com/office/drawing/2014/main" id="{84989E4B-BD83-4F3C-9C8C-14C6ECF92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325" y="2300288"/>
            <a:ext cx="912813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en-US" altLang="zh-CN" sz="2000">
                <a:solidFill>
                  <a:srgbClr val="D13F11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A</a:t>
            </a:r>
            <a:r>
              <a:rPr lang="en-US" altLang="zh-CN" sz="1400">
                <a:solidFill>
                  <a:srgbClr val="D13F11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 </a:t>
            </a:r>
            <a:endParaRPr lang="zh-CN" altLang="en-US" sz="1400">
              <a:solidFill>
                <a:srgbClr val="D13F11"/>
              </a:solidFill>
              <a:latin typeface="Arial" charset="0"/>
              <a:ea typeface="宋体" charset="0"/>
              <a:cs typeface="宋体" charset="0"/>
              <a:sym typeface="Arial" charset="0"/>
            </a:endParaRP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en-US" altLang="zh-CN" sz="1400">
                <a:solidFill>
                  <a:srgbClr val="5F5F5F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Group</a:t>
            </a: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30732" name="Text Box 13">
            <a:extLst>
              <a:ext uri="{FF2B5EF4-FFF2-40B4-BE49-F238E27FC236}">
                <a16:creationId xmlns:a16="http://schemas.microsoft.com/office/drawing/2014/main" id="{9B5AD84C-68CD-4318-996B-8D306FCFC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2688" y="2300288"/>
            <a:ext cx="914400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en-US" altLang="zh-CN" sz="2000">
                <a:solidFill>
                  <a:srgbClr val="D13F11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C </a:t>
            </a:r>
            <a:endParaRPr lang="zh-CN" altLang="en-US" sz="2000">
              <a:solidFill>
                <a:srgbClr val="D13F11"/>
              </a:solidFill>
              <a:latin typeface="Arial" charset="0"/>
              <a:ea typeface="宋体" charset="0"/>
              <a:cs typeface="宋体" charset="0"/>
              <a:sym typeface="Arial" charset="0"/>
            </a:endParaRP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en-US" altLang="zh-CN" sz="1400">
                <a:solidFill>
                  <a:srgbClr val="5F5F5F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Group</a:t>
            </a: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30733" name="Text Box 14">
            <a:extLst>
              <a:ext uri="{FF2B5EF4-FFF2-40B4-BE49-F238E27FC236}">
                <a16:creationId xmlns:a16="http://schemas.microsoft.com/office/drawing/2014/main" id="{D8E39D87-7868-4A56-9F6F-2DBF974C1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0013" y="2300288"/>
            <a:ext cx="914400" cy="56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en-US" altLang="zh-CN" sz="2000">
                <a:solidFill>
                  <a:srgbClr val="D13F11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B</a:t>
            </a:r>
            <a:r>
              <a:rPr lang="en-US" altLang="zh-CN" sz="1400">
                <a:solidFill>
                  <a:srgbClr val="D13F11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 </a:t>
            </a:r>
            <a:endParaRPr lang="zh-CN" altLang="en-US" sz="1400">
              <a:solidFill>
                <a:srgbClr val="D13F11"/>
              </a:solidFill>
              <a:latin typeface="Arial" charset="0"/>
              <a:ea typeface="宋体" charset="0"/>
              <a:cs typeface="宋体" charset="0"/>
              <a:sym typeface="Arial" charset="0"/>
            </a:endParaRP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en-US" altLang="zh-CN" sz="1400">
                <a:solidFill>
                  <a:srgbClr val="5F5F5F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Group</a:t>
            </a: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  <p:pic>
        <p:nvPicPr>
          <p:cNvPr id="30734" name="Picture 15" descr="O_chevron001">
            <a:extLst>
              <a:ext uri="{FF2B5EF4-FFF2-40B4-BE49-F238E27FC236}">
                <a16:creationId xmlns:a16="http://schemas.microsoft.com/office/drawing/2014/main" id="{2F569247-1DB5-4383-8DFF-5A1343D15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588" y="3408363"/>
            <a:ext cx="412750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735" name="Picture 16" descr="O_chevron001">
            <a:extLst>
              <a:ext uri="{FF2B5EF4-FFF2-40B4-BE49-F238E27FC236}">
                <a16:creationId xmlns:a16="http://schemas.microsoft.com/office/drawing/2014/main" id="{1A5B0D4C-4345-4E32-91DC-5AA6041AF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3408363"/>
            <a:ext cx="412750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736" name="Picture 17" descr="O_chevron001">
            <a:extLst>
              <a:ext uri="{FF2B5EF4-FFF2-40B4-BE49-F238E27FC236}">
                <a16:creationId xmlns:a16="http://schemas.microsoft.com/office/drawing/2014/main" id="{B1F9BCA3-8519-4EA7-94BD-5CB3033AF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0" y="3408363"/>
            <a:ext cx="412750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37" name="Rectangle 18">
            <a:extLst>
              <a:ext uri="{FF2B5EF4-FFF2-40B4-BE49-F238E27FC236}">
                <a16:creationId xmlns:a16="http://schemas.microsoft.com/office/drawing/2014/main" id="{19B196B3-EC75-4867-A68A-45BB2E070A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915988"/>
            <a:ext cx="6629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Clr>
                <a:srgbClr val="D7181F"/>
              </a:buClr>
              <a:buFont typeface="Wingdings" charset="0"/>
              <a:buNone/>
              <a:defRPr/>
            </a:pPr>
            <a:r>
              <a:rPr lang="en-US" altLang="zh-CN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Themegallery is a design Digital Content &amp; Contents Mall developed by Guild Design Inc.</a:t>
            </a: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3">
            <a:extLst>
              <a:ext uri="{FF2B5EF4-FFF2-40B4-BE49-F238E27FC236}">
                <a16:creationId xmlns:a16="http://schemas.microsoft.com/office/drawing/2014/main" id="{875A576C-F83E-4E5C-9E4E-EF5B7BBF15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3025" y="1054100"/>
            <a:ext cx="3343275" cy="427038"/>
          </a:xfrm>
          <a:prstGeom prst="bevel">
            <a:avLst>
              <a:gd name="adj" fmla="val 12639"/>
            </a:avLst>
          </a:prstGeom>
          <a:solidFill>
            <a:srgbClr val="D87AA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 typeface="Arial" charset="0"/>
              <a:buNone/>
              <a:defRPr/>
            </a:pPr>
            <a:endParaRPr lang="zh-CN" b="1">
              <a:solidFill>
                <a:srgbClr val="000000"/>
              </a:solidFill>
              <a:latin typeface="Arial" charset="0"/>
              <a:ea typeface="宋体" charset="0"/>
              <a:cs typeface="宋体" charset="0"/>
              <a:sym typeface="Arial" charset="0"/>
            </a:endParaRPr>
          </a:p>
        </p:txBody>
      </p:sp>
      <p:sp>
        <p:nvSpPr>
          <p:cNvPr id="31747" name="AutoShape 4">
            <a:extLst>
              <a:ext uri="{FF2B5EF4-FFF2-40B4-BE49-F238E27FC236}">
                <a16:creationId xmlns:a16="http://schemas.microsoft.com/office/drawing/2014/main" id="{5143ECF5-DCCD-46E4-8906-68A14A6D31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2900" y="2232025"/>
            <a:ext cx="3343275" cy="427038"/>
          </a:xfrm>
          <a:prstGeom prst="bevel">
            <a:avLst>
              <a:gd name="adj" fmla="val 12639"/>
            </a:avLst>
          </a:prstGeom>
          <a:solidFill>
            <a:srgbClr val="AC8CD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 typeface="Arial" charset="0"/>
              <a:buNone/>
              <a:defRPr/>
            </a:pPr>
            <a:endParaRPr lang="zh-CN" b="1">
              <a:solidFill>
                <a:srgbClr val="000000"/>
              </a:solidFill>
              <a:latin typeface="Arial" charset="0"/>
              <a:ea typeface="宋体" charset="0"/>
              <a:cs typeface="宋体" charset="0"/>
              <a:sym typeface="Arial" charset="0"/>
            </a:endParaRPr>
          </a:p>
        </p:txBody>
      </p:sp>
      <p:sp>
        <p:nvSpPr>
          <p:cNvPr id="31748" name="AutoShape 5">
            <a:extLst>
              <a:ext uri="{FF2B5EF4-FFF2-40B4-BE49-F238E27FC236}">
                <a16:creationId xmlns:a16="http://schemas.microsoft.com/office/drawing/2014/main" id="{5C000256-A08B-4957-932E-1CFC4E565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3402013"/>
            <a:ext cx="3340100" cy="427037"/>
          </a:xfrm>
          <a:prstGeom prst="bevel">
            <a:avLst>
              <a:gd name="adj" fmla="val 10403"/>
            </a:avLst>
          </a:prstGeom>
          <a:solidFill>
            <a:srgbClr val="DA7F7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 typeface="Arial" charset="0"/>
              <a:buNone/>
              <a:defRPr/>
            </a:pPr>
            <a:endParaRPr lang="zh-CN" b="1">
              <a:solidFill>
                <a:srgbClr val="000000"/>
              </a:solidFill>
              <a:latin typeface="Arial" charset="0"/>
              <a:ea typeface="宋体" charset="0"/>
              <a:cs typeface="宋体" charset="0"/>
              <a:sym typeface="Arial" charset="0"/>
            </a:endParaRPr>
          </a:p>
        </p:txBody>
      </p:sp>
      <p:sp>
        <p:nvSpPr>
          <p:cNvPr id="31749" name="AutoShape 6">
            <a:extLst>
              <a:ext uri="{FF2B5EF4-FFF2-40B4-BE49-F238E27FC236}">
                <a16:creationId xmlns:a16="http://schemas.microsoft.com/office/drawing/2014/main" id="{537F675F-2D17-4812-8486-E70E9B1DE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925" y="4592638"/>
            <a:ext cx="3343275" cy="427037"/>
          </a:xfrm>
          <a:prstGeom prst="bevel">
            <a:avLst>
              <a:gd name="adj" fmla="val 12639"/>
            </a:avLst>
          </a:prstGeom>
          <a:solidFill>
            <a:srgbClr val="85A3D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 typeface="Arial" charset="0"/>
              <a:buNone/>
              <a:defRPr/>
            </a:pPr>
            <a:endParaRPr lang="zh-CN" b="1">
              <a:solidFill>
                <a:srgbClr val="000000"/>
              </a:solidFill>
              <a:latin typeface="Arial" charset="0"/>
              <a:ea typeface="宋体" charset="0"/>
              <a:cs typeface="宋体" charset="0"/>
              <a:sym typeface="Arial" charset="0"/>
            </a:endParaRPr>
          </a:p>
        </p:txBody>
      </p:sp>
      <p:sp>
        <p:nvSpPr>
          <p:cNvPr id="43013" name="Freeform 7">
            <a:extLst>
              <a:ext uri="{FF2B5EF4-FFF2-40B4-BE49-F238E27FC236}">
                <a16:creationId xmlns:a16="http://schemas.microsoft.com/office/drawing/2014/main" id="{AEB07B9F-626D-4608-BD10-BCAD129D51D6}"/>
              </a:ext>
            </a:extLst>
          </p:cNvPr>
          <p:cNvSpPr>
            <a:spLocks noChangeArrowheads="1"/>
          </p:cNvSpPr>
          <p:nvPr/>
        </p:nvSpPr>
        <p:spPr bwMode="auto">
          <a:xfrm rot="18320416" flipH="1">
            <a:off x="2774950" y="1452563"/>
            <a:ext cx="1074738" cy="601662"/>
          </a:xfrm>
          <a:custGeom>
            <a:avLst/>
            <a:gdLst>
              <a:gd name="T0" fmla="*/ 0 w 982"/>
              <a:gd name="T1" fmla="*/ 467696592 h 774"/>
              <a:gd name="T2" fmla="*/ 2395725 w 982"/>
              <a:gd name="T3" fmla="*/ 465279839 h 774"/>
              <a:gd name="T4" fmla="*/ 9582898 w 982"/>
              <a:gd name="T5" fmla="*/ 455611270 h 774"/>
              <a:gd name="T6" fmla="*/ 19164702 w 982"/>
              <a:gd name="T7" fmla="*/ 441109195 h 774"/>
              <a:gd name="T8" fmla="*/ 38329403 w 982"/>
              <a:gd name="T9" fmla="*/ 421772835 h 774"/>
              <a:gd name="T10" fmla="*/ 59889830 w 982"/>
              <a:gd name="T11" fmla="*/ 398810957 h 774"/>
              <a:gd name="T12" fmla="*/ 91032060 w 982"/>
              <a:gd name="T13" fmla="*/ 373432325 h 774"/>
              <a:gd name="T14" fmla="*/ 126965739 w 982"/>
              <a:gd name="T15" fmla="*/ 346844928 h 774"/>
              <a:gd name="T16" fmla="*/ 170086591 w 982"/>
              <a:gd name="T17" fmla="*/ 319048766 h 774"/>
              <a:gd name="T18" fmla="*/ 222789247 w 982"/>
              <a:gd name="T19" fmla="*/ 291252603 h 774"/>
              <a:gd name="T20" fmla="*/ 282679077 w 982"/>
              <a:gd name="T21" fmla="*/ 264665206 h 774"/>
              <a:gd name="T22" fmla="*/ 352151805 w 982"/>
              <a:gd name="T23" fmla="*/ 240495340 h 774"/>
              <a:gd name="T24" fmla="*/ 431206337 w 982"/>
              <a:gd name="T25" fmla="*/ 217533461 h 774"/>
              <a:gd name="T26" fmla="*/ 510260868 w 982"/>
              <a:gd name="T27" fmla="*/ 200613855 h 774"/>
              <a:gd name="T28" fmla="*/ 584523951 w 982"/>
              <a:gd name="T29" fmla="*/ 189737299 h 774"/>
              <a:gd name="T30" fmla="*/ 651599859 w 982"/>
              <a:gd name="T31" fmla="*/ 183695027 h 774"/>
              <a:gd name="T32" fmla="*/ 711489689 w 982"/>
              <a:gd name="T33" fmla="*/ 181277496 h 774"/>
              <a:gd name="T34" fmla="*/ 764192345 w 982"/>
              <a:gd name="T35" fmla="*/ 181277496 h 774"/>
              <a:gd name="T36" fmla="*/ 812104647 w 982"/>
              <a:gd name="T37" fmla="*/ 183695027 h 774"/>
              <a:gd name="T38" fmla="*/ 850434051 w 982"/>
              <a:gd name="T39" fmla="*/ 188528533 h 774"/>
              <a:gd name="T40" fmla="*/ 881576280 w 982"/>
              <a:gd name="T41" fmla="*/ 193362818 h 774"/>
              <a:gd name="T42" fmla="*/ 903136707 w 982"/>
              <a:gd name="T43" fmla="*/ 196988336 h 774"/>
              <a:gd name="T44" fmla="*/ 917509959 w 982"/>
              <a:gd name="T45" fmla="*/ 200613855 h 774"/>
              <a:gd name="T46" fmla="*/ 922301408 w 982"/>
              <a:gd name="T47" fmla="*/ 201822621 h 774"/>
              <a:gd name="T48" fmla="*/ 814500372 w 982"/>
              <a:gd name="T49" fmla="*/ 287627084 h 774"/>
              <a:gd name="T50" fmla="*/ 1176233980 w 982"/>
              <a:gd name="T51" fmla="*/ 223575734 h 774"/>
              <a:gd name="T52" fmla="*/ 1092388000 w 982"/>
              <a:gd name="T53" fmla="*/ 0 h 774"/>
              <a:gd name="T54" fmla="*/ 1022916366 w 982"/>
              <a:gd name="T55" fmla="*/ 90638748 h 774"/>
              <a:gd name="T56" fmla="*/ 1018124917 w 982"/>
              <a:gd name="T57" fmla="*/ 89429982 h 774"/>
              <a:gd name="T58" fmla="*/ 1003751665 w 982"/>
              <a:gd name="T59" fmla="*/ 85804464 h 774"/>
              <a:gd name="T60" fmla="*/ 984586963 w 982"/>
              <a:gd name="T61" fmla="*/ 80970957 h 774"/>
              <a:gd name="T62" fmla="*/ 955839363 w 982"/>
              <a:gd name="T63" fmla="*/ 76136673 h 774"/>
              <a:gd name="T64" fmla="*/ 919905684 w 982"/>
              <a:gd name="T65" fmla="*/ 72511154 h 774"/>
              <a:gd name="T66" fmla="*/ 876785926 w 982"/>
              <a:gd name="T67" fmla="*/ 68885635 h 774"/>
              <a:gd name="T68" fmla="*/ 828873624 w 982"/>
              <a:gd name="T69" fmla="*/ 66468882 h 774"/>
              <a:gd name="T70" fmla="*/ 773775244 w 982"/>
              <a:gd name="T71" fmla="*/ 66468882 h 774"/>
              <a:gd name="T72" fmla="*/ 713885414 w 982"/>
              <a:gd name="T73" fmla="*/ 70094400 h 774"/>
              <a:gd name="T74" fmla="*/ 646808410 w 982"/>
              <a:gd name="T75" fmla="*/ 76136673 h 774"/>
              <a:gd name="T76" fmla="*/ 577336777 w 982"/>
              <a:gd name="T77" fmla="*/ 88221994 h 774"/>
              <a:gd name="T78" fmla="*/ 505469419 w 982"/>
              <a:gd name="T79" fmla="*/ 103932835 h 774"/>
              <a:gd name="T80" fmla="*/ 426414888 w 982"/>
              <a:gd name="T81" fmla="*/ 126894713 h 774"/>
              <a:gd name="T82" fmla="*/ 347360356 w 982"/>
              <a:gd name="T83" fmla="*/ 155898864 h 774"/>
              <a:gd name="T84" fmla="*/ 275492998 w 982"/>
              <a:gd name="T85" fmla="*/ 187320545 h 774"/>
              <a:gd name="T86" fmla="*/ 213207444 w 982"/>
              <a:gd name="T87" fmla="*/ 219950215 h 774"/>
              <a:gd name="T88" fmla="*/ 162900512 w 982"/>
              <a:gd name="T89" fmla="*/ 254997415 h 774"/>
              <a:gd name="T90" fmla="*/ 119779660 w 982"/>
              <a:gd name="T91" fmla="*/ 290044615 h 774"/>
              <a:gd name="T92" fmla="*/ 86241705 w 982"/>
              <a:gd name="T93" fmla="*/ 323883050 h 774"/>
              <a:gd name="T94" fmla="*/ 57494105 w 982"/>
              <a:gd name="T95" fmla="*/ 356512719 h 774"/>
              <a:gd name="T96" fmla="*/ 35933679 w 982"/>
              <a:gd name="T97" fmla="*/ 386725635 h 774"/>
              <a:gd name="T98" fmla="*/ 21560426 w 982"/>
              <a:gd name="T99" fmla="*/ 413313032 h 774"/>
              <a:gd name="T100" fmla="*/ 9582898 w 982"/>
              <a:gd name="T101" fmla="*/ 436274911 h 774"/>
              <a:gd name="T102" fmla="*/ 4791449 w 982"/>
              <a:gd name="T103" fmla="*/ 453194517 h 774"/>
              <a:gd name="T104" fmla="*/ 0 w 982"/>
              <a:gd name="T105" fmla="*/ 464071073 h 774"/>
              <a:gd name="T106" fmla="*/ 0 w 982"/>
              <a:gd name="T107" fmla="*/ 467696592 h 77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982"/>
              <a:gd name="T163" fmla="*/ 0 h 774"/>
              <a:gd name="T164" fmla="*/ 982 w 982"/>
              <a:gd name="T165" fmla="*/ 774 h 77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rgbClr val="E7ABAB"/>
              </a:gs>
              <a:gs pos="100000">
                <a:srgbClr val="D0565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014" name="Freeform 8">
            <a:extLst>
              <a:ext uri="{FF2B5EF4-FFF2-40B4-BE49-F238E27FC236}">
                <a16:creationId xmlns:a16="http://schemas.microsoft.com/office/drawing/2014/main" id="{55D05703-31CF-400A-B7E1-D87691BAAB50}"/>
              </a:ext>
            </a:extLst>
          </p:cNvPr>
          <p:cNvSpPr>
            <a:spLocks noChangeArrowheads="1"/>
          </p:cNvSpPr>
          <p:nvPr/>
        </p:nvSpPr>
        <p:spPr bwMode="auto">
          <a:xfrm rot="18320416" flipH="1">
            <a:off x="1739106" y="2616994"/>
            <a:ext cx="1074738" cy="603250"/>
          </a:xfrm>
          <a:custGeom>
            <a:avLst/>
            <a:gdLst>
              <a:gd name="T0" fmla="*/ 0 w 982"/>
              <a:gd name="T1" fmla="*/ 470168685 h 774"/>
              <a:gd name="T2" fmla="*/ 2395725 w 982"/>
              <a:gd name="T3" fmla="*/ 467738539 h 774"/>
              <a:gd name="T4" fmla="*/ 9582898 w 982"/>
              <a:gd name="T5" fmla="*/ 458019511 h 774"/>
              <a:gd name="T6" fmla="*/ 19164702 w 982"/>
              <a:gd name="T7" fmla="*/ 443440969 h 774"/>
              <a:gd name="T8" fmla="*/ 38329403 w 982"/>
              <a:gd name="T9" fmla="*/ 424002134 h 774"/>
              <a:gd name="T10" fmla="*/ 59889830 w 982"/>
              <a:gd name="T11" fmla="*/ 400918859 h 774"/>
              <a:gd name="T12" fmla="*/ 91032060 w 982"/>
              <a:gd name="T13" fmla="*/ 375406216 h 774"/>
              <a:gd name="T14" fmla="*/ 126965739 w 982"/>
              <a:gd name="T15" fmla="*/ 348677721 h 774"/>
              <a:gd name="T16" fmla="*/ 170086591 w 982"/>
              <a:gd name="T17" fmla="*/ 320734931 h 774"/>
              <a:gd name="T18" fmla="*/ 222789247 w 982"/>
              <a:gd name="T19" fmla="*/ 292792142 h 774"/>
              <a:gd name="T20" fmla="*/ 282679077 w 982"/>
              <a:gd name="T21" fmla="*/ 266064426 h 774"/>
              <a:gd name="T22" fmla="*/ 352151805 w 982"/>
              <a:gd name="T23" fmla="*/ 241766077 h 774"/>
              <a:gd name="T24" fmla="*/ 431206337 w 982"/>
              <a:gd name="T25" fmla="*/ 218682801 h 774"/>
              <a:gd name="T26" fmla="*/ 510260868 w 982"/>
              <a:gd name="T27" fmla="*/ 201674113 h 774"/>
              <a:gd name="T28" fmla="*/ 584523951 w 982"/>
              <a:gd name="T29" fmla="*/ 190740012 h 774"/>
              <a:gd name="T30" fmla="*/ 651599859 w 982"/>
              <a:gd name="T31" fmla="*/ 184665425 h 774"/>
              <a:gd name="T32" fmla="*/ 711489689 w 982"/>
              <a:gd name="T33" fmla="*/ 182236057 h 774"/>
              <a:gd name="T34" fmla="*/ 764192345 w 982"/>
              <a:gd name="T35" fmla="*/ 182236057 h 774"/>
              <a:gd name="T36" fmla="*/ 812104647 w 982"/>
              <a:gd name="T37" fmla="*/ 184665425 h 774"/>
              <a:gd name="T38" fmla="*/ 850434051 w 982"/>
              <a:gd name="T39" fmla="*/ 189525718 h 774"/>
              <a:gd name="T40" fmla="*/ 881576280 w 982"/>
              <a:gd name="T41" fmla="*/ 194385232 h 774"/>
              <a:gd name="T42" fmla="*/ 903136707 w 982"/>
              <a:gd name="T43" fmla="*/ 198029672 h 774"/>
              <a:gd name="T44" fmla="*/ 917509959 w 982"/>
              <a:gd name="T45" fmla="*/ 201674113 h 774"/>
              <a:gd name="T46" fmla="*/ 922301408 w 982"/>
              <a:gd name="T47" fmla="*/ 202889186 h 774"/>
              <a:gd name="T48" fmla="*/ 814500372 w 982"/>
              <a:gd name="T49" fmla="*/ 289147701 h 774"/>
              <a:gd name="T50" fmla="*/ 1176233980 w 982"/>
              <a:gd name="T51" fmla="*/ 224757389 h 774"/>
              <a:gd name="T52" fmla="*/ 1092388000 w 982"/>
              <a:gd name="T53" fmla="*/ 0 h 774"/>
              <a:gd name="T54" fmla="*/ 1022916366 w 982"/>
              <a:gd name="T55" fmla="*/ 91118029 h 774"/>
              <a:gd name="T56" fmla="*/ 1018124917 w 982"/>
              <a:gd name="T57" fmla="*/ 89902955 h 774"/>
              <a:gd name="T58" fmla="*/ 1003751665 w 982"/>
              <a:gd name="T59" fmla="*/ 86258515 h 774"/>
              <a:gd name="T60" fmla="*/ 984586963 w 982"/>
              <a:gd name="T61" fmla="*/ 81399001 h 774"/>
              <a:gd name="T62" fmla="*/ 955839363 w 982"/>
              <a:gd name="T63" fmla="*/ 76538708 h 774"/>
              <a:gd name="T64" fmla="*/ 919905684 w 982"/>
              <a:gd name="T65" fmla="*/ 72894267 h 774"/>
              <a:gd name="T66" fmla="*/ 876785926 w 982"/>
              <a:gd name="T67" fmla="*/ 69249827 h 774"/>
              <a:gd name="T68" fmla="*/ 828873624 w 982"/>
              <a:gd name="T69" fmla="*/ 66819680 h 774"/>
              <a:gd name="T70" fmla="*/ 773775244 w 982"/>
              <a:gd name="T71" fmla="*/ 66819680 h 774"/>
              <a:gd name="T72" fmla="*/ 713885414 w 982"/>
              <a:gd name="T73" fmla="*/ 70464900 h 774"/>
              <a:gd name="T74" fmla="*/ 646808410 w 982"/>
              <a:gd name="T75" fmla="*/ 76538708 h 774"/>
              <a:gd name="T76" fmla="*/ 577336777 w 982"/>
              <a:gd name="T77" fmla="*/ 88687882 h 774"/>
              <a:gd name="T78" fmla="*/ 505469419 w 982"/>
              <a:gd name="T79" fmla="*/ 104482276 h 774"/>
              <a:gd name="T80" fmla="*/ 426414888 w 982"/>
              <a:gd name="T81" fmla="*/ 127564773 h 774"/>
              <a:gd name="T82" fmla="*/ 347360356 w 982"/>
              <a:gd name="T83" fmla="*/ 156722635 h 774"/>
              <a:gd name="T84" fmla="*/ 275492998 w 982"/>
              <a:gd name="T85" fmla="*/ 188310645 h 774"/>
              <a:gd name="T86" fmla="*/ 213207444 w 982"/>
              <a:gd name="T87" fmla="*/ 221112948 h 774"/>
              <a:gd name="T88" fmla="*/ 162900512 w 982"/>
              <a:gd name="T89" fmla="*/ 256345398 h 774"/>
              <a:gd name="T90" fmla="*/ 119779660 w 982"/>
              <a:gd name="T91" fmla="*/ 291577848 h 774"/>
              <a:gd name="T92" fmla="*/ 86241705 w 982"/>
              <a:gd name="T93" fmla="*/ 325595224 h 774"/>
              <a:gd name="T94" fmla="*/ 57494105 w 982"/>
              <a:gd name="T95" fmla="*/ 358397528 h 774"/>
              <a:gd name="T96" fmla="*/ 35933679 w 982"/>
              <a:gd name="T97" fmla="*/ 388769684 h 774"/>
              <a:gd name="T98" fmla="*/ 21560426 w 982"/>
              <a:gd name="T99" fmla="*/ 415498180 h 774"/>
              <a:gd name="T100" fmla="*/ 9582898 w 982"/>
              <a:gd name="T101" fmla="*/ 438581455 h 774"/>
              <a:gd name="T102" fmla="*/ 4791449 w 982"/>
              <a:gd name="T103" fmla="*/ 455590144 h 774"/>
              <a:gd name="T104" fmla="*/ 0 w 982"/>
              <a:gd name="T105" fmla="*/ 466524245 h 774"/>
              <a:gd name="T106" fmla="*/ 0 w 982"/>
              <a:gd name="T107" fmla="*/ 470168685 h 77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982"/>
              <a:gd name="T163" fmla="*/ 0 h 774"/>
              <a:gd name="T164" fmla="*/ 982 w 982"/>
              <a:gd name="T165" fmla="*/ 774 h 77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rgbClr val="E7ABAB"/>
              </a:gs>
              <a:gs pos="100000">
                <a:srgbClr val="D0565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015" name="Freeform 9">
            <a:extLst>
              <a:ext uri="{FF2B5EF4-FFF2-40B4-BE49-F238E27FC236}">
                <a16:creationId xmlns:a16="http://schemas.microsoft.com/office/drawing/2014/main" id="{170F860D-1A01-48D6-9D3F-8E4D26DD6CFD}"/>
              </a:ext>
            </a:extLst>
          </p:cNvPr>
          <p:cNvSpPr>
            <a:spLocks noChangeArrowheads="1"/>
          </p:cNvSpPr>
          <p:nvPr/>
        </p:nvSpPr>
        <p:spPr bwMode="auto">
          <a:xfrm rot="18320416" flipH="1">
            <a:off x="803275" y="3825876"/>
            <a:ext cx="1074737" cy="601662"/>
          </a:xfrm>
          <a:custGeom>
            <a:avLst/>
            <a:gdLst>
              <a:gd name="T0" fmla="*/ 0 w 982"/>
              <a:gd name="T1" fmla="*/ 467696592 h 774"/>
              <a:gd name="T2" fmla="*/ 2395722 w 982"/>
              <a:gd name="T3" fmla="*/ 465279839 h 774"/>
              <a:gd name="T4" fmla="*/ 9581795 w 982"/>
              <a:gd name="T5" fmla="*/ 455611270 h 774"/>
              <a:gd name="T6" fmla="*/ 19164684 w 982"/>
              <a:gd name="T7" fmla="*/ 441109195 h 774"/>
              <a:gd name="T8" fmla="*/ 38329368 w 982"/>
              <a:gd name="T9" fmla="*/ 421772835 h 774"/>
              <a:gd name="T10" fmla="*/ 59889774 w 982"/>
              <a:gd name="T11" fmla="*/ 398810957 h 774"/>
              <a:gd name="T12" fmla="*/ 91031975 w 982"/>
              <a:gd name="T13" fmla="*/ 373432325 h 774"/>
              <a:gd name="T14" fmla="*/ 126965621 w 982"/>
              <a:gd name="T15" fmla="*/ 346844928 h 774"/>
              <a:gd name="T16" fmla="*/ 170086433 w 982"/>
              <a:gd name="T17" fmla="*/ 319048766 h 774"/>
              <a:gd name="T18" fmla="*/ 222789040 w 982"/>
              <a:gd name="T19" fmla="*/ 291252603 h 774"/>
              <a:gd name="T20" fmla="*/ 282678814 w 982"/>
              <a:gd name="T21" fmla="*/ 264665206 h 774"/>
              <a:gd name="T22" fmla="*/ 352150383 w 982"/>
              <a:gd name="T23" fmla="*/ 240495340 h 774"/>
              <a:gd name="T24" fmla="*/ 431204841 w 982"/>
              <a:gd name="T25" fmla="*/ 217533461 h 774"/>
              <a:gd name="T26" fmla="*/ 510259299 w 982"/>
              <a:gd name="T27" fmla="*/ 200613855 h 774"/>
              <a:gd name="T28" fmla="*/ 584522312 w 982"/>
              <a:gd name="T29" fmla="*/ 189737299 h 774"/>
              <a:gd name="T30" fmla="*/ 651599253 w 982"/>
              <a:gd name="T31" fmla="*/ 183695027 h 774"/>
              <a:gd name="T32" fmla="*/ 711487933 w 982"/>
              <a:gd name="T33" fmla="*/ 181277496 h 774"/>
              <a:gd name="T34" fmla="*/ 764191634 w 982"/>
              <a:gd name="T35" fmla="*/ 181277496 h 774"/>
              <a:gd name="T36" fmla="*/ 812102797 w 982"/>
              <a:gd name="T37" fmla="*/ 183695027 h 774"/>
              <a:gd name="T38" fmla="*/ 850432165 w 982"/>
              <a:gd name="T39" fmla="*/ 188528533 h 774"/>
              <a:gd name="T40" fmla="*/ 881575460 w 982"/>
              <a:gd name="T41" fmla="*/ 193362818 h 774"/>
              <a:gd name="T42" fmla="*/ 903134772 w 982"/>
              <a:gd name="T43" fmla="*/ 196988336 h 774"/>
              <a:gd name="T44" fmla="*/ 917509106 w 982"/>
              <a:gd name="T45" fmla="*/ 200613855 h 774"/>
              <a:gd name="T46" fmla="*/ 922299456 w 982"/>
              <a:gd name="T47" fmla="*/ 201822621 h 774"/>
              <a:gd name="T48" fmla="*/ 814498519 w 982"/>
              <a:gd name="T49" fmla="*/ 287627084 h 774"/>
              <a:gd name="T50" fmla="*/ 1176231791 w 982"/>
              <a:gd name="T51" fmla="*/ 223575734 h 774"/>
              <a:gd name="T52" fmla="*/ 1092385889 w 982"/>
              <a:gd name="T53" fmla="*/ 0 h 774"/>
              <a:gd name="T54" fmla="*/ 1022914320 w 982"/>
              <a:gd name="T55" fmla="*/ 90638748 h 774"/>
              <a:gd name="T56" fmla="*/ 1018122875 w 982"/>
              <a:gd name="T57" fmla="*/ 89429982 h 774"/>
              <a:gd name="T58" fmla="*/ 1003749636 w 982"/>
              <a:gd name="T59" fmla="*/ 85804464 h 774"/>
              <a:gd name="T60" fmla="*/ 984584952 w 982"/>
              <a:gd name="T61" fmla="*/ 80970957 h 774"/>
              <a:gd name="T62" fmla="*/ 955838474 w 982"/>
              <a:gd name="T63" fmla="*/ 76136673 h 774"/>
              <a:gd name="T64" fmla="*/ 919904828 w 982"/>
              <a:gd name="T65" fmla="*/ 72511154 h 774"/>
              <a:gd name="T66" fmla="*/ 876784016 w 982"/>
              <a:gd name="T67" fmla="*/ 68885635 h 774"/>
              <a:gd name="T68" fmla="*/ 828871759 w 982"/>
              <a:gd name="T69" fmla="*/ 66468882 h 774"/>
              <a:gd name="T70" fmla="*/ 773773429 w 982"/>
              <a:gd name="T71" fmla="*/ 66468882 h 774"/>
              <a:gd name="T72" fmla="*/ 713883655 w 982"/>
              <a:gd name="T73" fmla="*/ 70094400 h 774"/>
              <a:gd name="T74" fmla="*/ 646807809 w 982"/>
              <a:gd name="T75" fmla="*/ 76136673 h 774"/>
              <a:gd name="T76" fmla="*/ 577336240 w 982"/>
              <a:gd name="T77" fmla="*/ 88221994 h 774"/>
              <a:gd name="T78" fmla="*/ 505467854 w 982"/>
              <a:gd name="T79" fmla="*/ 103932835 h 774"/>
              <a:gd name="T80" fmla="*/ 426414491 w 982"/>
              <a:gd name="T81" fmla="*/ 126894713 h 774"/>
              <a:gd name="T82" fmla="*/ 347360033 w 982"/>
              <a:gd name="T83" fmla="*/ 155898864 h 774"/>
              <a:gd name="T84" fmla="*/ 275491647 w 982"/>
              <a:gd name="T85" fmla="*/ 187320545 h 774"/>
              <a:gd name="T86" fmla="*/ 213207245 w 982"/>
              <a:gd name="T87" fmla="*/ 219950215 h 774"/>
              <a:gd name="T88" fmla="*/ 162899266 w 982"/>
              <a:gd name="T89" fmla="*/ 254997415 h 774"/>
              <a:gd name="T90" fmla="*/ 119779548 w 982"/>
              <a:gd name="T91" fmla="*/ 290044615 h 774"/>
              <a:gd name="T92" fmla="*/ 86240530 w 982"/>
              <a:gd name="T93" fmla="*/ 323883050 h 774"/>
              <a:gd name="T94" fmla="*/ 57494052 w 982"/>
              <a:gd name="T95" fmla="*/ 356512719 h 774"/>
              <a:gd name="T96" fmla="*/ 35933646 w 982"/>
              <a:gd name="T97" fmla="*/ 386725635 h 774"/>
              <a:gd name="T98" fmla="*/ 21560406 w 982"/>
              <a:gd name="T99" fmla="*/ 413313032 h 774"/>
              <a:gd name="T100" fmla="*/ 9581795 w 982"/>
              <a:gd name="T101" fmla="*/ 436274911 h 774"/>
              <a:gd name="T102" fmla="*/ 4791445 w 982"/>
              <a:gd name="T103" fmla="*/ 453194517 h 774"/>
              <a:gd name="T104" fmla="*/ 0 w 982"/>
              <a:gd name="T105" fmla="*/ 464071073 h 774"/>
              <a:gd name="T106" fmla="*/ 0 w 982"/>
              <a:gd name="T107" fmla="*/ 467696592 h 77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982"/>
              <a:gd name="T163" fmla="*/ 0 h 774"/>
              <a:gd name="T164" fmla="*/ 982 w 982"/>
              <a:gd name="T165" fmla="*/ 774 h 77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rgbClr val="E7ABAB"/>
              </a:gs>
              <a:gs pos="100000">
                <a:srgbClr val="D0565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53" name="Rectangle 10">
            <a:extLst>
              <a:ext uri="{FF2B5EF4-FFF2-40B4-BE49-F238E27FC236}">
                <a16:creationId xmlns:a16="http://schemas.microsoft.com/office/drawing/2014/main" id="{5BF7C54C-6344-4D08-AA9E-9BDF2D7E1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0850" y="2292350"/>
            <a:ext cx="2044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buFont typeface="Arial" charset="0"/>
              <a:buNone/>
              <a:defRPr/>
            </a:pPr>
            <a:r>
              <a:rPr lang="en-US" altLang="zh-CN" sz="1400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Your text in here</a:t>
            </a: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31754" name="Rectangle 11">
            <a:extLst>
              <a:ext uri="{FF2B5EF4-FFF2-40B4-BE49-F238E27FC236}">
                <a16:creationId xmlns:a16="http://schemas.microsoft.com/office/drawing/2014/main" id="{7FB4E8F2-C9EF-43BC-9330-9367AA214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0975" y="1120775"/>
            <a:ext cx="2041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buFont typeface="Arial" charset="0"/>
              <a:buNone/>
              <a:defRPr/>
            </a:pPr>
            <a:r>
              <a:rPr lang="en-US" altLang="zh-CN" sz="1400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Your text in here</a:t>
            </a: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31755" name="Rectangle 12">
            <a:extLst>
              <a:ext uri="{FF2B5EF4-FFF2-40B4-BE49-F238E27FC236}">
                <a16:creationId xmlns:a16="http://schemas.microsoft.com/office/drawing/2014/main" id="{A75286AF-0422-41F3-9B62-CD26CFAE8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00" y="3454400"/>
            <a:ext cx="2041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buFont typeface="Arial" charset="0"/>
              <a:buNone/>
              <a:defRPr/>
            </a:pPr>
            <a:r>
              <a:rPr lang="en-US" altLang="zh-CN" sz="1400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Your text in here</a:t>
            </a: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31756" name="Rectangle 13">
            <a:extLst>
              <a:ext uri="{FF2B5EF4-FFF2-40B4-BE49-F238E27FC236}">
                <a16:creationId xmlns:a16="http://schemas.microsoft.com/office/drawing/2014/main" id="{36CDBC07-4087-46D4-957E-C53C399D3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300" y="4654550"/>
            <a:ext cx="2041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buFont typeface="Arial" charset="0"/>
              <a:buNone/>
              <a:defRPr/>
            </a:pPr>
            <a:r>
              <a:rPr lang="en-US" altLang="zh-CN" sz="1400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Your text in here</a:t>
            </a: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31757" name="Rectangle 14">
            <a:extLst>
              <a:ext uri="{FF2B5EF4-FFF2-40B4-BE49-F238E27FC236}">
                <a16:creationId xmlns:a16="http://schemas.microsoft.com/office/drawing/2014/main" id="{7BE6527C-FC9A-4195-BF31-C599946B6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3025" y="1520825"/>
            <a:ext cx="163512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  <a:defRPr/>
            </a:pPr>
            <a:r>
              <a:rPr lang="en-US" altLang="zh-CN" sz="1200">
                <a:solidFill>
                  <a:srgbClr val="1C1C1C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 -Your text in here</a:t>
            </a:r>
            <a:endParaRPr lang="zh-CN" altLang="en-US" sz="1200">
              <a:solidFill>
                <a:srgbClr val="1C1C1C"/>
              </a:solidFill>
              <a:latin typeface="Arial" charset="0"/>
              <a:ea typeface="宋体" charset="0"/>
              <a:cs typeface="宋体" charset="0"/>
              <a:sym typeface="Arial" charset="0"/>
            </a:endParaRPr>
          </a:p>
          <a:p>
            <a:pPr eaLnBrk="0" hangingPunct="0">
              <a:buFont typeface="Arial" charset="0"/>
              <a:buNone/>
              <a:defRPr/>
            </a:pPr>
            <a:r>
              <a:rPr lang="en-US" altLang="zh-CN" sz="1200">
                <a:solidFill>
                  <a:srgbClr val="1C1C1C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 -Your text in here</a:t>
            </a:r>
            <a:endParaRPr lang="zh-CN" altLang="en-US" sz="1200">
              <a:solidFill>
                <a:srgbClr val="1C1C1C"/>
              </a:solidFill>
              <a:latin typeface="Arial" charset="0"/>
              <a:ea typeface="宋体" charset="0"/>
              <a:cs typeface="宋体" charset="0"/>
              <a:sym typeface="Arial" charset="0"/>
            </a:endParaRPr>
          </a:p>
          <a:p>
            <a:pPr eaLnBrk="0" hangingPunct="0">
              <a:buFont typeface="Arial" charset="0"/>
              <a:buNone/>
              <a:defRPr/>
            </a:pPr>
            <a:r>
              <a:rPr lang="en-US" altLang="zh-CN" sz="1200" b="1">
                <a:solidFill>
                  <a:srgbClr val="1C1C1C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 </a:t>
            </a:r>
            <a:r>
              <a:rPr lang="en-US" altLang="zh-CN" sz="1200">
                <a:solidFill>
                  <a:srgbClr val="1C1C1C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-Your text in here</a:t>
            </a: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31758" name="Rectangle 15">
            <a:extLst>
              <a:ext uri="{FF2B5EF4-FFF2-40B4-BE49-F238E27FC236}">
                <a16:creationId xmlns:a16="http://schemas.microsoft.com/office/drawing/2014/main" id="{3140A6ED-4E3C-4026-AF53-36A000FE1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2900" y="2720975"/>
            <a:ext cx="168592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  <a:defRPr/>
            </a:pPr>
            <a:r>
              <a:rPr lang="en-US" altLang="zh-CN" sz="1200">
                <a:solidFill>
                  <a:srgbClr val="1C1C1C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 -Your text in here</a:t>
            </a:r>
            <a:endParaRPr lang="zh-CN" altLang="en-US" sz="1200">
              <a:solidFill>
                <a:srgbClr val="1C1C1C"/>
              </a:solidFill>
              <a:latin typeface="Arial" charset="0"/>
              <a:ea typeface="宋体" charset="0"/>
              <a:cs typeface="宋体" charset="0"/>
              <a:sym typeface="Arial" charset="0"/>
            </a:endParaRPr>
          </a:p>
          <a:p>
            <a:pPr eaLnBrk="0" hangingPunct="0">
              <a:buFont typeface="Arial" charset="0"/>
              <a:buNone/>
              <a:defRPr/>
            </a:pPr>
            <a:r>
              <a:rPr lang="en-US" altLang="zh-CN" sz="1200">
                <a:solidFill>
                  <a:srgbClr val="1C1C1C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 -Your text in here</a:t>
            </a:r>
            <a:endParaRPr lang="zh-CN" altLang="en-US" sz="1200">
              <a:solidFill>
                <a:srgbClr val="1C1C1C"/>
              </a:solidFill>
              <a:latin typeface="Arial" charset="0"/>
              <a:ea typeface="宋体" charset="0"/>
              <a:cs typeface="宋体" charset="0"/>
              <a:sym typeface="Arial" charset="0"/>
            </a:endParaRPr>
          </a:p>
          <a:p>
            <a:pPr eaLnBrk="0" hangingPunct="0">
              <a:buFont typeface="Arial" charset="0"/>
              <a:buNone/>
              <a:defRPr/>
            </a:pPr>
            <a:r>
              <a:rPr lang="en-US" altLang="zh-CN" sz="1200" b="1">
                <a:solidFill>
                  <a:srgbClr val="1C1C1C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 </a:t>
            </a:r>
            <a:r>
              <a:rPr lang="en-US" altLang="zh-CN" sz="1200">
                <a:solidFill>
                  <a:srgbClr val="1C1C1C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-Your text in here</a:t>
            </a: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31759" name="Rectangle 16">
            <a:extLst>
              <a:ext uri="{FF2B5EF4-FFF2-40B4-BE49-F238E27FC236}">
                <a16:creationId xmlns:a16="http://schemas.microsoft.com/office/drawing/2014/main" id="{29F09536-C975-42C9-AA70-2739E90AA0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050" y="3892550"/>
            <a:ext cx="168275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  <a:defRPr/>
            </a:pPr>
            <a:r>
              <a:rPr lang="en-US" altLang="zh-CN" sz="1200">
                <a:solidFill>
                  <a:srgbClr val="1C1C1C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 -Your text in here</a:t>
            </a:r>
            <a:endParaRPr lang="zh-CN" altLang="en-US" sz="1200">
              <a:solidFill>
                <a:srgbClr val="1C1C1C"/>
              </a:solidFill>
              <a:latin typeface="Arial" charset="0"/>
              <a:ea typeface="宋体" charset="0"/>
              <a:cs typeface="宋体" charset="0"/>
              <a:sym typeface="Arial" charset="0"/>
            </a:endParaRPr>
          </a:p>
          <a:p>
            <a:pPr eaLnBrk="0" hangingPunct="0">
              <a:buFont typeface="Arial" charset="0"/>
              <a:buNone/>
              <a:defRPr/>
            </a:pPr>
            <a:r>
              <a:rPr lang="en-US" altLang="zh-CN" sz="1200">
                <a:solidFill>
                  <a:srgbClr val="1C1C1C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 -Your text in here</a:t>
            </a:r>
            <a:endParaRPr lang="zh-CN" altLang="en-US" sz="1200">
              <a:solidFill>
                <a:srgbClr val="1C1C1C"/>
              </a:solidFill>
              <a:latin typeface="Arial" charset="0"/>
              <a:ea typeface="宋体" charset="0"/>
              <a:cs typeface="宋体" charset="0"/>
              <a:sym typeface="Arial" charset="0"/>
            </a:endParaRPr>
          </a:p>
          <a:p>
            <a:pPr eaLnBrk="0" hangingPunct="0">
              <a:buFont typeface="Arial" charset="0"/>
              <a:buNone/>
              <a:defRPr/>
            </a:pPr>
            <a:r>
              <a:rPr lang="en-US" altLang="zh-CN" sz="1200" b="1">
                <a:solidFill>
                  <a:srgbClr val="1C1C1C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 </a:t>
            </a:r>
            <a:r>
              <a:rPr lang="en-US" altLang="zh-CN" sz="1200">
                <a:solidFill>
                  <a:srgbClr val="1C1C1C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-Your text in here</a:t>
            </a: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31760" name="Rectangle 17">
            <a:extLst>
              <a:ext uri="{FF2B5EF4-FFF2-40B4-BE49-F238E27FC236}">
                <a16:creationId xmlns:a16="http://schemas.microsoft.com/office/drawing/2014/main" id="{6BC9A8EE-A392-434B-8921-07411CB613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5200" y="5092700"/>
            <a:ext cx="408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  <a:defRPr/>
            </a:pPr>
            <a:r>
              <a:rPr lang="en-US" altLang="zh-CN" sz="1200" b="1">
                <a:solidFill>
                  <a:srgbClr val="1C1C1C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Themegallery</a:t>
            </a:r>
            <a:r>
              <a:rPr lang="en-US" altLang="zh-CN" sz="1200">
                <a:solidFill>
                  <a:srgbClr val="1C1C1C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 is a design Digital Content &amp; Contents Mall developed by Guild Design Inc.</a:t>
            </a: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31761" name="Rectangle 18">
            <a:extLst>
              <a:ext uri="{FF2B5EF4-FFF2-40B4-BE49-F238E27FC236}">
                <a16:creationId xmlns:a16="http://schemas.microsoft.com/office/drawing/2014/main" id="{0528C7BD-6C5D-415F-A6D8-C979201E6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4150" y="1520825"/>
            <a:ext cx="163512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  <a:defRPr/>
            </a:pPr>
            <a:r>
              <a:rPr lang="en-US" altLang="zh-CN" sz="1200">
                <a:solidFill>
                  <a:srgbClr val="1C1C1C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 -Your text in here</a:t>
            </a:r>
            <a:endParaRPr lang="zh-CN" altLang="en-US" sz="1200">
              <a:solidFill>
                <a:srgbClr val="1C1C1C"/>
              </a:solidFill>
              <a:latin typeface="Arial" charset="0"/>
              <a:ea typeface="宋体" charset="0"/>
              <a:cs typeface="宋体" charset="0"/>
              <a:sym typeface="Arial" charset="0"/>
            </a:endParaRPr>
          </a:p>
          <a:p>
            <a:pPr eaLnBrk="0" hangingPunct="0">
              <a:buFont typeface="Arial" charset="0"/>
              <a:buNone/>
              <a:defRPr/>
            </a:pPr>
            <a:r>
              <a:rPr lang="en-US" altLang="zh-CN" sz="1200">
                <a:solidFill>
                  <a:srgbClr val="1C1C1C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 -Your text in here</a:t>
            </a:r>
            <a:endParaRPr lang="zh-CN" altLang="en-US" sz="1200">
              <a:solidFill>
                <a:srgbClr val="1C1C1C"/>
              </a:solidFill>
              <a:latin typeface="Arial" charset="0"/>
              <a:ea typeface="宋体" charset="0"/>
              <a:cs typeface="宋体" charset="0"/>
              <a:sym typeface="Arial" charset="0"/>
            </a:endParaRPr>
          </a:p>
          <a:p>
            <a:pPr eaLnBrk="0" hangingPunct="0">
              <a:buFont typeface="Arial" charset="0"/>
              <a:buNone/>
              <a:defRPr/>
            </a:pPr>
            <a:r>
              <a:rPr lang="en-US" altLang="zh-CN" sz="1200" b="1">
                <a:solidFill>
                  <a:srgbClr val="1C1C1C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 </a:t>
            </a:r>
            <a:r>
              <a:rPr lang="en-US" altLang="zh-CN" sz="1200">
                <a:solidFill>
                  <a:srgbClr val="1C1C1C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-Your text in here</a:t>
            </a: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31762" name="Rectangle 19">
            <a:extLst>
              <a:ext uri="{FF2B5EF4-FFF2-40B4-BE49-F238E27FC236}">
                <a16:creationId xmlns:a16="http://schemas.microsoft.com/office/drawing/2014/main" id="{608BB8D2-3CA1-43A8-9C7B-0A2520AF3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4025" y="2720975"/>
            <a:ext cx="168592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  <a:defRPr/>
            </a:pPr>
            <a:r>
              <a:rPr lang="en-US" altLang="zh-CN" sz="1200">
                <a:solidFill>
                  <a:srgbClr val="1C1C1C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 -Your text in here</a:t>
            </a:r>
            <a:endParaRPr lang="zh-CN" altLang="en-US" sz="1200">
              <a:solidFill>
                <a:srgbClr val="1C1C1C"/>
              </a:solidFill>
              <a:latin typeface="Arial" charset="0"/>
              <a:ea typeface="宋体" charset="0"/>
              <a:cs typeface="宋体" charset="0"/>
              <a:sym typeface="Arial" charset="0"/>
            </a:endParaRPr>
          </a:p>
          <a:p>
            <a:pPr eaLnBrk="0" hangingPunct="0">
              <a:buFont typeface="Arial" charset="0"/>
              <a:buNone/>
              <a:defRPr/>
            </a:pPr>
            <a:r>
              <a:rPr lang="en-US" altLang="zh-CN" sz="1200">
                <a:solidFill>
                  <a:srgbClr val="1C1C1C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 -Your text in here</a:t>
            </a:r>
            <a:endParaRPr lang="zh-CN" altLang="en-US" sz="1200">
              <a:solidFill>
                <a:srgbClr val="1C1C1C"/>
              </a:solidFill>
              <a:latin typeface="Arial" charset="0"/>
              <a:ea typeface="宋体" charset="0"/>
              <a:cs typeface="宋体" charset="0"/>
              <a:sym typeface="Arial" charset="0"/>
            </a:endParaRPr>
          </a:p>
          <a:p>
            <a:pPr eaLnBrk="0" hangingPunct="0">
              <a:buFont typeface="Arial" charset="0"/>
              <a:buNone/>
              <a:defRPr/>
            </a:pPr>
            <a:r>
              <a:rPr lang="en-US" altLang="zh-CN" sz="1200" b="1">
                <a:solidFill>
                  <a:srgbClr val="1C1C1C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 </a:t>
            </a:r>
            <a:r>
              <a:rPr lang="en-US" altLang="zh-CN" sz="1200">
                <a:solidFill>
                  <a:srgbClr val="1C1C1C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-Your text in here</a:t>
            </a: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31763" name="Rectangle 20">
            <a:extLst>
              <a:ext uri="{FF2B5EF4-FFF2-40B4-BE49-F238E27FC236}">
                <a16:creationId xmlns:a16="http://schemas.microsoft.com/office/drawing/2014/main" id="{BE43B139-7F2F-43F3-BD1F-4A2B90A8A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5175" y="3892550"/>
            <a:ext cx="168275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  <a:defRPr/>
            </a:pPr>
            <a:r>
              <a:rPr lang="en-US" altLang="zh-CN" sz="1200">
                <a:solidFill>
                  <a:srgbClr val="1C1C1C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 -Your text in here</a:t>
            </a:r>
            <a:endParaRPr lang="zh-CN" altLang="en-US" sz="1200">
              <a:solidFill>
                <a:srgbClr val="1C1C1C"/>
              </a:solidFill>
              <a:latin typeface="Arial" charset="0"/>
              <a:ea typeface="宋体" charset="0"/>
              <a:cs typeface="宋体" charset="0"/>
              <a:sym typeface="Arial" charset="0"/>
            </a:endParaRPr>
          </a:p>
          <a:p>
            <a:pPr eaLnBrk="0" hangingPunct="0">
              <a:buFont typeface="Arial" charset="0"/>
              <a:buNone/>
              <a:defRPr/>
            </a:pPr>
            <a:r>
              <a:rPr lang="en-US" altLang="zh-CN" sz="1200">
                <a:solidFill>
                  <a:srgbClr val="1C1C1C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 -Your text in here</a:t>
            </a:r>
            <a:endParaRPr lang="zh-CN" altLang="en-US" sz="1200">
              <a:solidFill>
                <a:srgbClr val="1C1C1C"/>
              </a:solidFill>
              <a:latin typeface="Arial" charset="0"/>
              <a:ea typeface="宋体" charset="0"/>
              <a:cs typeface="宋体" charset="0"/>
              <a:sym typeface="Arial" charset="0"/>
            </a:endParaRPr>
          </a:p>
          <a:p>
            <a:pPr eaLnBrk="0" hangingPunct="0">
              <a:buFont typeface="Arial" charset="0"/>
              <a:buNone/>
              <a:defRPr/>
            </a:pPr>
            <a:r>
              <a:rPr lang="en-US" altLang="zh-CN" sz="1200" b="1">
                <a:solidFill>
                  <a:srgbClr val="1C1C1C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 </a:t>
            </a:r>
            <a:r>
              <a:rPr lang="en-US" altLang="zh-CN" sz="1200">
                <a:solidFill>
                  <a:srgbClr val="1C1C1C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-Your text in here</a:t>
            </a: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>
            <a:extLst>
              <a:ext uri="{FF2B5EF4-FFF2-40B4-BE49-F238E27FC236}">
                <a16:creationId xmlns:a16="http://schemas.microsoft.com/office/drawing/2014/main" id="{6A26BE08-5202-4BE3-A895-01B9D89E181A}"/>
              </a:ext>
            </a:extLst>
          </p:cNvPr>
          <p:cNvGrpSpPr>
            <a:grpSpLocks/>
          </p:cNvGrpSpPr>
          <p:nvPr/>
        </p:nvGrpSpPr>
        <p:grpSpPr bwMode="auto">
          <a:xfrm>
            <a:off x="1357313" y="1635125"/>
            <a:ext cx="1036637" cy="1036638"/>
            <a:chOff x="0" y="0"/>
            <a:chExt cx="1036800" cy="1036800"/>
          </a:xfrm>
        </p:grpSpPr>
        <p:sp>
          <p:nvSpPr>
            <p:cNvPr id="16429" name="空心弧 2">
              <a:extLst>
                <a:ext uri="{FF2B5EF4-FFF2-40B4-BE49-F238E27FC236}">
                  <a16:creationId xmlns:a16="http://schemas.microsoft.com/office/drawing/2014/main" id="{79651B29-256D-48AA-AE5E-F3B842F5498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0"/>
              <a:ext cx="1036800" cy="1036800"/>
            </a:xfrm>
            <a:custGeom>
              <a:avLst/>
              <a:gdLst>
                <a:gd name="T0" fmla="*/ 906266 w 1036800"/>
                <a:gd name="T1" fmla="*/ 518958 h 1036800"/>
                <a:gd name="T2" fmla="*/ 518255 w 1036800"/>
                <a:gd name="T3" fmla="*/ 130533 h 1036800"/>
                <a:gd name="T4" fmla="*/ 518400 w 1036800"/>
                <a:gd name="T5" fmla="*/ 518400 h 1036800"/>
                <a:gd name="T6" fmla="*/ 0 60000 65536"/>
                <a:gd name="T7" fmla="*/ 0 60000 65536"/>
                <a:gd name="T8" fmla="*/ 0 60000 65536"/>
                <a:gd name="T9" fmla="*/ 0 w 1036800"/>
                <a:gd name="T10" fmla="*/ 0 h 1036800"/>
                <a:gd name="T11" fmla="*/ 1036800 w 1036800"/>
                <a:gd name="T12" fmla="*/ 1036800 h 10368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36800" h="1036800">
                  <a:moveTo>
                    <a:pt x="1036799" y="519147"/>
                  </a:moveTo>
                  <a:lnTo>
                    <a:pt x="1036799" y="519147"/>
                  </a:lnTo>
                  <a:cubicBezTo>
                    <a:pt x="1036387" y="805159"/>
                    <a:pt x="804412" y="1036799"/>
                    <a:pt x="518400" y="1036800"/>
                  </a:cubicBezTo>
                  <a:cubicBezTo>
                    <a:pt x="232095" y="1036800"/>
                    <a:pt x="0" y="804704"/>
                    <a:pt x="0" y="518400"/>
                  </a:cubicBezTo>
                  <a:cubicBezTo>
                    <a:pt x="-1" y="232171"/>
                    <a:pt x="231977" y="107"/>
                    <a:pt x="518206" y="0"/>
                  </a:cubicBezTo>
                  <a:lnTo>
                    <a:pt x="518304" y="261066"/>
                  </a:lnTo>
                  <a:cubicBezTo>
                    <a:pt x="376219" y="261119"/>
                    <a:pt x="261066" y="376315"/>
                    <a:pt x="261066" y="518399"/>
                  </a:cubicBezTo>
                  <a:cubicBezTo>
                    <a:pt x="261066" y="660521"/>
                    <a:pt x="376278" y="775734"/>
                    <a:pt x="518400" y="775734"/>
                  </a:cubicBezTo>
                  <a:cubicBezTo>
                    <a:pt x="660376" y="775734"/>
                    <a:pt x="775529" y="660747"/>
                    <a:pt x="775733" y="518770"/>
                  </a:cubicBezTo>
                  <a:lnTo>
                    <a:pt x="1036799" y="519147"/>
                  </a:lnTo>
                  <a:close/>
                </a:path>
              </a:pathLst>
            </a:custGeom>
            <a:solidFill>
              <a:srgbClr val="7F7F7F">
                <a:alpha val="78038"/>
              </a:srgbClr>
            </a:solidFill>
            <a:ln w="25400" cap="flat" cmpd="sng">
              <a:solidFill>
                <a:srgbClr val="7F7F7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30" name="空心弧 3">
              <a:extLst>
                <a:ext uri="{FF2B5EF4-FFF2-40B4-BE49-F238E27FC236}">
                  <a16:creationId xmlns:a16="http://schemas.microsoft.com/office/drawing/2014/main" id="{83F660AB-4FF6-42B1-9913-D9ED0463557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0"/>
              <a:ext cx="1036800" cy="1036800"/>
            </a:xfrm>
            <a:custGeom>
              <a:avLst/>
              <a:gdLst>
                <a:gd name="T0" fmla="*/ 519327 w 1036800"/>
                <a:gd name="T1" fmla="*/ 129601 h 1036800"/>
                <a:gd name="T2" fmla="*/ 907200 w 1036800"/>
                <a:gd name="T3" fmla="*/ 518400 h 1036800"/>
                <a:gd name="T4" fmla="*/ 518400 w 1036800"/>
                <a:gd name="T5" fmla="*/ 518400 h 1036800"/>
                <a:gd name="T6" fmla="*/ 0 60000 65536"/>
                <a:gd name="T7" fmla="*/ 0 60000 65536"/>
                <a:gd name="T8" fmla="*/ 0 60000 65536"/>
                <a:gd name="T9" fmla="*/ 0 w 1036800"/>
                <a:gd name="T10" fmla="*/ 0 h 1036800"/>
                <a:gd name="T11" fmla="*/ 1036800 w 1036800"/>
                <a:gd name="T12" fmla="*/ 1036800 h 10368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36800" h="1036800">
                  <a:moveTo>
                    <a:pt x="519636" y="1"/>
                  </a:moveTo>
                  <a:lnTo>
                    <a:pt x="519635" y="1"/>
                  </a:lnTo>
                  <a:cubicBezTo>
                    <a:pt x="805457" y="682"/>
                    <a:pt x="1036800" y="232578"/>
                    <a:pt x="1036800" y="518400"/>
                  </a:cubicBezTo>
                  <a:cubicBezTo>
                    <a:pt x="1036800" y="518400"/>
                    <a:pt x="1036799" y="518400"/>
                    <a:pt x="1036799" y="518400"/>
                  </a:cubicBezTo>
                  <a:lnTo>
                    <a:pt x="777600" y="518400"/>
                  </a:lnTo>
                  <a:cubicBezTo>
                    <a:pt x="777600" y="375488"/>
                    <a:pt x="661927" y="259540"/>
                    <a:pt x="519017" y="259200"/>
                  </a:cubicBezTo>
                  <a:lnTo>
                    <a:pt x="519636" y="1"/>
                  </a:lnTo>
                  <a:close/>
                </a:path>
              </a:pathLst>
            </a:custGeom>
            <a:solidFill>
              <a:srgbClr val="C00000">
                <a:alpha val="78038"/>
              </a:srgbClr>
            </a:solidFill>
            <a:ln w="25400" cap="flat" cmpd="sng">
              <a:solidFill>
                <a:srgbClr val="C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68" name="Rectangle 13">
              <a:extLst>
                <a:ext uri="{FF2B5EF4-FFF2-40B4-BE49-F238E27FC236}">
                  <a16:creationId xmlns:a16="http://schemas.microsoft.com/office/drawing/2014/main" id="{A527A117-11B4-435D-BD4F-8DE8933E6F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811" y="350893"/>
              <a:ext cx="643038" cy="3604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buFont typeface="Arial" charset="0"/>
                <a:buNone/>
                <a:defRPr/>
              </a:pPr>
              <a:r>
                <a:rPr lang="en-US" altLang="zh-CN" sz="2000" b="1">
                  <a:solidFill>
                    <a:srgbClr val="404040"/>
                  </a:solidFill>
                  <a:latin typeface="微软雅黑" charset="0"/>
                  <a:ea typeface="微软雅黑" charset="0"/>
                  <a:cs typeface="微软雅黑" charset="0"/>
                  <a:sym typeface="微软雅黑" charset="0"/>
                </a:rPr>
                <a:t>1.</a:t>
              </a:r>
              <a:endParaRPr lang="zh-CN" altLang="en-US" sz="2000" b="1">
                <a:solidFill>
                  <a:srgbClr val="404040"/>
                </a:solidFill>
                <a:latin typeface="微软雅黑" charset="0"/>
                <a:ea typeface="微软雅黑" charset="0"/>
                <a:cs typeface="微软雅黑" charset="0"/>
                <a:sym typeface="微软雅黑" charset="0"/>
              </a:endParaRPr>
            </a:p>
          </p:txBody>
        </p:sp>
      </p:grpSp>
      <p:grpSp>
        <p:nvGrpSpPr>
          <p:cNvPr id="6150" name="Group 6">
            <a:extLst>
              <a:ext uri="{FF2B5EF4-FFF2-40B4-BE49-F238E27FC236}">
                <a16:creationId xmlns:a16="http://schemas.microsoft.com/office/drawing/2014/main" id="{1209C042-DC50-4A77-8F11-B54136568175}"/>
              </a:ext>
            </a:extLst>
          </p:cNvPr>
          <p:cNvGrpSpPr>
            <a:grpSpLocks/>
          </p:cNvGrpSpPr>
          <p:nvPr/>
        </p:nvGrpSpPr>
        <p:grpSpPr bwMode="auto">
          <a:xfrm>
            <a:off x="3154363" y="1635125"/>
            <a:ext cx="1036637" cy="1036638"/>
            <a:chOff x="0" y="0"/>
            <a:chExt cx="1036800" cy="1036800"/>
          </a:xfrm>
        </p:grpSpPr>
        <p:sp>
          <p:nvSpPr>
            <p:cNvPr id="16426" name="空心弧 4">
              <a:extLst>
                <a:ext uri="{FF2B5EF4-FFF2-40B4-BE49-F238E27FC236}">
                  <a16:creationId xmlns:a16="http://schemas.microsoft.com/office/drawing/2014/main" id="{31975DA9-FDC4-49FA-90AC-9814A5F8124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0"/>
              <a:ext cx="1036800" cy="1036800"/>
            </a:xfrm>
            <a:custGeom>
              <a:avLst/>
              <a:gdLst>
                <a:gd name="T0" fmla="*/ 518030 w 1036800"/>
                <a:gd name="T1" fmla="*/ 906266 h 1036800"/>
                <a:gd name="T2" fmla="*/ 518255 w 1036800"/>
                <a:gd name="T3" fmla="*/ 130533 h 1036800"/>
                <a:gd name="T4" fmla="*/ 518400 w 1036800"/>
                <a:gd name="T5" fmla="*/ 518400 h 1036800"/>
                <a:gd name="T6" fmla="*/ 0 60000 65536"/>
                <a:gd name="T7" fmla="*/ 0 60000 65536"/>
                <a:gd name="T8" fmla="*/ 0 60000 65536"/>
                <a:gd name="T9" fmla="*/ 0 w 1036800"/>
                <a:gd name="T10" fmla="*/ 0 h 1036800"/>
                <a:gd name="T11" fmla="*/ 1036800 w 1036800"/>
                <a:gd name="T12" fmla="*/ 1036800 h 10368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36800" h="1036800">
                  <a:moveTo>
                    <a:pt x="517906" y="1036800"/>
                  </a:moveTo>
                  <a:lnTo>
                    <a:pt x="517906" y="1036799"/>
                  </a:lnTo>
                  <a:cubicBezTo>
                    <a:pt x="231794" y="1036527"/>
                    <a:pt x="0" y="804511"/>
                    <a:pt x="0" y="518400"/>
                  </a:cubicBezTo>
                  <a:cubicBezTo>
                    <a:pt x="-1" y="232171"/>
                    <a:pt x="231977" y="107"/>
                    <a:pt x="518206" y="0"/>
                  </a:cubicBezTo>
                  <a:lnTo>
                    <a:pt x="518304" y="261066"/>
                  </a:lnTo>
                  <a:cubicBezTo>
                    <a:pt x="376219" y="261119"/>
                    <a:pt x="261066" y="376315"/>
                    <a:pt x="261066" y="518399"/>
                  </a:cubicBezTo>
                  <a:cubicBezTo>
                    <a:pt x="261065" y="660425"/>
                    <a:pt x="376129" y="775598"/>
                    <a:pt x="518155" y="775733"/>
                  </a:cubicBezTo>
                  <a:lnTo>
                    <a:pt x="517906" y="1036800"/>
                  </a:lnTo>
                  <a:close/>
                </a:path>
              </a:pathLst>
            </a:custGeom>
            <a:solidFill>
              <a:srgbClr val="7F7F7F">
                <a:alpha val="78038"/>
              </a:srgbClr>
            </a:solidFill>
            <a:ln w="25400" cap="flat" cmpd="sng">
              <a:solidFill>
                <a:srgbClr val="7F7F7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27" name="空心弧 5">
              <a:extLst>
                <a:ext uri="{FF2B5EF4-FFF2-40B4-BE49-F238E27FC236}">
                  <a16:creationId xmlns:a16="http://schemas.microsoft.com/office/drawing/2014/main" id="{9F2E1CE1-DEB7-43B8-A465-A9901ACB61C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0"/>
              <a:ext cx="1036800" cy="1036800"/>
            </a:xfrm>
            <a:custGeom>
              <a:avLst/>
              <a:gdLst>
                <a:gd name="T0" fmla="*/ 519323 w 1036800"/>
                <a:gd name="T1" fmla="*/ 131182 h 1036800"/>
                <a:gd name="T2" fmla="*/ 519734 w 1036800"/>
                <a:gd name="T3" fmla="*/ 905616 h 1036800"/>
                <a:gd name="T4" fmla="*/ 518400 w 1036800"/>
                <a:gd name="T5" fmla="*/ 518400 h 1036800"/>
                <a:gd name="T6" fmla="*/ 0 60000 65536"/>
                <a:gd name="T7" fmla="*/ 0 60000 65536"/>
                <a:gd name="T8" fmla="*/ 0 60000 65536"/>
                <a:gd name="T9" fmla="*/ 0 w 1036800"/>
                <a:gd name="T10" fmla="*/ 0 h 1036800"/>
                <a:gd name="T11" fmla="*/ 1036800 w 1036800"/>
                <a:gd name="T12" fmla="*/ 1036800 h 10368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36800" h="1036800">
                  <a:moveTo>
                    <a:pt x="519636" y="1"/>
                  </a:moveTo>
                  <a:lnTo>
                    <a:pt x="519635" y="1"/>
                  </a:lnTo>
                  <a:cubicBezTo>
                    <a:pt x="805457" y="682"/>
                    <a:pt x="1036800" y="232578"/>
                    <a:pt x="1036800" y="518400"/>
                  </a:cubicBezTo>
                  <a:cubicBezTo>
                    <a:pt x="1036800" y="804007"/>
                    <a:pt x="805790" y="1035813"/>
                    <a:pt x="520185" y="1036796"/>
                  </a:cubicBezTo>
                  <a:lnTo>
                    <a:pt x="519282" y="774436"/>
                  </a:lnTo>
                  <a:cubicBezTo>
                    <a:pt x="660342" y="773950"/>
                    <a:pt x="774438" y="659461"/>
                    <a:pt x="774438" y="518400"/>
                  </a:cubicBezTo>
                  <a:cubicBezTo>
                    <a:pt x="774438" y="377232"/>
                    <a:pt x="660177" y="262699"/>
                    <a:pt x="519009" y="262362"/>
                  </a:cubicBezTo>
                  <a:lnTo>
                    <a:pt x="519636" y="1"/>
                  </a:lnTo>
                  <a:close/>
                </a:path>
              </a:pathLst>
            </a:custGeom>
            <a:solidFill>
              <a:srgbClr val="C00000">
                <a:alpha val="78038"/>
              </a:srgbClr>
            </a:solidFill>
            <a:ln w="25400" cap="flat" cmpd="sng">
              <a:solidFill>
                <a:srgbClr val="C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65" name="Rectangle 13">
              <a:extLst>
                <a:ext uri="{FF2B5EF4-FFF2-40B4-BE49-F238E27FC236}">
                  <a16:creationId xmlns:a16="http://schemas.microsoft.com/office/drawing/2014/main" id="{080B982E-762E-4381-930F-25820D1B21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811" y="350893"/>
              <a:ext cx="643038" cy="3604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buFont typeface="Arial" charset="0"/>
                <a:buNone/>
                <a:defRPr/>
              </a:pPr>
              <a:r>
                <a:rPr lang="en-US" altLang="zh-CN" sz="2000" b="1">
                  <a:solidFill>
                    <a:srgbClr val="404040"/>
                  </a:solidFill>
                  <a:latin typeface="微软雅黑" charset="0"/>
                  <a:ea typeface="微软雅黑" charset="0"/>
                  <a:cs typeface="微软雅黑" charset="0"/>
                  <a:sym typeface="微软雅黑" charset="0"/>
                </a:rPr>
                <a:t>2.</a:t>
              </a:r>
              <a:endParaRPr lang="zh-CN" altLang="en-US" sz="2000" b="1">
                <a:solidFill>
                  <a:srgbClr val="404040"/>
                </a:solidFill>
                <a:latin typeface="微软雅黑" charset="0"/>
                <a:ea typeface="微软雅黑" charset="0"/>
                <a:cs typeface="微软雅黑" charset="0"/>
                <a:sym typeface="微软雅黑" charset="0"/>
              </a:endParaRPr>
            </a:p>
          </p:txBody>
        </p:sp>
      </p:grpSp>
      <p:grpSp>
        <p:nvGrpSpPr>
          <p:cNvPr id="6154" name="Group 10">
            <a:extLst>
              <a:ext uri="{FF2B5EF4-FFF2-40B4-BE49-F238E27FC236}">
                <a16:creationId xmlns:a16="http://schemas.microsoft.com/office/drawing/2014/main" id="{45665088-6ABA-468F-A4A2-01F3A597885C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1635125"/>
            <a:ext cx="1036638" cy="1036638"/>
            <a:chOff x="0" y="0"/>
            <a:chExt cx="1036800" cy="1036800"/>
          </a:xfrm>
        </p:grpSpPr>
        <p:sp>
          <p:nvSpPr>
            <p:cNvPr id="16423" name="空心弧 6">
              <a:extLst>
                <a:ext uri="{FF2B5EF4-FFF2-40B4-BE49-F238E27FC236}">
                  <a16:creationId xmlns:a16="http://schemas.microsoft.com/office/drawing/2014/main" id="{5D5173BE-FD2E-46ED-B661-42A376B319E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0"/>
              <a:ext cx="1036800" cy="1036800"/>
            </a:xfrm>
            <a:custGeom>
              <a:avLst/>
              <a:gdLst>
                <a:gd name="T0" fmla="*/ 130534 w 1036800"/>
                <a:gd name="T1" fmla="*/ 519222 h 1036800"/>
                <a:gd name="T2" fmla="*/ 518255 w 1036800"/>
                <a:gd name="T3" fmla="*/ 130533 h 1036800"/>
                <a:gd name="T4" fmla="*/ 518400 w 1036800"/>
                <a:gd name="T5" fmla="*/ 518400 h 1036800"/>
                <a:gd name="T6" fmla="*/ 0 60000 65536"/>
                <a:gd name="T7" fmla="*/ 0 60000 65536"/>
                <a:gd name="T8" fmla="*/ 0 60000 65536"/>
                <a:gd name="T9" fmla="*/ 0 w 1036800"/>
                <a:gd name="T10" fmla="*/ 0 h 1036800"/>
                <a:gd name="T11" fmla="*/ 1036800 w 1036800"/>
                <a:gd name="T12" fmla="*/ 1036800 h 10368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36800" h="1036800">
                  <a:moveTo>
                    <a:pt x="1" y="519500"/>
                  </a:moveTo>
                  <a:lnTo>
                    <a:pt x="1" y="519499"/>
                  </a:lnTo>
                  <a:cubicBezTo>
                    <a:pt x="0" y="519133"/>
                    <a:pt x="0" y="518766"/>
                    <a:pt x="0" y="518400"/>
                  </a:cubicBezTo>
                  <a:cubicBezTo>
                    <a:pt x="-1" y="232171"/>
                    <a:pt x="231977" y="107"/>
                    <a:pt x="518206" y="0"/>
                  </a:cubicBezTo>
                  <a:lnTo>
                    <a:pt x="518304" y="261066"/>
                  </a:lnTo>
                  <a:cubicBezTo>
                    <a:pt x="376219" y="261119"/>
                    <a:pt x="261066" y="376315"/>
                    <a:pt x="261066" y="518399"/>
                  </a:cubicBezTo>
                  <a:cubicBezTo>
                    <a:pt x="261065" y="518582"/>
                    <a:pt x="261066" y="518764"/>
                    <a:pt x="261066" y="518946"/>
                  </a:cubicBezTo>
                  <a:lnTo>
                    <a:pt x="1" y="519500"/>
                  </a:lnTo>
                  <a:close/>
                </a:path>
              </a:pathLst>
            </a:custGeom>
            <a:solidFill>
              <a:srgbClr val="7F7F7F">
                <a:alpha val="78038"/>
              </a:srgbClr>
            </a:solidFill>
            <a:ln w="25400" cap="flat" cmpd="sng">
              <a:solidFill>
                <a:srgbClr val="7F7F7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24" name="空心弧 7">
              <a:extLst>
                <a:ext uri="{FF2B5EF4-FFF2-40B4-BE49-F238E27FC236}">
                  <a16:creationId xmlns:a16="http://schemas.microsoft.com/office/drawing/2014/main" id="{4B5E111B-7C53-4780-BBF7-90FBECDBB8E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0"/>
              <a:ext cx="1036800" cy="1036800"/>
            </a:xfrm>
            <a:custGeom>
              <a:avLst/>
              <a:gdLst>
                <a:gd name="T0" fmla="*/ 519325 w 1036800"/>
                <a:gd name="T1" fmla="*/ 130482 h 1036800"/>
                <a:gd name="T2" fmla="*/ 130481 w 1036800"/>
                <a:gd name="T3" fmla="*/ 518399 h 1036800"/>
                <a:gd name="T4" fmla="*/ 518400 w 1036800"/>
                <a:gd name="T5" fmla="*/ 518400 h 1036800"/>
                <a:gd name="T6" fmla="*/ 0 60000 65536"/>
                <a:gd name="T7" fmla="*/ 0 60000 65536"/>
                <a:gd name="T8" fmla="*/ 0 60000 65536"/>
                <a:gd name="T9" fmla="*/ 0 w 1036800"/>
                <a:gd name="T10" fmla="*/ 0 h 1036800"/>
                <a:gd name="T11" fmla="*/ 1036800 w 1036800"/>
                <a:gd name="T12" fmla="*/ 1036800 h 10368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36800" h="1036800">
                  <a:moveTo>
                    <a:pt x="519636" y="1"/>
                  </a:moveTo>
                  <a:lnTo>
                    <a:pt x="519635" y="1"/>
                  </a:lnTo>
                  <a:cubicBezTo>
                    <a:pt x="805457" y="682"/>
                    <a:pt x="1036800" y="232578"/>
                    <a:pt x="1036800" y="518400"/>
                  </a:cubicBezTo>
                  <a:cubicBezTo>
                    <a:pt x="1036800" y="804704"/>
                    <a:pt x="804704" y="1036800"/>
                    <a:pt x="518400" y="1036800"/>
                  </a:cubicBezTo>
                  <a:cubicBezTo>
                    <a:pt x="232095" y="1036800"/>
                    <a:pt x="0" y="804704"/>
                    <a:pt x="0" y="518400"/>
                  </a:cubicBezTo>
                  <a:cubicBezTo>
                    <a:pt x="-1" y="518399"/>
                    <a:pt x="0" y="518398"/>
                    <a:pt x="0" y="518398"/>
                  </a:cubicBezTo>
                  <a:lnTo>
                    <a:pt x="260963" y="518400"/>
                  </a:lnTo>
                  <a:cubicBezTo>
                    <a:pt x="260963" y="660578"/>
                    <a:pt x="376221" y="775836"/>
                    <a:pt x="518399" y="775837"/>
                  </a:cubicBezTo>
                  <a:cubicBezTo>
                    <a:pt x="660578" y="775837"/>
                    <a:pt x="775837" y="660578"/>
                    <a:pt x="775837" y="518400"/>
                  </a:cubicBezTo>
                  <a:cubicBezTo>
                    <a:pt x="775837" y="376460"/>
                    <a:pt x="660951" y="261301"/>
                    <a:pt x="519013" y="260963"/>
                  </a:cubicBezTo>
                  <a:lnTo>
                    <a:pt x="519636" y="1"/>
                  </a:lnTo>
                  <a:close/>
                </a:path>
              </a:pathLst>
            </a:custGeom>
            <a:solidFill>
              <a:srgbClr val="C00000">
                <a:alpha val="78038"/>
              </a:srgbClr>
            </a:solidFill>
            <a:ln w="25400" cap="flat" cmpd="sng">
              <a:solidFill>
                <a:srgbClr val="C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62" name="Rectangle 13">
              <a:extLst>
                <a:ext uri="{FF2B5EF4-FFF2-40B4-BE49-F238E27FC236}">
                  <a16:creationId xmlns:a16="http://schemas.microsoft.com/office/drawing/2014/main" id="{18D2567D-1C28-49D5-9747-A3BAC3FD9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811" y="350893"/>
              <a:ext cx="643038" cy="3604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buFont typeface="Arial" charset="0"/>
                <a:buNone/>
                <a:defRPr/>
              </a:pPr>
              <a:r>
                <a:rPr lang="en-US" altLang="zh-CN" sz="2000" b="1">
                  <a:solidFill>
                    <a:srgbClr val="404040"/>
                  </a:solidFill>
                  <a:latin typeface="微软雅黑" charset="0"/>
                  <a:ea typeface="微软雅黑" charset="0"/>
                  <a:cs typeface="微软雅黑" charset="0"/>
                  <a:sym typeface="微软雅黑" charset="0"/>
                </a:rPr>
                <a:t>3.</a:t>
              </a:r>
              <a:endParaRPr lang="zh-CN" altLang="en-US" sz="2000" b="1">
                <a:solidFill>
                  <a:srgbClr val="404040"/>
                </a:solidFill>
                <a:latin typeface="微软雅黑" charset="0"/>
                <a:ea typeface="微软雅黑" charset="0"/>
                <a:cs typeface="微软雅黑" charset="0"/>
                <a:sym typeface="微软雅黑" charset="0"/>
              </a:endParaRPr>
            </a:p>
          </p:txBody>
        </p:sp>
      </p:grpSp>
      <p:grpSp>
        <p:nvGrpSpPr>
          <p:cNvPr id="6158" name="Group 14">
            <a:extLst>
              <a:ext uri="{FF2B5EF4-FFF2-40B4-BE49-F238E27FC236}">
                <a16:creationId xmlns:a16="http://schemas.microsoft.com/office/drawing/2014/main" id="{2C84CE2D-D406-4193-83E6-46DA5011EAE5}"/>
              </a:ext>
            </a:extLst>
          </p:cNvPr>
          <p:cNvGrpSpPr>
            <a:grpSpLocks/>
          </p:cNvGrpSpPr>
          <p:nvPr/>
        </p:nvGrpSpPr>
        <p:grpSpPr bwMode="auto">
          <a:xfrm>
            <a:off x="6750050" y="1635125"/>
            <a:ext cx="1036638" cy="1036638"/>
            <a:chOff x="0" y="0"/>
            <a:chExt cx="1036800" cy="1036800"/>
          </a:xfrm>
        </p:grpSpPr>
        <p:sp>
          <p:nvSpPr>
            <p:cNvPr id="16421" name="同心圆 8">
              <a:extLst>
                <a:ext uri="{FF2B5EF4-FFF2-40B4-BE49-F238E27FC236}">
                  <a16:creationId xmlns:a16="http://schemas.microsoft.com/office/drawing/2014/main" id="{EA33FE43-65F4-433D-89ED-BF88893CEC6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0"/>
              <a:ext cx="1036800" cy="1036800"/>
            </a:xfrm>
            <a:custGeom>
              <a:avLst/>
              <a:gdLst>
                <a:gd name="T0" fmla="*/ 518400 w 1036800"/>
                <a:gd name="T1" fmla="*/ 0 h 1036800"/>
                <a:gd name="T2" fmla="*/ 151836 w 1036800"/>
                <a:gd name="T3" fmla="*/ 151836 h 1036800"/>
                <a:gd name="T4" fmla="*/ 0 w 1036800"/>
                <a:gd name="T5" fmla="*/ 518400 h 1036800"/>
                <a:gd name="T6" fmla="*/ 151836 w 1036800"/>
                <a:gd name="T7" fmla="*/ 884964 h 1036800"/>
                <a:gd name="T8" fmla="*/ 518400 w 1036800"/>
                <a:gd name="T9" fmla="*/ 1036800 h 1036800"/>
                <a:gd name="T10" fmla="*/ 884964 w 1036800"/>
                <a:gd name="T11" fmla="*/ 884964 h 1036800"/>
                <a:gd name="T12" fmla="*/ 1036800 w 1036800"/>
                <a:gd name="T13" fmla="*/ 518400 h 1036800"/>
                <a:gd name="T14" fmla="*/ 884964 w 1036800"/>
                <a:gd name="T15" fmla="*/ 151836 h 10368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36800"/>
                <a:gd name="T25" fmla="*/ 0 h 1036800"/>
                <a:gd name="T26" fmla="*/ 1036800 w 1036800"/>
                <a:gd name="T27" fmla="*/ 1036800 h 10368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36800" h="1036800">
                  <a:moveTo>
                    <a:pt x="0" y="518400"/>
                  </a:moveTo>
                  <a:lnTo>
                    <a:pt x="0" y="518400"/>
                  </a:lnTo>
                  <a:cubicBezTo>
                    <a:pt x="0" y="232095"/>
                    <a:pt x="232095" y="0"/>
                    <a:pt x="518400" y="1"/>
                  </a:cubicBezTo>
                  <a:cubicBezTo>
                    <a:pt x="518400" y="1"/>
                    <a:pt x="518400" y="1"/>
                    <a:pt x="518400" y="1"/>
                  </a:cubicBezTo>
                  <a:cubicBezTo>
                    <a:pt x="804705" y="1"/>
                    <a:pt x="1036800" y="232096"/>
                    <a:pt x="1036800" y="518401"/>
                  </a:cubicBezTo>
                  <a:cubicBezTo>
                    <a:pt x="1036800" y="518401"/>
                    <a:pt x="1036799" y="518401"/>
                    <a:pt x="1036799" y="518401"/>
                  </a:cubicBezTo>
                  <a:lnTo>
                    <a:pt x="1036800" y="518402"/>
                  </a:lnTo>
                  <a:cubicBezTo>
                    <a:pt x="1036800" y="804706"/>
                    <a:pt x="804704" y="1036801"/>
                    <a:pt x="518400" y="1036802"/>
                  </a:cubicBezTo>
                  <a:cubicBezTo>
                    <a:pt x="232095" y="1036802"/>
                    <a:pt x="0" y="804706"/>
                    <a:pt x="0" y="518402"/>
                  </a:cubicBezTo>
                  <a:cubicBezTo>
                    <a:pt x="-1" y="518401"/>
                    <a:pt x="0" y="518401"/>
                    <a:pt x="0" y="518401"/>
                  </a:cubicBezTo>
                  <a:lnTo>
                    <a:pt x="0" y="518400"/>
                  </a:lnTo>
                  <a:close/>
                  <a:moveTo>
                    <a:pt x="259200" y="518400"/>
                  </a:moveTo>
                  <a:lnTo>
                    <a:pt x="259200" y="518400"/>
                  </a:lnTo>
                  <a:cubicBezTo>
                    <a:pt x="259200" y="661552"/>
                    <a:pt x="375247" y="777599"/>
                    <a:pt x="518399" y="777600"/>
                  </a:cubicBezTo>
                  <a:lnTo>
                    <a:pt x="518400" y="777600"/>
                  </a:lnTo>
                  <a:cubicBezTo>
                    <a:pt x="661552" y="777599"/>
                    <a:pt x="777600" y="661552"/>
                    <a:pt x="777600" y="518400"/>
                  </a:cubicBezTo>
                  <a:cubicBezTo>
                    <a:pt x="777600" y="375247"/>
                    <a:pt x="661552" y="259200"/>
                    <a:pt x="518400" y="259200"/>
                  </a:cubicBezTo>
                  <a:lnTo>
                    <a:pt x="518399" y="259200"/>
                  </a:lnTo>
                  <a:cubicBezTo>
                    <a:pt x="375247" y="259200"/>
                    <a:pt x="259200" y="375247"/>
                    <a:pt x="259200" y="518399"/>
                  </a:cubicBezTo>
                  <a:lnTo>
                    <a:pt x="259200" y="518400"/>
                  </a:lnTo>
                  <a:close/>
                </a:path>
              </a:pathLst>
            </a:custGeom>
            <a:solidFill>
              <a:srgbClr val="C00000">
                <a:alpha val="78038"/>
              </a:srgbClr>
            </a:solidFill>
            <a:ln w="25400" cap="flat" cmpd="sng">
              <a:solidFill>
                <a:srgbClr val="C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59" name="Rectangle 13">
              <a:extLst>
                <a:ext uri="{FF2B5EF4-FFF2-40B4-BE49-F238E27FC236}">
                  <a16:creationId xmlns:a16="http://schemas.microsoft.com/office/drawing/2014/main" id="{2D16C33C-3596-41C4-B11A-D6747149D8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811" y="350893"/>
              <a:ext cx="643038" cy="3604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buFont typeface="Arial" charset="0"/>
                <a:buNone/>
                <a:defRPr/>
              </a:pPr>
              <a:r>
                <a:rPr lang="en-US" altLang="zh-CN" sz="2000" b="1">
                  <a:solidFill>
                    <a:srgbClr val="404040"/>
                  </a:solidFill>
                  <a:latin typeface="微软雅黑" charset="0"/>
                  <a:ea typeface="微软雅黑" charset="0"/>
                  <a:cs typeface="微软雅黑" charset="0"/>
                  <a:sym typeface="微软雅黑" charset="0"/>
                </a:rPr>
                <a:t>4.</a:t>
              </a:r>
              <a:endParaRPr lang="zh-CN" altLang="en-US" sz="2000" b="1">
                <a:solidFill>
                  <a:srgbClr val="404040"/>
                </a:solidFill>
                <a:latin typeface="微软雅黑" charset="0"/>
                <a:ea typeface="微软雅黑" charset="0"/>
                <a:cs typeface="微软雅黑" charset="0"/>
                <a:sym typeface="微软雅黑" charset="0"/>
              </a:endParaRPr>
            </a:p>
          </p:txBody>
        </p:sp>
      </p:grpSp>
      <p:grpSp>
        <p:nvGrpSpPr>
          <p:cNvPr id="6161" name="Group 17">
            <a:extLst>
              <a:ext uri="{FF2B5EF4-FFF2-40B4-BE49-F238E27FC236}">
                <a16:creationId xmlns:a16="http://schemas.microsoft.com/office/drawing/2014/main" id="{4911FBEC-7559-44F9-8430-CB88B1BF3348}"/>
              </a:ext>
            </a:extLst>
          </p:cNvPr>
          <p:cNvGrpSpPr>
            <a:grpSpLocks/>
          </p:cNvGrpSpPr>
          <p:nvPr/>
        </p:nvGrpSpPr>
        <p:grpSpPr bwMode="auto">
          <a:xfrm>
            <a:off x="1616075" y="2717800"/>
            <a:ext cx="519113" cy="347663"/>
            <a:chOff x="0" y="0"/>
            <a:chExt cx="576000" cy="385071"/>
          </a:xfrm>
        </p:grpSpPr>
        <p:sp>
          <p:nvSpPr>
            <p:cNvPr id="5156" name="燕尾形 14">
              <a:extLst>
                <a:ext uri="{FF2B5EF4-FFF2-40B4-BE49-F238E27FC236}">
                  <a16:creationId xmlns:a16="http://schemas.microsoft.com/office/drawing/2014/main" id="{6FF2308E-58BE-44A6-A625-E7AC032F902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79864" y="-179864"/>
              <a:ext cx="216273" cy="576000"/>
            </a:xfrm>
            <a:prstGeom prst="chevron">
              <a:avLst>
                <a:gd name="adj" fmla="val 63227"/>
              </a:avLst>
            </a:prstGeom>
            <a:noFill/>
            <a:ln w="12700">
              <a:solidFill>
                <a:srgbClr val="7F7F7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eaLnBrk="0" hangingPunct="0">
                <a:buFont typeface="Arial" charset="0"/>
                <a:buNone/>
                <a:defRPr/>
              </a:pPr>
              <a:endParaRPr lang="zh-CN">
                <a:solidFill>
                  <a:srgbClr val="000000"/>
                </a:solidFill>
                <a:latin typeface="Calibri" charset="0"/>
                <a:ea typeface="宋体" charset="0"/>
                <a:cs typeface="宋体" charset="0"/>
                <a:sym typeface="Calibri" charset="0"/>
              </a:endParaRPr>
            </a:p>
          </p:txBody>
        </p:sp>
        <p:sp>
          <p:nvSpPr>
            <p:cNvPr id="5157" name="燕尾形 15">
              <a:extLst>
                <a:ext uri="{FF2B5EF4-FFF2-40B4-BE49-F238E27FC236}">
                  <a16:creationId xmlns:a16="http://schemas.microsoft.com/office/drawing/2014/main" id="{632EFEFD-D674-4046-8800-DB39282840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79864" y="-11065"/>
              <a:ext cx="216273" cy="576000"/>
            </a:xfrm>
            <a:prstGeom prst="chevron">
              <a:avLst>
                <a:gd name="adj" fmla="val 63227"/>
              </a:avLst>
            </a:prstGeom>
            <a:noFill/>
            <a:ln w="12700">
              <a:solidFill>
                <a:srgbClr val="7F7F7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eaLnBrk="0" hangingPunct="0">
                <a:buFont typeface="Arial" charset="0"/>
                <a:buNone/>
                <a:defRPr/>
              </a:pPr>
              <a:endParaRPr lang="zh-CN">
                <a:solidFill>
                  <a:srgbClr val="000000"/>
                </a:solidFill>
                <a:latin typeface="Calibri" charset="0"/>
                <a:ea typeface="宋体" charset="0"/>
                <a:cs typeface="宋体" charset="0"/>
                <a:sym typeface="Calibri" charset="0"/>
              </a:endParaRPr>
            </a:p>
          </p:txBody>
        </p:sp>
      </p:grpSp>
      <p:grpSp>
        <p:nvGrpSpPr>
          <p:cNvPr id="6164" name="Group 20">
            <a:extLst>
              <a:ext uri="{FF2B5EF4-FFF2-40B4-BE49-F238E27FC236}">
                <a16:creationId xmlns:a16="http://schemas.microsoft.com/office/drawing/2014/main" id="{BA6917BC-413B-4C27-A7FF-BF14EB8A9A24}"/>
              </a:ext>
            </a:extLst>
          </p:cNvPr>
          <p:cNvGrpSpPr>
            <a:grpSpLocks/>
          </p:cNvGrpSpPr>
          <p:nvPr/>
        </p:nvGrpSpPr>
        <p:grpSpPr bwMode="auto">
          <a:xfrm>
            <a:off x="3414713" y="2717800"/>
            <a:ext cx="517525" cy="347663"/>
            <a:chOff x="0" y="0"/>
            <a:chExt cx="576000" cy="385071"/>
          </a:xfrm>
        </p:grpSpPr>
        <p:sp>
          <p:nvSpPr>
            <p:cNvPr id="5154" name="燕尾形 18">
              <a:extLst>
                <a:ext uri="{FF2B5EF4-FFF2-40B4-BE49-F238E27FC236}">
                  <a16:creationId xmlns:a16="http://schemas.microsoft.com/office/drawing/2014/main" id="{8C57112B-E33B-4A92-A447-C4372E35F87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79864" y="-179864"/>
              <a:ext cx="216273" cy="576000"/>
            </a:xfrm>
            <a:prstGeom prst="chevron">
              <a:avLst>
                <a:gd name="adj" fmla="val 63227"/>
              </a:avLst>
            </a:prstGeom>
            <a:noFill/>
            <a:ln w="12700">
              <a:solidFill>
                <a:srgbClr val="7F7F7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eaLnBrk="0" hangingPunct="0">
                <a:buFont typeface="Arial" charset="0"/>
                <a:buNone/>
                <a:defRPr/>
              </a:pPr>
              <a:endParaRPr lang="zh-CN">
                <a:solidFill>
                  <a:srgbClr val="000000"/>
                </a:solidFill>
                <a:latin typeface="Calibri" charset="0"/>
                <a:ea typeface="宋体" charset="0"/>
                <a:cs typeface="宋体" charset="0"/>
                <a:sym typeface="Calibri" charset="0"/>
              </a:endParaRPr>
            </a:p>
          </p:txBody>
        </p:sp>
        <p:sp>
          <p:nvSpPr>
            <p:cNvPr id="5155" name="燕尾形 19">
              <a:extLst>
                <a:ext uri="{FF2B5EF4-FFF2-40B4-BE49-F238E27FC236}">
                  <a16:creationId xmlns:a16="http://schemas.microsoft.com/office/drawing/2014/main" id="{8AFECA6E-3069-4CBD-885B-AEFC42F152D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79864" y="-11065"/>
              <a:ext cx="216273" cy="576000"/>
            </a:xfrm>
            <a:prstGeom prst="chevron">
              <a:avLst>
                <a:gd name="adj" fmla="val 63227"/>
              </a:avLst>
            </a:prstGeom>
            <a:noFill/>
            <a:ln w="12700">
              <a:solidFill>
                <a:srgbClr val="7F7F7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eaLnBrk="0" hangingPunct="0">
                <a:buFont typeface="Arial" charset="0"/>
                <a:buNone/>
                <a:defRPr/>
              </a:pPr>
              <a:endParaRPr lang="zh-CN">
                <a:solidFill>
                  <a:srgbClr val="000000"/>
                </a:solidFill>
                <a:latin typeface="Calibri" charset="0"/>
                <a:ea typeface="宋体" charset="0"/>
                <a:cs typeface="宋体" charset="0"/>
                <a:sym typeface="Calibri" charset="0"/>
              </a:endParaRPr>
            </a:p>
          </p:txBody>
        </p:sp>
      </p:grpSp>
      <p:grpSp>
        <p:nvGrpSpPr>
          <p:cNvPr id="6167" name="Group 23">
            <a:extLst>
              <a:ext uri="{FF2B5EF4-FFF2-40B4-BE49-F238E27FC236}">
                <a16:creationId xmlns:a16="http://schemas.microsoft.com/office/drawing/2014/main" id="{6DF8B046-BB92-4790-B991-2E4D83010B62}"/>
              </a:ext>
            </a:extLst>
          </p:cNvPr>
          <p:cNvGrpSpPr>
            <a:grpSpLocks/>
          </p:cNvGrpSpPr>
          <p:nvPr/>
        </p:nvGrpSpPr>
        <p:grpSpPr bwMode="auto">
          <a:xfrm>
            <a:off x="5211763" y="2717800"/>
            <a:ext cx="517525" cy="347663"/>
            <a:chOff x="0" y="0"/>
            <a:chExt cx="576000" cy="385071"/>
          </a:xfrm>
        </p:grpSpPr>
        <p:sp>
          <p:nvSpPr>
            <p:cNvPr id="5152" name="燕尾形 22">
              <a:extLst>
                <a:ext uri="{FF2B5EF4-FFF2-40B4-BE49-F238E27FC236}">
                  <a16:creationId xmlns:a16="http://schemas.microsoft.com/office/drawing/2014/main" id="{44850021-B871-4C30-86A4-EB49DA18A2C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79864" y="-179864"/>
              <a:ext cx="216273" cy="576000"/>
            </a:xfrm>
            <a:prstGeom prst="chevron">
              <a:avLst>
                <a:gd name="adj" fmla="val 63227"/>
              </a:avLst>
            </a:prstGeom>
            <a:noFill/>
            <a:ln w="12700">
              <a:solidFill>
                <a:srgbClr val="7F7F7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eaLnBrk="0" hangingPunct="0">
                <a:buFont typeface="Arial" charset="0"/>
                <a:buNone/>
                <a:defRPr/>
              </a:pPr>
              <a:endParaRPr lang="zh-CN">
                <a:solidFill>
                  <a:srgbClr val="000000"/>
                </a:solidFill>
                <a:latin typeface="Calibri" charset="0"/>
                <a:ea typeface="宋体" charset="0"/>
                <a:cs typeface="宋体" charset="0"/>
                <a:sym typeface="Calibri" charset="0"/>
              </a:endParaRPr>
            </a:p>
          </p:txBody>
        </p:sp>
        <p:sp>
          <p:nvSpPr>
            <p:cNvPr id="5153" name="燕尾形 23">
              <a:extLst>
                <a:ext uri="{FF2B5EF4-FFF2-40B4-BE49-F238E27FC236}">
                  <a16:creationId xmlns:a16="http://schemas.microsoft.com/office/drawing/2014/main" id="{BDC999D3-0D0F-4B85-A946-0039B23A654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79864" y="-11065"/>
              <a:ext cx="216273" cy="576000"/>
            </a:xfrm>
            <a:prstGeom prst="chevron">
              <a:avLst>
                <a:gd name="adj" fmla="val 63227"/>
              </a:avLst>
            </a:prstGeom>
            <a:noFill/>
            <a:ln w="12700">
              <a:solidFill>
                <a:srgbClr val="7F7F7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eaLnBrk="0" hangingPunct="0">
                <a:buFont typeface="Arial" charset="0"/>
                <a:buNone/>
                <a:defRPr/>
              </a:pPr>
              <a:endParaRPr lang="zh-CN">
                <a:solidFill>
                  <a:srgbClr val="000000"/>
                </a:solidFill>
                <a:latin typeface="Calibri" charset="0"/>
                <a:ea typeface="宋体" charset="0"/>
                <a:cs typeface="宋体" charset="0"/>
                <a:sym typeface="Calibri" charset="0"/>
              </a:endParaRPr>
            </a:p>
          </p:txBody>
        </p:sp>
      </p:grpSp>
      <p:grpSp>
        <p:nvGrpSpPr>
          <p:cNvPr id="6170" name="Group 26">
            <a:extLst>
              <a:ext uri="{FF2B5EF4-FFF2-40B4-BE49-F238E27FC236}">
                <a16:creationId xmlns:a16="http://schemas.microsoft.com/office/drawing/2014/main" id="{A0B2E671-17EA-4EA7-A8F9-4D1BC057147E}"/>
              </a:ext>
            </a:extLst>
          </p:cNvPr>
          <p:cNvGrpSpPr>
            <a:grpSpLocks/>
          </p:cNvGrpSpPr>
          <p:nvPr/>
        </p:nvGrpSpPr>
        <p:grpSpPr bwMode="auto">
          <a:xfrm>
            <a:off x="7008813" y="2717800"/>
            <a:ext cx="519112" cy="347663"/>
            <a:chOff x="0" y="0"/>
            <a:chExt cx="576000" cy="385071"/>
          </a:xfrm>
        </p:grpSpPr>
        <p:sp>
          <p:nvSpPr>
            <p:cNvPr id="5150" name="燕尾形 26">
              <a:extLst>
                <a:ext uri="{FF2B5EF4-FFF2-40B4-BE49-F238E27FC236}">
                  <a16:creationId xmlns:a16="http://schemas.microsoft.com/office/drawing/2014/main" id="{715C6356-49F0-43C1-B778-2AE9DEE9480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79863" y="-179863"/>
              <a:ext cx="216273" cy="576000"/>
            </a:xfrm>
            <a:prstGeom prst="chevron">
              <a:avLst>
                <a:gd name="adj" fmla="val 63227"/>
              </a:avLst>
            </a:prstGeom>
            <a:noFill/>
            <a:ln w="12700">
              <a:solidFill>
                <a:srgbClr val="7F7F7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eaLnBrk="0" hangingPunct="0">
                <a:buFont typeface="Arial" charset="0"/>
                <a:buNone/>
                <a:defRPr/>
              </a:pPr>
              <a:endParaRPr lang="zh-CN">
                <a:solidFill>
                  <a:srgbClr val="000000"/>
                </a:solidFill>
                <a:latin typeface="Calibri" charset="0"/>
                <a:ea typeface="宋体" charset="0"/>
                <a:cs typeface="宋体" charset="0"/>
                <a:sym typeface="Calibri" charset="0"/>
              </a:endParaRPr>
            </a:p>
          </p:txBody>
        </p:sp>
        <p:sp>
          <p:nvSpPr>
            <p:cNvPr id="5151" name="燕尾形 27">
              <a:extLst>
                <a:ext uri="{FF2B5EF4-FFF2-40B4-BE49-F238E27FC236}">
                  <a16:creationId xmlns:a16="http://schemas.microsoft.com/office/drawing/2014/main" id="{82D3E8C6-DDEC-4C53-92F4-45F3CB4577E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79863" y="-11065"/>
              <a:ext cx="216273" cy="576000"/>
            </a:xfrm>
            <a:prstGeom prst="chevron">
              <a:avLst>
                <a:gd name="adj" fmla="val 63227"/>
              </a:avLst>
            </a:prstGeom>
            <a:noFill/>
            <a:ln w="12700">
              <a:solidFill>
                <a:srgbClr val="7F7F7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eaLnBrk="0" hangingPunct="0">
                <a:buFont typeface="Arial" charset="0"/>
                <a:buNone/>
                <a:defRPr/>
              </a:pPr>
              <a:endParaRPr lang="zh-CN">
                <a:solidFill>
                  <a:srgbClr val="000000"/>
                </a:solidFill>
                <a:latin typeface="Calibri" charset="0"/>
                <a:ea typeface="宋体" charset="0"/>
                <a:cs typeface="宋体" charset="0"/>
                <a:sym typeface="Calibri" charset="0"/>
              </a:endParaRPr>
            </a:p>
          </p:txBody>
        </p:sp>
      </p:grpSp>
      <p:grpSp>
        <p:nvGrpSpPr>
          <p:cNvPr id="6173" name="Group 29">
            <a:extLst>
              <a:ext uri="{FF2B5EF4-FFF2-40B4-BE49-F238E27FC236}">
                <a16:creationId xmlns:a16="http://schemas.microsoft.com/office/drawing/2014/main" id="{A1B351A6-F31F-4930-866A-BE973914AB7B}"/>
              </a:ext>
            </a:extLst>
          </p:cNvPr>
          <p:cNvGrpSpPr>
            <a:grpSpLocks/>
          </p:cNvGrpSpPr>
          <p:nvPr/>
        </p:nvGrpSpPr>
        <p:grpSpPr bwMode="auto">
          <a:xfrm>
            <a:off x="1033463" y="3159125"/>
            <a:ext cx="1684337" cy="2428875"/>
            <a:chOff x="0" y="0"/>
            <a:chExt cx="1684800" cy="2430000"/>
          </a:xfrm>
        </p:grpSpPr>
        <p:sp>
          <p:nvSpPr>
            <p:cNvPr id="5146" name="矩形 1">
              <a:extLst>
                <a:ext uri="{FF2B5EF4-FFF2-40B4-BE49-F238E27FC236}">
                  <a16:creationId xmlns:a16="http://schemas.microsoft.com/office/drawing/2014/main" id="{8D50135C-B2C4-45DA-8AA2-A7DEE903EB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684800" cy="2430000"/>
            </a:xfrm>
            <a:prstGeom prst="rect">
              <a:avLst/>
            </a:prstGeom>
            <a:solidFill>
              <a:srgbClr val="7F7F7F">
                <a:alpha val="9019"/>
              </a:srgbClr>
            </a:solidFill>
            <a:ln w="12700">
              <a:solidFill>
                <a:srgbClr val="7F7F7F">
                  <a:alpha val="52156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eaLnBrk="0" hangingPunct="0">
                <a:buFont typeface="Arial" charset="0"/>
                <a:buNone/>
                <a:defRPr/>
              </a:pPr>
              <a:endParaRPr lang="zh-CN">
                <a:solidFill>
                  <a:srgbClr val="FFFFFF"/>
                </a:solidFill>
                <a:latin typeface="Calibri" charset="0"/>
                <a:ea typeface="宋体" charset="0"/>
                <a:cs typeface="宋体" charset="0"/>
                <a:sym typeface="Calibri" charset="0"/>
              </a:endParaRPr>
            </a:p>
          </p:txBody>
        </p:sp>
        <p:sp>
          <p:nvSpPr>
            <p:cNvPr id="5147" name="TextBox 146">
              <a:extLst>
                <a:ext uri="{FF2B5EF4-FFF2-40B4-BE49-F238E27FC236}">
                  <a16:creationId xmlns:a16="http://schemas.microsoft.com/office/drawing/2014/main" id="{71FE50BB-67F3-4F32-9F7B-294B5EE528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31" y="663882"/>
              <a:ext cx="1621283" cy="471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zh-CN" altLang="en-US" sz="14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Click Add Text</a:t>
              </a:r>
              <a:endParaRPr kumimoji="0" lang="en-US" altLang="zh-CN"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/>
              <a:r>
                <a:rPr kumimoji="0" lang="en-US" altLang="zh-CN" sz="1400">
                  <a:solidFill>
                    <a:srgbClr val="404040"/>
                  </a:solidFill>
                  <a:ea typeface="微软雅黑" panose="020B0503020204020204" pitchFamily="34" charset="-122"/>
                  <a:sym typeface="微软雅黑" panose="020B0503020204020204" pitchFamily="34" charset="-122"/>
                </a:rPr>
                <a:t>...</a:t>
              </a:r>
              <a:r>
                <a:rPr kumimoji="0" lang="en-US" altLang="zh-CN" sz="14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</a:t>
              </a:r>
              <a:r>
                <a:rPr kumimoji="0" lang="en-US" altLang="zh-CN" sz="1400">
                  <a:solidFill>
                    <a:srgbClr val="404040"/>
                  </a:solidFill>
                  <a:ea typeface="微软雅黑" panose="020B0503020204020204" pitchFamily="34" charset="-122"/>
                  <a:sym typeface="微软雅黑" panose="020B0503020204020204" pitchFamily="34" charset="-122"/>
                </a:rPr>
                <a:t>...</a:t>
              </a:r>
              <a:endParaRPr kumimoji="0" lang="zh-CN" altLang="en-US" sz="1800"/>
            </a:p>
          </p:txBody>
        </p:sp>
        <p:sp>
          <p:nvSpPr>
            <p:cNvPr id="5148" name="直接连接符 32">
              <a:extLst>
                <a:ext uri="{FF2B5EF4-FFF2-40B4-BE49-F238E27FC236}">
                  <a16:creationId xmlns:a16="http://schemas.microsoft.com/office/drawing/2014/main" id="{186D6E77-6D80-4AAA-B1C0-0B061CA7AD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105" y="535236"/>
              <a:ext cx="1554590" cy="0"/>
            </a:xfrm>
            <a:prstGeom prst="line">
              <a:avLst/>
            </a:prstGeom>
            <a:noFill/>
            <a:ln w="19050">
              <a:solidFill>
                <a:srgbClr val="7F7F7F"/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noFill/>
                </a14:hiddenFill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5149" name="TextBox 146">
              <a:extLst>
                <a:ext uri="{FF2B5EF4-FFF2-40B4-BE49-F238E27FC236}">
                  <a16:creationId xmlns:a16="http://schemas.microsoft.com/office/drawing/2014/main" id="{6EFA649A-408D-46EF-9593-64A4018513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9" y="127059"/>
              <a:ext cx="1621283" cy="276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zh-CN" altLang="en-US" sz="14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Click here to add a title</a:t>
              </a:r>
              <a:endParaRPr kumimoji="0" lang="en-US" altLang="en-US"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6178" name="Group 34">
            <a:extLst>
              <a:ext uri="{FF2B5EF4-FFF2-40B4-BE49-F238E27FC236}">
                <a16:creationId xmlns:a16="http://schemas.microsoft.com/office/drawing/2014/main" id="{6F3E42A9-E810-4F64-8DFF-6EAF0DD66DD1}"/>
              </a:ext>
            </a:extLst>
          </p:cNvPr>
          <p:cNvGrpSpPr>
            <a:grpSpLocks/>
          </p:cNvGrpSpPr>
          <p:nvPr/>
        </p:nvGrpSpPr>
        <p:grpSpPr bwMode="auto">
          <a:xfrm>
            <a:off x="2830513" y="3159125"/>
            <a:ext cx="1684337" cy="2428875"/>
            <a:chOff x="0" y="0"/>
            <a:chExt cx="1684800" cy="2430000"/>
          </a:xfrm>
        </p:grpSpPr>
        <p:sp>
          <p:nvSpPr>
            <p:cNvPr id="5142" name="矩形 16">
              <a:extLst>
                <a:ext uri="{FF2B5EF4-FFF2-40B4-BE49-F238E27FC236}">
                  <a16:creationId xmlns:a16="http://schemas.microsoft.com/office/drawing/2014/main" id="{16791419-0FD1-4C65-9349-6E32EFB8A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684800" cy="2430000"/>
            </a:xfrm>
            <a:prstGeom prst="rect">
              <a:avLst/>
            </a:prstGeom>
            <a:solidFill>
              <a:srgbClr val="7F7F7F">
                <a:alpha val="9019"/>
              </a:srgbClr>
            </a:solidFill>
            <a:ln w="12700">
              <a:solidFill>
                <a:srgbClr val="7F7F7F">
                  <a:alpha val="52156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eaLnBrk="0" hangingPunct="0">
                <a:buFont typeface="Arial" charset="0"/>
                <a:buNone/>
                <a:defRPr/>
              </a:pPr>
              <a:endParaRPr lang="zh-CN">
                <a:solidFill>
                  <a:srgbClr val="FFFFFF"/>
                </a:solidFill>
                <a:latin typeface="Calibri" charset="0"/>
                <a:ea typeface="宋体" charset="0"/>
                <a:cs typeface="宋体" charset="0"/>
                <a:sym typeface="Calibri" charset="0"/>
              </a:endParaRPr>
            </a:p>
          </p:txBody>
        </p:sp>
        <p:sp>
          <p:nvSpPr>
            <p:cNvPr id="5143" name="TextBox 146">
              <a:extLst>
                <a:ext uri="{FF2B5EF4-FFF2-40B4-BE49-F238E27FC236}">
                  <a16:creationId xmlns:a16="http://schemas.microsoft.com/office/drawing/2014/main" id="{95FE244F-6C95-4770-A992-016F13C742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31" y="663882"/>
              <a:ext cx="1621283" cy="471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zh-CN" altLang="en-US" sz="14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Click Add Text</a:t>
              </a:r>
              <a:endParaRPr kumimoji="0" lang="en-US" altLang="zh-CN"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/>
              <a:r>
                <a:rPr kumimoji="0" lang="en-US" altLang="zh-CN" sz="1400">
                  <a:solidFill>
                    <a:srgbClr val="404040"/>
                  </a:solidFill>
                  <a:ea typeface="微软雅黑" panose="020B0503020204020204" pitchFamily="34" charset="-122"/>
                  <a:sym typeface="微软雅黑" panose="020B0503020204020204" pitchFamily="34" charset="-122"/>
                </a:rPr>
                <a:t>...</a:t>
              </a:r>
              <a:r>
                <a:rPr kumimoji="0" lang="en-US" altLang="zh-CN" sz="14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</a:t>
              </a:r>
              <a:r>
                <a:rPr kumimoji="0" lang="en-US" altLang="zh-CN" sz="1400">
                  <a:solidFill>
                    <a:srgbClr val="404040"/>
                  </a:solidFill>
                  <a:ea typeface="微软雅黑" panose="020B0503020204020204" pitchFamily="34" charset="-122"/>
                  <a:sym typeface="微软雅黑" panose="020B0503020204020204" pitchFamily="34" charset="-122"/>
                </a:rPr>
                <a:t>...</a:t>
              </a:r>
              <a:endParaRPr kumimoji="0" lang="zh-CN" altLang="en-US" sz="1800"/>
            </a:p>
          </p:txBody>
        </p:sp>
        <p:sp>
          <p:nvSpPr>
            <p:cNvPr id="5144" name="直接连接符 34">
              <a:extLst>
                <a:ext uri="{FF2B5EF4-FFF2-40B4-BE49-F238E27FC236}">
                  <a16:creationId xmlns:a16="http://schemas.microsoft.com/office/drawing/2014/main" id="{80962721-C4AE-44F5-8492-412ADA6A4C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105" y="535236"/>
              <a:ext cx="1554590" cy="0"/>
            </a:xfrm>
            <a:prstGeom prst="line">
              <a:avLst/>
            </a:prstGeom>
            <a:noFill/>
            <a:ln w="19050">
              <a:solidFill>
                <a:srgbClr val="7F7F7F"/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noFill/>
                </a14:hiddenFill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5145" name="TextBox 146">
              <a:extLst>
                <a:ext uri="{FF2B5EF4-FFF2-40B4-BE49-F238E27FC236}">
                  <a16:creationId xmlns:a16="http://schemas.microsoft.com/office/drawing/2014/main" id="{45F572BC-8D05-476F-9791-2F2443529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9" y="127059"/>
              <a:ext cx="1621283" cy="276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zh-CN" altLang="en-US" sz="14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Click here to add a title</a:t>
              </a:r>
              <a:endParaRPr kumimoji="0" lang="en-US" altLang="en-US"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6183" name="Group 39">
            <a:extLst>
              <a:ext uri="{FF2B5EF4-FFF2-40B4-BE49-F238E27FC236}">
                <a16:creationId xmlns:a16="http://schemas.microsoft.com/office/drawing/2014/main" id="{70C967A0-87E7-4006-83F9-C595C89DD0D1}"/>
              </a:ext>
            </a:extLst>
          </p:cNvPr>
          <p:cNvGrpSpPr>
            <a:grpSpLocks/>
          </p:cNvGrpSpPr>
          <p:nvPr/>
        </p:nvGrpSpPr>
        <p:grpSpPr bwMode="auto">
          <a:xfrm>
            <a:off x="4629150" y="3159125"/>
            <a:ext cx="1684338" cy="2428875"/>
            <a:chOff x="0" y="0"/>
            <a:chExt cx="1684800" cy="2430000"/>
          </a:xfrm>
        </p:grpSpPr>
        <p:sp>
          <p:nvSpPr>
            <p:cNvPr id="5138" name="矩形 20">
              <a:extLst>
                <a:ext uri="{FF2B5EF4-FFF2-40B4-BE49-F238E27FC236}">
                  <a16:creationId xmlns:a16="http://schemas.microsoft.com/office/drawing/2014/main" id="{C93886BF-DEFF-4C0F-94B5-4AFE6B7C9A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684800" cy="2430000"/>
            </a:xfrm>
            <a:prstGeom prst="rect">
              <a:avLst/>
            </a:prstGeom>
            <a:solidFill>
              <a:srgbClr val="7F7F7F">
                <a:alpha val="9019"/>
              </a:srgbClr>
            </a:solidFill>
            <a:ln w="12700">
              <a:solidFill>
                <a:srgbClr val="7F7F7F">
                  <a:alpha val="52156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eaLnBrk="0" hangingPunct="0">
                <a:buFont typeface="Arial" charset="0"/>
                <a:buNone/>
                <a:defRPr/>
              </a:pPr>
              <a:endParaRPr lang="zh-CN">
                <a:solidFill>
                  <a:srgbClr val="FFFFFF"/>
                </a:solidFill>
                <a:latin typeface="Calibri" charset="0"/>
                <a:ea typeface="宋体" charset="0"/>
                <a:cs typeface="宋体" charset="0"/>
                <a:sym typeface="Calibri" charset="0"/>
              </a:endParaRPr>
            </a:p>
          </p:txBody>
        </p:sp>
        <p:sp>
          <p:nvSpPr>
            <p:cNvPr id="5139" name="TextBox 146">
              <a:extLst>
                <a:ext uri="{FF2B5EF4-FFF2-40B4-BE49-F238E27FC236}">
                  <a16:creationId xmlns:a16="http://schemas.microsoft.com/office/drawing/2014/main" id="{34A3A9FE-6847-40B1-89CD-127362DAA2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31" y="663882"/>
              <a:ext cx="1621283" cy="471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zh-CN" altLang="en-US" sz="14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Click Add Text</a:t>
              </a:r>
              <a:endParaRPr kumimoji="0" lang="en-US" altLang="zh-CN"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/>
              <a:r>
                <a:rPr kumimoji="0" lang="en-US" altLang="zh-CN" sz="1400">
                  <a:solidFill>
                    <a:srgbClr val="404040"/>
                  </a:solidFill>
                  <a:ea typeface="微软雅黑" panose="020B0503020204020204" pitchFamily="34" charset="-122"/>
                  <a:sym typeface="微软雅黑" panose="020B0503020204020204" pitchFamily="34" charset="-122"/>
                </a:rPr>
                <a:t>...</a:t>
              </a:r>
              <a:r>
                <a:rPr kumimoji="0" lang="en-US" altLang="zh-CN" sz="14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</a:t>
              </a:r>
              <a:r>
                <a:rPr kumimoji="0" lang="en-US" altLang="zh-CN" sz="1400">
                  <a:solidFill>
                    <a:srgbClr val="404040"/>
                  </a:solidFill>
                  <a:ea typeface="微软雅黑" panose="020B0503020204020204" pitchFamily="34" charset="-122"/>
                  <a:sym typeface="微软雅黑" panose="020B0503020204020204" pitchFamily="34" charset="-122"/>
                </a:rPr>
                <a:t>...</a:t>
              </a:r>
              <a:endParaRPr kumimoji="0" lang="zh-CN" altLang="en-US" sz="1800"/>
            </a:p>
          </p:txBody>
        </p:sp>
        <p:sp>
          <p:nvSpPr>
            <p:cNvPr id="5140" name="直接连接符 36">
              <a:extLst>
                <a:ext uri="{FF2B5EF4-FFF2-40B4-BE49-F238E27FC236}">
                  <a16:creationId xmlns:a16="http://schemas.microsoft.com/office/drawing/2014/main" id="{858CD023-BA96-440B-8B71-A9A888211A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106" y="535236"/>
              <a:ext cx="1554588" cy="0"/>
            </a:xfrm>
            <a:prstGeom prst="line">
              <a:avLst/>
            </a:prstGeom>
            <a:noFill/>
            <a:ln w="19050">
              <a:solidFill>
                <a:srgbClr val="7F7F7F"/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noFill/>
                </a14:hiddenFill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5141" name="TextBox 146">
              <a:extLst>
                <a:ext uri="{FF2B5EF4-FFF2-40B4-BE49-F238E27FC236}">
                  <a16:creationId xmlns:a16="http://schemas.microsoft.com/office/drawing/2014/main" id="{973F6228-6E16-4C53-B37D-E9ED978F1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9" y="127059"/>
              <a:ext cx="1621283" cy="276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zh-CN" altLang="en-US" sz="14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Click here to add a title</a:t>
              </a:r>
              <a:endParaRPr kumimoji="0" lang="en-US" altLang="en-US"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6188" name="Group 44">
            <a:extLst>
              <a:ext uri="{FF2B5EF4-FFF2-40B4-BE49-F238E27FC236}">
                <a16:creationId xmlns:a16="http://schemas.microsoft.com/office/drawing/2014/main" id="{D7529706-5A37-42BE-B9E0-2A74E5C901B6}"/>
              </a:ext>
            </a:extLst>
          </p:cNvPr>
          <p:cNvGrpSpPr>
            <a:grpSpLocks/>
          </p:cNvGrpSpPr>
          <p:nvPr/>
        </p:nvGrpSpPr>
        <p:grpSpPr bwMode="auto">
          <a:xfrm>
            <a:off x="6426200" y="3159125"/>
            <a:ext cx="1684338" cy="2428875"/>
            <a:chOff x="0" y="0"/>
            <a:chExt cx="1684800" cy="2430000"/>
          </a:xfrm>
        </p:grpSpPr>
        <p:sp>
          <p:nvSpPr>
            <p:cNvPr id="5134" name="矩形 24">
              <a:extLst>
                <a:ext uri="{FF2B5EF4-FFF2-40B4-BE49-F238E27FC236}">
                  <a16:creationId xmlns:a16="http://schemas.microsoft.com/office/drawing/2014/main" id="{4C6C5870-2FD0-4C23-AF8D-AFD4E01383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684800" cy="2430000"/>
            </a:xfrm>
            <a:prstGeom prst="rect">
              <a:avLst/>
            </a:prstGeom>
            <a:solidFill>
              <a:srgbClr val="7F7F7F">
                <a:alpha val="9019"/>
              </a:srgbClr>
            </a:solidFill>
            <a:ln w="12700">
              <a:solidFill>
                <a:srgbClr val="7F7F7F">
                  <a:alpha val="52156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eaLnBrk="0" hangingPunct="0">
                <a:buFont typeface="Arial" charset="0"/>
                <a:buNone/>
                <a:defRPr/>
              </a:pPr>
              <a:endParaRPr lang="zh-CN">
                <a:solidFill>
                  <a:srgbClr val="FFFFFF"/>
                </a:solidFill>
                <a:latin typeface="Calibri" charset="0"/>
                <a:ea typeface="宋体" charset="0"/>
                <a:cs typeface="宋体" charset="0"/>
                <a:sym typeface="Calibri" charset="0"/>
              </a:endParaRPr>
            </a:p>
          </p:txBody>
        </p:sp>
        <p:sp>
          <p:nvSpPr>
            <p:cNvPr id="5135" name="TextBox 146">
              <a:extLst>
                <a:ext uri="{FF2B5EF4-FFF2-40B4-BE49-F238E27FC236}">
                  <a16:creationId xmlns:a16="http://schemas.microsoft.com/office/drawing/2014/main" id="{92E98F3A-60F5-43FB-822B-B286E68369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31" y="663882"/>
              <a:ext cx="1621283" cy="471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zh-CN" altLang="en-US" sz="14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Click Add Text</a:t>
              </a:r>
              <a:endParaRPr kumimoji="0" lang="en-US" altLang="zh-CN"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ctr"/>
              <a:r>
                <a:rPr kumimoji="0" lang="en-US" altLang="zh-CN" sz="1400">
                  <a:solidFill>
                    <a:srgbClr val="404040"/>
                  </a:solidFill>
                  <a:ea typeface="微软雅黑" panose="020B0503020204020204" pitchFamily="34" charset="-122"/>
                  <a:sym typeface="微软雅黑" panose="020B0503020204020204" pitchFamily="34" charset="-122"/>
                </a:rPr>
                <a:t>...</a:t>
              </a:r>
              <a:r>
                <a:rPr kumimoji="0" lang="en-US" altLang="zh-CN" sz="14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</a:t>
              </a:r>
              <a:r>
                <a:rPr kumimoji="0" lang="en-US" altLang="zh-CN" sz="1400">
                  <a:solidFill>
                    <a:srgbClr val="404040"/>
                  </a:solidFill>
                  <a:ea typeface="微软雅黑" panose="020B0503020204020204" pitchFamily="34" charset="-122"/>
                  <a:sym typeface="微软雅黑" panose="020B0503020204020204" pitchFamily="34" charset="-122"/>
                </a:rPr>
                <a:t>...</a:t>
              </a:r>
              <a:endParaRPr kumimoji="0" lang="zh-CN" altLang="en-US" sz="1800"/>
            </a:p>
          </p:txBody>
        </p:sp>
        <p:sp>
          <p:nvSpPr>
            <p:cNvPr id="5136" name="直接连接符 38">
              <a:extLst>
                <a:ext uri="{FF2B5EF4-FFF2-40B4-BE49-F238E27FC236}">
                  <a16:creationId xmlns:a16="http://schemas.microsoft.com/office/drawing/2014/main" id="{DB48337B-51FA-40E3-B99A-67EDC101F6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106" y="535236"/>
              <a:ext cx="1554588" cy="0"/>
            </a:xfrm>
            <a:prstGeom prst="line">
              <a:avLst/>
            </a:prstGeom>
            <a:noFill/>
            <a:ln w="19050">
              <a:solidFill>
                <a:srgbClr val="7F7F7F"/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noFill/>
                </a14:hiddenFill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5137" name="TextBox 146">
              <a:extLst>
                <a:ext uri="{FF2B5EF4-FFF2-40B4-BE49-F238E27FC236}">
                  <a16:creationId xmlns:a16="http://schemas.microsoft.com/office/drawing/2014/main" id="{7E6E1F10-91E4-4D32-A6C4-B13DCBF17D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9" y="127059"/>
              <a:ext cx="1621283" cy="276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0" lang="zh-CN" altLang="en-US" sz="14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Click here to add a title</a:t>
              </a:r>
              <a:endParaRPr kumimoji="0" lang="en-US" altLang="en-US"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2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8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5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5" dur="500"/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8" dur="500"/>
                                        <p:tgtEl>
                                          <p:spTgt spid="6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1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4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>
            <a:extLst>
              <a:ext uri="{FF2B5EF4-FFF2-40B4-BE49-F238E27FC236}">
                <a16:creationId xmlns:a16="http://schemas.microsoft.com/office/drawing/2014/main" id="{A0B91F70-4985-4EE3-90DF-B5800028C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0275" y="4287838"/>
            <a:ext cx="3465513" cy="390525"/>
          </a:xfrm>
          <a:prstGeom prst="rect">
            <a:avLst/>
          </a:prstGeom>
          <a:gradFill rotWithShape="1">
            <a:gsLst>
              <a:gs pos="0">
                <a:srgbClr val="D7D7D7"/>
              </a:gs>
              <a:gs pos="100000">
                <a:srgbClr val="F4F4F4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buFont typeface="Arial" charset="0"/>
              <a:buNone/>
              <a:defRPr/>
            </a:pPr>
            <a:endParaRPr lang="zh-CN">
              <a:solidFill>
                <a:srgbClr val="000000"/>
              </a:solidFill>
              <a:latin typeface="Arial" charset="0"/>
              <a:ea typeface="宋体" charset="0"/>
              <a:cs typeface="宋体" charset="0"/>
              <a:sym typeface="Arial" charset="0"/>
            </a:endParaRPr>
          </a:p>
        </p:txBody>
      </p:sp>
      <p:sp>
        <p:nvSpPr>
          <p:cNvPr id="32771" name="Rectangle 4">
            <a:extLst>
              <a:ext uri="{FF2B5EF4-FFF2-40B4-BE49-F238E27FC236}">
                <a16:creationId xmlns:a16="http://schemas.microsoft.com/office/drawing/2014/main" id="{211A4FA0-C219-4799-AB15-13B0C0216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000" y="4287838"/>
            <a:ext cx="3465513" cy="390525"/>
          </a:xfrm>
          <a:prstGeom prst="rect">
            <a:avLst/>
          </a:prstGeom>
          <a:gradFill rotWithShape="1">
            <a:gsLst>
              <a:gs pos="0">
                <a:srgbClr val="D7D7D7"/>
              </a:gs>
              <a:gs pos="100000">
                <a:srgbClr val="F4F4F4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buFont typeface="Arial" charset="0"/>
              <a:buNone/>
              <a:defRPr/>
            </a:pPr>
            <a:endParaRPr lang="zh-CN">
              <a:solidFill>
                <a:srgbClr val="000000"/>
              </a:solidFill>
              <a:latin typeface="Arial" charset="0"/>
              <a:ea typeface="宋体" charset="0"/>
              <a:cs typeface="宋体" charset="0"/>
              <a:sym typeface="Arial" charset="0"/>
            </a:endParaRPr>
          </a:p>
        </p:txBody>
      </p:sp>
      <p:grpSp>
        <p:nvGrpSpPr>
          <p:cNvPr id="44035" name="Group 4">
            <a:extLst>
              <a:ext uri="{FF2B5EF4-FFF2-40B4-BE49-F238E27FC236}">
                <a16:creationId xmlns:a16="http://schemas.microsoft.com/office/drawing/2014/main" id="{23358ACB-2091-4589-9467-7AF0C3BED783}"/>
              </a:ext>
            </a:extLst>
          </p:cNvPr>
          <p:cNvGrpSpPr>
            <a:grpSpLocks/>
          </p:cNvGrpSpPr>
          <p:nvPr/>
        </p:nvGrpSpPr>
        <p:grpSpPr bwMode="auto">
          <a:xfrm>
            <a:off x="2349500" y="3101975"/>
            <a:ext cx="660400" cy="1157288"/>
            <a:chOff x="0" y="0"/>
            <a:chExt cx="592" cy="1034"/>
          </a:xfrm>
        </p:grpSpPr>
        <p:sp>
          <p:nvSpPr>
            <p:cNvPr id="44071" name="Freeform 6">
              <a:extLst>
                <a:ext uri="{FF2B5EF4-FFF2-40B4-BE49-F238E27FC236}">
                  <a16:creationId xmlns:a16="http://schemas.microsoft.com/office/drawing/2014/main" id="{EA9ED83D-385B-4C1E-B768-74C5C154C7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02"/>
              <a:ext cx="592" cy="832"/>
            </a:xfrm>
            <a:custGeom>
              <a:avLst/>
              <a:gdLst>
                <a:gd name="T0" fmla="*/ 575 w 320"/>
                <a:gd name="T1" fmla="*/ 3 h 479"/>
                <a:gd name="T2" fmla="*/ 507 w 320"/>
                <a:gd name="T3" fmla="*/ 99 h 479"/>
                <a:gd name="T4" fmla="*/ 435 w 320"/>
                <a:gd name="T5" fmla="*/ 3 h 479"/>
                <a:gd name="T6" fmla="*/ 241 w 320"/>
                <a:gd name="T7" fmla="*/ 52 h 479"/>
                <a:gd name="T8" fmla="*/ 4 w 320"/>
                <a:gd name="T9" fmla="*/ 525 h 479"/>
                <a:gd name="T10" fmla="*/ 124 w 320"/>
                <a:gd name="T11" fmla="*/ 643 h 479"/>
                <a:gd name="T12" fmla="*/ 294 w 320"/>
                <a:gd name="T13" fmla="*/ 172 h 479"/>
                <a:gd name="T14" fmla="*/ 48 w 320"/>
                <a:gd name="T15" fmla="*/ 1240 h 479"/>
                <a:gd name="T16" fmla="*/ 117 w 320"/>
                <a:gd name="T17" fmla="*/ 1405 h 479"/>
                <a:gd name="T18" fmla="*/ 455 w 320"/>
                <a:gd name="T19" fmla="*/ 1327 h 479"/>
                <a:gd name="T20" fmla="*/ 503 w 320"/>
                <a:gd name="T21" fmla="*/ 700 h 479"/>
                <a:gd name="T22" fmla="*/ 579 w 320"/>
                <a:gd name="T23" fmla="*/ 1325 h 479"/>
                <a:gd name="T24" fmla="*/ 897 w 320"/>
                <a:gd name="T25" fmla="*/ 1412 h 479"/>
                <a:gd name="T26" fmla="*/ 966 w 320"/>
                <a:gd name="T27" fmla="*/ 1228 h 479"/>
                <a:gd name="T28" fmla="*/ 720 w 320"/>
                <a:gd name="T29" fmla="*/ 172 h 479"/>
                <a:gd name="T30" fmla="*/ 788 w 320"/>
                <a:gd name="T31" fmla="*/ 406 h 479"/>
                <a:gd name="T32" fmla="*/ 962 w 320"/>
                <a:gd name="T33" fmla="*/ 712 h 479"/>
                <a:gd name="T34" fmla="*/ 1010 w 320"/>
                <a:gd name="T35" fmla="*/ 488 h 479"/>
                <a:gd name="T36" fmla="*/ 740 w 320"/>
                <a:gd name="T37" fmla="*/ 24 h 479"/>
                <a:gd name="T38" fmla="*/ 575 w 320"/>
                <a:gd name="T39" fmla="*/ 3 h 47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20"/>
                <a:gd name="T61" fmla="*/ 0 h 479"/>
                <a:gd name="T62" fmla="*/ 320 w 320"/>
                <a:gd name="T63" fmla="*/ 479 h 47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20" h="479">
                  <a:moveTo>
                    <a:pt x="168" y="1"/>
                  </a:moveTo>
                  <a:cubicBezTo>
                    <a:pt x="165" y="15"/>
                    <a:pt x="154" y="34"/>
                    <a:pt x="148" y="33"/>
                  </a:cubicBezTo>
                  <a:cubicBezTo>
                    <a:pt x="141" y="33"/>
                    <a:pt x="133" y="15"/>
                    <a:pt x="127" y="1"/>
                  </a:cubicBezTo>
                  <a:cubicBezTo>
                    <a:pt x="105" y="0"/>
                    <a:pt x="88" y="5"/>
                    <a:pt x="70" y="17"/>
                  </a:cubicBezTo>
                  <a:cubicBezTo>
                    <a:pt x="57" y="32"/>
                    <a:pt x="0" y="165"/>
                    <a:pt x="1" y="174"/>
                  </a:cubicBezTo>
                  <a:cubicBezTo>
                    <a:pt x="1" y="183"/>
                    <a:pt x="3" y="212"/>
                    <a:pt x="36" y="213"/>
                  </a:cubicBezTo>
                  <a:cubicBezTo>
                    <a:pt x="63" y="197"/>
                    <a:pt x="86" y="57"/>
                    <a:pt x="86" y="57"/>
                  </a:cubicBezTo>
                  <a:cubicBezTo>
                    <a:pt x="79" y="92"/>
                    <a:pt x="14" y="411"/>
                    <a:pt x="14" y="411"/>
                  </a:cubicBezTo>
                  <a:cubicBezTo>
                    <a:pt x="9" y="452"/>
                    <a:pt x="24" y="464"/>
                    <a:pt x="34" y="466"/>
                  </a:cubicBezTo>
                  <a:cubicBezTo>
                    <a:pt x="55" y="471"/>
                    <a:pt x="114" y="479"/>
                    <a:pt x="133" y="440"/>
                  </a:cubicBezTo>
                  <a:cubicBezTo>
                    <a:pt x="152" y="401"/>
                    <a:pt x="141" y="232"/>
                    <a:pt x="147" y="232"/>
                  </a:cubicBezTo>
                  <a:cubicBezTo>
                    <a:pt x="153" y="232"/>
                    <a:pt x="150" y="400"/>
                    <a:pt x="169" y="439"/>
                  </a:cubicBezTo>
                  <a:cubicBezTo>
                    <a:pt x="188" y="478"/>
                    <a:pt x="243" y="473"/>
                    <a:pt x="262" y="468"/>
                  </a:cubicBezTo>
                  <a:cubicBezTo>
                    <a:pt x="272" y="462"/>
                    <a:pt x="292" y="459"/>
                    <a:pt x="282" y="407"/>
                  </a:cubicBezTo>
                  <a:lnTo>
                    <a:pt x="210" y="57"/>
                  </a:lnTo>
                  <a:cubicBezTo>
                    <a:pt x="201" y="12"/>
                    <a:pt x="218" y="105"/>
                    <a:pt x="230" y="135"/>
                  </a:cubicBezTo>
                  <a:cubicBezTo>
                    <a:pt x="242" y="165"/>
                    <a:pt x="242" y="254"/>
                    <a:pt x="281" y="236"/>
                  </a:cubicBezTo>
                  <a:cubicBezTo>
                    <a:pt x="320" y="218"/>
                    <a:pt x="299" y="180"/>
                    <a:pt x="295" y="162"/>
                  </a:cubicBezTo>
                  <a:cubicBezTo>
                    <a:pt x="288" y="150"/>
                    <a:pt x="237" y="17"/>
                    <a:pt x="216" y="8"/>
                  </a:cubicBezTo>
                  <a:cubicBezTo>
                    <a:pt x="183" y="0"/>
                    <a:pt x="168" y="1"/>
                    <a:pt x="168" y="1"/>
                  </a:cubicBezTo>
                  <a:close/>
                </a:path>
              </a:pathLst>
            </a:custGeom>
            <a:solidFill>
              <a:srgbClr val="D87AA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09" name="Oval 7">
              <a:extLst>
                <a:ext uri="{FF2B5EF4-FFF2-40B4-BE49-F238E27FC236}">
                  <a16:creationId xmlns:a16="http://schemas.microsoft.com/office/drawing/2014/main" id="{1F35E581-264B-4C87-945A-2D1CDF2F323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75" y="0"/>
              <a:ext cx="199" cy="216"/>
            </a:xfrm>
            <a:prstGeom prst="ellipse">
              <a:avLst/>
            </a:prstGeom>
            <a:solidFill>
              <a:srgbClr val="D87AA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Font typeface="Arial" charset="0"/>
                <a:buNone/>
                <a:defRPr/>
              </a:pPr>
              <a:endParaRPr lang="zh-CN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Arial" charset="0"/>
              </a:endParaRPr>
            </a:p>
          </p:txBody>
        </p:sp>
      </p:grpSp>
      <p:sp>
        <p:nvSpPr>
          <p:cNvPr id="32773" name="Text Box 8">
            <a:extLst>
              <a:ext uri="{FF2B5EF4-FFF2-40B4-BE49-F238E27FC236}">
                <a16:creationId xmlns:a16="http://schemas.microsoft.com/office/drawing/2014/main" id="{377722C0-CD91-4021-BB33-37C74EF80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1250" y="4305300"/>
            <a:ext cx="9223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 typeface="Arial" charset="0"/>
              <a:buNone/>
              <a:defRPr/>
            </a:pPr>
            <a:r>
              <a:rPr lang="en-US" altLang="zh-CN" sz="1600">
                <a:solidFill>
                  <a:srgbClr val="080808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2004</a:t>
            </a: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32774" name="Text Box 9">
            <a:extLst>
              <a:ext uri="{FF2B5EF4-FFF2-40B4-BE49-F238E27FC236}">
                <a16:creationId xmlns:a16="http://schemas.microsoft.com/office/drawing/2014/main" id="{D3005252-E1E4-46C5-956D-EC63FEBB9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5650" y="4305300"/>
            <a:ext cx="923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 typeface="Arial" charset="0"/>
              <a:buNone/>
              <a:defRPr/>
            </a:pPr>
            <a:r>
              <a:rPr lang="en-US" altLang="zh-CN" sz="1600">
                <a:solidFill>
                  <a:srgbClr val="080808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2006</a:t>
            </a: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32775" name="Text Box 10">
            <a:extLst>
              <a:ext uri="{FF2B5EF4-FFF2-40B4-BE49-F238E27FC236}">
                <a16:creationId xmlns:a16="http://schemas.microsoft.com/office/drawing/2014/main" id="{A87548BD-1542-47BC-9BD0-B2EB128C4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6888" y="4305300"/>
            <a:ext cx="923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 typeface="Arial" charset="0"/>
              <a:buNone/>
              <a:defRPr/>
            </a:pPr>
            <a:r>
              <a:rPr lang="en-US" altLang="zh-CN" sz="1600">
                <a:solidFill>
                  <a:srgbClr val="080808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2008</a:t>
            </a: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32776" name="Rectangle 11">
            <a:extLst>
              <a:ext uri="{FF2B5EF4-FFF2-40B4-BE49-F238E27FC236}">
                <a16:creationId xmlns:a16="http://schemas.microsoft.com/office/drawing/2014/main" id="{68AD587C-CBB5-4D6D-BB9C-73AA25E9F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338388"/>
            <a:ext cx="21494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Char char="•"/>
              <a:defRPr/>
            </a:pPr>
            <a:r>
              <a:rPr lang="en-US" altLang="zh-CN">
                <a:solidFill>
                  <a:srgbClr val="5C1767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Statistics title</a:t>
            </a: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32777" name="Rectangle 12">
            <a:extLst>
              <a:ext uri="{FF2B5EF4-FFF2-40B4-BE49-F238E27FC236}">
                <a16:creationId xmlns:a16="http://schemas.microsoft.com/office/drawing/2014/main" id="{E9B38179-A38B-4628-AE40-C577F3C73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312988"/>
            <a:ext cx="21494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Char char="•"/>
              <a:defRPr/>
            </a:pPr>
            <a:r>
              <a:rPr lang="en-US" altLang="zh-CN">
                <a:solidFill>
                  <a:srgbClr val="5C1767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Statistics title</a:t>
            </a: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32778" name="Rectangle 13">
            <a:extLst>
              <a:ext uri="{FF2B5EF4-FFF2-40B4-BE49-F238E27FC236}">
                <a16:creationId xmlns:a16="http://schemas.microsoft.com/office/drawing/2014/main" id="{BDC3B970-431D-4359-99BA-91766D85B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668838"/>
            <a:ext cx="793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buFont typeface="Arial" charset="0"/>
              <a:buNone/>
              <a:defRPr/>
            </a:pPr>
            <a:r>
              <a:rPr lang="en-US" altLang="zh-CN" sz="1200">
                <a:solidFill>
                  <a:srgbClr val="080808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(Unit:%)</a:t>
            </a: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32779" name="Rectangle 14">
            <a:extLst>
              <a:ext uri="{FF2B5EF4-FFF2-40B4-BE49-F238E27FC236}">
                <a16:creationId xmlns:a16="http://schemas.microsoft.com/office/drawing/2014/main" id="{DC7F7759-CDB1-425D-918E-8795FAC729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2050" y="4668838"/>
            <a:ext cx="793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buFont typeface="Arial" charset="0"/>
              <a:buNone/>
              <a:defRPr/>
            </a:pPr>
            <a:r>
              <a:rPr lang="en-US" altLang="zh-CN" sz="1200">
                <a:solidFill>
                  <a:srgbClr val="080808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(Unit:%)</a:t>
            </a: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32780" name="Rectangle 15">
            <a:extLst>
              <a:ext uri="{FF2B5EF4-FFF2-40B4-BE49-F238E27FC236}">
                <a16:creationId xmlns:a16="http://schemas.microsoft.com/office/drawing/2014/main" id="{25FB4E54-B94D-4057-AE07-75187C99C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" y="4651375"/>
            <a:ext cx="24765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buFont typeface="Arial" charset="0"/>
              <a:buNone/>
              <a:defRPr/>
            </a:pPr>
            <a:r>
              <a:rPr lang="en-US" altLang="zh-CN" sz="1200">
                <a:solidFill>
                  <a:srgbClr val="080808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* Statistics Agency Statistics</a:t>
            </a: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32781" name="Rectangle 16">
            <a:extLst>
              <a:ext uri="{FF2B5EF4-FFF2-40B4-BE49-F238E27FC236}">
                <a16:creationId xmlns:a16="http://schemas.microsoft.com/office/drawing/2014/main" id="{A9285E68-03DA-47CA-832B-A6ADC9915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6300" y="4660900"/>
            <a:ext cx="24765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buFont typeface="Arial" charset="0"/>
              <a:buNone/>
              <a:defRPr/>
            </a:pPr>
            <a:r>
              <a:rPr lang="en-US" altLang="zh-CN" sz="1200">
                <a:solidFill>
                  <a:srgbClr val="080808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* Statistics Agency Statistics</a:t>
            </a: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32782" name="Text Box 17">
            <a:extLst>
              <a:ext uri="{FF2B5EF4-FFF2-40B4-BE49-F238E27FC236}">
                <a16:creationId xmlns:a16="http://schemas.microsoft.com/office/drawing/2014/main" id="{FFCB1E36-AF1E-4D7B-B63E-C81E247AD5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7438" y="3413125"/>
            <a:ext cx="6556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 typeface="Arial" charset="0"/>
              <a:buNone/>
              <a:defRPr/>
            </a:pPr>
            <a:r>
              <a:rPr lang="en-US" altLang="zh-CN" sz="1600">
                <a:solidFill>
                  <a:srgbClr val="FEFEFE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50%</a:t>
            </a: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32783" name="Text Box 18">
            <a:extLst>
              <a:ext uri="{FF2B5EF4-FFF2-40B4-BE49-F238E27FC236}">
                <a16:creationId xmlns:a16="http://schemas.microsoft.com/office/drawing/2014/main" id="{25FEF037-6A25-47A6-BF9B-F3DA6808AA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9050" y="4305300"/>
            <a:ext cx="9223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 typeface="Arial" charset="0"/>
              <a:buNone/>
              <a:defRPr/>
            </a:pPr>
            <a:r>
              <a:rPr lang="en-US" altLang="zh-CN" sz="1600">
                <a:solidFill>
                  <a:srgbClr val="080808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2004</a:t>
            </a: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32784" name="Text Box 19">
            <a:extLst>
              <a:ext uri="{FF2B5EF4-FFF2-40B4-BE49-F238E27FC236}">
                <a16:creationId xmlns:a16="http://schemas.microsoft.com/office/drawing/2014/main" id="{6656D34F-C41D-4C50-A873-6ACBCD761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7100" y="4305300"/>
            <a:ext cx="923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 typeface="Arial" charset="0"/>
              <a:buNone/>
              <a:defRPr/>
            </a:pPr>
            <a:r>
              <a:rPr lang="en-US" altLang="zh-CN" sz="1600">
                <a:solidFill>
                  <a:srgbClr val="080808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2006</a:t>
            </a: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32785" name="Text Box 20">
            <a:extLst>
              <a:ext uri="{FF2B5EF4-FFF2-40B4-BE49-F238E27FC236}">
                <a16:creationId xmlns:a16="http://schemas.microsoft.com/office/drawing/2014/main" id="{D640359C-08BE-4946-BF05-39CAA7F094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4050" y="4305300"/>
            <a:ext cx="923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 typeface="Arial" charset="0"/>
              <a:buNone/>
              <a:defRPr/>
            </a:pPr>
            <a:r>
              <a:rPr lang="en-US" altLang="zh-CN" sz="1600">
                <a:solidFill>
                  <a:srgbClr val="080808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2008</a:t>
            </a: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  <p:grpSp>
        <p:nvGrpSpPr>
          <p:cNvPr id="44049" name="Group 20">
            <a:extLst>
              <a:ext uri="{FF2B5EF4-FFF2-40B4-BE49-F238E27FC236}">
                <a16:creationId xmlns:a16="http://schemas.microsoft.com/office/drawing/2014/main" id="{A3386BD2-52AC-4807-97CC-0A5FE33F0D7B}"/>
              </a:ext>
            </a:extLst>
          </p:cNvPr>
          <p:cNvGrpSpPr>
            <a:grpSpLocks/>
          </p:cNvGrpSpPr>
          <p:nvPr/>
        </p:nvGrpSpPr>
        <p:grpSpPr bwMode="auto">
          <a:xfrm>
            <a:off x="3201988" y="2573338"/>
            <a:ext cx="969962" cy="1695450"/>
            <a:chOff x="0" y="0"/>
            <a:chExt cx="592" cy="1034"/>
          </a:xfrm>
        </p:grpSpPr>
        <p:sp>
          <p:nvSpPr>
            <p:cNvPr id="44069" name="Freeform 22">
              <a:extLst>
                <a:ext uri="{FF2B5EF4-FFF2-40B4-BE49-F238E27FC236}">
                  <a16:creationId xmlns:a16="http://schemas.microsoft.com/office/drawing/2014/main" id="{6C09A41F-91F8-463D-A4F8-E67E7BAF02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02"/>
              <a:ext cx="592" cy="832"/>
            </a:xfrm>
            <a:custGeom>
              <a:avLst/>
              <a:gdLst>
                <a:gd name="T0" fmla="*/ 575 w 320"/>
                <a:gd name="T1" fmla="*/ 3 h 479"/>
                <a:gd name="T2" fmla="*/ 507 w 320"/>
                <a:gd name="T3" fmla="*/ 99 h 479"/>
                <a:gd name="T4" fmla="*/ 435 w 320"/>
                <a:gd name="T5" fmla="*/ 3 h 479"/>
                <a:gd name="T6" fmla="*/ 241 w 320"/>
                <a:gd name="T7" fmla="*/ 52 h 479"/>
                <a:gd name="T8" fmla="*/ 4 w 320"/>
                <a:gd name="T9" fmla="*/ 525 h 479"/>
                <a:gd name="T10" fmla="*/ 124 w 320"/>
                <a:gd name="T11" fmla="*/ 643 h 479"/>
                <a:gd name="T12" fmla="*/ 294 w 320"/>
                <a:gd name="T13" fmla="*/ 172 h 479"/>
                <a:gd name="T14" fmla="*/ 48 w 320"/>
                <a:gd name="T15" fmla="*/ 1240 h 479"/>
                <a:gd name="T16" fmla="*/ 117 w 320"/>
                <a:gd name="T17" fmla="*/ 1405 h 479"/>
                <a:gd name="T18" fmla="*/ 455 w 320"/>
                <a:gd name="T19" fmla="*/ 1327 h 479"/>
                <a:gd name="T20" fmla="*/ 503 w 320"/>
                <a:gd name="T21" fmla="*/ 700 h 479"/>
                <a:gd name="T22" fmla="*/ 579 w 320"/>
                <a:gd name="T23" fmla="*/ 1325 h 479"/>
                <a:gd name="T24" fmla="*/ 897 w 320"/>
                <a:gd name="T25" fmla="*/ 1412 h 479"/>
                <a:gd name="T26" fmla="*/ 966 w 320"/>
                <a:gd name="T27" fmla="*/ 1228 h 479"/>
                <a:gd name="T28" fmla="*/ 720 w 320"/>
                <a:gd name="T29" fmla="*/ 172 h 479"/>
                <a:gd name="T30" fmla="*/ 788 w 320"/>
                <a:gd name="T31" fmla="*/ 406 h 479"/>
                <a:gd name="T32" fmla="*/ 962 w 320"/>
                <a:gd name="T33" fmla="*/ 712 h 479"/>
                <a:gd name="T34" fmla="*/ 1010 w 320"/>
                <a:gd name="T35" fmla="*/ 488 h 479"/>
                <a:gd name="T36" fmla="*/ 740 w 320"/>
                <a:gd name="T37" fmla="*/ 24 h 479"/>
                <a:gd name="T38" fmla="*/ 575 w 320"/>
                <a:gd name="T39" fmla="*/ 3 h 47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20"/>
                <a:gd name="T61" fmla="*/ 0 h 479"/>
                <a:gd name="T62" fmla="*/ 320 w 320"/>
                <a:gd name="T63" fmla="*/ 479 h 47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20" h="479">
                  <a:moveTo>
                    <a:pt x="168" y="1"/>
                  </a:moveTo>
                  <a:cubicBezTo>
                    <a:pt x="165" y="15"/>
                    <a:pt x="154" y="34"/>
                    <a:pt x="148" y="33"/>
                  </a:cubicBezTo>
                  <a:cubicBezTo>
                    <a:pt x="141" y="33"/>
                    <a:pt x="133" y="15"/>
                    <a:pt x="127" y="1"/>
                  </a:cubicBezTo>
                  <a:cubicBezTo>
                    <a:pt x="105" y="0"/>
                    <a:pt x="88" y="5"/>
                    <a:pt x="70" y="17"/>
                  </a:cubicBezTo>
                  <a:cubicBezTo>
                    <a:pt x="57" y="32"/>
                    <a:pt x="0" y="165"/>
                    <a:pt x="1" y="174"/>
                  </a:cubicBezTo>
                  <a:cubicBezTo>
                    <a:pt x="1" y="183"/>
                    <a:pt x="3" y="212"/>
                    <a:pt x="36" y="213"/>
                  </a:cubicBezTo>
                  <a:cubicBezTo>
                    <a:pt x="63" y="197"/>
                    <a:pt x="86" y="57"/>
                    <a:pt x="86" y="57"/>
                  </a:cubicBezTo>
                  <a:cubicBezTo>
                    <a:pt x="79" y="92"/>
                    <a:pt x="14" y="411"/>
                    <a:pt x="14" y="411"/>
                  </a:cubicBezTo>
                  <a:cubicBezTo>
                    <a:pt x="9" y="452"/>
                    <a:pt x="24" y="464"/>
                    <a:pt x="34" y="466"/>
                  </a:cubicBezTo>
                  <a:cubicBezTo>
                    <a:pt x="55" y="471"/>
                    <a:pt x="114" y="479"/>
                    <a:pt x="133" y="440"/>
                  </a:cubicBezTo>
                  <a:cubicBezTo>
                    <a:pt x="152" y="401"/>
                    <a:pt x="141" y="232"/>
                    <a:pt x="147" y="232"/>
                  </a:cubicBezTo>
                  <a:cubicBezTo>
                    <a:pt x="153" y="232"/>
                    <a:pt x="150" y="400"/>
                    <a:pt x="169" y="439"/>
                  </a:cubicBezTo>
                  <a:cubicBezTo>
                    <a:pt x="188" y="478"/>
                    <a:pt x="243" y="473"/>
                    <a:pt x="262" y="468"/>
                  </a:cubicBezTo>
                  <a:cubicBezTo>
                    <a:pt x="272" y="462"/>
                    <a:pt x="292" y="459"/>
                    <a:pt x="282" y="407"/>
                  </a:cubicBezTo>
                  <a:lnTo>
                    <a:pt x="210" y="57"/>
                  </a:lnTo>
                  <a:cubicBezTo>
                    <a:pt x="201" y="12"/>
                    <a:pt x="218" y="105"/>
                    <a:pt x="230" y="135"/>
                  </a:cubicBezTo>
                  <a:cubicBezTo>
                    <a:pt x="242" y="165"/>
                    <a:pt x="242" y="254"/>
                    <a:pt x="281" y="236"/>
                  </a:cubicBezTo>
                  <a:cubicBezTo>
                    <a:pt x="320" y="218"/>
                    <a:pt x="299" y="180"/>
                    <a:pt x="295" y="162"/>
                  </a:cubicBezTo>
                  <a:cubicBezTo>
                    <a:pt x="288" y="150"/>
                    <a:pt x="237" y="17"/>
                    <a:pt x="216" y="8"/>
                  </a:cubicBezTo>
                  <a:cubicBezTo>
                    <a:pt x="183" y="0"/>
                    <a:pt x="168" y="1"/>
                    <a:pt x="168" y="1"/>
                  </a:cubicBezTo>
                  <a:close/>
                </a:path>
              </a:pathLst>
            </a:custGeom>
            <a:solidFill>
              <a:srgbClr val="D87AA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07" name="Oval 23">
              <a:extLst>
                <a:ext uri="{FF2B5EF4-FFF2-40B4-BE49-F238E27FC236}">
                  <a16:creationId xmlns:a16="http://schemas.microsoft.com/office/drawing/2014/main" id="{B4F4FF98-E6B3-4CBD-A3A8-E264449306C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75" y="0"/>
              <a:ext cx="199" cy="215"/>
            </a:xfrm>
            <a:prstGeom prst="ellipse">
              <a:avLst/>
            </a:prstGeom>
            <a:solidFill>
              <a:srgbClr val="D87AA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Font typeface="Arial" charset="0"/>
                <a:buNone/>
                <a:defRPr/>
              </a:pPr>
              <a:endParaRPr lang="zh-CN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Arial" charset="0"/>
              </a:endParaRPr>
            </a:p>
          </p:txBody>
        </p:sp>
      </p:grpSp>
      <p:sp>
        <p:nvSpPr>
          <p:cNvPr id="32787" name="Text Box 24">
            <a:extLst>
              <a:ext uri="{FF2B5EF4-FFF2-40B4-BE49-F238E27FC236}">
                <a16:creationId xmlns:a16="http://schemas.microsoft.com/office/drawing/2014/main" id="{9EBBF8F1-4D1D-447C-B0A9-EC9CB2D2F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4213" y="3092450"/>
            <a:ext cx="873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 typeface="Arial" charset="0"/>
              <a:buNone/>
              <a:defRPr/>
            </a:pPr>
            <a:r>
              <a:rPr lang="en-US" altLang="zh-CN" sz="2000">
                <a:solidFill>
                  <a:srgbClr val="FEFEFE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90%</a:t>
            </a: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  <p:grpSp>
        <p:nvGrpSpPr>
          <p:cNvPr id="44051" name="Group 24">
            <a:extLst>
              <a:ext uri="{FF2B5EF4-FFF2-40B4-BE49-F238E27FC236}">
                <a16:creationId xmlns:a16="http://schemas.microsoft.com/office/drawing/2014/main" id="{9F7A7B77-4D02-4AF2-9FF2-39F5CB175711}"/>
              </a:ext>
            </a:extLst>
          </p:cNvPr>
          <p:cNvGrpSpPr>
            <a:grpSpLocks/>
          </p:cNvGrpSpPr>
          <p:nvPr/>
        </p:nvGrpSpPr>
        <p:grpSpPr bwMode="auto">
          <a:xfrm>
            <a:off x="1511300" y="3343275"/>
            <a:ext cx="519113" cy="911225"/>
            <a:chOff x="0" y="0"/>
            <a:chExt cx="592" cy="1034"/>
          </a:xfrm>
        </p:grpSpPr>
        <p:sp>
          <p:nvSpPr>
            <p:cNvPr id="44067" name="Freeform 26">
              <a:extLst>
                <a:ext uri="{FF2B5EF4-FFF2-40B4-BE49-F238E27FC236}">
                  <a16:creationId xmlns:a16="http://schemas.microsoft.com/office/drawing/2014/main" id="{2269DA2E-AD5A-47B2-BB6B-55105921E7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02"/>
              <a:ext cx="592" cy="832"/>
            </a:xfrm>
            <a:custGeom>
              <a:avLst/>
              <a:gdLst>
                <a:gd name="T0" fmla="*/ 575 w 320"/>
                <a:gd name="T1" fmla="*/ 3 h 479"/>
                <a:gd name="T2" fmla="*/ 507 w 320"/>
                <a:gd name="T3" fmla="*/ 99 h 479"/>
                <a:gd name="T4" fmla="*/ 435 w 320"/>
                <a:gd name="T5" fmla="*/ 3 h 479"/>
                <a:gd name="T6" fmla="*/ 241 w 320"/>
                <a:gd name="T7" fmla="*/ 52 h 479"/>
                <a:gd name="T8" fmla="*/ 4 w 320"/>
                <a:gd name="T9" fmla="*/ 525 h 479"/>
                <a:gd name="T10" fmla="*/ 124 w 320"/>
                <a:gd name="T11" fmla="*/ 643 h 479"/>
                <a:gd name="T12" fmla="*/ 294 w 320"/>
                <a:gd name="T13" fmla="*/ 172 h 479"/>
                <a:gd name="T14" fmla="*/ 48 w 320"/>
                <a:gd name="T15" fmla="*/ 1240 h 479"/>
                <a:gd name="T16" fmla="*/ 117 w 320"/>
                <a:gd name="T17" fmla="*/ 1405 h 479"/>
                <a:gd name="T18" fmla="*/ 455 w 320"/>
                <a:gd name="T19" fmla="*/ 1327 h 479"/>
                <a:gd name="T20" fmla="*/ 503 w 320"/>
                <a:gd name="T21" fmla="*/ 700 h 479"/>
                <a:gd name="T22" fmla="*/ 579 w 320"/>
                <a:gd name="T23" fmla="*/ 1325 h 479"/>
                <a:gd name="T24" fmla="*/ 897 w 320"/>
                <a:gd name="T25" fmla="*/ 1412 h 479"/>
                <a:gd name="T26" fmla="*/ 966 w 320"/>
                <a:gd name="T27" fmla="*/ 1228 h 479"/>
                <a:gd name="T28" fmla="*/ 720 w 320"/>
                <a:gd name="T29" fmla="*/ 172 h 479"/>
                <a:gd name="T30" fmla="*/ 788 w 320"/>
                <a:gd name="T31" fmla="*/ 406 h 479"/>
                <a:gd name="T32" fmla="*/ 962 w 320"/>
                <a:gd name="T33" fmla="*/ 712 h 479"/>
                <a:gd name="T34" fmla="*/ 1010 w 320"/>
                <a:gd name="T35" fmla="*/ 488 h 479"/>
                <a:gd name="T36" fmla="*/ 740 w 320"/>
                <a:gd name="T37" fmla="*/ 24 h 479"/>
                <a:gd name="T38" fmla="*/ 575 w 320"/>
                <a:gd name="T39" fmla="*/ 3 h 47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20"/>
                <a:gd name="T61" fmla="*/ 0 h 479"/>
                <a:gd name="T62" fmla="*/ 320 w 320"/>
                <a:gd name="T63" fmla="*/ 479 h 47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20" h="479">
                  <a:moveTo>
                    <a:pt x="168" y="1"/>
                  </a:moveTo>
                  <a:cubicBezTo>
                    <a:pt x="165" y="15"/>
                    <a:pt x="154" y="34"/>
                    <a:pt x="148" y="33"/>
                  </a:cubicBezTo>
                  <a:cubicBezTo>
                    <a:pt x="141" y="33"/>
                    <a:pt x="133" y="15"/>
                    <a:pt x="127" y="1"/>
                  </a:cubicBezTo>
                  <a:cubicBezTo>
                    <a:pt x="105" y="0"/>
                    <a:pt x="88" y="5"/>
                    <a:pt x="70" y="17"/>
                  </a:cubicBezTo>
                  <a:cubicBezTo>
                    <a:pt x="57" y="32"/>
                    <a:pt x="0" y="165"/>
                    <a:pt x="1" y="174"/>
                  </a:cubicBezTo>
                  <a:cubicBezTo>
                    <a:pt x="1" y="183"/>
                    <a:pt x="3" y="212"/>
                    <a:pt x="36" y="213"/>
                  </a:cubicBezTo>
                  <a:cubicBezTo>
                    <a:pt x="63" y="197"/>
                    <a:pt x="86" y="57"/>
                    <a:pt x="86" y="57"/>
                  </a:cubicBezTo>
                  <a:cubicBezTo>
                    <a:pt x="79" y="92"/>
                    <a:pt x="14" y="411"/>
                    <a:pt x="14" y="411"/>
                  </a:cubicBezTo>
                  <a:cubicBezTo>
                    <a:pt x="9" y="452"/>
                    <a:pt x="24" y="464"/>
                    <a:pt x="34" y="466"/>
                  </a:cubicBezTo>
                  <a:cubicBezTo>
                    <a:pt x="55" y="471"/>
                    <a:pt x="114" y="479"/>
                    <a:pt x="133" y="440"/>
                  </a:cubicBezTo>
                  <a:cubicBezTo>
                    <a:pt x="152" y="401"/>
                    <a:pt x="141" y="232"/>
                    <a:pt x="147" y="232"/>
                  </a:cubicBezTo>
                  <a:cubicBezTo>
                    <a:pt x="153" y="232"/>
                    <a:pt x="150" y="400"/>
                    <a:pt x="169" y="439"/>
                  </a:cubicBezTo>
                  <a:cubicBezTo>
                    <a:pt x="188" y="478"/>
                    <a:pt x="243" y="473"/>
                    <a:pt x="262" y="468"/>
                  </a:cubicBezTo>
                  <a:cubicBezTo>
                    <a:pt x="272" y="462"/>
                    <a:pt x="292" y="459"/>
                    <a:pt x="282" y="407"/>
                  </a:cubicBezTo>
                  <a:lnTo>
                    <a:pt x="210" y="57"/>
                  </a:lnTo>
                  <a:cubicBezTo>
                    <a:pt x="201" y="12"/>
                    <a:pt x="218" y="105"/>
                    <a:pt x="230" y="135"/>
                  </a:cubicBezTo>
                  <a:cubicBezTo>
                    <a:pt x="242" y="165"/>
                    <a:pt x="242" y="254"/>
                    <a:pt x="281" y="236"/>
                  </a:cubicBezTo>
                  <a:cubicBezTo>
                    <a:pt x="320" y="218"/>
                    <a:pt x="299" y="180"/>
                    <a:pt x="295" y="162"/>
                  </a:cubicBezTo>
                  <a:cubicBezTo>
                    <a:pt x="288" y="150"/>
                    <a:pt x="237" y="17"/>
                    <a:pt x="216" y="8"/>
                  </a:cubicBezTo>
                  <a:cubicBezTo>
                    <a:pt x="183" y="0"/>
                    <a:pt x="168" y="1"/>
                    <a:pt x="168" y="1"/>
                  </a:cubicBezTo>
                  <a:close/>
                </a:path>
              </a:pathLst>
            </a:custGeom>
            <a:solidFill>
              <a:srgbClr val="D87AA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05" name="Oval 27">
              <a:extLst>
                <a:ext uri="{FF2B5EF4-FFF2-40B4-BE49-F238E27FC236}">
                  <a16:creationId xmlns:a16="http://schemas.microsoft.com/office/drawing/2014/main" id="{EA40241D-E17E-47D6-81A2-64656E5C0AA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76" y="0"/>
              <a:ext cx="199" cy="214"/>
            </a:xfrm>
            <a:prstGeom prst="ellipse">
              <a:avLst/>
            </a:prstGeom>
            <a:solidFill>
              <a:srgbClr val="D87AA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Font typeface="Arial" charset="0"/>
                <a:buNone/>
                <a:defRPr/>
              </a:pPr>
              <a:endParaRPr lang="zh-CN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Arial" charset="0"/>
              </a:endParaRPr>
            </a:p>
          </p:txBody>
        </p:sp>
      </p:grpSp>
      <p:sp>
        <p:nvSpPr>
          <p:cNvPr id="32789" name="Text Box 28">
            <a:extLst>
              <a:ext uri="{FF2B5EF4-FFF2-40B4-BE49-F238E27FC236}">
                <a16:creationId xmlns:a16="http://schemas.microsoft.com/office/drawing/2014/main" id="{60AB0186-4DB9-4493-B5C7-F91EFDDA3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4625" y="3602038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 typeface="Arial" charset="0"/>
              <a:buNone/>
              <a:defRPr/>
            </a:pPr>
            <a:r>
              <a:rPr lang="en-US" altLang="zh-CN" sz="1400">
                <a:solidFill>
                  <a:srgbClr val="FEFEFE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15%</a:t>
            </a: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  <p:grpSp>
        <p:nvGrpSpPr>
          <p:cNvPr id="44053" name="Group 28">
            <a:extLst>
              <a:ext uri="{FF2B5EF4-FFF2-40B4-BE49-F238E27FC236}">
                <a16:creationId xmlns:a16="http://schemas.microsoft.com/office/drawing/2014/main" id="{3D0C2A83-4EE0-4055-BCFC-6097D3C38BCA}"/>
              </a:ext>
            </a:extLst>
          </p:cNvPr>
          <p:cNvGrpSpPr>
            <a:grpSpLocks/>
          </p:cNvGrpSpPr>
          <p:nvPr/>
        </p:nvGrpSpPr>
        <p:grpSpPr bwMode="auto">
          <a:xfrm>
            <a:off x="6902450" y="2546350"/>
            <a:ext cx="850900" cy="1698625"/>
            <a:chOff x="0" y="0"/>
            <a:chExt cx="590" cy="1177"/>
          </a:xfrm>
        </p:grpSpPr>
        <p:sp>
          <p:nvSpPr>
            <p:cNvPr id="44065" name="Freeform 30">
              <a:extLst>
                <a:ext uri="{FF2B5EF4-FFF2-40B4-BE49-F238E27FC236}">
                  <a16:creationId xmlns:a16="http://schemas.microsoft.com/office/drawing/2014/main" id="{FB10EF5E-52A8-4820-9862-EB05864F80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06"/>
              <a:ext cx="590" cy="971"/>
            </a:xfrm>
            <a:custGeom>
              <a:avLst/>
              <a:gdLst>
                <a:gd name="T0" fmla="*/ 284 w 590"/>
                <a:gd name="T1" fmla="*/ 59 h 971"/>
                <a:gd name="T2" fmla="*/ 364 w 590"/>
                <a:gd name="T3" fmla="*/ 7 h 971"/>
                <a:gd name="T4" fmla="*/ 446 w 590"/>
                <a:gd name="T5" fmla="*/ 52 h 971"/>
                <a:gd name="T6" fmla="*/ 512 w 590"/>
                <a:gd name="T7" fmla="*/ 216 h 971"/>
                <a:gd name="T8" fmla="*/ 532 w 590"/>
                <a:gd name="T9" fmla="*/ 417 h 971"/>
                <a:gd name="T10" fmla="*/ 450 w 590"/>
                <a:gd name="T11" fmla="*/ 305 h 971"/>
                <a:gd name="T12" fmla="*/ 398 w 590"/>
                <a:gd name="T13" fmla="*/ 118 h 971"/>
                <a:gd name="T14" fmla="*/ 490 w 590"/>
                <a:gd name="T15" fmla="*/ 497 h 971"/>
                <a:gd name="T16" fmla="*/ 388 w 590"/>
                <a:gd name="T17" fmla="*/ 531 h 971"/>
                <a:gd name="T18" fmla="*/ 412 w 590"/>
                <a:gd name="T19" fmla="*/ 817 h 971"/>
                <a:gd name="T20" fmla="*/ 366 w 590"/>
                <a:gd name="T21" fmla="*/ 967 h 971"/>
                <a:gd name="T22" fmla="*/ 308 w 590"/>
                <a:gd name="T23" fmla="*/ 832 h 971"/>
                <a:gd name="T24" fmla="*/ 290 w 590"/>
                <a:gd name="T25" fmla="*/ 549 h 971"/>
                <a:gd name="T26" fmla="*/ 264 w 590"/>
                <a:gd name="T27" fmla="*/ 801 h 971"/>
                <a:gd name="T28" fmla="*/ 189 w 590"/>
                <a:gd name="T29" fmla="*/ 962 h 971"/>
                <a:gd name="T30" fmla="*/ 151 w 590"/>
                <a:gd name="T31" fmla="*/ 804 h 971"/>
                <a:gd name="T32" fmla="*/ 184 w 590"/>
                <a:gd name="T33" fmla="*/ 525 h 971"/>
                <a:gd name="T34" fmla="*/ 84 w 590"/>
                <a:gd name="T35" fmla="*/ 505 h 971"/>
                <a:gd name="T36" fmla="*/ 170 w 590"/>
                <a:gd name="T37" fmla="*/ 118 h 971"/>
                <a:gd name="T38" fmla="*/ 86 w 590"/>
                <a:gd name="T39" fmla="*/ 401 h 971"/>
                <a:gd name="T40" fmla="*/ 24 w 590"/>
                <a:gd name="T41" fmla="*/ 303 h 971"/>
                <a:gd name="T42" fmla="*/ 140 w 590"/>
                <a:gd name="T43" fmla="*/ 39 h 971"/>
                <a:gd name="T44" fmla="*/ 212 w 590"/>
                <a:gd name="T45" fmla="*/ 13 h 971"/>
                <a:gd name="T46" fmla="*/ 284 w 590"/>
                <a:gd name="T47" fmla="*/ 59 h 97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90"/>
                <a:gd name="T73" fmla="*/ 0 h 971"/>
                <a:gd name="T74" fmla="*/ 590 w 590"/>
                <a:gd name="T75" fmla="*/ 971 h 97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solidFill>
              <a:srgbClr val="AC8C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03" name="Oval 31">
              <a:extLst>
                <a:ext uri="{FF2B5EF4-FFF2-40B4-BE49-F238E27FC236}">
                  <a16:creationId xmlns:a16="http://schemas.microsoft.com/office/drawing/2014/main" id="{0860BA40-835A-402D-AA5B-8A1105707D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" y="0"/>
              <a:ext cx="212" cy="226"/>
            </a:xfrm>
            <a:prstGeom prst="ellipse">
              <a:avLst/>
            </a:prstGeom>
            <a:solidFill>
              <a:srgbClr val="AC8C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Font typeface="Arial" charset="0"/>
                <a:buNone/>
                <a:defRPr/>
              </a:pPr>
              <a:endParaRPr lang="zh-CN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Arial" charset="0"/>
              </a:endParaRPr>
            </a:p>
          </p:txBody>
        </p:sp>
      </p:grpSp>
      <p:sp>
        <p:nvSpPr>
          <p:cNvPr id="32791" name="Text Box 32">
            <a:extLst>
              <a:ext uri="{FF2B5EF4-FFF2-40B4-BE49-F238E27FC236}">
                <a16:creationId xmlns:a16="http://schemas.microsoft.com/office/drawing/2014/main" id="{FA522C83-5704-4279-B02C-2277819EE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9600" y="3092450"/>
            <a:ext cx="755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 typeface="Arial" charset="0"/>
              <a:buNone/>
              <a:defRPr/>
            </a:pPr>
            <a:r>
              <a:rPr lang="en-US" altLang="zh-CN" sz="2000">
                <a:solidFill>
                  <a:srgbClr val="FEFEFE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96%</a:t>
            </a: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  <p:grpSp>
        <p:nvGrpSpPr>
          <p:cNvPr id="44055" name="Group 32">
            <a:extLst>
              <a:ext uri="{FF2B5EF4-FFF2-40B4-BE49-F238E27FC236}">
                <a16:creationId xmlns:a16="http://schemas.microsoft.com/office/drawing/2014/main" id="{EFA6DB75-BAC3-47A7-AB75-BFB494DA4D2B}"/>
              </a:ext>
            </a:extLst>
          </p:cNvPr>
          <p:cNvGrpSpPr>
            <a:grpSpLocks/>
          </p:cNvGrpSpPr>
          <p:nvPr/>
        </p:nvGrpSpPr>
        <p:grpSpPr bwMode="auto">
          <a:xfrm>
            <a:off x="5962650" y="2816225"/>
            <a:ext cx="717550" cy="1433513"/>
            <a:chOff x="0" y="0"/>
            <a:chExt cx="590" cy="1177"/>
          </a:xfrm>
        </p:grpSpPr>
        <p:sp>
          <p:nvSpPr>
            <p:cNvPr id="44063" name="Freeform 34">
              <a:extLst>
                <a:ext uri="{FF2B5EF4-FFF2-40B4-BE49-F238E27FC236}">
                  <a16:creationId xmlns:a16="http://schemas.microsoft.com/office/drawing/2014/main" id="{7864F894-CF68-4FFB-B39B-BC3DDB6FBF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06"/>
              <a:ext cx="590" cy="971"/>
            </a:xfrm>
            <a:custGeom>
              <a:avLst/>
              <a:gdLst>
                <a:gd name="T0" fmla="*/ 284 w 590"/>
                <a:gd name="T1" fmla="*/ 59 h 971"/>
                <a:gd name="T2" fmla="*/ 364 w 590"/>
                <a:gd name="T3" fmla="*/ 7 h 971"/>
                <a:gd name="T4" fmla="*/ 446 w 590"/>
                <a:gd name="T5" fmla="*/ 52 h 971"/>
                <a:gd name="T6" fmla="*/ 512 w 590"/>
                <a:gd name="T7" fmla="*/ 216 h 971"/>
                <a:gd name="T8" fmla="*/ 532 w 590"/>
                <a:gd name="T9" fmla="*/ 417 h 971"/>
                <a:gd name="T10" fmla="*/ 450 w 590"/>
                <a:gd name="T11" fmla="*/ 305 h 971"/>
                <a:gd name="T12" fmla="*/ 398 w 590"/>
                <a:gd name="T13" fmla="*/ 118 h 971"/>
                <a:gd name="T14" fmla="*/ 490 w 590"/>
                <a:gd name="T15" fmla="*/ 497 h 971"/>
                <a:gd name="T16" fmla="*/ 388 w 590"/>
                <a:gd name="T17" fmla="*/ 531 h 971"/>
                <a:gd name="T18" fmla="*/ 412 w 590"/>
                <a:gd name="T19" fmla="*/ 817 h 971"/>
                <a:gd name="T20" fmla="*/ 366 w 590"/>
                <a:gd name="T21" fmla="*/ 967 h 971"/>
                <a:gd name="T22" fmla="*/ 308 w 590"/>
                <a:gd name="T23" fmla="*/ 832 h 971"/>
                <a:gd name="T24" fmla="*/ 290 w 590"/>
                <a:gd name="T25" fmla="*/ 549 h 971"/>
                <a:gd name="T26" fmla="*/ 264 w 590"/>
                <a:gd name="T27" fmla="*/ 801 h 971"/>
                <a:gd name="T28" fmla="*/ 189 w 590"/>
                <a:gd name="T29" fmla="*/ 962 h 971"/>
                <a:gd name="T30" fmla="*/ 151 w 590"/>
                <a:gd name="T31" fmla="*/ 804 h 971"/>
                <a:gd name="T32" fmla="*/ 184 w 590"/>
                <a:gd name="T33" fmla="*/ 525 h 971"/>
                <a:gd name="T34" fmla="*/ 84 w 590"/>
                <a:gd name="T35" fmla="*/ 505 h 971"/>
                <a:gd name="T36" fmla="*/ 170 w 590"/>
                <a:gd name="T37" fmla="*/ 118 h 971"/>
                <a:gd name="T38" fmla="*/ 86 w 590"/>
                <a:gd name="T39" fmla="*/ 401 h 971"/>
                <a:gd name="T40" fmla="*/ 24 w 590"/>
                <a:gd name="T41" fmla="*/ 303 h 971"/>
                <a:gd name="T42" fmla="*/ 140 w 590"/>
                <a:gd name="T43" fmla="*/ 39 h 971"/>
                <a:gd name="T44" fmla="*/ 212 w 590"/>
                <a:gd name="T45" fmla="*/ 13 h 971"/>
                <a:gd name="T46" fmla="*/ 284 w 590"/>
                <a:gd name="T47" fmla="*/ 59 h 97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90"/>
                <a:gd name="T73" fmla="*/ 0 h 971"/>
                <a:gd name="T74" fmla="*/ 590 w 590"/>
                <a:gd name="T75" fmla="*/ 971 h 97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solidFill>
              <a:srgbClr val="AC8C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01" name="Oval 35">
              <a:extLst>
                <a:ext uri="{FF2B5EF4-FFF2-40B4-BE49-F238E27FC236}">
                  <a16:creationId xmlns:a16="http://schemas.microsoft.com/office/drawing/2014/main" id="{3F97302C-1575-4A9A-9A12-E56FA9CF94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" y="0"/>
              <a:ext cx="213" cy="225"/>
            </a:xfrm>
            <a:prstGeom prst="ellipse">
              <a:avLst/>
            </a:prstGeom>
            <a:solidFill>
              <a:srgbClr val="AC8C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Font typeface="Arial" charset="0"/>
                <a:buNone/>
                <a:defRPr/>
              </a:pPr>
              <a:endParaRPr lang="zh-CN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Arial" charset="0"/>
              </a:endParaRPr>
            </a:p>
          </p:txBody>
        </p:sp>
      </p:grpSp>
      <p:grpSp>
        <p:nvGrpSpPr>
          <p:cNvPr id="44056" name="Group 35">
            <a:extLst>
              <a:ext uri="{FF2B5EF4-FFF2-40B4-BE49-F238E27FC236}">
                <a16:creationId xmlns:a16="http://schemas.microsoft.com/office/drawing/2014/main" id="{A3F21764-EAE5-4F47-AA9A-9B35DBF99CD5}"/>
              </a:ext>
            </a:extLst>
          </p:cNvPr>
          <p:cNvGrpSpPr>
            <a:grpSpLocks/>
          </p:cNvGrpSpPr>
          <p:nvPr/>
        </p:nvGrpSpPr>
        <p:grpSpPr bwMode="auto">
          <a:xfrm>
            <a:off x="5126038" y="3189288"/>
            <a:ext cx="533400" cy="1065212"/>
            <a:chOff x="0" y="0"/>
            <a:chExt cx="590" cy="1177"/>
          </a:xfrm>
        </p:grpSpPr>
        <p:sp>
          <p:nvSpPr>
            <p:cNvPr id="44061" name="Freeform 37">
              <a:extLst>
                <a:ext uri="{FF2B5EF4-FFF2-40B4-BE49-F238E27FC236}">
                  <a16:creationId xmlns:a16="http://schemas.microsoft.com/office/drawing/2014/main" id="{928DD6DC-81BB-4295-B8FA-45CDD88C90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06"/>
              <a:ext cx="590" cy="971"/>
            </a:xfrm>
            <a:custGeom>
              <a:avLst/>
              <a:gdLst>
                <a:gd name="T0" fmla="*/ 284 w 590"/>
                <a:gd name="T1" fmla="*/ 59 h 971"/>
                <a:gd name="T2" fmla="*/ 364 w 590"/>
                <a:gd name="T3" fmla="*/ 7 h 971"/>
                <a:gd name="T4" fmla="*/ 446 w 590"/>
                <a:gd name="T5" fmla="*/ 52 h 971"/>
                <a:gd name="T6" fmla="*/ 512 w 590"/>
                <a:gd name="T7" fmla="*/ 216 h 971"/>
                <a:gd name="T8" fmla="*/ 532 w 590"/>
                <a:gd name="T9" fmla="*/ 417 h 971"/>
                <a:gd name="T10" fmla="*/ 450 w 590"/>
                <a:gd name="T11" fmla="*/ 305 h 971"/>
                <a:gd name="T12" fmla="*/ 398 w 590"/>
                <a:gd name="T13" fmla="*/ 118 h 971"/>
                <a:gd name="T14" fmla="*/ 490 w 590"/>
                <a:gd name="T15" fmla="*/ 497 h 971"/>
                <a:gd name="T16" fmla="*/ 388 w 590"/>
                <a:gd name="T17" fmla="*/ 531 h 971"/>
                <a:gd name="T18" fmla="*/ 412 w 590"/>
                <a:gd name="T19" fmla="*/ 817 h 971"/>
                <a:gd name="T20" fmla="*/ 366 w 590"/>
                <a:gd name="T21" fmla="*/ 967 h 971"/>
                <a:gd name="T22" fmla="*/ 308 w 590"/>
                <a:gd name="T23" fmla="*/ 832 h 971"/>
                <a:gd name="T24" fmla="*/ 290 w 590"/>
                <a:gd name="T25" fmla="*/ 549 h 971"/>
                <a:gd name="T26" fmla="*/ 264 w 590"/>
                <a:gd name="T27" fmla="*/ 801 h 971"/>
                <a:gd name="T28" fmla="*/ 189 w 590"/>
                <a:gd name="T29" fmla="*/ 962 h 971"/>
                <a:gd name="T30" fmla="*/ 151 w 590"/>
                <a:gd name="T31" fmla="*/ 804 h 971"/>
                <a:gd name="T32" fmla="*/ 184 w 590"/>
                <a:gd name="T33" fmla="*/ 525 h 971"/>
                <a:gd name="T34" fmla="*/ 84 w 590"/>
                <a:gd name="T35" fmla="*/ 505 h 971"/>
                <a:gd name="T36" fmla="*/ 170 w 590"/>
                <a:gd name="T37" fmla="*/ 118 h 971"/>
                <a:gd name="T38" fmla="*/ 86 w 590"/>
                <a:gd name="T39" fmla="*/ 401 h 971"/>
                <a:gd name="T40" fmla="*/ 24 w 590"/>
                <a:gd name="T41" fmla="*/ 303 h 971"/>
                <a:gd name="T42" fmla="*/ 140 w 590"/>
                <a:gd name="T43" fmla="*/ 39 h 971"/>
                <a:gd name="T44" fmla="*/ 212 w 590"/>
                <a:gd name="T45" fmla="*/ 13 h 971"/>
                <a:gd name="T46" fmla="*/ 284 w 590"/>
                <a:gd name="T47" fmla="*/ 59 h 97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90"/>
                <a:gd name="T73" fmla="*/ 0 h 971"/>
                <a:gd name="T74" fmla="*/ 590 w 590"/>
                <a:gd name="T75" fmla="*/ 971 h 97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solidFill>
              <a:srgbClr val="AC8C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99" name="Oval 38">
              <a:extLst>
                <a:ext uri="{FF2B5EF4-FFF2-40B4-BE49-F238E27FC236}">
                  <a16:creationId xmlns:a16="http://schemas.microsoft.com/office/drawing/2014/main" id="{A8EF5FB5-3DF0-4AEF-8FDF-D237B9ACC2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" y="0"/>
              <a:ext cx="212" cy="225"/>
            </a:xfrm>
            <a:prstGeom prst="ellipse">
              <a:avLst/>
            </a:prstGeom>
            <a:solidFill>
              <a:srgbClr val="AC8C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Font typeface="Arial" charset="0"/>
                <a:buNone/>
                <a:defRPr/>
              </a:pPr>
              <a:endParaRPr lang="zh-CN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Arial" charset="0"/>
              </a:endParaRPr>
            </a:p>
          </p:txBody>
        </p:sp>
      </p:grpSp>
      <p:sp>
        <p:nvSpPr>
          <p:cNvPr id="32794" name="Text Box 39">
            <a:extLst>
              <a:ext uri="{FF2B5EF4-FFF2-40B4-BE49-F238E27FC236}">
                <a16:creationId xmlns:a16="http://schemas.microsoft.com/office/drawing/2014/main" id="{1493A62D-9F02-4D0B-981D-4D0208C531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4925" y="3527425"/>
            <a:ext cx="612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 typeface="Arial" charset="0"/>
              <a:buNone/>
              <a:defRPr/>
            </a:pPr>
            <a:r>
              <a:rPr lang="en-US" altLang="zh-CN" sz="1400">
                <a:solidFill>
                  <a:srgbClr val="FEFEFE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35%</a:t>
            </a: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32795" name="Text Box 40">
            <a:extLst>
              <a:ext uri="{FF2B5EF4-FFF2-40B4-BE49-F238E27FC236}">
                <a16:creationId xmlns:a16="http://schemas.microsoft.com/office/drawing/2014/main" id="{51152C32-93B4-4BB3-B6D0-20F56ECDB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1225" y="3375025"/>
            <a:ext cx="701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 typeface="Arial" charset="0"/>
              <a:buNone/>
              <a:defRPr/>
            </a:pPr>
            <a:r>
              <a:rPr lang="en-US" altLang="zh-CN" sz="1600">
                <a:solidFill>
                  <a:srgbClr val="FEFEFE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70%</a:t>
            </a: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32796" name="Rectangle 41">
            <a:extLst>
              <a:ext uri="{FF2B5EF4-FFF2-40B4-BE49-F238E27FC236}">
                <a16:creationId xmlns:a16="http://schemas.microsoft.com/office/drawing/2014/main" id="{96499DC7-A090-4E18-BDD7-467D248ECA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5284788"/>
            <a:ext cx="57134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buFont typeface="Wingdings 2" charset="0"/>
              <a:buChar char="Ù"/>
              <a:defRPr/>
            </a:pPr>
            <a:r>
              <a:rPr lang="en-US" altLang="zh-CN" sz="140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 Contents of the product, and please fill it out.</a:t>
            </a: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32797" name="Rectangle 42">
            <a:extLst>
              <a:ext uri="{FF2B5EF4-FFF2-40B4-BE49-F238E27FC236}">
                <a16:creationId xmlns:a16="http://schemas.microsoft.com/office/drawing/2014/main" id="{7CC34615-8EA3-4916-9FF5-B486524F04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303338"/>
            <a:ext cx="69342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  <a:buFont typeface="Arial" charset="0"/>
              <a:buNone/>
              <a:defRPr/>
            </a:pPr>
            <a:r>
              <a:rPr lang="en-US" altLang="zh-CN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Themegallery is a design Digital Content &amp; Contents Mall developed by Guild Design Inc.</a:t>
            </a: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>
            <a:extLst>
              <a:ext uri="{FF2B5EF4-FFF2-40B4-BE49-F238E27FC236}">
                <a16:creationId xmlns:a16="http://schemas.microsoft.com/office/drawing/2014/main" id="{C129BA23-A16D-46B8-BB36-5E3C56AAE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" y="2535238"/>
            <a:ext cx="7740650" cy="619125"/>
          </a:xfrm>
          <a:prstGeom prst="rect">
            <a:avLst/>
          </a:prstGeom>
          <a:solidFill>
            <a:srgbClr val="D87AA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 typeface="Arial" charset="0"/>
              <a:buNone/>
              <a:defRPr/>
            </a:pPr>
            <a:endParaRPr lang="zh-CN" b="1">
              <a:solidFill>
                <a:srgbClr val="000000"/>
              </a:solidFill>
              <a:latin typeface="Arial" charset="0"/>
              <a:ea typeface="宋体" charset="0"/>
              <a:cs typeface="宋体" charset="0"/>
              <a:sym typeface="Arial" charset="0"/>
            </a:endParaRPr>
          </a:p>
        </p:txBody>
      </p:sp>
      <p:grpSp>
        <p:nvGrpSpPr>
          <p:cNvPr id="45058" name="Group 3">
            <a:extLst>
              <a:ext uri="{FF2B5EF4-FFF2-40B4-BE49-F238E27FC236}">
                <a16:creationId xmlns:a16="http://schemas.microsoft.com/office/drawing/2014/main" id="{DE8F0FA9-A98A-4642-9B46-6294C8DC47EC}"/>
              </a:ext>
            </a:extLst>
          </p:cNvPr>
          <p:cNvGrpSpPr>
            <a:grpSpLocks/>
          </p:cNvGrpSpPr>
          <p:nvPr/>
        </p:nvGrpSpPr>
        <p:grpSpPr bwMode="auto">
          <a:xfrm>
            <a:off x="554038" y="2535238"/>
            <a:ext cx="2054225" cy="619125"/>
            <a:chOff x="0" y="0"/>
            <a:chExt cx="1294" cy="298"/>
          </a:xfrm>
        </p:grpSpPr>
        <p:sp>
          <p:nvSpPr>
            <p:cNvPr id="33818" name="Rectangle 5">
              <a:extLst>
                <a:ext uri="{FF2B5EF4-FFF2-40B4-BE49-F238E27FC236}">
                  <a16:creationId xmlns:a16="http://schemas.microsoft.com/office/drawing/2014/main" id="{0955586B-FEDA-4581-A97B-FC84FAF231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205" cy="298"/>
            </a:xfrm>
            <a:prstGeom prst="rect">
              <a:avLst/>
            </a:prstGeom>
            <a:solidFill>
              <a:srgbClr val="DA7F7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Font typeface="Arial" charset="0"/>
                <a:buNone/>
                <a:defRPr/>
              </a:pPr>
              <a:endParaRPr lang="zh-CN" b="1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Arial" charset="0"/>
              </a:endParaRPr>
            </a:p>
          </p:txBody>
        </p:sp>
        <p:sp>
          <p:nvSpPr>
            <p:cNvPr id="33819" name="AutoShape 6">
              <a:extLst>
                <a:ext uri="{FF2B5EF4-FFF2-40B4-BE49-F238E27FC236}">
                  <a16:creationId xmlns:a16="http://schemas.microsoft.com/office/drawing/2014/main" id="{FCEC264A-03A6-4DA6-A3F1-09C2FB4C01A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161" y="90"/>
              <a:ext cx="139" cy="120"/>
            </a:xfrm>
            <a:prstGeom prst="triangle">
              <a:avLst>
                <a:gd name="adj" fmla="val 50000"/>
              </a:avLst>
            </a:prstGeom>
            <a:solidFill>
              <a:srgbClr val="DA7F7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Font typeface="Arial" charset="0"/>
                <a:buNone/>
                <a:defRPr/>
              </a:pPr>
              <a:endParaRPr lang="zh-CN" b="1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Arial" charset="0"/>
              </a:endParaRPr>
            </a:p>
          </p:txBody>
        </p:sp>
      </p:grpSp>
      <p:sp>
        <p:nvSpPr>
          <p:cNvPr id="33796" name="Text Box 7">
            <a:extLst>
              <a:ext uri="{FF2B5EF4-FFF2-40B4-BE49-F238E27FC236}">
                <a16:creationId xmlns:a16="http://schemas.microsoft.com/office/drawing/2014/main" id="{A50FC398-60A3-4039-A548-3CA8E36DD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8563" y="2667000"/>
            <a:ext cx="167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 typeface="Arial" charset="0"/>
              <a:buNone/>
              <a:defRPr/>
            </a:pPr>
            <a:r>
              <a:rPr lang="en-US" altLang="zh-CN" sz="1600" b="1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Text in here</a:t>
            </a: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33797" name="Rectangle 8">
            <a:extLst>
              <a:ext uri="{FF2B5EF4-FFF2-40B4-BE49-F238E27FC236}">
                <a16:creationId xmlns:a16="http://schemas.microsoft.com/office/drawing/2014/main" id="{6F00D190-4379-4458-815A-CAC96E154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263" y="2641600"/>
            <a:ext cx="1836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buFont typeface="Arial" charset="0"/>
              <a:buNone/>
              <a:defRPr/>
            </a:pPr>
            <a:r>
              <a:rPr lang="en-US" altLang="zh-CN" sz="2000" b="1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Title in here</a:t>
            </a: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33798" name="AutoShape 9">
            <a:extLst>
              <a:ext uri="{FF2B5EF4-FFF2-40B4-BE49-F238E27FC236}">
                <a16:creationId xmlns:a16="http://schemas.microsoft.com/office/drawing/2014/main" id="{7C74A1A4-C075-47D7-8BE0-8A91F75C3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0188" y="2701925"/>
            <a:ext cx="368300" cy="273050"/>
          </a:xfrm>
          <a:prstGeom prst="rightArrow">
            <a:avLst>
              <a:gd name="adj1" fmla="val 50000"/>
              <a:gd name="adj2" fmla="val 60467"/>
            </a:avLst>
          </a:prstGeom>
          <a:gradFill rotWithShape="1">
            <a:gsLst>
              <a:gs pos="0">
                <a:srgbClr val="D87AA5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 typeface="Arial" charset="0"/>
              <a:buNone/>
              <a:defRPr/>
            </a:pPr>
            <a:endParaRPr lang="zh-CN" b="1">
              <a:solidFill>
                <a:srgbClr val="000000"/>
              </a:solidFill>
              <a:latin typeface="Arial" charset="0"/>
              <a:ea typeface="宋体" charset="0"/>
              <a:cs typeface="宋体" charset="0"/>
              <a:sym typeface="Arial" charset="0"/>
            </a:endParaRPr>
          </a:p>
        </p:txBody>
      </p:sp>
      <p:sp>
        <p:nvSpPr>
          <p:cNvPr id="33799" name="Text Box 10">
            <a:extLst>
              <a:ext uri="{FF2B5EF4-FFF2-40B4-BE49-F238E27FC236}">
                <a16:creationId xmlns:a16="http://schemas.microsoft.com/office/drawing/2014/main" id="{9F9B9E26-AEB9-4877-A6C7-65E66E0C5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667000"/>
            <a:ext cx="167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 typeface="Arial" charset="0"/>
              <a:buNone/>
              <a:defRPr/>
            </a:pPr>
            <a:r>
              <a:rPr lang="en-US" altLang="zh-CN" sz="1600" b="1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Text in here</a:t>
            </a: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33800" name="AutoShape 11">
            <a:extLst>
              <a:ext uri="{FF2B5EF4-FFF2-40B4-BE49-F238E27FC236}">
                <a16:creationId xmlns:a16="http://schemas.microsoft.com/office/drawing/2014/main" id="{D7E03908-D45C-44B7-8AC7-D61F00DB79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9013" y="2701925"/>
            <a:ext cx="368300" cy="273050"/>
          </a:xfrm>
          <a:prstGeom prst="rightArrow">
            <a:avLst>
              <a:gd name="adj1" fmla="val 50000"/>
              <a:gd name="adj2" fmla="val 60467"/>
            </a:avLst>
          </a:prstGeom>
          <a:gradFill rotWithShape="1">
            <a:gsLst>
              <a:gs pos="0">
                <a:srgbClr val="D87AA5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 typeface="Arial" charset="0"/>
              <a:buNone/>
              <a:defRPr/>
            </a:pPr>
            <a:endParaRPr lang="zh-CN" b="1">
              <a:solidFill>
                <a:srgbClr val="000000"/>
              </a:solidFill>
              <a:latin typeface="Arial" charset="0"/>
              <a:ea typeface="宋体" charset="0"/>
              <a:cs typeface="宋体" charset="0"/>
              <a:sym typeface="Arial" charset="0"/>
            </a:endParaRPr>
          </a:p>
        </p:txBody>
      </p:sp>
      <p:sp>
        <p:nvSpPr>
          <p:cNvPr id="33801" name="Text Box 12">
            <a:extLst>
              <a:ext uri="{FF2B5EF4-FFF2-40B4-BE49-F238E27FC236}">
                <a16:creationId xmlns:a16="http://schemas.microsoft.com/office/drawing/2014/main" id="{4CD73F61-F5DA-4944-B413-85E92A10F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7150" y="2667000"/>
            <a:ext cx="167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 typeface="Arial" charset="0"/>
              <a:buNone/>
              <a:defRPr/>
            </a:pPr>
            <a:r>
              <a:rPr lang="en-US" altLang="zh-CN" sz="1600" b="1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Text in here</a:t>
            </a: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33802" name="AutoShape 13">
            <a:extLst>
              <a:ext uri="{FF2B5EF4-FFF2-40B4-BE49-F238E27FC236}">
                <a16:creationId xmlns:a16="http://schemas.microsoft.com/office/drawing/2014/main" id="{D194DA1D-05BB-48C1-8952-021F1D5D1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900" y="3284538"/>
            <a:ext cx="1114425" cy="1114425"/>
          </a:xfrm>
          <a:prstGeom prst="diamond">
            <a:avLst/>
          </a:prstGeom>
          <a:solidFill>
            <a:srgbClr val="DA7F7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 typeface="Arial" charset="0"/>
              <a:buNone/>
              <a:defRPr/>
            </a:pPr>
            <a:endParaRPr lang="zh-CN" b="1">
              <a:solidFill>
                <a:srgbClr val="000000"/>
              </a:solidFill>
              <a:latin typeface="Arial" charset="0"/>
              <a:ea typeface="宋体" charset="0"/>
              <a:cs typeface="宋体" charset="0"/>
              <a:sym typeface="Arial" charset="0"/>
            </a:endParaRPr>
          </a:p>
        </p:txBody>
      </p:sp>
      <p:sp>
        <p:nvSpPr>
          <p:cNvPr id="33803" name="AutoShape 14">
            <a:extLst>
              <a:ext uri="{FF2B5EF4-FFF2-40B4-BE49-F238E27FC236}">
                <a16:creationId xmlns:a16="http://schemas.microsoft.com/office/drawing/2014/main" id="{7A6E1E2F-1DFD-48C9-9D29-A9903A18AC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2100" y="3284538"/>
            <a:ext cx="1114425" cy="1114425"/>
          </a:xfrm>
          <a:prstGeom prst="diamond">
            <a:avLst/>
          </a:prstGeom>
          <a:solidFill>
            <a:srgbClr val="AC8CD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 typeface="Arial" charset="0"/>
              <a:buNone/>
              <a:defRPr/>
            </a:pPr>
            <a:endParaRPr lang="zh-CN" b="1">
              <a:solidFill>
                <a:srgbClr val="000000"/>
              </a:solidFill>
              <a:latin typeface="Arial" charset="0"/>
              <a:ea typeface="宋体" charset="0"/>
              <a:cs typeface="宋体" charset="0"/>
              <a:sym typeface="Arial" charset="0"/>
            </a:endParaRPr>
          </a:p>
        </p:txBody>
      </p:sp>
      <p:sp>
        <p:nvSpPr>
          <p:cNvPr id="33804" name="AutoShape 15">
            <a:extLst>
              <a:ext uri="{FF2B5EF4-FFF2-40B4-BE49-F238E27FC236}">
                <a16:creationId xmlns:a16="http://schemas.microsoft.com/office/drawing/2014/main" id="{7E692AFC-1311-4506-BA77-145E0BF8D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2825" y="3284538"/>
            <a:ext cx="1114425" cy="1114425"/>
          </a:xfrm>
          <a:prstGeom prst="diamond">
            <a:avLst/>
          </a:prstGeom>
          <a:solidFill>
            <a:srgbClr val="AC8CD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 typeface="Arial" charset="0"/>
              <a:buNone/>
              <a:defRPr/>
            </a:pPr>
            <a:endParaRPr lang="zh-CN" b="1">
              <a:solidFill>
                <a:srgbClr val="000000"/>
              </a:solidFill>
              <a:latin typeface="Arial" charset="0"/>
              <a:ea typeface="宋体" charset="0"/>
              <a:cs typeface="宋体" charset="0"/>
              <a:sym typeface="Arial" charset="0"/>
            </a:endParaRPr>
          </a:p>
        </p:txBody>
      </p:sp>
      <p:sp>
        <p:nvSpPr>
          <p:cNvPr id="33805" name="AutoShape 16">
            <a:extLst>
              <a:ext uri="{FF2B5EF4-FFF2-40B4-BE49-F238E27FC236}">
                <a16:creationId xmlns:a16="http://schemas.microsoft.com/office/drawing/2014/main" id="{0E4CA398-E59E-4249-821A-7001CF990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5925" y="3284538"/>
            <a:ext cx="1114425" cy="1114425"/>
          </a:xfrm>
          <a:prstGeom prst="diamond">
            <a:avLst/>
          </a:prstGeom>
          <a:solidFill>
            <a:srgbClr val="AC8CD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 typeface="Arial" charset="0"/>
              <a:buNone/>
              <a:defRPr/>
            </a:pPr>
            <a:endParaRPr lang="zh-CN" b="1">
              <a:solidFill>
                <a:srgbClr val="000000"/>
              </a:solidFill>
              <a:latin typeface="Arial" charset="0"/>
              <a:ea typeface="宋体" charset="0"/>
              <a:cs typeface="宋体" charset="0"/>
              <a:sym typeface="Arial" charset="0"/>
            </a:endParaRPr>
          </a:p>
        </p:txBody>
      </p:sp>
      <p:cxnSp>
        <p:nvCxnSpPr>
          <p:cNvPr id="33806" name="AutoShape 17">
            <a:extLst>
              <a:ext uri="{FF2B5EF4-FFF2-40B4-BE49-F238E27FC236}">
                <a16:creationId xmlns:a16="http://schemas.microsoft.com/office/drawing/2014/main" id="{F6B54400-B883-4DF4-8CF0-38FCF4B3AB59}"/>
              </a:ext>
            </a:extLst>
          </p:cNvPr>
          <p:cNvCxnSpPr>
            <a:cxnSpLocks noChangeShapeType="1"/>
            <a:stCxn id="33802" idx="3"/>
            <a:endCxn id="33803" idx="1"/>
          </p:cNvCxnSpPr>
          <p:nvPr/>
        </p:nvCxnSpPr>
        <p:spPr bwMode="auto">
          <a:xfrm>
            <a:off x="1965325" y="3841750"/>
            <a:ext cx="866775" cy="0"/>
          </a:xfrm>
          <a:prstGeom prst="straightConnector1">
            <a:avLst/>
          </a:prstGeom>
          <a:noFill/>
          <a:ln w="12700">
            <a:solidFill>
              <a:srgbClr val="333333"/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noFill/>
              </a14:hiddenFill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3807" name="AutoShape 18">
            <a:extLst>
              <a:ext uri="{FF2B5EF4-FFF2-40B4-BE49-F238E27FC236}">
                <a16:creationId xmlns:a16="http://schemas.microsoft.com/office/drawing/2014/main" id="{96CBF597-BC0A-4BB1-98BB-9822F35FD3F9}"/>
              </a:ext>
            </a:extLst>
          </p:cNvPr>
          <p:cNvCxnSpPr>
            <a:cxnSpLocks noChangeShapeType="1"/>
            <a:stCxn id="33803" idx="3"/>
            <a:endCxn id="33804" idx="1"/>
          </p:cNvCxnSpPr>
          <p:nvPr/>
        </p:nvCxnSpPr>
        <p:spPr bwMode="auto">
          <a:xfrm>
            <a:off x="3946525" y="3841750"/>
            <a:ext cx="876300" cy="0"/>
          </a:xfrm>
          <a:prstGeom prst="straightConnector1">
            <a:avLst/>
          </a:prstGeom>
          <a:noFill/>
          <a:ln w="12700">
            <a:solidFill>
              <a:srgbClr val="333333"/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noFill/>
              </a14:hiddenFill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3808" name="AutoShape 19">
            <a:extLst>
              <a:ext uri="{FF2B5EF4-FFF2-40B4-BE49-F238E27FC236}">
                <a16:creationId xmlns:a16="http://schemas.microsoft.com/office/drawing/2014/main" id="{2902B9B5-6D9E-4A0F-BBC1-5D561F11F3EC}"/>
              </a:ext>
            </a:extLst>
          </p:cNvPr>
          <p:cNvCxnSpPr>
            <a:cxnSpLocks noChangeShapeType="1"/>
            <a:stCxn id="33804" idx="3"/>
            <a:endCxn id="33805" idx="1"/>
          </p:cNvCxnSpPr>
          <p:nvPr/>
        </p:nvCxnSpPr>
        <p:spPr bwMode="auto">
          <a:xfrm>
            <a:off x="5937250" y="3841750"/>
            <a:ext cx="828675" cy="0"/>
          </a:xfrm>
          <a:prstGeom prst="straightConnector1">
            <a:avLst/>
          </a:prstGeom>
          <a:noFill/>
          <a:ln w="12700">
            <a:solidFill>
              <a:srgbClr val="333333"/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noFill/>
              </a14:hiddenFill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33809" name="Text Box 20">
            <a:extLst>
              <a:ext uri="{FF2B5EF4-FFF2-40B4-BE49-F238E27FC236}">
                <a16:creationId xmlns:a16="http://schemas.microsoft.com/office/drawing/2014/main" id="{0B8D338F-8B78-45FF-A4A2-91FBF7B62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900" y="3609975"/>
            <a:ext cx="9699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buFont typeface="Arial" charset="0"/>
              <a:buNone/>
              <a:defRPr/>
            </a:pPr>
            <a:r>
              <a:rPr lang="en-US" altLang="zh-CN" sz="2400" b="1" dirty="0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20XX</a:t>
            </a:r>
            <a:endParaRPr lang="zh-CN" altLang="en-US" dirty="0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33810" name="Text Box 21">
            <a:extLst>
              <a:ext uri="{FF2B5EF4-FFF2-40B4-BE49-F238E27FC236}">
                <a16:creationId xmlns:a16="http://schemas.microsoft.com/office/drawing/2014/main" id="{A709E71A-7C1B-41BD-B4BA-21176D28E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1625" y="3609975"/>
            <a:ext cx="9683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buFont typeface="Arial" charset="0"/>
              <a:buNone/>
              <a:defRPr/>
            </a:pPr>
            <a:r>
              <a:rPr lang="en-US" altLang="zh-CN" sz="2400" b="1" dirty="0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20XX</a:t>
            </a:r>
            <a:endParaRPr lang="zh-CN" altLang="en-US" dirty="0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33811" name="Text Box 22">
            <a:extLst>
              <a:ext uri="{FF2B5EF4-FFF2-40B4-BE49-F238E27FC236}">
                <a16:creationId xmlns:a16="http://schemas.microsoft.com/office/drawing/2014/main" id="{1F72ECFA-267A-408F-91C9-664264B0B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2826" y="3609975"/>
            <a:ext cx="996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buFont typeface="Arial" charset="0"/>
              <a:buNone/>
              <a:defRPr/>
            </a:pPr>
            <a:r>
              <a:rPr lang="en-US" altLang="zh-CN" sz="2400" b="1" dirty="0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20XX</a:t>
            </a:r>
            <a:endParaRPr lang="zh-CN" altLang="en-US" dirty="0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33812" name="Text Box 23">
            <a:extLst>
              <a:ext uri="{FF2B5EF4-FFF2-40B4-BE49-F238E27FC236}">
                <a16:creationId xmlns:a16="http://schemas.microsoft.com/office/drawing/2014/main" id="{65FC3F29-1C28-45A6-AF03-7F18666CA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5925" y="3609975"/>
            <a:ext cx="10064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buFont typeface="Arial" charset="0"/>
              <a:buNone/>
              <a:defRPr/>
            </a:pPr>
            <a:r>
              <a:rPr lang="en-US" altLang="zh-CN" sz="2400" b="1" dirty="0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20XX</a:t>
            </a:r>
            <a:endParaRPr lang="zh-CN" altLang="en-US" dirty="0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33813" name="Text Box 24">
            <a:extLst>
              <a:ext uri="{FF2B5EF4-FFF2-40B4-BE49-F238E27FC236}">
                <a16:creationId xmlns:a16="http://schemas.microsoft.com/office/drawing/2014/main" id="{C2325D87-BD29-490D-9088-D3E22C1D1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900" y="4489450"/>
            <a:ext cx="1614488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 typeface="Arial" charset="0"/>
              <a:buChar char="•"/>
              <a:defRPr/>
            </a:pPr>
            <a:r>
              <a:rPr lang="en-US" altLang="zh-CN" sz="140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 Description of the contents</a:t>
            </a:r>
            <a:endParaRPr lang="zh-CN" altLang="en-US" sz="1400">
              <a:solidFill>
                <a:srgbClr val="000000"/>
              </a:solidFill>
              <a:latin typeface="Arial" charset="0"/>
              <a:ea typeface="宋体" charset="0"/>
              <a:cs typeface="宋体" charset="0"/>
              <a:sym typeface="Arial" charset="0"/>
            </a:endParaRPr>
          </a:p>
          <a:p>
            <a:pPr algn="ctr" eaLnBrk="0" hangingPunct="0">
              <a:spcBef>
                <a:spcPct val="50000"/>
              </a:spcBef>
              <a:buFont typeface="Arial" charset="0"/>
              <a:buChar char="•"/>
              <a:defRPr/>
            </a:pPr>
            <a:r>
              <a:rPr lang="en-US" altLang="zh-CN" sz="140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 Description of the contents</a:t>
            </a: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33814" name="Text Box 25">
            <a:extLst>
              <a:ext uri="{FF2B5EF4-FFF2-40B4-BE49-F238E27FC236}">
                <a16:creationId xmlns:a16="http://schemas.microsoft.com/office/drawing/2014/main" id="{8C30C91B-CDCF-4AFA-B25F-6E473BAD3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0" y="4489450"/>
            <a:ext cx="1614488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 typeface="Arial" charset="0"/>
              <a:buChar char="•"/>
              <a:defRPr/>
            </a:pPr>
            <a:r>
              <a:rPr lang="en-US" altLang="zh-CN" sz="140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 Description of the contents</a:t>
            </a:r>
            <a:endParaRPr lang="zh-CN" altLang="en-US" sz="1400">
              <a:solidFill>
                <a:srgbClr val="000000"/>
              </a:solidFill>
              <a:latin typeface="Arial" charset="0"/>
              <a:ea typeface="宋体" charset="0"/>
              <a:cs typeface="宋体" charset="0"/>
              <a:sym typeface="Arial" charset="0"/>
            </a:endParaRPr>
          </a:p>
          <a:p>
            <a:pPr algn="ctr" eaLnBrk="0" hangingPunct="0">
              <a:spcBef>
                <a:spcPct val="50000"/>
              </a:spcBef>
              <a:buFont typeface="Arial" charset="0"/>
              <a:buChar char="•"/>
              <a:defRPr/>
            </a:pPr>
            <a:r>
              <a:rPr lang="en-US" altLang="zh-CN" sz="140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 Description of the contents</a:t>
            </a: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33815" name="Text Box 26">
            <a:extLst>
              <a:ext uri="{FF2B5EF4-FFF2-40B4-BE49-F238E27FC236}">
                <a16:creationId xmlns:a16="http://schemas.microsoft.com/office/drawing/2014/main" id="{EF04CC8B-BE3C-479F-9DA7-5CD388A1F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4538" y="4489450"/>
            <a:ext cx="1614487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 typeface="Arial" charset="0"/>
              <a:buChar char="•"/>
              <a:defRPr/>
            </a:pPr>
            <a:r>
              <a:rPr lang="en-US" altLang="zh-CN" sz="140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 Description of the contents</a:t>
            </a:r>
            <a:endParaRPr lang="zh-CN" altLang="en-US" sz="1400">
              <a:solidFill>
                <a:srgbClr val="000000"/>
              </a:solidFill>
              <a:latin typeface="Arial" charset="0"/>
              <a:ea typeface="宋体" charset="0"/>
              <a:cs typeface="宋体" charset="0"/>
              <a:sym typeface="Arial" charset="0"/>
            </a:endParaRPr>
          </a:p>
          <a:p>
            <a:pPr algn="ctr" eaLnBrk="0" hangingPunct="0">
              <a:spcBef>
                <a:spcPct val="50000"/>
              </a:spcBef>
              <a:buFont typeface="Arial" charset="0"/>
              <a:buChar char="•"/>
              <a:defRPr/>
            </a:pPr>
            <a:r>
              <a:rPr lang="en-US" altLang="zh-CN" sz="140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 Description of the contents</a:t>
            </a: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33816" name="Text Box 27">
            <a:extLst>
              <a:ext uri="{FF2B5EF4-FFF2-40B4-BE49-F238E27FC236}">
                <a16:creationId xmlns:a16="http://schemas.microsoft.com/office/drawing/2014/main" id="{816A7300-8537-450C-9566-BB9EE24F27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0" y="4489450"/>
            <a:ext cx="1614488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 typeface="Arial" charset="0"/>
              <a:buChar char="•"/>
              <a:defRPr/>
            </a:pPr>
            <a:r>
              <a:rPr lang="en-US" altLang="zh-CN" sz="140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 Description of the contents</a:t>
            </a:r>
            <a:endParaRPr lang="zh-CN" altLang="en-US" sz="1400">
              <a:solidFill>
                <a:srgbClr val="000000"/>
              </a:solidFill>
              <a:latin typeface="Arial" charset="0"/>
              <a:ea typeface="宋体" charset="0"/>
              <a:cs typeface="宋体" charset="0"/>
              <a:sym typeface="Arial" charset="0"/>
            </a:endParaRPr>
          </a:p>
          <a:p>
            <a:pPr algn="ctr" eaLnBrk="0" hangingPunct="0">
              <a:spcBef>
                <a:spcPct val="50000"/>
              </a:spcBef>
              <a:buFont typeface="Arial" charset="0"/>
              <a:buChar char="•"/>
              <a:defRPr/>
            </a:pPr>
            <a:r>
              <a:rPr lang="en-US" altLang="zh-CN" sz="140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 Description of the contents</a:t>
            </a: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33817" name="Rectangle 28">
            <a:extLst>
              <a:ext uri="{FF2B5EF4-FFF2-40B4-BE49-F238E27FC236}">
                <a16:creationId xmlns:a16="http://schemas.microsoft.com/office/drawing/2014/main" id="{B3F59718-6025-44DD-B5DD-3A41C9B89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557338"/>
            <a:ext cx="77724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  <a:buFont typeface="Arial" charset="0"/>
              <a:buNone/>
              <a:defRPr/>
            </a:pPr>
            <a:r>
              <a:rPr lang="en-US" altLang="zh-CN" b="1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Arial" charset="0"/>
              </a:rPr>
              <a:t>Themegallery is a design Digital Content &amp; Contents Mall developed by Guild Design Inc.</a:t>
            </a: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7">
            <a:extLst>
              <a:ext uri="{FF2B5EF4-FFF2-40B4-BE49-F238E27FC236}">
                <a16:creationId xmlns:a16="http://schemas.microsoft.com/office/drawing/2014/main" id="{81694DB0-D752-4C0D-AC8D-84F0550F0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5925" y="4678363"/>
            <a:ext cx="6408738" cy="358775"/>
          </a:xfrm>
          <a:prstGeom prst="rect">
            <a:avLst/>
          </a:prstGeom>
          <a:solidFill>
            <a:srgbClr val="FFFFFF">
              <a:alpha val="3411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buFont typeface="Arial" charset="0"/>
              <a:buNone/>
              <a:defRPr/>
            </a:pPr>
            <a:endParaRPr lang="zh-CN" b="1">
              <a:solidFill>
                <a:srgbClr val="000000"/>
              </a:solidFill>
              <a:latin typeface="Gulim" charset="0"/>
              <a:ea typeface="Gulim" charset="0"/>
              <a:cs typeface="Gulim" charset="0"/>
              <a:sym typeface="Gulim" charset="0"/>
            </a:endParaRPr>
          </a:p>
        </p:txBody>
      </p:sp>
      <p:sp>
        <p:nvSpPr>
          <p:cNvPr id="34819" name="Rectangle 58">
            <a:extLst>
              <a:ext uri="{FF2B5EF4-FFF2-40B4-BE49-F238E27FC236}">
                <a16:creationId xmlns:a16="http://schemas.microsoft.com/office/drawing/2014/main" id="{57EC5C09-5164-46C4-991D-31C96EAA5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3943350"/>
            <a:ext cx="6408738" cy="358775"/>
          </a:xfrm>
          <a:prstGeom prst="rect">
            <a:avLst/>
          </a:prstGeom>
          <a:solidFill>
            <a:srgbClr val="FFFFFF">
              <a:alpha val="3411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buFont typeface="Arial" charset="0"/>
              <a:buNone/>
              <a:defRPr/>
            </a:pPr>
            <a:endParaRPr lang="zh-CN" b="1">
              <a:solidFill>
                <a:srgbClr val="000000"/>
              </a:solidFill>
              <a:latin typeface="Gulim" charset="0"/>
              <a:ea typeface="Gulim" charset="0"/>
              <a:cs typeface="Gulim" charset="0"/>
              <a:sym typeface="Gulim" charset="0"/>
            </a:endParaRPr>
          </a:p>
        </p:txBody>
      </p:sp>
      <p:sp>
        <p:nvSpPr>
          <p:cNvPr id="34820" name="Rectangle 59">
            <a:extLst>
              <a:ext uri="{FF2B5EF4-FFF2-40B4-BE49-F238E27FC236}">
                <a16:creationId xmlns:a16="http://schemas.microsoft.com/office/drawing/2014/main" id="{61F8509D-9FDB-439D-B000-0C7F4C8435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5925" y="3236913"/>
            <a:ext cx="6408738" cy="358775"/>
          </a:xfrm>
          <a:prstGeom prst="rect">
            <a:avLst/>
          </a:prstGeom>
          <a:solidFill>
            <a:srgbClr val="FFFFFF">
              <a:alpha val="3411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buFont typeface="Arial" charset="0"/>
              <a:buNone/>
              <a:defRPr/>
            </a:pPr>
            <a:endParaRPr lang="zh-CN" b="1">
              <a:solidFill>
                <a:srgbClr val="000000"/>
              </a:solidFill>
              <a:latin typeface="Gulim" charset="0"/>
              <a:ea typeface="Gulim" charset="0"/>
              <a:cs typeface="Gulim" charset="0"/>
              <a:sym typeface="Gulim" charset="0"/>
            </a:endParaRPr>
          </a:p>
        </p:txBody>
      </p:sp>
      <p:sp>
        <p:nvSpPr>
          <p:cNvPr id="34821" name="Rectangle 60">
            <a:extLst>
              <a:ext uri="{FF2B5EF4-FFF2-40B4-BE49-F238E27FC236}">
                <a16:creationId xmlns:a16="http://schemas.microsoft.com/office/drawing/2014/main" id="{37590A9D-03F1-4021-BE8A-AA08A643C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5925" y="2517775"/>
            <a:ext cx="6408738" cy="358775"/>
          </a:xfrm>
          <a:prstGeom prst="rect">
            <a:avLst/>
          </a:prstGeom>
          <a:solidFill>
            <a:srgbClr val="FFFFFF">
              <a:alpha val="3411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buFont typeface="Arial" charset="0"/>
              <a:buNone/>
              <a:defRPr/>
            </a:pPr>
            <a:endParaRPr lang="zh-CN" b="1">
              <a:solidFill>
                <a:srgbClr val="000000"/>
              </a:solidFill>
              <a:latin typeface="Gulim" charset="0"/>
              <a:ea typeface="Gulim" charset="0"/>
              <a:cs typeface="Gulim" charset="0"/>
              <a:sym typeface="Gulim" charset="0"/>
            </a:endParaRPr>
          </a:p>
        </p:txBody>
      </p:sp>
      <p:sp>
        <p:nvSpPr>
          <p:cNvPr id="34822" name="Rectangle 61">
            <a:extLst>
              <a:ext uri="{FF2B5EF4-FFF2-40B4-BE49-F238E27FC236}">
                <a16:creationId xmlns:a16="http://schemas.microsoft.com/office/drawing/2014/main" id="{9B0EDFD8-48A5-4290-B659-7B8A3AB06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5925" y="1797050"/>
            <a:ext cx="6408738" cy="358775"/>
          </a:xfrm>
          <a:prstGeom prst="rect">
            <a:avLst/>
          </a:prstGeom>
          <a:solidFill>
            <a:srgbClr val="FFFFFF">
              <a:alpha val="3411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buFont typeface="Arial" charset="0"/>
              <a:buNone/>
              <a:defRPr/>
            </a:pPr>
            <a:endParaRPr lang="zh-CN" b="1">
              <a:solidFill>
                <a:srgbClr val="000000"/>
              </a:solidFill>
              <a:latin typeface="Gulim" charset="0"/>
              <a:ea typeface="Gulim" charset="0"/>
              <a:cs typeface="Gulim" charset="0"/>
              <a:sym typeface="Gulim" charset="0"/>
            </a:endParaRPr>
          </a:p>
        </p:txBody>
      </p:sp>
      <p:grpSp>
        <p:nvGrpSpPr>
          <p:cNvPr id="46086" name="Group 7">
            <a:extLst>
              <a:ext uri="{FF2B5EF4-FFF2-40B4-BE49-F238E27FC236}">
                <a16:creationId xmlns:a16="http://schemas.microsoft.com/office/drawing/2014/main" id="{0B8A6430-4C72-426B-AC76-E0639AE60954}"/>
              </a:ext>
            </a:extLst>
          </p:cNvPr>
          <p:cNvGrpSpPr>
            <a:grpSpLocks/>
          </p:cNvGrpSpPr>
          <p:nvPr/>
        </p:nvGrpSpPr>
        <p:grpSpPr bwMode="auto">
          <a:xfrm>
            <a:off x="2328863" y="4605338"/>
            <a:ext cx="1047750" cy="695325"/>
            <a:chOff x="0" y="0"/>
            <a:chExt cx="660" cy="438"/>
          </a:xfrm>
        </p:grpSpPr>
        <p:pic>
          <p:nvPicPr>
            <p:cNvPr id="34912" name="Rectangle 62">
              <a:extLst>
                <a:ext uri="{FF2B5EF4-FFF2-40B4-BE49-F238E27FC236}">
                  <a16:creationId xmlns:a16="http://schemas.microsoft.com/office/drawing/2014/main" id="{C94AA16D-2655-4CF0-ACE6-11C265194C27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60" cy="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34913" name="Text Box 9">
              <a:extLst>
                <a:ext uri="{FF2B5EF4-FFF2-40B4-BE49-F238E27FC236}">
                  <a16:creationId xmlns:a16="http://schemas.microsoft.com/office/drawing/2014/main" id="{AFD89404-32F3-43AE-BDBD-43AC26E0B8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" y="46"/>
              <a:ext cx="454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72000" tIns="0" rIns="72000" bIns="0" anchor="ctr"/>
            <a:lstStyle/>
            <a:p>
              <a:pPr algn="ctr">
                <a:buFont typeface="Arial" charset="0"/>
                <a:buNone/>
                <a:defRPr/>
              </a:pPr>
              <a:endParaRPr lang="zh-CN" sz="2000" b="1">
                <a:solidFill>
                  <a:srgbClr val="FFFFFF"/>
                </a:solidFill>
                <a:latin typeface="Times New Roman" charset="0"/>
                <a:ea typeface="Gulim" charset="0"/>
                <a:cs typeface="Gulim" charset="0"/>
                <a:sym typeface="Times New Roman" charset="0"/>
              </a:endParaRPr>
            </a:p>
          </p:txBody>
        </p:sp>
      </p:grpSp>
      <p:grpSp>
        <p:nvGrpSpPr>
          <p:cNvPr id="46087" name="Group 10">
            <a:extLst>
              <a:ext uri="{FF2B5EF4-FFF2-40B4-BE49-F238E27FC236}">
                <a16:creationId xmlns:a16="http://schemas.microsoft.com/office/drawing/2014/main" id="{E0866A69-4FCF-4B0A-AB80-77B210515A78}"/>
              </a:ext>
            </a:extLst>
          </p:cNvPr>
          <p:cNvGrpSpPr>
            <a:grpSpLocks/>
          </p:cNvGrpSpPr>
          <p:nvPr/>
        </p:nvGrpSpPr>
        <p:grpSpPr bwMode="auto">
          <a:xfrm>
            <a:off x="3048000" y="4244975"/>
            <a:ext cx="1047750" cy="695325"/>
            <a:chOff x="0" y="0"/>
            <a:chExt cx="660" cy="438"/>
          </a:xfrm>
        </p:grpSpPr>
        <p:pic>
          <p:nvPicPr>
            <p:cNvPr id="34910" name="Rectangle 63">
              <a:extLst>
                <a:ext uri="{FF2B5EF4-FFF2-40B4-BE49-F238E27FC236}">
                  <a16:creationId xmlns:a16="http://schemas.microsoft.com/office/drawing/2014/main" id="{C51035F6-2CEB-4DF0-ABB0-BAB05CB027D4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60" cy="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34911" name="Text Box 12">
              <a:extLst>
                <a:ext uri="{FF2B5EF4-FFF2-40B4-BE49-F238E27FC236}">
                  <a16:creationId xmlns:a16="http://schemas.microsoft.com/office/drawing/2014/main" id="{90FCF2BC-139B-4514-9D4D-75231915C7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" y="46"/>
              <a:ext cx="454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72000" tIns="0" rIns="72000" bIns="0" anchor="ctr"/>
            <a:lstStyle/>
            <a:p>
              <a:pPr algn="ctr">
                <a:buFont typeface="Arial" charset="0"/>
                <a:buNone/>
                <a:defRPr/>
              </a:pPr>
              <a:endParaRPr lang="zh-CN" sz="2000" b="1">
                <a:solidFill>
                  <a:srgbClr val="FFFFFF"/>
                </a:solidFill>
                <a:latin typeface="Times New Roman" charset="0"/>
                <a:ea typeface="Gulim" charset="0"/>
                <a:cs typeface="Gulim" charset="0"/>
                <a:sym typeface="Times New Roman" charset="0"/>
              </a:endParaRPr>
            </a:p>
          </p:txBody>
        </p:sp>
      </p:grpSp>
      <p:grpSp>
        <p:nvGrpSpPr>
          <p:cNvPr id="46088" name="Group 13">
            <a:extLst>
              <a:ext uri="{FF2B5EF4-FFF2-40B4-BE49-F238E27FC236}">
                <a16:creationId xmlns:a16="http://schemas.microsoft.com/office/drawing/2014/main" id="{236B0D8D-2BD0-418E-9F35-ABC22B7E2369}"/>
              </a:ext>
            </a:extLst>
          </p:cNvPr>
          <p:cNvGrpSpPr>
            <a:grpSpLocks/>
          </p:cNvGrpSpPr>
          <p:nvPr/>
        </p:nvGrpSpPr>
        <p:grpSpPr bwMode="auto">
          <a:xfrm>
            <a:off x="3767138" y="3886200"/>
            <a:ext cx="1049337" cy="695325"/>
            <a:chOff x="0" y="0"/>
            <a:chExt cx="661" cy="438"/>
          </a:xfrm>
        </p:grpSpPr>
        <p:pic>
          <p:nvPicPr>
            <p:cNvPr id="34908" name="Rectangle 64">
              <a:extLst>
                <a:ext uri="{FF2B5EF4-FFF2-40B4-BE49-F238E27FC236}">
                  <a16:creationId xmlns:a16="http://schemas.microsoft.com/office/drawing/2014/main" id="{5AE85DFA-07DE-4E95-BF9B-462DBFD1F8B5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61" cy="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34909" name="Text Box 15">
              <a:extLst>
                <a:ext uri="{FF2B5EF4-FFF2-40B4-BE49-F238E27FC236}">
                  <a16:creationId xmlns:a16="http://schemas.microsoft.com/office/drawing/2014/main" id="{A36323C3-2AE4-4F8D-8F97-A1BBF3ADD2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" y="45"/>
              <a:ext cx="454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72000" tIns="0" rIns="72000" bIns="0" anchor="ctr"/>
            <a:lstStyle/>
            <a:p>
              <a:pPr algn="ctr">
                <a:buFont typeface="Arial" charset="0"/>
                <a:buNone/>
                <a:defRPr/>
              </a:pPr>
              <a:endParaRPr lang="zh-CN" sz="2000" b="1">
                <a:solidFill>
                  <a:srgbClr val="FFFFFF"/>
                </a:solidFill>
                <a:latin typeface="Times New Roman" charset="0"/>
                <a:ea typeface="Gulim" charset="0"/>
                <a:cs typeface="Gulim" charset="0"/>
                <a:sym typeface="Times New Roman" charset="0"/>
              </a:endParaRPr>
            </a:p>
          </p:txBody>
        </p:sp>
      </p:grpSp>
      <p:grpSp>
        <p:nvGrpSpPr>
          <p:cNvPr id="46089" name="Group 16">
            <a:extLst>
              <a:ext uri="{FF2B5EF4-FFF2-40B4-BE49-F238E27FC236}">
                <a16:creationId xmlns:a16="http://schemas.microsoft.com/office/drawing/2014/main" id="{BD11F91E-7787-408B-B28C-C0C74B1A20E2}"/>
              </a:ext>
            </a:extLst>
          </p:cNvPr>
          <p:cNvGrpSpPr>
            <a:grpSpLocks/>
          </p:cNvGrpSpPr>
          <p:nvPr/>
        </p:nvGrpSpPr>
        <p:grpSpPr bwMode="auto">
          <a:xfrm>
            <a:off x="4486275" y="3525838"/>
            <a:ext cx="1049338" cy="695325"/>
            <a:chOff x="0" y="0"/>
            <a:chExt cx="661" cy="438"/>
          </a:xfrm>
        </p:grpSpPr>
        <p:pic>
          <p:nvPicPr>
            <p:cNvPr id="34906" name="Rectangle 65">
              <a:extLst>
                <a:ext uri="{FF2B5EF4-FFF2-40B4-BE49-F238E27FC236}">
                  <a16:creationId xmlns:a16="http://schemas.microsoft.com/office/drawing/2014/main" id="{321280C9-09D8-44C5-8E8F-7929E15709C6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61" cy="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34907" name="Text Box 18">
              <a:extLst>
                <a:ext uri="{FF2B5EF4-FFF2-40B4-BE49-F238E27FC236}">
                  <a16:creationId xmlns:a16="http://schemas.microsoft.com/office/drawing/2014/main" id="{E626DDB7-CA75-4D93-852F-2EB35FA39B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" y="45"/>
              <a:ext cx="454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72000" tIns="0" rIns="72000" bIns="0" anchor="ctr"/>
            <a:lstStyle/>
            <a:p>
              <a:pPr algn="ctr">
                <a:buFont typeface="Arial" charset="0"/>
                <a:buNone/>
                <a:defRPr/>
              </a:pPr>
              <a:endParaRPr lang="zh-CN" sz="2000" b="1">
                <a:solidFill>
                  <a:srgbClr val="FFFFFF"/>
                </a:solidFill>
                <a:latin typeface="Times New Roman" charset="0"/>
                <a:ea typeface="Gulim" charset="0"/>
                <a:cs typeface="Gulim" charset="0"/>
                <a:sym typeface="Times New Roman" charset="0"/>
              </a:endParaRPr>
            </a:p>
          </p:txBody>
        </p:sp>
      </p:grpSp>
      <p:grpSp>
        <p:nvGrpSpPr>
          <p:cNvPr id="46090" name="Group 19">
            <a:extLst>
              <a:ext uri="{FF2B5EF4-FFF2-40B4-BE49-F238E27FC236}">
                <a16:creationId xmlns:a16="http://schemas.microsoft.com/office/drawing/2014/main" id="{B31A919A-4B67-4EC1-B3A5-BD26086D7B7A}"/>
              </a:ext>
            </a:extLst>
          </p:cNvPr>
          <p:cNvGrpSpPr>
            <a:grpSpLocks/>
          </p:cNvGrpSpPr>
          <p:nvPr/>
        </p:nvGrpSpPr>
        <p:grpSpPr bwMode="auto">
          <a:xfrm>
            <a:off x="5205413" y="3167063"/>
            <a:ext cx="1049337" cy="695325"/>
            <a:chOff x="0" y="0"/>
            <a:chExt cx="661" cy="438"/>
          </a:xfrm>
        </p:grpSpPr>
        <p:pic>
          <p:nvPicPr>
            <p:cNvPr id="34904" name="Rectangle 66">
              <a:extLst>
                <a:ext uri="{FF2B5EF4-FFF2-40B4-BE49-F238E27FC236}">
                  <a16:creationId xmlns:a16="http://schemas.microsoft.com/office/drawing/2014/main" id="{65CE64D0-7D44-49E4-A10C-BB4BD942E7CB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61" cy="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34905" name="Text Box 21">
              <a:extLst>
                <a:ext uri="{FF2B5EF4-FFF2-40B4-BE49-F238E27FC236}">
                  <a16:creationId xmlns:a16="http://schemas.microsoft.com/office/drawing/2014/main" id="{F85CC077-DA0C-4EB2-A468-DE37D339A7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" y="45"/>
              <a:ext cx="454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72000" tIns="0" rIns="72000" bIns="0" anchor="ctr"/>
            <a:lstStyle/>
            <a:p>
              <a:pPr algn="ctr">
                <a:buFont typeface="Arial" charset="0"/>
                <a:buNone/>
                <a:defRPr/>
              </a:pPr>
              <a:endParaRPr lang="zh-CN" sz="2000" b="1">
                <a:solidFill>
                  <a:srgbClr val="FFFFFF"/>
                </a:solidFill>
                <a:latin typeface="Times New Roman" charset="0"/>
                <a:ea typeface="Gulim" charset="0"/>
                <a:cs typeface="Gulim" charset="0"/>
                <a:sym typeface="Times New Roman" charset="0"/>
              </a:endParaRPr>
            </a:p>
          </p:txBody>
        </p:sp>
      </p:grpSp>
      <p:grpSp>
        <p:nvGrpSpPr>
          <p:cNvPr id="46091" name="Group 22">
            <a:extLst>
              <a:ext uri="{FF2B5EF4-FFF2-40B4-BE49-F238E27FC236}">
                <a16:creationId xmlns:a16="http://schemas.microsoft.com/office/drawing/2014/main" id="{08A2F717-2FFE-4941-8776-69262758D7FF}"/>
              </a:ext>
            </a:extLst>
          </p:cNvPr>
          <p:cNvGrpSpPr>
            <a:grpSpLocks/>
          </p:cNvGrpSpPr>
          <p:nvPr/>
        </p:nvGrpSpPr>
        <p:grpSpPr bwMode="auto">
          <a:xfrm>
            <a:off x="6291263" y="2447925"/>
            <a:ext cx="1047750" cy="688975"/>
            <a:chOff x="0" y="0"/>
            <a:chExt cx="660" cy="434"/>
          </a:xfrm>
        </p:grpSpPr>
        <p:pic>
          <p:nvPicPr>
            <p:cNvPr id="34902" name="Rectangle 67">
              <a:extLst>
                <a:ext uri="{FF2B5EF4-FFF2-40B4-BE49-F238E27FC236}">
                  <a16:creationId xmlns:a16="http://schemas.microsoft.com/office/drawing/2014/main" id="{973DEB40-6A7E-4E8B-9F5A-8A3DFBC4A598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60" cy="4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34903" name="Text Box 24">
              <a:extLst>
                <a:ext uri="{FF2B5EF4-FFF2-40B4-BE49-F238E27FC236}">
                  <a16:creationId xmlns:a16="http://schemas.microsoft.com/office/drawing/2014/main" id="{9022F782-AFEA-4F83-B093-542ABE5672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44"/>
              <a:ext cx="454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72000" tIns="0" rIns="72000" bIns="0" anchor="ctr"/>
            <a:lstStyle/>
            <a:p>
              <a:pPr algn="ctr">
                <a:buFont typeface="Arial" charset="0"/>
                <a:buNone/>
                <a:defRPr/>
              </a:pPr>
              <a:endParaRPr lang="zh-CN" sz="2000" b="1">
                <a:solidFill>
                  <a:srgbClr val="FFFFFF"/>
                </a:solidFill>
                <a:latin typeface="Times New Roman" charset="0"/>
                <a:ea typeface="Gulim" charset="0"/>
                <a:cs typeface="Gulim" charset="0"/>
                <a:sym typeface="Times New Roman" charset="0"/>
              </a:endParaRPr>
            </a:p>
          </p:txBody>
        </p:sp>
      </p:grpSp>
      <p:grpSp>
        <p:nvGrpSpPr>
          <p:cNvPr id="46092" name="Group 25">
            <a:extLst>
              <a:ext uri="{FF2B5EF4-FFF2-40B4-BE49-F238E27FC236}">
                <a16:creationId xmlns:a16="http://schemas.microsoft.com/office/drawing/2014/main" id="{A3765D27-E0A9-4857-AA83-066AB633DD60}"/>
              </a:ext>
            </a:extLst>
          </p:cNvPr>
          <p:cNvGrpSpPr>
            <a:grpSpLocks/>
          </p:cNvGrpSpPr>
          <p:nvPr/>
        </p:nvGrpSpPr>
        <p:grpSpPr bwMode="auto">
          <a:xfrm>
            <a:off x="5924550" y="2806700"/>
            <a:ext cx="695325" cy="695325"/>
            <a:chOff x="0" y="0"/>
            <a:chExt cx="438" cy="438"/>
          </a:xfrm>
        </p:grpSpPr>
        <p:pic>
          <p:nvPicPr>
            <p:cNvPr id="34900" name="Rectangle 68">
              <a:extLst>
                <a:ext uri="{FF2B5EF4-FFF2-40B4-BE49-F238E27FC236}">
                  <a16:creationId xmlns:a16="http://schemas.microsoft.com/office/drawing/2014/main" id="{ADB039DA-B155-481F-8CB3-374DB4C17631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38" cy="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34901" name="Text Box 27">
              <a:extLst>
                <a:ext uri="{FF2B5EF4-FFF2-40B4-BE49-F238E27FC236}">
                  <a16:creationId xmlns:a16="http://schemas.microsoft.com/office/drawing/2014/main" id="{D68E8F43-C708-4E57-A2CB-47882850B4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" y="45"/>
              <a:ext cx="227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72000" tIns="0" rIns="72000" bIns="0" anchor="ctr"/>
            <a:lstStyle/>
            <a:p>
              <a:pPr algn="ctr">
                <a:buFont typeface="Arial" charset="0"/>
                <a:buNone/>
                <a:defRPr/>
              </a:pPr>
              <a:endParaRPr lang="zh-CN" sz="2000" b="1">
                <a:solidFill>
                  <a:srgbClr val="FFFFFF"/>
                </a:solidFill>
                <a:latin typeface="Times New Roman" charset="0"/>
                <a:ea typeface="Gulim" charset="0"/>
                <a:cs typeface="Gulim" charset="0"/>
                <a:sym typeface="Times New Roman" charset="0"/>
              </a:endParaRPr>
            </a:p>
          </p:txBody>
        </p:sp>
      </p:grpSp>
      <p:grpSp>
        <p:nvGrpSpPr>
          <p:cNvPr id="46093" name="Group 28">
            <a:extLst>
              <a:ext uri="{FF2B5EF4-FFF2-40B4-BE49-F238E27FC236}">
                <a16:creationId xmlns:a16="http://schemas.microsoft.com/office/drawing/2014/main" id="{02A882D8-9A15-49C6-847F-1B2081C5A742}"/>
              </a:ext>
            </a:extLst>
          </p:cNvPr>
          <p:cNvGrpSpPr>
            <a:grpSpLocks/>
          </p:cNvGrpSpPr>
          <p:nvPr/>
        </p:nvGrpSpPr>
        <p:grpSpPr bwMode="auto">
          <a:xfrm>
            <a:off x="7004050" y="2087563"/>
            <a:ext cx="695325" cy="688975"/>
            <a:chOff x="0" y="0"/>
            <a:chExt cx="438" cy="434"/>
          </a:xfrm>
        </p:grpSpPr>
        <p:pic>
          <p:nvPicPr>
            <p:cNvPr id="34898" name="Rectangle 69">
              <a:extLst>
                <a:ext uri="{FF2B5EF4-FFF2-40B4-BE49-F238E27FC236}">
                  <a16:creationId xmlns:a16="http://schemas.microsoft.com/office/drawing/2014/main" id="{13A28B29-897D-42C8-847C-57FD3EA230E8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38" cy="4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34899" name="Text Box 30">
              <a:extLst>
                <a:ext uri="{FF2B5EF4-FFF2-40B4-BE49-F238E27FC236}">
                  <a16:creationId xmlns:a16="http://schemas.microsoft.com/office/drawing/2014/main" id="{FA953145-A192-4822-8223-56306AEFFB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" y="44"/>
              <a:ext cx="227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72000" tIns="0" rIns="72000" bIns="0" anchor="ctr"/>
            <a:lstStyle/>
            <a:p>
              <a:pPr algn="ctr">
                <a:buFont typeface="Arial" charset="0"/>
                <a:buNone/>
                <a:defRPr/>
              </a:pPr>
              <a:endParaRPr lang="zh-CN" sz="2000" b="1">
                <a:solidFill>
                  <a:srgbClr val="FFFFFF"/>
                </a:solidFill>
                <a:latin typeface="Times New Roman" charset="0"/>
                <a:ea typeface="Gulim" charset="0"/>
                <a:cs typeface="Gulim" charset="0"/>
                <a:sym typeface="Times New Roman" charset="0"/>
              </a:endParaRPr>
            </a:p>
          </p:txBody>
        </p:sp>
      </p:grpSp>
      <p:grpSp>
        <p:nvGrpSpPr>
          <p:cNvPr id="46094" name="Group 31">
            <a:extLst>
              <a:ext uri="{FF2B5EF4-FFF2-40B4-BE49-F238E27FC236}">
                <a16:creationId xmlns:a16="http://schemas.microsoft.com/office/drawing/2014/main" id="{AD1C4DD6-E263-43DA-8A5A-B52ED7598F81}"/>
              </a:ext>
            </a:extLst>
          </p:cNvPr>
          <p:cNvGrpSpPr>
            <a:grpSpLocks/>
          </p:cNvGrpSpPr>
          <p:nvPr/>
        </p:nvGrpSpPr>
        <p:grpSpPr bwMode="auto">
          <a:xfrm>
            <a:off x="7370763" y="1722438"/>
            <a:ext cx="687387" cy="693737"/>
            <a:chOff x="0" y="0"/>
            <a:chExt cx="433" cy="437"/>
          </a:xfrm>
        </p:grpSpPr>
        <p:pic>
          <p:nvPicPr>
            <p:cNvPr id="34896" name="Rectangle 70">
              <a:extLst>
                <a:ext uri="{FF2B5EF4-FFF2-40B4-BE49-F238E27FC236}">
                  <a16:creationId xmlns:a16="http://schemas.microsoft.com/office/drawing/2014/main" id="{14C45927-E101-426B-8D58-B5EC582E82C7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33" cy="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34897" name="Text Box 33">
              <a:extLst>
                <a:ext uri="{FF2B5EF4-FFF2-40B4-BE49-F238E27FC236}">
                  <a16:creationId xmlns:a16="http://schemas.microsoft.com/office/drawing/2014/main" id="{B105D7DE-21B6-44D3-91C1-1938CF0E49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47"/>
              <a:ext cx="227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72000" tIns="0" rIns="72000" bIns="0" anchor="ctr"/>
            <a:lstStyle/>
            <a:p>
              <a:pPr algn="ctr">
                <a:buFont typeface="Arial" charset="0"/>
                <a:buNone/>
                <a:defRPr/>
              </a:pPr>
              <a:endParaRPr lang="zh-CN" sz="2000" b="1">
                <a:solidFill>
                  <a:srgbClr val="FFFFFF"/>
                </a:solidFill>
                <a:latin typeface="Times New Roman" charset="0"/>
                <a:ea typeface="Gulim" charset="0"/>
                <a:cs typeface="Gulim" charset="0"/>
                <a:sym typeface="Times New Roman" charset="0"/>
              </a:endParaRPr>
            </a:p>
          </p:txBody>
        </p:sp>
      </p:grpSp>
      <p:grpSp>
        <p:nvGrpSpPr>
          <p:cNvPr id="46095" name="Group 34">
            <a:extLst>
              <a:ext uri="{FF2B5EF4-FFF2-40B4-BE49-F238E27FC236}">
                <a16:creationId xmlns:a16="http://schemas.microsoft.com/office/drawing/2014/main" id="{7EA75B9D-4DC9-45CB-BC17-52E6E735C29C}"/>
              </a:ext>
            </a:extLst>
          </p:cNvPr>
          <p:cNvGrpSpPr>
            <a:grpSpLocks/>
          </p:cNvGrpSpPr>
          <p:nvPr/>
        </p:nvGrpSpPr>
        <p:grpSpPr bwMode="auto">
          <a:xfrm>
            <a:off x="1609725" y="4965700"/>
            <a:ext cx="1047750" cy="692150"/>
            <a:chOff x="0" y="0"/>
            <a:chExt cx="660" cy="437"/>
          </a:xfrm>
        </p:grpSpPr>
        <p:pic>
          <p:nvPicPr>
            <p:cNvPr id="34894" name="Rectangle 71">
              <a:extLst>
                <a:ext uri="{FF2B5EF4-FFF2-40B4-BE49-F238E27FC236}">
                  <a16:creationId xmlns:a16="http://schemas.microsoft.com/office/drawing/2014/main" id="{FB47AE1A-D885-4661-A17A-7FB2CFD0E68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60" cy="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34895" name="Text Box 36">
              <a:extLst>
                <a:ext uri="{FF2B5EF4-FFF2-40B4-BE49-F238E27FC236}">
                  <a16:creationId xmlns:a16="http://schemas.microsoft.com/office/drawing/2014/main" id="{C75540E5-B7FE-4244-A7EB-88461D81A5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46"/>
              <a:ext cx="454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72000" tIns="0" rIns="72000" bIns="0" anchor="ctr"/>
            <a:lstStyle/>
            <a:p>
              <a:pPr algn="ctr">
                <a:buFont typeface="Arial" charset="0"/>
                <a:buNone/>
                <a:defRPr/>
              </a:pPr>
              <a:endParaRPr lang="zh-CN" sz="2000" b="1">
                <a:solidFill>
                  <a:srgbClr val="FFFFFF"/>
                </a:solidFill>
                <a:latin typeface="Times New Roman" charset="0"/>
                <a:ea typeface="Gulim" charset="0"/>
                <a:cs typeface="Gulim" charset="0"/>
                <a:sym typeface="Times New Roman" charset="0"/>
              </a:endParaRPr>
            </a:p>
          </p:txBody>
        </p:sp>
      </p:grpSp>
      <p:grpSp>
        <p:nvGrpSpPr>
          <p:cNvPr id="46096" name="Group 37">
            <a:extLst>
              <a:ext uri="{FF2B5EF4-FFF2-40B4-BE49-F238E27FC236}">
                <a16:creationId xmlns:a16="http://schemas.microsoft.com/office/drawing/2014/main" id="{CC7B739C-8FF5-43DD-BC2D-ED3E10ED8565}"/>
              </a:ext>
            </a:extLst>
          </p:cNvPr>
          <p:cNvGrpSpPr>
            <a:grpSpLocks/>
          </p:cNvGrpSpPr>
          <p:nvPr/>
        </p:nvGrpSpPr>
        <p:grpSpPr bwMode="auto">
          <a:xfrm>
            <a:off x="1692275" y="1493838"/>
            <a:ext cx="6443663" cy="3889375"/>
            <a:chOff x="0" y="0"/>
            <a:chExt cx="4059" cy="2450"/>
          </a:xfrm>
        </p:grpSpPr>
        <p:sp>
          <p:nvSpPr>
            <p:cNvPr id="46129" name="Freeform 73">
              <a:extLst>
                <a:ext uri="{FF2B5EF4-FFF2-40B4-BE49-F238E27FC236}">
                  <a16:creationId xmlns:a16="http://schemas.microsoft.com/office/drawing/2014/main" id="{622384CC-73B1-4103-8633-4E5133727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4059" cy="2449"/>
            </a:xfrm>
            <a:custGeom>
              <a:avLst/>
              <a:gdLst>
                <a:gd name="T0" fmla="*/ 0 w 3016"/>
                <a:gd name="T1" fmla="*/ 0 h 2767"/>
                <a:gd name="T2" fmla="*/ 0 w 3016"/>
                <a:gd name="T3" fmla="*/ 2168 h 2767"/>
                <a:gd name="T4" fmla="*/ 5463 w 3016"/>
                <a:gd name="T5" fmla="*/ 2168 h 2767"/>
                <a:gd name="T6" fmla="*/ 0 60000 65536"/>
                <a:gd name="T7" fmla="*/ 0 60000 65536"/>
                <a:gd name="T8" fmla="*/ 0 60000 65536"/>
                <a:gd name="T9" fmla="*/ 0 w 3016"/>
                <a:gd name="T10" fmla="*/ 0 h 2767"/>
                <a:gd name="T11" fmla="*/ 3016 w 3016"/>
                <a:gd name="T12" fmla="*/ 2767 h 27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16" h="2767">
                  <a:moveTo>
                    <a:pt x="0" y="0"/>
                  </a:moveTo>
                  <a:lnTo>
                    <a:pt x="0" y="2767"/>
                  </a:lnTo>
                  <a:lnTo>
                    <a:pt x="3016" y="2767"/>
                  </a:lnTo>
                </a:path>
              </a:pathLst>
            </a:custGeom>
            <a:noFill/>
            <a:ln w="25400" cap="flat" cmpd="sng">
              <a:solidFill>
                <a:srgbClr val="333333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867" name="Line 74">
              <a:extLst>
                <a:ext uri="{FF2B5EF4-FFF2-40B4-BE49-F238E27FC236}">
                  <a16:creationId xmlns:a16="http://schemas.microsoft.com/office/drawing/2014/main" id="{87297703-AE7A-4233-B2FC-46788F4F91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223"/>
              <a:ext cx="4037" cy="1"/>
            </a:xfrm>
            <a:prstGeom prst="line">
              <a:avLst/>
            </a:prstGeom>
            <a:noFill/>
            <a:ln w="12700" cap="rnd">
              <a:solidFill>
                <a:srgbClr val="33333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noFill/>
                </a14:hiddenFill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34868" name="Line 75">
              <a:extLst>
                <a:ext uri="{FF2B5EF4-FFF2-40B4-BE49-F238E27FC236}">
                  <a16:creationId xmlns:a16="http://schemas.microsoft.com/office/drawing/2014/main" id="{87E8990F-CA67-4AAA-B8A6-E689C9F7F0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996"/>
              <a:ext cx="4037" cy="1"/>
            </a:xfrm>
            <a:prstGeom prst="line">
              <a:avLst/>
            </a:prstGeom>
            <a:noFill/>
            <a:ln w="12700" cap="rnd">
              <a:solidFill>
                <a:srgbClr val="33333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noFill/>
                </a14:hiddenFill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34869" name="Line 76">
              <a:extLst>
                <a:ext uri="{FF2B5EF4-FFF2-40B4-BE49-F238E27FC236}">
                  <a16:creationId xmlns:a16="http://schemas.microsoft.com/office/drawing/2014/main" id="{27321921-A913-4A07-8DAA-F4449AF244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769"/>
              <a:ext cx="4037" cy="1"/>
            </a:xfrm>
            <a:prstGeom prst="line">
              <a:avLst/>
            </a:prstGeom>
            <a:noFill/>
            <a:ln w="12700" cap="rnd">
              <a:solidFill>
                <a:srgbClr val="33333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noFill/>
                </a14:hiddenFill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34870" name="Line 77">
              <a:extLst>
                <a:ext uri="{FF2B5EF4-FFF2-40B4-BE49-F238E27FC236}">
                  <a16:creationId xmlns:a16="http://schemas.microsoft.com/office/drawing/2014/main" id="{4452E3FC-A51D-460D-8E30-F91A017CEE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542"/>
              <a:ext cx="4037" cy="1"/>
            </a:xfrm>
            <a:prstGeom prst="line">
              <a:avLst/>
            </a:prstGeom>
            <a:noFill/>
            <a:ln w="12700" cap="rnd">
              <a:solidFill>
                <a:srgbClr val="33333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noFill/>
                </a14:hiddenFill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34871" name="Line 78">
              <a:extLst>
                <a:ext uri="{FF2B5EF4-FFF2-40B4-BE49-F238E27FC236}">
                  <a16:creationId xmlns:a16="http://schemas.microsoft.com/office/drawing/2014/main" id="{36A77035-C55B-4BD2-8751-102014CAD6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316"/>
              <a:ext cx="4037" cy="1"/>
            </a:xfrm>
            <a:prstGeom prst="line">
              <a:avLst/>
            </a:prstGeom>
            <a:noFill/>
            <a:ln w="12700" cap="rnd">
              <a:solidFill>
                <a:srgbClr val="33333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noFill/>
                </a14:hiddenFill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34872" name="Line 79">
              <a:extLst>
                <a:ext uri="{FF2B5EF4-FFF2-40B4-BE49-F238E27FC236}">
                  <a16:creationId xmlns:a16="http://schemas.microsoft.com/office/drawing/2014/main" id="{CD5D1AA9-703F-4C05-9DD3-06445E8DB9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089"/>
              <a:ext cx="4037" cy="1"/>
            </a:xfrm>
            <a:prstGeom prst="line">
              <a:avLst/>
            </a:prstGeom>
            <a:noFill/>
            <a:ln w="12700" cap="rnd">
              <a:solidFill>
                <a:srgbClr val="33333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noFill/>
                </a14:hiddenFill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34873" name="Line 80">
              <a:extLst>
                <a:ext uri="{FF2B5EF4-FFF2-40B4-BE49-F238E27FC236}">
                  <a16:creationId xmlns:a16="http://schemas.microsoft.com/office/drawing/2014/main" id="{89B548F8-1E40-489B-AD48-5343A8D251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862"/>
              <a:ext cx="4037" cy="1"/>
            </a:xfrm>
            <a:prstGeom prst="line">
              <a:avLst/>
            </a:prstGeom>
            <a:noFill/>
            <a:ln w="12700" cap="rnd">
              <a:solidFill>
                <a:srgbClr val="33333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noFill/>
                </a14:hiddenFill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34874" name="Line 81">
              <a:extLst>
                <a:ext uri="{FF2B5EF4-FFF2-40B4-BE49-F238E27FC236}">
                  <a16:creationId xmlns:a16="http://schemas.microsoft.com/office/drawing/2014/main" id="{12D68BB2-3485-49F3-B775-17688CCF12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635"/>
              <a:ext cx="4037" cy="1"/>
            </a:xfrm>
            <a:prstGeom prst="line">
              <a:avLst/>
            </a:prstGeom>
            <a:noFill/>
            <a:ln w="12700" cap="rnd">
              <a:solidFill>
                <a:srgbClr val="33333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noFill/>
                </a14:hiddenFill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34875" name="Line 82">
              <a:extLst>
                <a:ext uri="{FF2B5EF4-FFF2-40B4-BE49-F238E27FC236}">
                  <a16:creationId xmlns:a16="http://schemas.microsoft.com/office/drawing/2014/main" id="{3CB092E7-F9C4-4D17-A6AB-C54AC304D2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09"/>
              <a:ext cx="4037" cy="1"/>
            </a:xfrm>
            <a:prstGeom prst="line">
              <a:avLst/>
            </a:prstGeom>
            <a:noFill/>
            <a:ln w="12700" cap="rnd">
              <a:solidFill>
                <a:srgbClr val="33333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noFill/>
                </a14:hiddenFill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34876" name="Line 83">
              <a:extLst>
                <a:ext uri="{FF2B5EF4-FFF2-40B4-BE49-F238E27FC236}">
                  <a16:creationId xmlns:a16="http://schemas.microsoft.com/office/drawing/2014/main" id="{578E47F1-56CE-4CED-951B-EFEFC5C820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82"/>
              <a:ext cx="4037" cy="1"/>
            </a:xfrm>
            <a:prstGeom prst="line">
              <a:avLst/>
            </a:prstGeom>
            <a:noFill/>
            <a:ln w="12700" cap="rnd">
              <a:solidFill>
                <a:srgbClr val="33333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noFill/>
                </a14:hiddenFill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34877" name="Line 84">
              <a:extLst>
                <a:ext uri="{FF2B5EF4-FFF2-40B4-BE49-F238E27FC236}">
                  <a16:creationId xmlns:a16="http://schemas.microsoft.com/office/drawing/2014/main" id="{D4AEE1C6-DDF9-4028-9B4B-8D2CC19E99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6" y="23"/>
              <a:ext cx="1" cy="2427"/>
            </a:xfrm>
            <a:prstGeom prst="line">
              <a:avLst/>
            </a:prstGeom>
            <a:noFill/>
            <a:ln w="12700" cap="rnd">
              <a:solidFill>
                <a:srgbClr val="33333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noFill/>
                </a14:hiddenFill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34878" name="Line 85">
              <a:extLst>
                <a:ext uri="{FF2B5EF4-FFF2-40B4-BE49-F238E27FC236}">
                  <a16:creationId xmlns:a16="http://schemas.microsoft.com/office/drawing/2014/main" id="{70D159C6-493A-4DB3-9CF8-C5731D4FD1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3" y="23"/>
              <a:ext cx="1" cy="2427"/>
            </a:xfrm>
            <a:prstGeom prst="line">
              <a:avLst/>
            </a:prstGeom>
            <a:noFill/>
            <a:ln w="12700" cap="rnd">
              <a:solidFill>
                <a:srgbClr val="33333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noFill/>
                </a14:hiddenFill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34879" name="Line 86">
              <a:extLst>
                <a:ext uri="{FF2B5EF4-FFF2-40B4-BE49-F238E27FC236}">
                  <a16:creationId xmlns:a16="http://schemas.microsoft.com/office/drawing/2014/main" id="{521AD1F0-9805-4153-9706-D3DD263613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80" y="23"/>
              <a:ext cx="1" cy="2427"/>
            </a:xfrm>
            <a:prstGeom prst="line">
              <a:avLst/>
            </a:prstGeom>
            <a:noFill/>
            <a:ln w="12700" cap="rnd">
              <a:solidFill>
                <a:srgbClr val="33333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noFill/>
                </a14:hiddenFill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34880" name="Line 87">
              <a:extLst>
                <a:ext uri="{FF2B5EF4-FFF2-40B4-BE49-F238E27FC236}">
                  <a16:creationId xmlns:a16="http://schemas.microsoft.com/office/drawing/2014/main" id="{123B6E4B-2777-483F-8B47-9A5F511294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7" y="23"/>
              <a:ext cx="1" cy="2427"/>
            </a:xfrm>
            <a:prstGeom prst="line">
              <a:avLst/>
            </a:prstGeom>
            <a:noFill/>
            <a:ln w="12700" cap="rnd">
              <a:solidFill>
                <a:srgbClr val="33333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noFill/>
                </a14:hiddenFill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34881" name="Line 88">
              <a:extLst>
                <a:ext uri="{FF2B5EF4-FFF2-40B4-BE49-F238E27FC236}">
                  <a16:creationId xmlns:a16="http://schemas.microsoft.com/office/drawing/2014/main" id="{3612F609-26B5-467D-9856-B62AD03416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33" y="23"/>
              <a:ext cx="1" cy="2427"/>
            </a:xfrm>
            <a:prstGeom prst="line">
              <a:avLst/>
            </a:prstGeom>
            <a:noFill/>
            <a:ln w="12700" cap="rnd">
              <a:solidFill>
                <a:srgbClr val="33333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noFill/>
                </a14:hiddenFill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34882" name="Line 89">
              <a:extLst>
                <a:ext uri="{FF2B5EF4-FFF2-40B4-BE49-F238E27FC236}">
                  <a16:creationId xmlns:a16="http://schemas.microsoft.com/office/drawing/2014/main" id="{07ABAE4F-EFC8-4545-9D3F-35C6F1F7E2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60" y="23"/>
              <a:ext cx="1" cy="2427"/>
            </a:xfrm>
            <a:prstGeom prst="line">
              <a:avLst/>
            </a:prstGeom>
            <a:noFill/>
            <a:ln w="12700" cap="rnd">
              <a:solidFill>
                <a:srgbClr val="33333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noFill/>
                </a14:hiddenFill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34883" name="Line 90">
              <a:extLst>
                <a:ext uri="{FF2B5EF4-FFF2-40B4-BE49-F238E27FC236}">
                  <a16:creationId xmlns:a16="http://schemas.microsoft.com/office/drawing/2014/main" id="{41380565-3015-4395-B600-7840AAF338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87" y="23"/>
              <a:ext cx="1" cy="2427"/>
            </a:xfrm>
            <a:prstGeom prst="line">
              <a:avLst/>
            </a:prstGeom>
            <a:noFill/>
            <a:ln w="12700" cap="rnd">
              <a:solidFill>
                <a:srgbClr val="33333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noFill/>
                </a14:hiddenFill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34884" name="Line 91">
              <a:extLst>
                <a:ext uri="{FF2B5EF4-FFF2-40B4-BE49-F238E27FC236}">
                  <a16:creationId xmlns:a16="http://schemas.microsoft.com/office/drawing/2014/main" id="{9D6E713E-1556-43B3-89CC-A979D24229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14" y="23"/>
              <a:ext cx="1" cy="2427"/>
            </a:xfrm>
            <a:prstGeom prst="line">
              <a:avLst/>
            </a:prstGeom>
            <a:noFill/>
            <a:ln w="12700" cap="rnd">
              <a:solidFill>
                <a:srgbClr val="33333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noFill/>
                </a14:hiddenFill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34885" name="Line 92">
              <a:extLst>
                <a:ext uri="{FF2B5EF4-FFF2-40B4-BE49-F238E27FC236}">
                  <a16:creationId xmlns:a16="http://schemas.microsoft.com/office/drawing/2014/main" id="{A1A3EFB4-237F-46D2-BF07-656E79864F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40" y="23"/>
              <a:ext cx="1" cy="2427"/>
            </a:xfrm>
            <a:prstGeom prst="line">
              <a:avLst/>
            </a:prstGeom>
            <a:noFill/>
            <a:ln w="12700" cap="rnd">
              <a:solidFill>
                <a:srgbClr val="33333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noFill/>
                </a14:hiddenFill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34886" name="Line 93">
              <a:extLst>
                <a:ext uri="{FF2B5EF4-FFF2-40B4-BE49-F238E27FC236}">
                  <a16:creationId xmlns:a16="http://schemas.microsoft.com/office/drawing/2014/main" id="{87C70C76-B1AC-4413-A829-C11488FA09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67" y="23"/>
              <a:ext cx="1" cy="2427"/>
            </a:xfrm>
            <a:prstGeom prst="line">
              <a:avLst/>
            </a:prstGeom>
            <a:noFill/>
            <a:ln w="12700" cap="rnd">
              <a:solidFill>
                <a:srgbClr val="33333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noFill/>
                </a14:hiddenFill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34887" name="Line 94">
              <a:extLst>
                <a:ext uri="{FF2B5EF4-FFF2-40B4-BE49-F238E27FC236}">
                  <a16:creationId xmlns:a16="http://schemas.microsoft.com/office/drawing/2014/main" id="{0C3F5EF4-B42A-42D7-A1C6-909A1EEEFA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94" y="23"/>
              <a:ext cx="1" cy="2427"/>
            </a:xfrm>
            <a:prstGeom prst="line">
              <a:avLst/>
            </a:prstGeom>
            <a:noFill/>
            <a:ln w="12700" cap="rnd">
              <a:solidFill>
                <a:srgbClr val="33333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noFill/>
                </a14:hiddenFill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34888" name="Line 95">
              <a:extLst>
                <a:ext uri="{FF2B5EF4-FFF2-40B4-BE49-F238E27FC236}">
                  <a16:creationId xmlns:a16="http://schemas.microsoft.com/office/drawing/2014/main" id="{BF5A6E5D-6447-43BD-A6A6-3FBBA3F7CA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21" y="23"/>
              <a:ext cx="1" cy="2427"/>
            </a:xfrm>
            <a:prstGeom prst="line">
              <a:avLst/>
            </a:prstGeom>
            <a:noFill/>
            <a:ln w="12700" cap="rnd">
              <a:solidFill>
                <a:srgbClr val="33333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noFill/>
                </a14:hiddenFill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34889" name="Line 96">
              <a:extLst>
                <a:ext uri="{FF2B5EF4-FFF2-40B4-BE49-F238E27FC236}">
                  <a16:creationId xmlns:a16="http://schemas.microsoft.com/office/drawing/2014/main" id="{9BF01B4D-A598-4A5D-B3D3-9362AEB1BA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47" y="23"/>
              <a:ext cx="1" cy="2427"/>
            </a:xfrm>
            <a:prstGeom prst="line">
              <a:avLst/>
            </a:prstGeom>
            <a:noFill/>
            <a:ln w="12700" cap="rnd">
              <a:solidFill>
                <a:srgbClr val="33333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noFill/>
                </a14:hiddenFill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34890" name="Line 97">
              <a:extLst>
                <a:ext uri="{FF2B5EF4-FFF2-40B4-BE49-F238E27FC236}">
                  <a16:creationId xmlns:a16="http://schemas.microsoft.com/office/drawing/2014/main" id="{85C303C3-4EE9-4209-86B1-F12308801B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74" y="23"/>
              <a:ext cx="1" cy="2427"/>
            </a:xfrm>
            <a:prstGeom prst="line">
              <a:avLst/>
            </a:prstGeom>
            <a:noFill/>
            <a:ln w="12700" cap="rnd">
              <a:solidFill>
                <a:srgbClr val="33333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noFill/>
                </a14:hiddenFill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34891" name="Line 98">
              <a:extLst>
                <a:ext uri="{FF2B5EF4-FFF2-40B4-BE49-F238E27FC236}">
                  <a16:creationId xmlns:a16="http://schemas.microsoft.com/office/drawing/2014/main" id="{6EF219F9-F271-4040-8519-4F3CDD5082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1" y="23"/>
              <a:ext cx="1" cy="2427"/>
            </a:xfrm>
            <a:prstGeom prst="line">
              <a:avLst/>
            </a:prstGeom>
            <a:noFill/>
            <a:ln w="12700" cap="rnd">
              <a:solidFill>
                <a:srgbClr val="33333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noFill/>
                </a14:hiddenFill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34892" name="Line 99">
              <a:extLst>
                <a:ext uri="{FF2B5EF4-FFF2-40B4-BE49-F238E27FC236}">
                  <a16:creationId xmlns:a16="http://schemas.microsoft.com/office/drawing/2014/main" id="{BB30C29E-5826-43C1-8510-48405C1E00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28" y="23"/>
              <a:ext cx="1" cy="2427"/>
            </a:xfrm>
            <a:prstGeom prst="line">
              <a:avLst/>
            </a:prstGeom>
            <a:noFill/>
            <a:ln w="12700" cap="rnd">
              <a:solidFill>
                <a:srgbClr val="33333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noFill/>
                </a14:hiddenFill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34893" name="Line 100">
              <a:extLst>
                <a:ext uri="{FF2B5EF4-FFF2-40B4-BE49-F238E27FC236}">
                  <a16:creationId xmlns:a16="http://schemas.microsoft.com/office/drawing/2014/main" id="{AA8E4407-5F18-4E0B-96D1-3D656D2421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55" y="23"/>
              <a:ext cx="1" cy="2427"/>
            </a:xfrm>
            <a:prstGeom prst="line">
              <a:avLst/>
            </a:prstGeom>
            <a:noFill/>
            <a:ln w="12700" cap="rnd">
              <a:solidFill>
                <a:srgbClr val="33333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noFill/>
                </a14:hiddenFill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46097" name="Group 66">
            <a:extLst>
              <a:ext uri="{FF2B5EF4-FFF2-40B4-BE49-F238E27FC236}">
                <a16:creationId xmlns:a16="http://schemas.microsoft.com/office/drawing/2014/main" id="{0BEC6120-592E-42B2-A1E7-7E5642FB302F}"/>
              </a:ext>
            </a:extLst>
          </p:cNvPr>
          <p:cNvGrpSpPr>
            <a:grpSpLocks/>
          </p:cNvGrpSpPr>
          <p:nvPr/>
        </p:nvGrpSpPr>
        <p:grpSpPr bwMode="auto">
          <a:xfrm>
            <a:off x="1855788" y="5483225"/>
            <a:ext cx="6140450" cy="276225"/>
            <a:chOff x="0" y="0"/>
            <a:chExt cx="3868" cy="174"/>
          </a:xfrm>
        </p:grpSpPr>
        <p:sp>
          <p:nvSpPr>
            <p:cNvPr id="34849" name="Text Box 102">
              <a:extLst>
                <a:ext uri="{FF2B5EF4-FFF2-40B4-BE49-F238E27FC236}">
                  <a16:creationId xmlns:a16="http://schemas.microsoft.com/office/drawing/2014/main" id="{5A0B7EA4-02F8-4F1D-B0E3-6D0655AAF1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23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latinLnBrk="1">
                <a:buFont typeface="Arial" charset="0"/>
                <a:buNone/>
                <a:defRPr/>
              </a:pPr>
              <a:r>
                <a:rPr lang="en-US" altLang="zh-CN" sz="1200" b="1">
                  <a:solidFill>
                    <a:srgbClr val="000000"/>
                  </a:solidFill>
                  <a:latin typeface="Andalus" charset="0"/>
                  <a:ea typeface="Gulim" charset="0"/>
                  <a:cs typeface="Gulim" charset="0"/>
                  <a:sym typeface="Andalus" charset="0"/>
                </a:rPr>
                <a:t>01</a:t>
              </a:r>
              <a:endParaRPr lang="zh-CN" altLang="en-US" b="1">
                <a:solidFill>
                  <a:srgbClr val="000000"/>
                </a:solidFill>
                <a:latin typeface="Andalus" charset="0"/>
                <a:ea typeface="Gulim" charset="0"/>
                <a:cs typeface="Gulim" charset="0"/>
                <a:sym typeface="Andalus" charset="0"/>
              </a:endParaRPr>
            </a:p>
          </p:txBody>
        </p:sp>
        <p:sp>
          <p:nvSpPr>
            <p:cNvPr id="34850" name="Text Box 103">
              <a:extLst>
                <a:ext uri="{FF2B5EF4-FFF2-40B4-BE49-F238E27FC236}">
                  <a16:creationId xmlns:a16="http://schemas.microsoft.com/office/drawing/2014/main" id="{EC65E1A8-F21B-44CB-8573-4D7CE008A5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" y="0"/>
              <a:ext cx="223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latinLnBrk="1">
                <a:buFont typeface="Arial" charset="0"/>
                <a:buNone/>
                <a:defRPr/>
              </a:pPr>
              <a:r>
                <a:rPr lang="en-US" altLang="zh-CN" sz="1200" b="1">
                  <a:solidFill>
                    <a:srgbClr val="000000"/>
                  </a:solidFill>
                  <a:latin typeface="Andalus" charset="0"/>
                  <a:ea typeface="Gulim" charset="0"/>
                  <a:cs typeface="Gulim" charset="0"/>
                  <a:sym typeface="Andalus" charset="0"/>
                </a:rPr>
                <a:t>02</a:t>
              </a:r>
              <a:endParaRPr lang="zh-CN" altLang="en-US" b="1">
                <a:solidFill>
                  <a:srgbClr val="000000"/>
                </a:solidFill>
                <a:latin typeface="Andalus" charset="0"/>
                <a:ea typeface="Gulim" charset="0"/>
                <a:cs typeface="Gulim" charset="0"/>
                <a:sym typeface="Andalus" charset="0"/>
              </a:endParaRPr>
            </a:p>
          </p:txBody>
        </p:sp>
        <p:sp>
          <p:nvSpPr>
            <p:cNvPr id="34851" name="Text Box 104">
              <a:extLst>
                <a:ext uri="{FF2B5EF4-FFF2-40B4-BE49-F238E27FC236}">
                  <a16:creationId xmlns:a16="http://schemas.microsoft.com/office/drawing/2014/main" id="{15A15577-4432-44AE-80C8-F5079CD38B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" y="0"/>
              <a:ext cx="223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latinLnBrk="1">
                <a:buFont typeface="Arial" charset="0"/>
                <a:buNone/>
                <a:defRPr/>
              </a:pPr>
              <a:r>
                <a:rPr lang="en-US" altLang="zh-CN" sz="1200" b="1">
                  <a:solidFill>
                    <a:srgbClr val="000000"/>
                  </a:solidFill>
                  <a:latin typeface="Andalus" charset="0"/>
                  <a:ea typeface="Gulim" charset="0"/>
                  <a:cs typeface="Gulim" charset="0"/>
                  <a:sym typeface="Andalus" charset="0"/>
                </a:rPr>
                <a:t>03</a:t>
              </a:r>
              <a:endParaRPr lang="zh-CN" altLang="en-US" b="1">
                <a:solidFill>
                  <a:srgbClr val="000000"/>
                </a:solidFill>
                <a:latin typeface="Andalus" charset="0"/>
                <a:ea typeface="Gulim" charset="0"/>
                <a:cs typeface="Gulim" charset="0"/>
                <a:sym typeface="Andalus" charset="0"/>
              </a:endParaRPr>
            </a:p>
          </p:txBody>
        </p:sp>
        <p:sp>
          <p:nvSpPr>
            <p:cNvPr id="34852" name="Text Box 105">
              <a:extLst>
                <a:ext uri="{FF2B5EF4-FFF2-40B4-BE49-F238E27FC236}">
                  <a16:creationId xmlns:a16="http://schemas.microsoft.com/office/drawing/2014/main" id="{4DCF8D13-9B09-4550-AFE6-2A69C51B42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" y="0"/>
              <a:ext cx="223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latinLnBrk="1">
                <a:buFont typeface="Arial" charset="0"/>
                <a:buNone/>
                <a:defRPr/>
              </a:pPr>
              <a:r>
                <a:rPr lang="en-US" altLang="zh-CN" sz="1200" b="1">
                  <a:solidFill>
                    <a:srgbClr val="000000"/>
                  </a:solidFill>
                  <a:latin typeface="Andalus" charset="0"/>
                  <a:ea typeface="Gulim" charset="0"/>
                  <a:cs typeface="Gulim" charset="0"/>
                  <a:sym typeface="Andalus" charset="0"/>
                </a:rPr>
                <a:t>04</a:t>
              </a:r>
              <a:endParaRPr lang="zh-CN" altLang="en-US" b="1">
                <a:solidFill>
                  <a:srgbClr val="000000"/>
                </a:solidFill>
                <a:latin typeface="Andalus" charset="0"/>
                <a:ea typeface="Gulim" charset="0"/>
                <a:cs typeface="Gulim" charset="0"/>
                <a:sym typeface="Andalus" charset="0"/>
              </a:endParaRPr>
            </a:p>
          </p:txBody>
        </p:sp>
        <p:sp>
          <p:nvSpPr>
            <p:cNvPr id="34853" name="Text Box 106">
              <a:extLst>
                <a:ext uri="{FF2B5EF4-FFF2-40B4-BE49-F238E27FC236}">
                  <a16:creationId xmlns:a16="http://schemas.microsoft.com/office/drawing/2014/main" id="{6FE68F11-B967-4237-8179-9124151B3F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7" y="0"/>
              <a:ext cx="223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latinLnBrk="1">
                <a:buFont typeface="Arial" charset="0"/>
                <a:buNone/>
                <a:defRPr/>
              </a:pPr>
              <a:r>
                <a:rPr lang="en-US" altLang="zh-CN" sz="1200" b="1">
                  <a:solidFill>
                    <a:srgbClr val="000000"/>
                  </a:solidFill>
                  <a:latin typeface="Andalus" charset="0"/>
                  <a:ea typeface="Gulim" charset="0"/>
                  <a:cs typeface="Gulim" charset="0"/>
                  <a:sym typeface="Andalus" charset="0"/>
                </a:rPr>
                <a:t>05</a:t>
              </a:r>
              <a:endParaRPr lang="zh-CN" altLang="en-US" b="1">
                <a:solidFill>
                  <a:srgbClr val="000000"/>
                </a:solidFill>
                <a:latin typeface="Andalus" charset="0"/>
                <a:ea typeface="Gulim" charset="0"/>
                <a:cs typeface="Gulim" charset="0"/>
                <a:sym typeface="Andalus" charset="0"/>
              </a:endParaRPr>
            </a:p>
          </p:txBody>
        </p:sp>
        <p:sp>
          <p:nvSpPr>
            <p:cNvPr id="34854" name="Text Box 107">
              <a:extLst>
                <a:ext uri="{FF2B5EF4-FFF2-40B4-BE49-F238E27FC236}">
                  <a16:creationId xmlns:a16="http://schemas.microsoft.com/office/drawing/2014/main" id="{2E6E01DB-7646-43B8-A7A4-5AE8CFC779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3" y="0"/>
              <a:ext cx="223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latinLnBrk="1">
                <a:buFont typeface="Arial" charset="0"/>
                <a:buNone/>
                <a:defRPr/>
              </a:pPr>
              <a:r>
                <a:rPr lang="en-US" altLang="zh-CN" sz="1200" b="1">
                  <a:solidFill>
                    <a:srgbClr val="000000"/>
                  </a:solidFill>
                  <a:latin typeface="Andalus" charset="0"/>
                  <a:ea typeface="Gulim" charset="0"/>
                  <a:cs typeface="Gulim" charset="0"/>
                  <a:sym typeface="Andalus" charset="0"/>
                </a:rPr>
                <a:t>06</a:t>
              </a:r>
              <a:endParaRPr lang="zh-CN" altLang="en-US" b="1">
                <a:solidFill>
                  <a:srgbClr val="000000"/>
                </a:solidFill>
                <a:latin typeface="Andalus" charset="0"/>
                <a:ea typeface="Gulim" charset="0"/>
                <a:cs typeface="Gulim" charset="0"/>
                <a:sym typeface="Andalus" charset="0"/>
              </a:endParaRPr>
            </a:p>
          </p:txBody>
        </p:sp>
        <p:sp>
          <p:nvSpPr>
            <p:cNvPr id="34855" name="Text Box 108">
              <a:extLst>
                <a:ext uri="{FF2B5EF4-FFF2-40B4-BE49-F238E27FC236}">
                  <a16:creationId xmlns:a16="http://schemas.microsoft.com/office/drawing/2014/main" id="{5B96F1D2-3416-4E95-8B11-686BCF04C4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5" y="0"/>
              <a:ext cx="223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latinLnBrk="1">
                <a:buFont typeface="Arial" charset="0"/>
                <a:buNone/>
                <a:defRPr/>
              </a:pPr>
              <a:r>
                <a:rPr lang="en-US" altLang="zh-CN" sz="1200" b="1">
                  <a:solidFill>
                    <a:srgbClr val="000000"/>
                  </a:solidFill>
                  <a:latin typeface="Andalus" charset="0"/>
                  <a:ea typeface="Gulim" charset="0"/>
                  <a:cs typeface="Gulim" charset="0"/>
                  <a:sym typeface="Andalus" charset="0"/>
                </a:rPr>
                <a:t>07</a:t>
              </a:r>
              <a:endParaRPr lang="zh-CN" altLang="en-US" b="1">
                <a:solidFill>
                  <a:srgbClr val="000000"/>
                </a:solidFill>
                <a:latin typeface="Andalus" charset="0"/>
                <a:ea typeface="Gulim" charset="0"/>
                <a:cs typeface="Gulim" charset="0"/>
                <a:sym typeface="Andalus" charset="0"/>
              </a:endParaRPr>
            </a:p>
          </p:txBody>
        </p:sp>
        <p:sp>
          <p:nvSpPr>
            <p:cNvPr id="34856" name="Text Box 109">
              <a:extLst>
                <a:ext uri="{FF2B5EF4-FFF2-40B4-BE49-F238E27FC236}">
                  <a16:creationId xmlns:a16="http://schemas.microsoft.com/office/drawing/2014/main" id="{6CBE7F55-32C9-4A23-AB2C-C97D351094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7" y="0"/>
              <a:ext cx="223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latinLnBrk="1">
                <a:buFont typeface="Arial" charset="0"/>
                <a:buNone/>
                <a:defRPr/>
              </a:pPr>
              <a:r>
                <a:rPr lang="en-US" altLang="zh-CN" sz="1200" b="1">
                  <a:solidFill>
                    <a:srgbClr val="000000"/>
                  </a:solidFill>
                  <a:latin typeface="Andalus" charset="0"/>
                  <a:ea typeface="Gulim" charset="0"/>
                  <a:cs typeface="Gulim" charset="0"/>
                  <a:sym typeface="Andalus" charset="0"/>
                </a:rPr>
                <a:t>08</a:t>
              </a:r>
              <a:endParaRPr lang="zh-CN" altLang="en-US" b="1">
                <a:solidFill>
                  <a:srgbClr val="000000"/>
                </a:solidFill>
                <a:latin typeface="Andalus" charset="0"/>
                <a:ea typeface="Gulim" charset="0"/>
                <a:cs typeface="Gulim" charset="0"/>
                <a:sym typeface="Andalus" charset="0"/>
              </a:endParaRPr>
            </a:p>
          </p:txBody>
        </p:sp>
        <p:sp>
          <p:nvSpPr>
            <p:cNvPr id="34857" name="Text Box 110">
              <a:extLst>
                <a:ext uri="{FF2B5EF4-FFF2-40B4-BE49-F238E27FC236}">
                  <a16:creationId xmlns:a16="http://schemas.microsoft.com/office/drawing/2014/main" id="{5D383AE4-E3BC-4107-8B2E-81EC0FB190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4" y="0"/>
              <a:ext cx="223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latinLnBrk="1">
                <a:buFont typeface="Arial" charset="0"/>
                <a:buNone/>
                <a:defRPr/>
              </a:pPr>
              <a:r>
                <a:rPr lang="en-US" altLang="zh-CN" sz="1200" b="1">
                  <a:solidFill>
                    <a:srgbClr val="000000"/>
                  </a:solidFill>
                  <a:latin typeface="Andalus" charset="0"/>
                  <a:ea typeface="Gulim" charset="0"/>
                  <a:cs typeface="Gulim" charset="0"/>
                  <a:sym typeface="Andalus" charset="0"/>
                </a:rPr>
                <a:t>09</a:t>
              </a:r>
              <a:endParaRPr lang="zh-CN" altLang="en-US" b="1">
                <a:solidFill>
                  <a:srgbClr val="000000"/>
                </a:solidFill>
                <a:latin typeface="Andalus" charset="0"/>
                <a:ea typeface="Gulim" charset="0"/>
                <a:cs typeface="Gulim" charset="0"/>
                <a:sym typeface="Andalus" charset="0"/>
              </a:endParaRPr>
            </a:p>
          </p:txBody>
        </p:sp>
        <p:sp>
          <p:nvSpPr>
            <p:cNvPr id="34858" name="Text Box 111">
              <a:extLst>
                <a:ext uri="{FF2B5EF4-FFF2-40B4-BE49-F238E27FC236}">
                  <a16:creationId xmlns:a16="http://schemas.microsoft.com/office/drawing/2014/main" id="{A01A53BE-3784-4C5C-A76A-63DD801FA8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0" y="0"/>
              <a:ext cx="223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latinLnBrk="1">
                <a:buFont typeface="Arial" charset="0"/>
                <a:buNone/>
                <a:defRPr/>
              </a:pPr>
              <a:r>
                <a:rPr lang="en-US" altLang="zh-CN" sz="1200" b="1">
                  <a:solidFill>
                    <a:srgbClr val="000000"/>
                  </a:solidFill>
                  <a:latin typeface="Andalus" charset="0"/>
                  <a:ea typeface="Gulim" charset="0"/>
                  <a:cs typeface="Gulim" charset="0"/>
                  <a:sym typeface="Andalus" charset="0"/>
                </a:rPr>
                <a:t>10</a:t>
              </a:r>
              <a:endParaRPr lang="zh-CN" altLang="en-US" b="1">
                <a:solidFill>
                  <a:srgbClr val="000000"/>
                </a:solidFill>
                <a:latin typeface="Andalus" charset="0"/>
                <a:ea typeface="Gulim" charset="0"/>
                <a:cs typeface="Gulim" charset="0"/>
                <a:sym typeface="Andalus" charset="0"/>
              </a:endParaRPr>
            </a:p>
          </p:txBody>
        </p:sp>
        <p:sp>
          <p:nvSpPr>
            <p:cNvPr id="34859" name="Text Box 112">
              <a:extLst>
                <a:ext uri="{FF2B5EF4-FFF2-40B4-BE49-F238E27FC236}">
                  <a16:creationId xmlns:a16="http://schemas.microsoft.com/office/drawing/2014/main" id="{964338A2-3A1E-41BA-9BC7-108302B9F2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2" y="0"/>
              <a:ext cx="223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latinLnBrk="1">
                <a:buFont typeface="Arial" charset="0"/>
                <a:buNone/>
                <a:defRPr/>
              </a:pPr>
              <a:r>
                <a:rPr lang="en-US" altLang="zh-CN" sz="1200" b="1">
                  <a:solidFill>
                    <a:srgbClr val="000000"/>
                  </a:solidFill>
                  <a:latin typeface="Andalus" charset="0"/>
                  <a:ea typeface="Gulim" charset="0"/>
                  <a:cs typeface="Gulim" charset="0"/>
                  <a:sym typeface="Andalus" charset="0"/>
                </a:rPr>
                <a:t>11</a:t>
              </a:r>
              <a:endParaRPr lang="zh-CN" altLang="en-US" b="1">
                <a:solidFill>
                  <a:srgbClr val="000000"/>
                </a:solidFill>
                <a:latin typeface="Andalus" charset="0"/>
                <a:ea typeface="Gulim" charset="0"/>
                <a:cs typeface="Gulim" charset="0"/>
                <a:sym typeface="Andalus" charset="0"/>
              </a:endParaRPr>
            </a:p>
          </p:txBody>
        </p:sp>
        <p:sp>
          <p:nvSpPr>
            <p:cNvPr id="34860" name="Text Box 113">
              <a:extLst>
                <a:ext uri="{FF2B5EF4-FFF2-40B4-BE49-F238E27FC236}">
                  <a16:creationId xmlns:a16="http://schemas.microsoft.com/office/drawing/2014/main" id="{77AFD6A6-D4B6-4EE3-B07F-458A0ED398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4" y="0"/>
              <a:ext cx="223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latinLnBrk="1">
                <a:buFont typeface="Arial" charset="0"/>
                <a:buNone/>
                <a:defRPr/>
              </a:pPr>
              <a:r>
                <a:rPr lang="en-US" altLang="zh-CN" sz="1200" b="1">
                  <a:solidFill>
                    <a:srgbClr val="000000"/>
                  </a:solidFill>
                  <a:latin typeface="Andalus" charset="0"/>
                  <a:ea typeface="Gulim" charset="0"/>
                  <a:cs typeface="Gulim" charset="0"/>
                  <a:sym typeface="Andalus" charset="0"/>
                </a:rPr>
                <a:t>12</a:t>
              </a:r>
              <a:endParaRPr lang="zh-CN" altLang="en-US" b="1">
                <a:solidFill>
                  <a:srgbClr val="000000"/>
                </a:solidFill>
                <a:latin typeface="Andalus" charset="0"/>
                <a:ea typeface="Gulim" charset="0"/>
                <a:cs typeface="Gulim" charset="0"/>
                <a:sym typeface="Andalus" charset="0"/>
              </a:endParaRPr>
            </a:p>
          </p:txBody>
        </p:sp>
        <p:sp>
          <p:nvSpPr>
            <p:cNvPr id="34861" name="Text Box 114">
              <a:extLst>
                <a:ext uri="{FF2B5EF4-FFF2-40B4-BE49-F238E27FC236}">
                  <a16:creationId xmlns:a16="http://schemas.microsoft.com/office/drawing/2014/main" id="{885A12B8-39E2-427D-A1C5-634D988A91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1" y="0"/>
              <a:ext cx="223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latinLnBrk="1">
                <a:buFont typeface="Arial" charset="0"/>
                <a:buNone/>
                <a:defRPr/>
              </a:pPr>
              <a:r>
                <a:rPr lang="en-US" altLang="zh-CN" sz="1200" b="1">
                  <a:solidFill>
                    <a:srgbClr val="000000"/>
                  </a:solidFill>
                  <a:latin typeface="Andalus" charset="0"/>
                  <a:ea typeface="Gulim" charset="0"/>
                  <a:cs typeface="Gulim" charset="0"/>
                  <a:sym typeface="Andalus" charset="0"/>
                </a:rPr>
                <a:t>13</a:t>
              </a:r>
              <a:endParaRPr lang="zh-CN" altLang="en-US" b="1">
                <a:solidFill>
                  <a:srgbClr val="000000"/>
                </a:solidFill>
                <a:latin typeface="Andalus" charset="0"/>
                <a:ea typeface="Gulim" charset="0"/>
                <a:cs typeface="Gulim" charset="0"/>
                <a:sym typeface="Andalus" charset="0"/>
              </a:endParaRPr>
            </a:p>
          </p:txBody>
        </p:sp>
        <p:sp>
          <p:nvSpPr>
            <p:cNvPr id="34862" name="Text Box 115">
              <a:extLst>
                <a:ext uri="{FF2B5EF4-FFF2-40B4-BE49-F238E27FC236}">
                  <a16:creationId xmlns:a16="http://schemas.microsoft.com/office/drawing/2014/main" id="{54ECA17C-BCBB-4490-845E-51C13328FA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7" y="0"/>
              <a:ext cx="223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latinLnBrk="1">
                <a:buFont typeface="Arial" charset="0"/>
                <a:buNone/>
                <a:defRPr/>
              </a:pPr>
              <a:r>
                <a:rPr lang="en-US" altLang="zh-CN" sz="1200" b="1">
                  <a:solidFill>
                    <a:srgbClr val="000000"/>
                  </a:solidFill>
                  <a:latin typeface="Andalus" charset="0"/>
                  <a:ea typeface="Gulim" charset="0"/>
                  <a:cs typeface="Gulim" charset="0"/>
                  <a:sym typeface="Andalus" charset="0"/>
                </a:rPr>
                <a:t>14</a:t>
              </a:r>
              <a:endParaRPr lang="zh-CN" altLang="en-US" b="1">
                <a:solidFill>
                  <a:srgbClr val="000000"/>
                </a:solidFill>
                <a:latin typeface="Andalus" charset="0"/>
                <a:ea typeface="Gulim" charset="0"/>
                <a:cs typeface="Gulim" charset="0"/>
                <a:sym typeface="Andalus" charset="0"/>
              </a:endParaRPr>
            </a:p>
          </p:txBody>
        </p:sp>
        <p:sp>
          <p:nvSpPr>
            <p:cNvPr id="34863" name="Text Box 116">
              <a:extLst>
                <a:ext uri="{FF2B5EF4-FFF2-40B4-BE49-F238E27FC236}">
                  <a16:creationId xmlns:a16="http://schemas.microsoft.com/office/drawing/2014/main" id="{F8AB9E8C-0A38-4EF7-944B-5C7367B72E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" y="0"/>
              <a:ext cx="223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latinLnBrk="1">
                <a:buFont typeface="Arial" charset="0"/>
                <a:buNone/>
                <a:defRPr/>
              </a:pPr>
              <a:r>
                <a:rPr lang="en-US" altLang="zh-CN" sz="1200" b="1">
                  <a:solidFill>
                    <a:srgbClr val="000000"/>
                  </a:solidFill>
                  <a:latin typeface="Andalus" charset="0"/>
                  <a:ea typeface="Gulim" charset="0"/>
                  <a:cs typeface="Gulim" charset="0"/>
                  <a:sym typeface="Andalus" charset="0"/>
                </a:rPr>
                <a:t>15</a:t>
              </a:r>
              <a:endParaRPr lang="zh-CN" altLang="en-US" b="1">
                <a:solidFill>
                  <a:srgbClr val="000000"/>
                </a:solidFill>
                <a:latin typeface="Andalus" charset="0"/>
                <a:ea typeface="Gulim" charset="0"/>
                <a:cs typeface="Gulim" charset="0"/>
                <a:sym typeface="Andalus" charset="0"/>
              </a:endParaRPr>
            </a:p>
          </p:txBody>
        </p:sp>
        <p:sp>
          <p:nvSpPr>
            <p:cNvPr id="34864" name="Text Box 117">
              <a:extLst>
                <a:ext uri="{FF2B5EF4-FFF2-40B4-BE49-F238E27FC236}">
                  <a16:creationId xmlns:a16="http://schemas.microsoft.com/office/drawing/2014/main" id="{CD619488-6530-4E1B-8BB8-03D2F2AB60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1" y="0"/>
              <a:ext cx="223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latinLnBrk="1">
                <a:buFont typeface="Arial" charset="0"/>
                <a:buNone/>
                <a:defRPr/>
              </a:pPr>
              <a:r>
                <a:rPr lang="en-US" altLang="zh-CN" sz="1200" b="1">
                  <a:solidFill>
                    <a:srgbClr val="000000"/>
                  </a:solidFill>
                  <a:latin typeface="Andalus" charset="0"/>
                  <a:ea typeface="Gulim" charset="0"/>
                  <a:cs typeface="Gulim" charset="0"/>
                  <a:sym typeface="Andalus" charset="0"/>
                </a:rPr>
                <a:t>16</a:t>
              </a:r>
              <a:endParaRPr lang="zh-CN" altLang="en-US" b="1">
                <a:solidFill>
                  <a:srgbClr val="000000"/>
                </a:solidFill>
                <a:latin typeface="Andalus" charset="0"/>
                <a:ea typeface="Gulim" charset="0"/>
                <a:cs typeface="Gulim" charset="0"/>
                <a:sym typeface="Andalus" charset="0"/>
              </a:endParaRPr>
            </a:p>
          </p:txBody>
        </p:sp>
        <p:sp>
          <p:nvSpPr>
            <p:cNvPr id="34865" name="Text Box 118">
              <a:extLst>
                <a:ext uri="{FF2B5EF4-FFF2-40B4-BE49-F238E27FC236}">
                  <a16:creationId xmlns:a16="http://schemas.microsoft.com/office/drawing/2014/main" id="{27E715AC-0C4C-41E8-8530-F126E1EE1F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5" y="0"/>
              <a:ext cx="223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latinLnBrk="1">
                <a:buFont typeface="Arial" charset="0"/>
                <a:buNone/>
                <a:defRPr/>
              </a:pPr>
              <a:r>
                <a:rPr lang="en-US" altLang="zh-CN" sz="1200" b="1">
                  <a:solidFill>
                    <a:srgbClr val="000000"/>
                  </a:solidFill>
                  <a:latin typeface="Andalus" charset="0"/>
                  <a:ea typeface="Gulim" charset="0"/>
                  <a:cs typeface="Gulim" charset="0"/>
                  <a:sym typeface="Andalus" charset="0"/>
                </a:rPr>
                <a:t>17</a:t>
              </a:r>
              <a:endParaRPr lang="zh-CN" altLang="en-US" b="1">
                <a:solidFill>
                  <a:srgbClr val="000000"/>
                </a:solidFill>
                <a:latin typeface="Andalus" charset="0"/>
                <a:ea typeface="Gulim" charset="0"/>
                <a:cs typeface="Gulim" charset="0"/>
                <a:sym typeface="Andalus" charset="0"/>
              </a:endParaRPr>
            </a:p>
          </p:txBody>
        </p:sp>
      </p:grpSp>
      <p:grpSp>
        <p:nvGrpSpPr>
          <p:cNvPr id="46098" name="Group 84">
            <a:extLst>
              <a:ext uri="{FF2B5EF4-FFF2-40B4-BE49-F238E27FC236}">
                <a16:creationId xmlns:a16="http://schemas.microsoft.com/office/drawing/2014/main" id="{43D7A8E8-D777-4664-BA3C-0CB41D653C9A}"/>
              </a:ext>
            </a:extLst>
          </p:cNvPr>
          <p:cNvGrpSpPr>
            <a:grpSpLocks/>
          </p:cNvGrpSpPr>
          <p:nvPr/>
        </p:nvGrpSpPr>
        <p:grpSpPr bwMode="auto">
          <a:xfrm>
            <a:off x="874713" y="1509713"/>
            <a:ext cx="752475" cy="3854450"/>
            <a:chOff x="0" y="0"/>
            <a:chExt cx="474" cy="2428"/>
          </a:xfrm>
        </p:grpSpPr>
        <p:sp>
          <p:nvSpPr>
            <p:cNvPr id="34838" name="Text Box 120">
              <a:extLst>
                <a:ext uri="{FF2B5EF4-FFF2-40B4-BE49-F238E27FC236}">
                  <a16:creationId xmlns:a16="http://schemas.microsoft.com/office/drawing/2014/main" id="{4102C563-815E-4018-BAEB-C6DB6EAB7C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254"/>
              <a:ext cx="474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latinLnBrk="1">
                <a:buFont typeface="Arial" charset="0"/>
                <a:buNone/>
                <a:defRPr/>
              </a:pPr>
              <a:r>
                <a:rPr lang="en-US" altLang="zh-CN" sz="1200">
                  <a:solidFill>
                    <a:srgbClr val="000000"/>
                  </a:solidFill>
                  <a:latin typeface="Andalus" charset="0"/>
                  <a:ea typeface="Gulim" charset="0"/>
                  <a:cs typeface="Gulim" charset="0"/>
                  <a:sym typeface="Andalus" charset="0"/>
                </a:rPr>
                <a:t>Value 01</a:t>
              </a:r>
              <a:endParaRPr lang="zh-CN" altLang="en-US">
                <a:solidFill>
                  <a:srgbClr val="000000"/>
                </a:solidFill>
                <a:latin typeface="Andalus" charset="0"/>
                <a:ea typeface="Gulim" charset="0"/>
                <a:cs typeface="Gulim" charset="0"/>
                <a:sym typeface="Andalus" charset="0"/>
              </a:endParaRPr>
            </a:p>
          </p:txBody>
        </p:sp>
        <p:sp>
          <p:nvSpPr>
            <p:cNvPr id="34839" name="Text Box 121">
              <a:extLst>
                <a:ext uri="{FF2B5EF4-FFF2-40B4-BE49-F238E27FC236}">
                  <a16:creationId xmlns:a16="http://schemas.microsoft.com/office/drawing/2014/main" id="{F597A210-0DA5-406C-9A68-026A5CD4B6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028"/>
              <a:ext cx="474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latinLnBrk="1">
                <a:buFont typeface="Arial" charset="0"/>
                <a:buNone/>
                <a:defRPr/>
              </a:pPr>
              <a:r>
                <a:rPr lang="en-US" altLang="zh-CN" sz="1200">
                  <a:solidFill>
                    <a:srgbClr val="000000"/>
                  </a:solidFill>
                  <a:latin typeface="Andalus" charset="0"/>
                  <a:ea typeface="Gulim" charset="0"/>
                  <a:cs typeface="Gulim" charset="0"/>
                  <a:sym typeface="Andalus" charset="0"/>
                </a:rPr>
                <a:t>Value 02</a:t>
              </a:r>
              <a:endParaRPr lang="zh-CN" altLang="en-US">
                <a:solidFill>
                  <a:srgbClr val="000000"/>
                </a:solidFill>
                <a:latin typeface="Andalus" charset="0"/>
                <a:ea typeface="Gulim" charset="0"/>
                <a:cs typeface="Gulim" charset="0"/>
                <a:sym typeface="Andalus" charset="0"/>
              </a:endParaRPr>
            </a:p>
          </p:txBody>
        </p:sp>
        <p:sp>
          <p:nvSpPr>
            <p:cNvPr id="34840" name="Text Box 122">
              <a:extLst>
                <a:ext uri="{FF2B5EF4-FFF2-40B4-BE49-F238E27FC236}">
                  <a16:creationId xmlns:a16="http://schemas.microsoft.com/office/drawing/2014/main" id="{03F5685A-5B19-4D9E-8753-6BB5B03E9E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01"/>
              <a:ext cx="474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latinLnBrk="1">
                <a:buFont typeface="Arial" charset="0"/>
                <a:buNone/>
                <a:defRPr/>
              </a:pPr>
              <a:r>
                <a:rPr lang="en-US" altLang="zh-CN" sz="1200">
                  <a:solidFill>
                    <a:srgbClr val="000000"/>
                  </a:solidFill>
                  <a:latin typeface="Andalus" charset="0"/>
                  <a:ea typeface="Gulim" charset="0"/>
                  <a:cs typeface="Gulim" charset="0"/>
                  <a:sym typeface="Andalus" charset="0"/>
                </a:rPr>
                <a:t>Value 03</a:t>
              </a:r>
              <a:endParaRPr lang="zh-CN" altLang="en-US">
                <a:solidFill>
                  <a:srgbClr val="000000"/>
                </a:solidFill>
                <a:latin typeface="Andalus" charset="0"/>
                <a:ea typeface="Gulim" charset="0"/>
                <a:cs typeface="Gulim" charset="0"/>
                <a:sym typeface="Andalus" charset="0"/>
              </a:endParaRPr>
            </a:p>
          </p:txBody>
        </p:sp>
        <p:sp>
          <p:nvSpPr>
            <p:cNvPr id="34841" name="Text Box 123">
              <a:extLst>
                <a:ext uri="{FF2B5EF4-FFF2-40B4-BE49-F238E27FC236}">
                  <a16:creationId xmlns:a16="http://schemas.microsoft.com/office/drawing/2014/main" id="{47EE9315-581B-4117-BDC6-00406AF6ED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573"/>
              <a:ext cx="474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latinLnBrk="1">
                <a:buFont typeface="Arial" charset="0"/>
                <a:buNone/>
                <a:defRPr/>
              </a:pPr>
              <a:r>
                <a:rPr lang="en-US" altLang="zh-CN" sz="1200">
                  <a:solidFill>
                    <a:srgbClr val="000000"/>
                  </a:solidFill>
                  <a:latin typeface="Andalus" charset="0"/>
                  <a:ea typeface="Gulim" charset="0"/>
                  <a:cs typeface="Gulim" charset="0"/>
                  <a:sym typeface="Andalus" charset="0"/>
                </a:rPr>
                <a:t>Value 04</a:t>
              </a:r>
              <a:endParaRPr lang="zh-CN" altLang="en-US">
                <a:solidFill>
                  <a:srgbClr val="000000"/>
                </a:solidFill>
                <a:latin typeface="Andalus" charset="0"/>
                <a:ea typeface="Gulim" charset="0"/>
                <a:cs typeface="Gulim" charset="0"/>
                <a:sym typeface="Andalus" charset="0"/>
              </a:endParaRPr>
            </a:p>
          </p:txBody>
        </p:sp>
        <p:sp>
          <p:nvSpPr>
            <p:cNvPr id="34842" name="Text Box 124">
              <a:extLst>
                <a:ext uri="{FF2B5EF4-FFF2-40B4-BE49-F238E27FC236}">
                  <a16:creationId xmlns:a16="http://schemas.microsoft.com/office/drawing/2014/main" id="{3BF77B44-6DE2-477E-B593-09876FDD82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347"/>
              <a:ext cx="474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latinLnBrk="1">
                <a:buFont typeface="Arial" charset="0"/>
                <a:buNone/>
                <a:defRPr/>
              </a:pPr>
              <a:r>
                <a:rPr lang="en-US" altLang="zh-CN" sz="1200">
                  <a:solidFill>
                    <a:srgbClr val="000000"/>
                  </a:solidFill>
                  <a:latin typeface="Andalus" charset="0"/>
                  <a:ea typeface="Gulim" charset="0"/>
                  <a:cs typeface="Gulim" charset="0"/>
                  <a:sym typeface="Andalus" charset="0"/>
                </a:rPr>
                <a:t>Value 05</a:t>
              </a:r>
              <a:endParaRPr lang="zh-CN" altLang="en-US">
                <a:solidFill>
                  <a:srgbClr val="000000"/>
                </a:solidFill>
                <a:latin typeface="Andalus" charset="0"/>
                <a:ea typeface="Gulim" charset="0"/>
                <a:cs typeface="Gulim" charset="0"/>
                <a:sym typeface="Andalus" charset="0"/>
              </a:endParaRPr>
            </a:p>
          </p:txBody>
        </p:sp>
        <p:sp>
          <p:nvSpPr>
            <p:cNvPr id="34843" name="Text Box 125">
              <a:extLst>
                <a:ext uri="{FF2B5EF4-FFF2-40B4-BE49-F238E27FC236}">
                  <a16:creationId xmlns:a16="http://schemas.microsoft.com/office/drawing/2014/main" id="{0C1F5F70-38E4-4F7C-B24D-ABF745994D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120"/>
              <a:ext cx="474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latinLnBrk="1">
                <a:buFont typeface="Arial" charset="0"/>
                <a:buNone/>
                <a:defRPr/>
              </a:pPr>
              <a:r>
                <a:rPr lang="en-US" altLang="zh-CN" sz="1200">
                  <a:solidFill>
                    <a:srgbClr val="000000"/>
                  </a:solidFill>
                  <a:latin typeface="Andalus" charset="0"/>
                  <a:ea typeface="Gulim" charset="0"/>
                  <a:cs typeface="Gulim" charset="0"/>
                  <a:sym typeface="Andalus" charset="0"/>
                </a:rPr>
                <a:t>Value 06</a:t>
              </a:r>
              <a:endParaRPr lang="zh-CN" altLang="en-US">
                <a:solidFill>
                  <a:srgbClr val="000000"/>
                </a:solidFill>
                <a:latin typeface="Andalus" charset="0"/>
                <a:ea typeface="Gulim" charset="0"/>
                <a:cs typeface="Gulim" charset="0"/>
                <a:sym typeface="Andalus" charset="0"/>
              </a:endParaRPr>
            </a:p>
          </p:txBody>
        </p:sp>
        <p:sp>
          <p:nvSpPr>
            <p:cNvPr id="34844" name="Text Box 126">
              <a:extLst>
                <a:ext uri="{FF2B5EF4-FFF2-40B4-BE49-F238E27FC236}">
                  <a16:creationId xmlns:a16="http://schemas.microsoft.com/office/drawing/2014/main" id="{ABF1F188-9E80-45F5-948C-2A60EAA49C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894"/>
              <a:ext cx="474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latinLnBrk="1">
                <a:buFont typeface="Arial" charset="0"/>
                <a:buNone/>
                <a:defRPr/>
              </a:pPr>
              <a:r>
                <a:rPr lang="en-US" altLang="zh-CN" sz="1200">
                  <a:solidFill>
                    <a:srgbClr val="000000"/>
                  </a:solidFill>
                  <a:latin typeface="Andalus" charset="0"/>
                  <a:ea typeface="Gulim" charset="0"/>
                  <a:cs typeface="Gulim" charset="0"/>
                  <a:sym typeface="Andalus" charset="0"/>
                </a:rPr>
                <a:t>Value 07</a:t>
              </a:r>
              <a:endParaRPr lang="zh-CN" altLang="en-US">
                <a:solidFill>
                  <a:srgbClr val="000000"/>
                </a:solidFill>
                <a:latin typeface="Andalus" charset="0"/>
                <a:ea typeface="Gulim" charset="0"/>
                <a:cs typeface="Gulim" charset="0"/>
                <a:sym typeface="Andalus" charset="0"/>
              </a:endParaRPr>
            </a:p>
          </p:txBody>
        </p:sp>
        <p:sp>
          <p:nvSpPr>
            <p:cNvPr id="34845" name="Text Box 127">
              <a:extLst>
                <a:ext uri="{FF2B5EF4-FFF2-40B4-BE49-F238E27FC236}">
                  <a16:creationId xmlns:a16="http://schemas.microsoft.com/office/drawing/2014/main" id="{46415E6F-B077-471F-A357-2E19B19339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68"/>
              <a:ext cx="474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latinLnBrk="1">
                <a:buFont typeface="Arial" charset="0"/>
                <a:buNone/>
                <a:defRPr/>
              </a:pPr>
              <a:r>
                <a:rPr lang="en-US" altLang="zh-CN" sz="1200">
                  <a:solidFill>
                    <a:srgbClr val="000000"/>
                  </a:solidFill>
                  <a:latin typeface="Andalus" charset="0"/>
                  <a:ea typeface="Gulim" charset="0"/>
                  <a:cs typeface="Gulim" charset="0"/>
                  <a:sym typeface="Andalus" charset="0"/>
                </a:rPr>
                <a:t>Value 08</a:t>
              </a:r>
              <a:endParaRPr lang="zh-CN" altLang="en-US">
                <a:solidFill>
                  <a:srgbClr val="000000"/>
                </a:solidFill>
                <a:latin typeface="Andalus" charset="0"/>
                <a:ea typeface="Gulim" charset="0"/>
                <a:cs typeface="Gulim" charset="0"/>
                <a:sym typeface="Andalus" charset="0"/>
              </a:endParaRPr>
            </a:p>
          </p:txBody>
        </p:sp>
        <p:sp>
          <p:nvSpPr>
            <p:cNvPr id="34846" name="Text Box 128">
              <a:extLst>
                <a:ext uri="{FF2B5EF4-FFF2-40B4-BE49-F238E27FC236}">
                  <a16:creationId xmlns:a16="http://schemas.microsoft.com/office/drawing/2014/main" id="{A2572F11-3B51-4E7F-A24F-9784643A1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41"/>
              <a:ext cx="474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latinLnBrk="1">
                <a:buFont typeface="Arial" charset="0"/>
                <a:buNone/>
                <a:defRPr/>
              </a:pPr>
              <a:r>
                <a:rPr lang="en-US" altLang="zh-CN" sz="1200">
                  <a:solidFill>
                    <a:srgbClr val="000000"/>
                  </a:solidFill>
                  <a:latin typeface="Andalus" charset="0"/>
                  <a:ea typeface="Gulim" charset="0"/>
                  <a:cs typeface="Gulim" charset="0"/>
                  <a:sym typeface="Andalus" charset="0"/>
                </a:rPr>
                <a:t>Value 09</a:t>
              </a:r>
              <a:endParaRPr lang="zh-CN" altLang="en-US">
                <a:solidFill>
                  <a:srgbClr val="000000"/>
                </a:solidFill>
                <a:latin typeface="Andalus" charset="0"/>
                <a:ea typeface="Gulim" charset="0"/>
                <a:cs typeface="Gulim" charset="0"/>
                <a:sym typeface="Andalus" charset="0"/>
              </a:endParaRPr>
            </a:p>
          </p:txBody>
        </p:sp>
        <p:sp>
          <p:nvSpPr>
            <p:cNvPr id="34847" name="Text Box 129">
              <a:extLst>
                <a:ext uri="{FF2B5EF4-FFF2-40B4-BE49-F238E27FC236}">
                  <a16:creationId xmlns:a16="http://schemas.microsoft.com/office/drawing/2014/main" id="{3F670C4F-7FFB-40CF-BDCB-572C82F319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13"/>
              <a:ext cx="474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latinLnBrk="1">
                <a:buFont typeface="Arial" charset="0"/>
                <a:buNone/>
                <a:defRPr/>
              </a:pPr>
              <a:r>
                <a:rPr lang="en-US" altLang="zh-CN" sz="1200">
                  <a:solidFill>
                    <a:srgbClr val="000000"/>
                  </a:solidFill>
                  <a:latin typeface="Andalus" charset="0"/>
                  <a:ea typeface="Gulim" charset="0"/>
                  <a:cs typeface="Gulim" charset="0"/>
                  <a:sym typeface="Andalus" charset="0"/>
                </a:rPr>
                <a:t>Value 10</a:t>
              </a:r>
              <a:endParaRPr lang="zh-CN" altLang="en-US">
                <a:solidFill>
                  <a:srgbClr val="000000"/>
                </a:solidFill>
                <a:latin typeface="Andalus" charset="0"/>
                <a:ea typeface="Gulim" charset="0"/>
                <a:cs typeface="Gulim" charset="0"/>
                <a:sym typeface="Andalus" charset="0"/>
              </a:endParaRPr>
            </a:p>
          </p:txBody>
        </p:sp>
        <p:sp>
          <p:nvSpPr>
            <p:cNvPr id="34848" name="Text Box 130">
              <a:extLst>
                <a:ext uri="{FF2B5EF4-FFF2-40B4-BE49-F238E27FC236}">
                  <a16:creationId xmlns:a16="http://schemas.microsoft.com/office/drawing/2014/main" id="{69FD1634-2957-48E2-AE25-4D9009F402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474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latinLnBrk="1">
                <a:buFont typeface="Arial" charset="0"/>
                <a:buNone/>
                <a:defRPr/>
              </a:pPr>
              <a:r>
                <a:rPr lang="en-US" altLang="zh-CN" sz="1200">
                  <a:solidFill>
                    <a:srgbClr val="000000"/>
                  </a:solidFill>
                  <a:latin typeface="Andalus" charset="0"/>
                  <a:ea typeface="Gulim" charset="0"/>
                  <a:cs typeface="Gulim" charset="0"/>
                  <a:sym typeface="Andalus" charset="0"/>
                </a:rPr>
                <a:t>Value 11</a:t>
              </a:r>
              <a:endParaRPr lang="zh-CN" altLang="en-US">
                <a:solidFill>
                  <a:srgbClr val="000000"/>
                </a:solidFill>
                <a:latin typeface="Andalus" charset="0"/>
                <a:ea typeface="Gulim" charset="0"/>
                <a:cs typeface="Gulim" charset="0"/>
                <a:sym typeface="Andalus" charset="0"/>
              </a:endParaRPr>
            </a:p>
          </p:txBody>
        </p:sp>
      </p:grpSp>
      <p:sp>
        <p:nvSpPr>
          <p:cNvPr id="34836" name="Rectangle 131">
            <a:extLst>
              <a:ext uri="{FF2B5EF4-FFF2-40B4-BE49-F238E27FC236}">
                <a16:creationId xmlns:a16="http://schemas.microsoft.com/office/drawing/2014/main" id="{D6679A97-6191-451B-8BBA-01D9C2B3D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6288" y="1797050"/>
            <a:ext cx="2881312" cy="1441450"/>
          </a:xfrm>
          <a:prstGeom prst="rect">
            <a:avLst/>
          </a:prstGeom>
          <a:solidFill>
            <a:srgbClr val="16465E">
              <a:alpha val="7411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buFont typeface="Arial" charset="0"/>
              <a:buNone/>
              <a:defRPr/>
            </a:pPr>
            <a:endParaRPr lang="zh-CN" b="1">
              <a:solidFill>
                <a:srgbClr val="000000"/>
              </a:solidFill>
              <a:latin typeface="Gulim" charset="0"/>
              <a:ea typeface="Gulim" charset="0"/>
              <a:cs typeface="Gulim" charset="0"/>
              <a:sym typeface="Gulim" charset="0"/>
            </a:endParaRPr>
          </a:p>
        </p:txBody>
      </p:sp>
      <p:sp>
        <p:nvSpPr>
          <p:cNvPr id="34837" name="Text Box 132">
            <a:extLst>
              <a:ext uri="{FF2B5EF4-FFF2-40B4-BE49-F238E27FC236}">
                <a16:creationId xmlns:a16="http://schemas.microsoft.com/office/drawing/2014/main" id="{6A8522FB-2E3E-4F15-B569-AB9FBE2C8A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4238" y="1906588"/>
            <a:ext cx="2520950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atinLnBrk="1">
              <a:buFont typeface="Arial" charset="0"/>
              <a:buNone/>
              <a:defRPr/>
            </a:pPr>
            <a:r>
              <a:rPr lang="en-US" altLang="zh-CN">
                <a:solidFill>
                  <a:srgbClr val="FFFFFF"/>
                </a:solidFill>
                <a:latin typeface="Arial Black" charset="0"/>
                <a:ea typeface="Gulim" charset="0"/>
                <a:cs typeface="Gulim" charset="0"/>
                <a:sym typeface="Arial Black" charset="0"/>
              </a:rPr>
              <a:t>Visual appealing</a:t>
            </a:r>
            <a:endParaRPr lang="zh-CN" altLang="en-US">
              <a:solidFill>
                <a:srgbClr val="FFFFFF"/>
              </a:solidFill>
              <a:latin typeface="Arial Black" charset="0"/>
              <a:ea typeface="Gulim" charset="0"/>
              <a:cs typeface="Gulim" charset="0"/>
              <a:sym typeface="Arial Black" charset="0"/>
            </a:endParaRPr>
          </a:p>
          <a:p>
            <a:pPr latinLnBrk="1">
              <a:buFont typeface="Arial" charset="0"/>
              <a:buNone/>
              <a:defRPr/>
            </a:pPr>
            <a:r>
              <a:rPr lang="en-US" altLang="zh-CN" sz="1200">
                <a:solidFill>
                  <a:srgbClr val="FFFFFF"/>
                </a:solidFill>
                <a:latin typeface="Arial" charset="0"/>
                <a:ea typeface="Gulim" charset="0"/>
                <a:cs typeface="Gulim" charset="0"/>
                <a:sym typeface="Arial" charset="0"/>
              </a:rPr>
              <a:t>Captivate your viewing audience-powerpoint Templates &amp; backgrounds, Sleek Diagram &amp; Charts for your Presentation</a:t>
            </a:r>
            <a:endParaRPr lang="zh-CN" altLang="en-US">
              <a:solidFill>
                <a:srgbClr val="000000"/>
              </a:solidFill>
              <a:latin typeface="Gulim" charset="0"/>
              <a:ea typeface="Gulim" charset="0"/>
              <a:cs typeface="Gulim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72">
            <a:extLst>
              <a:ext uri="{FF2B5EF4-FFF2-40B4-BE49-F238E27FC236}">
                <a16:creationId xmlns:a16="http://schemas.microsoft.com/office/drawing/2014/main" id="{BDF92F71-2A81-46C0-B603-C6732DC629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1475" y="1196975"/>
            <a:ext cx="5838825" cy="5016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2B3453"/>
              </a:gs>
              <a:gs pos="100000">
                <a:srgbClr val="5F73B5"/>
              </a:gs>
            </a:gsLst>
            <a:lin ang="5400000" scaled="1"/>
          </a:gradFill>
          <a:ln w="57150" cmpd="thickThin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zh-CN" b="1">
              <a:solidFill>
                <a:srgbClr val="000000"/>
              </a:solidFill>
              <a:latin typeface="Arial" charset="0"/>
              <a:ea typeface="宋体" charset="0"/>
              <a:cs typeface="宋体" charset="0"/>
              <a:sym typeface="宋体" charset="0"/>
            </a:endParaRPr>
          </a:p>
        </p:txBody>
      </p:sp>
      <p:sp>
        <p:nvSpPr>
          <p:cNvPr id="35843" name="Rectangle 7">
            <a:extLst>
              <a:ext uri="{FF2B5EF4-FFF2-40B4-BE49-F238E27FC236}">
                <a16:creationId xmlns:a16="http://schemas.microsoft.com/office/drawing/2014/main" id="{01D3F1B8-69AC-45B9-927F-5D8A5BDBA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50" y="2635250"/>
            <a:ext cx="7740650" cy="619125"/>
          </a:xfrm>
          <a:prstGeom prst="rect">
            <a:avLst/>
          </a:prstGeom>
          <a:solidFill>
            <a:srgbClr val="D7D7C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zh-CN" b="1">
              <a:solidFill>
                <a:srgbClr val="000000"/>
              </a:solidFill>
              <a:latin typeface="Arial" charset="0"/>
              <a:ea typeface="宋体" charset="0"/>
              <a:cs typeface="宋体" charset="0"/>
              <a:sym typeface="宋体" charset="0"/>
            </a:endParaRPr>
          </a:p>
        </p:txBody>
      </p:sp>
      <p:grpSp>
        <p:nvGrpSpPr>
          <p:cNvPr id="47107" name="Group 4">
            <a:extLst>
              <a:ext uri="{FF2B5EF4-FFF2-40B4-BE49-F238E27FC236}">
                <a16:creationId xmlns:a16="http://schemas.microsoft.com/office/drawing/2014/main" id="{7E84F432-659B-41E0-A82E-8BF6041B6190}"/>
              </a:ext>
            </a:extLst>
          </p:cNvPr>
          <p:cNvGrpSpPr>
            <a:grpSpLocks/>
          </p:cNvGrpSpPr>
          <p:nvPr/>
        </p:nvGrpSpPr>
        <p:grpSpPr bwMode="auto">
          <a:xfrm>
            <a:off x="731838" y="2635250"/>
            <a:ext cx="2054225" cy="619125"/>
            <a:chOff x="0" y="0"/>
            <a:chExt cx="1294" cy="298"/>
          </a:xfrm>
        </p:grpSpPr>
        <p:sp>
          <p:nvSpPr>
            <p:cNvPr id="35868" name="Rectangle 4">
              <a:extLst>
                <a:ext uri="{FF2B5EF4-FFF2-40B4-BE49-F238E27FC236}">
                  <a16:creationId xmlns:a16="http://schemas.microsoft.com/office/drawing/2014/main" id="{66D315BC-D7F3-43F7-8E01-B36531C144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205" cy="298"/>
            </a:xfrm>
            <a:prstGeom prst="rect">
              <a:avLst/>
            </a:prstGeom>
            <a:solidFill>
              <a:srgbClr val="FCA11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b="1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宋体" charset="0"/>
              </a:endParaRPr>
            </a:p>
          </p:txBody>
        </p:sp>
        <p:sp>
          <p:nvSpPr>
            <p:cNvPr id="35869" name="AutoShape 5">
              <a:extLst>
                <a:ext uri="{FF2B5EF4-FFF2-40B4-BE49-F238E27FC236}">
                  <a16:creationId xmlns:a16="http://schemas.microsoft.com/office/drawing/2014/main" id="{239E1C9D-4735-438D-8906-0499C69099F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161" y="90"/>
              <a:ext cx="139" cy="120"/>
            </a:xfrm>
            <a:prstGeom prst="triangle">
              <a:avLst>
                <a:gd name="adj" fmla="val 50000"/>
              </a:avLst>
            </a:prstGeom>
            <a:solidFill>
              <a:srgbClr val="FCA11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b="1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宋体" charset="0"/>
              </a:endParaRPr>
            </a:p>
          </p:txBody>
        </p:sp>
      </p:grpSp>
      <p:sp>
        <p:nvSpPr>
          <p:cNvPr id="35845" name="Text Box 16">
            <a:extLst>
              <a:ext uri="{FF2B5EF4-FFF2-40B4-BE49-F238E27FC236}">
                <a16:creationId xmlns:a16="http://schemas.microsoft.com/office/drawing/2014/main" id="{CB66A7EF-6D17-4692-A3E9-88CF8DCAF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6363" y="2767013"/>
            <a:ext cx="167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Arial" charset="0"/>
              <a:buNone/>
              <a:defRPr/>
            </a:pPr>
            <a:r>
              <a:rPr lang="en-US" altLang="zh-CN" sz="160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Text in here</a:t>
            </a: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35846" name="Rectangle 18">
            <a:extLst>
              <a:ext uri="{FF2B5EF4-FFF2-40B4-BE49-F238E27FC236}">
                <a16:creationId xmlns:a16="http://schemas.microsoft.com/office/drawing/2014/main" id="{5D22DC50-A0FA-4130-9ADA-073DD1434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741613"/>
            <a:ext cx="1836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  <a:defRPr/>
            </a:pPr>
            <a:r>
              <a:rPr lang="en-US" altLang="zh-CN" sz="2000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</a:rPr>
              <a:t>Title in here</a:t>
            </a: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35847" name="AutoShape 19">
            <a:extLst>
              <a:ext uri="{FF2B5EF4-FFF2-40B4-BE49-F238E27FC236}">
                <a16:creationId xmlns:a16="http://schemas.microsoft.com/office/drawing/2014/main" id="{ACDA22EF-092D-48E0-A14F-E86F2A6983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7988" y="2801938"/>
            <a:ext cx="368300" cy="273050"/>
          </a:xfrm>
          <a:prstGeom prst="rightArrow">
            <a:avLst>
              <a:gd name="adj1" fmla="val 50000"/>
              <a:gd name="adj2" fmla="val 60467"/>
            </a:avLst>
          </a:prstGeom>
          <a:gradFill rotWithShape="1">
            <a:gsLst>
              <a:gs pos="0">
                <a:srgbClr val="D7D7C3"/>
              </a:gs>
              <a:gs pos="100000">
                <a:srgbClr val="FCA11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zh-CN" b="1">
              <a:solidFill>
                <a:srgbClr val="000000"/>
              </a:solidFill>
              <a:latin typeface="Arial" charset="0"/>
              <a:ea typeface="宋体" charset="0"/>
              <a:cs typeface="宋体" charset="0"/>
              <a:sym typeface="宋体" charset="0"/>
            </a:endParaRPr>
          </a:p>
        </p:txBody>
      </p:sp>
      <p:sp>
        <p:nvSpPr>
          <p:cNvPr id="35848" name="Text Box 20">
            <a:extLst>
              <a:ext uri="{FF2B5EF4-FFF2-40B4-BE49-F238E27FC236}">
                <a16:creationId xmlns:a16="http://schemas.microsoft.com/office/drawing/2014/main" id="{F38A875A-8E7C-4CBF-9A7A-BB13DDF31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7400" y="2767013"/>
            <a:ext cx="167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Arial" charset="0"/>
              <a:buNone/>
              <a:defRPr/>
            </a:pPr>
            <a:r>
              <a:rPr lang="en-US" altLang="zh-CN" sz="160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Text in here</a:t>
            </a: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35849" name="AutoShape 21">
            <a:extLst>
              <a:ext uri="{FF2B5EF4-FFF2-40B4-BE49-F238E27FC236}">
                <a16:creationId xmlns:a16="http://schemas.microsoft.com/office/drawing/2014/main" id="{3B4754B1-ECDB-4006-8390-F05EF2622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6813" y="2801938"/>
            <a:ext cx="368300" cy="273050"/>
          </a:xfrm>
          <a:prstGeom prst="rightArrow">
            <a:avLst>
              <a:gd name="adj1" fmla="val 50000"/>
              <a:gd name="adj2" fmla="val 60467"/>
            </a:avLst>
          </a:prstGeom>
          <a:gradFill rotWithShape="1">
            <a:gsLst>
              <a:gs pos="0">
                <a:srgbClr val="D7D7C3"/>
              </a:gs>
              <a:gs pos="100000">
                <a:srgbClr val="FCA11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zh-CN" b="1">
              <a:solidFill>
                <a:srgbClr val="000000"/>
              </a:solidFill>
              <a:latin typeface="Arial" charset="0"/>
              <a:ea typeface="宋体" charset="0"/>
              <a:cs typeface="宋体" charset="0"/>
              <a:sym typeface="宋体" charset="0"/>
            </a:endParaRPr>
          </a:p>
        </p:txBody>
      </p:sp>
      <p:sp>
        <p:nvSpPr>
          <p:cNvPr id="35850" name="Text Box 22">
            <a:extLst>
              <a:ext uri="{FF2B5EF4-FFF2-40B4-BE49-F238E27FC236}">
                <a16:creationId xmlns:a16="http://schemas.microsoft.com/office/drawing/2014/main" id="{7BA582FE-8A45-47C7-A755-7129DEB781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4950" y="2767013"/>
            <a:ext cx="167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Arial" charset="0"/>
              <a:buNone/>
              <a:defRPr/>
            </a:pPr>
            <a:r>
              <a:rPr lang="en-US" altLang="zh-CN" sz="160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Text in here</a:t>
            </a: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35851" name="Rectangle 25">
            <a:extLst>
              <a:ext uri="{FF2B5EF4-FFF2-40B4-BE49-F238E27FC236}">
                <a16:creationId xmlns:a16="http://schemas.microsoft.com/office/drawing/2014/main" id="{A3BED9D8-D829-49DC-8C77-45AA1C521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8675" y="1196975"/>
            <a:ext cx="24669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  <a:defRPr/>
            </a:pPr>
            <a:r>
              <a:rPr lang="en-US" altLang="zh-CN" sz="2800" b="1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</a:rPr>
              <a:t>Title in here</a:t>
            </a: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35852" name="AutoShape 54">
            <a:extLst>
              <a:ext uri="{FF2B5EF4-FFF2-40B4-BE49-F238E27FC236}">
                <a16:creationId xmlns:a16="http://schemas.microsoft.com/office/drawing/2014/main" id="{897C6AAA-A45B-430C-9ECB-30CC90BE95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700" y="3384550"/>
            <a:ext cx="1114425" cy="1114425"/>
          </a:xfrm>
          <a:prstGeom prst="diamond">
            <a:avLst/>
          </a:prstGeom>
          <a:solidFill>
            <a:srgbClr val="FCA11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zh-CN" b="1">
              <a:solidFill>
                <a:srgbClr val="000000"/>
              </a:solidFill>
              <a:latin typeface="Arial" charset="0"/>
              <a:ea typeface="宋体" charset="0"/>
              <a:cs typeface="宋体" charset="0"/>
              <a:sym typeface="宋体" charset="0"/>
            </a:endParaRPr>
          </a:p>
        </p:txBody>
      </p:sp>
      <p:sp>
        <p:nvSpPr>
          <p:cNvPr id="35853" name="AutoShape 55">
            <a:extLst>
              <a:ext uri="{FF2B5EF4-FFF2-40B4-BE49-F238E27FC236}">
                <a16:creationId xmlns:a16="http://schemas.microsoft.com/office/drawing/2014/main" id="{044F8550-974D-426E-AF44-59214A68B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9900" y="3384550"/>
            <a:ext cx="1114425" cy="1114425"/>
          </a:xfrm>
          <a:prstGeom prst="diamond">
            <a:avLst/>
          </a:prstGeom>
          <a:solidFill>
            <a:srgbClr val="CBCAA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zh-CN" b="1">
              <a:solidFill>
                <a:srgbClr val="000000"/>
              </a:solidFill>
              <a:latin typeface="Arial" charset="0"/>
              <a:ea typeface="宋体" charset="0"/>
              <a:cs typeface="宋体" charset="0"/>
              <a:sym typeface="宋体" charset="0"/>
            </a:endParaRPr>
          </a:p>
        </p:txBody>
      </p:sp>
      <p:sp>
        <p:nvSpPr>
          <p:cNvPr id="35854" name="AutoShape 56">
            <a:extLst>
              <a:ext uri="{FF2B5EF4-FFF2-40B4-BE49-F238E27FC236}">
                <a16:creationId xmlns:a16="http://schemas.microsoft.com/office/drawing/2014/main" id="{C7DB10CC-CE5D-4B25-8BAE-EEFAFD6A33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25" y="3384550"/>
            <a:ext cx="1114425" cy="1114425"/>
          </a:xfrm>
          <a:prstGeom prst="diamond">
            <a:avLst/>
          </a:prstGeom>
          <a:solidFill>
            <a:srgbClr val="CBCAA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zh-CN" b="1">
              <a:solidFill>
                <a:srgbClr val="000000"/>
              </a:solidFill>
              <a:latin typeface="Arial" charset="0"/>
              <a:ea typeface="宋体" charset="0"/>
              <a:cs typeface="宋体" charset="0"/>
              <a:sym typeface="宋体" charset="0"/>
            </a:endParaRPr>
          </a:p>
        </p:txBody>
      </p:sp>
      <p:sp>
        <p:nvSpPr>
          <p:cNvPr id="35855" name="AutoShape 57">
            <a:extLst>
              <a:ext uri="{FF2B5EF4-FFF2-40B4-BE49-F238E27FC236}">
                <a16:creationId xmlns:a16="http://schemas.microsoft.com/office/drawing/2014/main" id="{D1A5D8BD-3260-4887-89A4-CC57FC2EC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3725" y="3384550"/>
            <a:ext cx="1114425" cy="1114425"/>
          </a:xfrm>
          <a:prstGeom prst="diamond">
            <a:avLst/>
          </a:prstGeom>
          <a:solidFill>
            <a:srgbClr val="CBCAA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zh-CN" b="1">
              <a:solidFill>
                <a:srgbClr val="000000"/>
              </a:solidFill>
              <a:latin typeface="Arial" charset="0"/>
              <a:ea typeface="宋体" charset="0"/>
              <a:cs typeface="宋体" charset="0"/>
              <a:sym typeface="宋体" charset="0"/>
            </a:endParaRPr>
          </a:p>
        </p:txBody>
      </p:sp>
      <p:cxnSp>
        <p:nvCxnSpPr>
          <p:cNvPr id="35856" name="AutoShape 58">
            <a:extLst>
              <a:ext uri="{FF2B5EF4-FFF2-40B4-BE49-F238E27FC236}">
                <a16:creationId xmlns:a16="http://schemas.microsoft.com/office/drawing/2014/main" id="{BDFD42A5-A2E4-4799-B311-4814834552B4}"/>
              </a:ext>
            </a:extLst>
          </p:cNvPr>
          <p:cNvCxnSpPr>
            <a:cxnSpLocks noChangeShapeType="1"/>
            <a:stCxn id="35852" idx="3"/>
            <a:endCxn id="35853" idx="1"/>
          </p:cNvCxnSpPr>
          <p:nvPr/>
        </p:nvCxnSpPr>
        <p:spPr bwMode="auto">
          <a:xfrm>
            <a:off x="2143125" y="3941763"/>
            <a:ext cx="866775" cy="0"/>
          </a:xfrm>
          <a:prstGeom prst="straightConnector1">
            <a:avLst/>
          </a:prstGeom>
          <a:noFill/>
          <a:ln w="12700">
            <a:solidFill>
              <a:srgbClr val="333333"/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noFill/>
              </a14:hiddenFill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5857" name="AutoShape 59">
            <a:extLst>
              <a:ext uri="{FF2B5EF4-FFF2-40B4-BE49-F238E27FC236}">
                <a16:creationId xmlns:a16="http://schemas.microsoft.com/office/drawing/2014/main" id="{4338E194-8E2E-48BA-8F61-03C1B7396B86}"/>
              </a:ext>
            </a:extLst>
          </p:cNvPr>
          <p:cNvCxnSpPr>
            <a:cxnSpLocks noChangeShapeType="1"/>
            <a:stCxn id="35853" idx="3"/>
            <a:endCxn id="35854" idx="1"/>
          </p:cNvCxnSpPr>
          <p:nvPr/>
        </p:nvCxnSpPr>
        <p:spPr bwMode="auto">
          <a:xfrm>
            <a:off x="4124325" y="3941763"/>
            <a:ext cx="876300" cy="0"/>
          </a:xfrm>
          <a:prstGeom prst="straightConnector1">
            <a:avLst/>
          </a:prstGeom>
          <a:noFill/>
          <a:ln w="12700">
            <a:solidFill>
              <a:srgbClr val="333333"/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noFill/>
              </a14:hiddenFill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5858" name="AutoShape 60">
            <a:extLst>
              <a:ext uri="{FF2B5EF4-FFF2-40B4-BE49-F238E27FC236}">
                <a16:creationId xmlns:a16="http://schemas.microsoft.com/office/drawing/2014/main" id="{87BE4148-C323-4772-8418-2CE29B37D503}"/>
              </a:ext>
            </a:extLst>
          </p:cNvPr>
          <p:cNvCxnSpPr>
            <a:cxnSpLocks noChangeShapeType="1"/>
            <a:stCxn id="35854" idx="3"/>
            <a:endCxn id="35855" idx="1"/>
          </p:cNvCxnSpPr>
          <p:nvPr/>
        </p:nvCxnSpPr>
        <p:spPr bwMode="auto">
          <a:xfrm>
            <a:off x="6115050" y="3941763"/>
            <a:ext cx="828675" cy="0"/>
          </a:xfrm>
          <a:prstGeom prst="straightConnector1">
            <a:avLst/>
          </a:prstGeom>
          <a:noFill/>
          <a:ln w="12700">
            <a:solidFill>
              <a:srgbClr val="333333"/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noFill/>
              </a14:hiddenFill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35859" name="Text Box 61">
            <a:extLst>
              <a:ext uri="{FF2B5EF4-FFF2-40B4-BE49-F238E27FC236}">
                <a16:creationId xmlns:a16="http://schemas.microsoft.com/office/drawing/2014/main" id="{36E259FD-A3E6-4561-BB65-BAE6DCCF5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1888" y="3709988"/>
            <a:ext cx="866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Arial" charset="0"/>
              <a:buNone/>
              <a:defRPr/>
            </a:pPr>
            <a:r>
              <a:rPr lang="en-US" altLang="zh-CN" sz="2400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</a:rPr>
              <a:t>Text</a:t>
            </a: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35860" name="Text Box 62">
            <a:extLst>
              <a:ext uri="{FF2B5EF4-FFF2-40B4-BE49-F238E27FC236}">
                <a16:creationId xmlns:a16="http://schemas.microsoft.com/office/drawing/2014/main" id="{1E594633-9AC7-4547-9232-1CF5DF4C23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8800" y="3709988"/>
            <a:ext cx="866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Arial" charset="0"/>
              <a:buNone/>
              <a:defRPr/>
            </a:pPr>
            <a:r>
              <a:rPr lang="en-US" altLang="zh-CN" sz="2400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</a:rPr>
              <a:t>Text</a:t>
            </a: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35861" name="Text Box 63">
            <a:extLst>
              <a:ext uri="{FF2B5EF4-FFF2-40B4-BE49-F238E27FC236}">
                <a16:creationId xmlns:a16="http://schemas.microsoft.com/office/drawing/2014/main" id="{52099698-D36A-4957-A58E-FD04DE2FF8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1113" y="3709988"/>
            <a:ext cx="866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Arial" charset="0"/>
              <a:buNone/>
              <a:defRPr/>
            </a:pPr>
            <a:r>
              <a:rPr lang="en-US" altLang="zh-CN" sz="2400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</a:rPr>
              <a:t>Text</a:t>
            </a: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35862" name="Text Box 64">
            <a:extLst>
              <a:ext uri="{FF2B5EF4-FFF2-40B4-BE49-F238E27FC236}">
                <a16:creationId xmlns:a16="http://schemas.microsoft.com/office/drawing/2014/main" id="{AF750DF7-C35A-480B-A42B-5379026AC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1200" y="3709988"/>
            <a:ext cx="866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Arial" charset="0"/>
              <a:buNone/>
              <a:defRPr/>
            </a:pPr>
            <a:r>
              <a:rPr lang="en-US" altLang="zh-CN" sz="2400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</a:rPr>
              <a:t>Text</a:t>
            </a: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35863" name="Text Box 65">
            <a:extLst>
              <a:ext uri="{FF2B5EF4-FFF2-40B4-BE49-F238E27FC236}">
                <a16:creationId xmlns:a16="http://schemas.microsoft.com/office/drawing/2014/main" id="{B3DE93E8-000E-43EF-8A37-3BC5C9E05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700" y="4589463"/>
            <a:ext cx="1614488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Arial" charset="0"/>
              <a:buChar char="•"/>
              <a:defRPr/>
            </a:pPr>
            <a:r>
              <a:rPr lang="en-US" altLang="zh-CN" sz="1400" b="1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 Description of the contents</a:t>
            </a:r>
            <a:endParaRPr lang="zh-CN" altLang="en-US" sz="1400" b="1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  <a:p>
            <a:pPr eaLnBrk="0" hangingPunct="0">
              <a:spcBef>
                <a:spcPct val="50000"/>
              </a:spcBef>
              <a:buFont typeface="Arial" charset="0"/>
              <a:buChar char="•"/>
              <a:defRPr/>
            </a:pPr>
            <a:r>
              <a:rPr lang="en-US" altLang="zh-CN" sz="1400" b="1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 Description of the contents</a:t>
            </a: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35864" name="Text Box 66">
            <a:extLst>
              <a:ext uri="{FF2B5EF4-FFF2-40B4-BE49-F238E27FC236}">
                <a16:creationId xmlns:a16="http://schemas.microsoft.com/office/drawing/2014/main" id="{4D59381D-90EB-4F69-93CC-8E0A7BA5EE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7800" y="4589463"/>
            <a:ext cx="1614488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Arial" charset="0"/>
              <a:buChar char="•"/>
              <a:defRPr/>
            </a:pPr>
            <a:r>
              <a:rPr lang="en-US" altLang="zh-CN" sz="1400" b="1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 Description of the contents</a:t>
            </a:r>
            <a:endParaRPr lang="zh-CN" altLang="en-US" sz="1400" b="1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  <a:p>
            <a:pPr eaLnBrk="0" hangingPunct="0">
              <a:spcBef>
                <a:spcPct val="50000"/>
              </a:spcBef>
              <a:buFont typeface="Arial" charset="0"/>
              <a:buChar char="•"/>
              <a:defRPr/>
            </a:pPr>
            <a:r>
              <a:rPr lang="en-US" altLang="zh-CN" sz="1400" b="1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 Description of the contents</a:t>
            </a: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35865" name="Text Box 67">
            <a:extLst>
              <a:ext uri="{FF2B5EF4-FFF2-40B4-BE49-F238E27FC236}">
                <a16:creationId xmlns:a16="http://schemas.microsoft.com/office/drawing/2014/main" id="{37B931BA-0AE1-4170-9004-B0F77839A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2338" y="4589463"/>
            <a:ext cx="1614487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Arial" charset="0"/>
              <a:buChar char="•"/>
              <a:defRPr/>
            </a:pPr>
            <a:r>
              <a:rPr lang="en-US" altLang="zh-CN" sz="1400" b="1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 Description of the contents</a:t>
            </a:r>
            <a:endParaRPr lang="zh-CN" altLang="en-US" sz="1400" b="1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  <a:p>
            <a:pPr eaLnBrk="0" hangingPunct="0">
              <a:spcBef>
                <a:spcPct val="50000"/>
              </a:spcBef>
              <a:buFont typeface="Arial" charset="0"/>
              <a:buChar char="•"/>
              <a:defRPr/>
            </a:pPr>
            <a:r>
              <a:rPr lang="en-US" altLang="zh-CN" sz="1400" b="1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 Description of the contents</a:t>
            </a: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35866" name="Text Box 70">
            <a:extLst>
              <a:ext uri="{FF2B5EF4-FFF2-40B4-BE49-F238E27FC236}">
                <a16:creationId xmlns:a16="http://schemas.microsoft.com/office/drawing/2014/main" id="{B2D36448-A58B-40C4-A597-CA708145B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0200" y="4589463"/>
            <a:ext cx="1614488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Arial" charset="0"/>
              <a:buChar char="•"/>
              <a:defRPr/>
            </a:pPr>
            <a:r>
              <a:rPr lang="en-US" altLang="zh-CN" sz="1400" b="1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 Description of the contents</a:t>
            </a:r>
            <a:endParaRPr lang="zh-CN" altLang="en-US" sz="1400" b="1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  <a:p>
            <a:pPr eaLnBrk="0" hangingPunct="0">
              <a:spcBef>
                <a:spcPct val="50000"/>
              </a:spcBef>
              <a:buFont typeface="Arial" charset="0"/>
              <a:buChar char="•"/>
              <a:defRPr/>
            </a:pPr>
            <a:r>
              <a:rPr lang="en-US" altLang="zh-CN" sz="1400" b="1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 Description of the contents</a:t>
            </a: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35867" name="Rectangle 71">
            <a:extLst>
              <a:ext uri="{FF2B5EF4-FFF2-40B4-BE49-F238E27FC236}">
                <a16:creationId xmlns:a16="http://schemas.microsoft.com/office/drawing/2014/main" id="{F1211A6E-3965-48EF-A8EC-18E4AA086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7313" y="1941513"/>
            <a:ext cx="63531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  <a:buFont typeface="Arial" charset="0"/>
              <a:buChar char="•"/>
              <a:defRPr/>
            </a:pPr>
            <a:r>
              <a:rPr lang="en-US" altLang="zh-CN" sz="160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  Themegallery  </a:t>
            </a:r>
            <a:r>
              <a:rPr lang="en-US" altLang="zh-CN" sz="1600" b="1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is a Design Digital Content &amp; Contents Mall</a:t>
            </a:r>
            <a:endParaRPr lang="zh-CN" altLang="en-US" sz="1600" b="1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  <a:p>
            <a:pPr eaLnBrk="0" hangingPunct="0">
              <a:lnSpc>
                <a:spcPct val="110000"/>
              </a:lnSpc>
              <a:buFont typeface="Arial" charset="0"/>
              <a:buNone/>
              <a:defRPr/>
            </a:pPr>
            <a:r>
              <a:rPr lang="en-US" altLang="zh-CN" sz="1600" b="1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    Developed by Guild Design Inc.</a:t>
            </a: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>
            <a:extLst>
              <a:ext uri="{FF2B5EF4-FFF2-40B4-BE49-F238E27FC236}">
                <a16:creationId xmlns:a16="http://schemas.microsoft.com/office/drawing/2014/main" id="{E71DED99-36C7-4E20-94E5-99A94DA0A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4988" y="2735263"/>
            <a:ext cx="5668962" cy="77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>
              <a:buFont typeface="Arial" charset="0"/>
              <a:buNone/>
              <a:defRPr/>
            </a:pPr>
            <a:r>
              <a:rPr lang="zh-CN" altLang="en-US" sz="4500">
                <a:solidFill>
                  <a:schemeClr val="bg2"/>
                </a:solidFill>
                <a:latin typeface="PMingLiU" charset="0"/>
                <a:ea typeface="PMingLiU" charset="0"/>
                <a:cs typeface="PMingLiU" charset="0"/>
              </a:rPr>
              <a:t>Thanks for your listening</a:t>
            </a:r>
          </a:p>
        </p:txBody>
      </p:sp>
      <p:sp>
        <p:nvSpPr>
          <p:cNvPr id="48130" name="自由曲线 1563">
            <a:extLst>
              <a:ext uri="{FF2B5EF4-FFF2-40B4-BE49-F238E27FC236}">
                <a16:creationId xmlns:a16="http://schemas.microsoft.com/office/drawing/2014/main" id="{A9253E6F-6AC0-4E72-AFD8-667D98371C79}"/>
              </a:ext>
            </a:extLst>
          </p:cNvPr>
          <p:cNvSpPr>
            <a:spLocks/>
          </p:cNvSpPr>
          <p:nvPr/>
        </p:nvSpPr>
        <p:spPr bwMode="auto">
          <a:xfrm>
            <a:off x="900113" y="2349500"/>
            <a:ext cx="7008812" cy="1728788"/>
          </a:xfrm>
          <a:custGeom>
            <a:avLst/>
            <a:gdLst>
              <a:gd name="T0" fmla="*/ 60962063 w 21600"/>
              <a:gd name="T1" fmla="*/ 34956654 h 21600"/>
              <a:gd name="T2" fmla="*/ 125188090 w 21600"/>
              <a:gd name="T3" fmla="*/ 27653965 h 21600"/>
              <a:gd name="T4" fmla="*/ 211103471 w 21600"/>
              <a:gd name="T5" fmla="*/ 23637574 h 21600"/>
              <a:gd name="T6" fmla="*/ 305758126 w 21600"/>
              <a:gd name="T7" fmla="*/ 23637574 h 21600"/>
              <a:gd name="T8" fmla="*/ 340082160 w 21600"/>
              <a:gd name="T9" fmla="*/ 15566215 h 21600"/>
              <a:gd name="T10" fmla="*/ 404413644 w 21600"/>
              <a:gd name="T11" fmla="*/ 13170403 h 21600"/>
              <a:gd name="T12" fmla="*/ 468850260 w 21600"/>
              <a:gd name="T13" fmla="*/ 13170403 h 21600"/>
              <a:gd name="T14" fmla="*/ 559082550 w 21600"/>
              <a:gd name="T15" fmla="*/ 13170403 h 21600"/>
              <a:gd name="T16" fmla="*/ 649419971 w 21600"/>
              <a:gd name="T17" fmla="*/ 11549744 h 21600"/>
              <a:gd name="T18" fmla="*/ 743758581 w 21600"/>
              <a:gd name="T19" fmla="*/ 10736174 h 21600"/>
              <a:gd name="T20" fmla="*/ 812512106 w 21600"/>
              <a:gd name="T21" fmla="*/ 8340362 h 21600"/>
              <a:gd name="T22" fmla="*/ 894110578 w 21600"/>
              <a:gd name="T23" fmla="*/ 6719703 h 21600"/>
              <a:gd name="T24" fmla="*/ 967286144 w 21600"/>
              <a:gd name="T25" fmla="*/ 4323971 h 21600"/>
              <a:gd name="T26" fmla="*/ 1048884940 w 21600"/>
              <a:gd name="T27" fmla="*/ 2703232 h 21600"/>
              <a:gd name="T28" fmla="*/ 1134800320 w 21600"/>
              <a:gd name="T29" fmla="*/ 6719703 h 21600"/>
              <a:gd name="T30" fmla="*/ 1199131804 w 21600"/>
              <a:gd name="T31" fmla="*/ 4323971 h 21600"/>
              <a:gd name="T32" fmla="*/ 1289364094 w 21600"/>
              <a:gd name="T33" fmla="*/ 269083 h 21600"/>
              <a:gd name="T34" fmla="*/ 1362434528 w 21600"/>
              <a:gd name="T35" fmla="*/ 269083 h 21600"/>
              <a:gd name="T36" fmla="*/ 1431082597 w 21600"/>
              <a:gd name="T37" fmla="*/ 5092641 h 21600"/>
              <a:gd name="T38" fmla="*/ 1521314886 w 21600"/>
              <a:gd name="T39" fmla="*/ 5906212 h 21600"/>
              <a:gd name="T40" fmla="*/ 1598596773 w 21600"/>
              <a:gd name="T41" fmla="*/ 7526871 h 21600"/>
              <a:gd name="T42" fmla="*/ 1676089249 w 21600"/>
              <a:gd name="T43" fmla="*/ 13170403 h 21600"/>
              <a:gd name="T44" fmla="*/ 1757687720 w 21600"/>
              <a:gd name="T45" fmla="*/ 15566215 h 21600"/>
              <a:gd name="T46" fmla="*/ 1834864150 w 21600"/>
              <a:gd name="T47" fmla="*/ 15566215 h 21600"/>
              <a:gd name="T48" fmla="*/ 1903723132 w 21600"/>
              <a:gd name="T49" fmla="*/ 25258233 h 21600"/>
              <a:gd name="T50" fmla="*/ 1963842839 w 21600"/>
              <a:gd name="T51" fmla="*/ 29274704 h 21600"/>
              <a:gd name="T52" fmla="*/ 2049758220 w 21600"/>
              <a:gd name="T53" fmla="*/ 30901765 h 21600"/>
              <a:gd name="T54" fmla="*/ 2114089704 w 21600"/>
              <a:gd name="T55" fmla="*/ 38934707 h 21600"/>
              <a:gd name="T56" fmla="*/ 2147483647 w 21600"/>
              <a:gd name="T57" fmla="*/ 48588307 h 21600"/>
              <a:gd name="T58" fmla="*/ 2147483647 w 21600"/>
              <a:gd name="T59" fmla="*/ 52649598 h 21600"/>
              <a:gd name="T60" fmla="*/ 2147483647 w 21600"/>
              <a:gd name="T61" fmla="*/ 66319669 h 21600"/>
              <a:gd name="T62" fmla="*/ 2147483647 w 21600"/>
              <a:gd name="T63" fmla="*/ 79220990 h 21600"/>
              <a:gd name="T64" fmla="*/ 2147483647 w 21600"/>
              <a:gd name="T65" fmla="*/ 92083893 h 21600"/>
              <a:gd name="T66" fmla="*/ 2135673924 w 21600"/>
              <a:gd name="T67" fmla="*/ 103364635 h 21600"/>
              <a:gd name="T68" fmla="*/ 2101349566 w 21600"/>
              <a:gd name="T69" fmla="*/ 113024638 h 21600"/>
              <a:gd name="T70" fmla="*/ 2071237308 w 21600"/>
              <a:gd name="T71" fmla="*/ 123491729 h 21600"/>
              <a:gd name="T72" fmla="*/ 1959525930 w 21600"/>
              <a:gd name="T73" fmla="*/ 126733126 h 21600"/>
              <a:gd name="T74" fmla="*/ 1869293641 w 21600"/>
              <a:gd name="T75" fmla="*/ 127546617 h 21600"/>
              <a:gd name="T76" fmla="*/ 1800540116 w 21600"/>
              <a:gd name="T77" fmla="*/ 135579559 h 21600"/>
              <a:gd name="T78" fmla="*/ 1723258553 w 21600"/>
              <a:gd name="T79" fmla="*/ 135579559 h 21600"/>
              <a:gd name="T80" fmla="*/ 1645976667 w 21600"/>
              <a:gd name="T81" fmla="*/ 135579559 h 21600"/>
              <a:gd name="T82" fmla="*/ 1555744377 w 21600"/>
              <a:gd name="T83" fmla="*/ 135579559 h 21600"/>
              <a:gd name="T84" fmla="*/ 1456878270 w 21600"/>
              <a:gd name="T85" fmla="*/ 136393129 h 21600"/>
              <a:gd name="T86" fmla="*/ 1349483801 w 21600"/>
              <a:gd name="T87" fmla="*/ 136393129 h 21600"/>
              <a:gd name="T88" fmla="*/ 1267885330 w 21600"/>
              <a:gd name="T89" fmla="*/ 137206620 h 21600"/>
              <a:gd name="T90" fmla="*/ 1160595993 w 21600"/>
              <a:gd name="T91" fmla="*/ 138013788 h 21600"/>
              <a:gd name="T92" fmla="*/ 1065941663 w 21600"/>
              <a:gd name="T93" fmla="*/ 138013788 h 21600"/>
              <a:gd name="T94" fmla="*/ 975709373 w 21600"/>
              <a:gd name="T95" fmla="*/ 134772471 h 21600"/>
              <a:gd name="T96" fmla="*/ 881370764 w 21600"/>
              <a:gd name="T97" fmla="*/ 131563088 h 21600"/>
              <a:gd name="T98" fmla="*/ 761025892 w 21600"/>
              <a:gd name="T99" fmla="*/ 129942429 h 21600"/>
              <a:gd name="T100" fmla="*/ 644997930 w 21600"/>
              <a:gd name="T101" fmla="*/ 128321770 h 21600"/>
              <a:gd name="T102" fmla="*/ 571927496 w 21600"/>
              <a:gd name="T103" fmla="*/ 125112468 h 21600"/>
              <a:gd name="T104" fmla="*/ 464533351 w 21600"/>
              <a:gd name="T105" fmla="*/ 122678238 h 21600"/>
              <a:gd name="T106" fmla="*/ 361560924 w 21600"/>
              <a:gd name="T107" fmla="*/ 119475258 h 21600"/>
              <a:gd name="T108" fmla="*/ 284279362 w 21600"/>
              <a:gd name="T109" fmla="*/ 116265955 h 21600"/>
              <a:gd name="T110" fmla="*/ 198363657 w 21600"/>
              <a:gd name="T111" fmla="*/ 113831726 h 21600"/>
              <a:gd name="T112" fmla="*/ 125188090 w 21600"/>
              <a:gd name="T113" fmla="*/ 109008167 h 21600"/>
              <a:gd name="T114" fmla="*/ 69385292 w 21600"/>
              <a:gd name="T115" fmla="*/ 97727505 h 21600"/>
              <a:gd name="T116" fmla="*/ 4843219 w 21600"/>
              <a:gd name="T117" fmla="*/ 87260334 h 21600"/>
              <a:gd name="T118" fmla="*/ 526310 w 21600"/>
              <a:gd name="T119" fmla="*/ 71963202 h 21600"/>
              <a:gd name="T120" fmla="*/ 17899078 w 21600"/>
              <a:gd name="T121" fmla="*/ 58248310 h 21600"/>
              <a:gd name="T122" fmla="*/ 47906203 w 21600"/>
              <a:gd name="T123" fmla="*/ 46198898 h 216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1600" h="21600">
                <a:moveTo>
                  <a:pt x="414" y="7085"/>
                </a:moveTo>
                <a:cubicBezTo>
                  <a:pt x="438" y="6970"/>
                  <a:pt x="502" y="6711"/>
                  <a:pt x="536" y="6458"/>
                </a:cubicBezTo>
                <a:cubicBezTo>
                  <a:pt x="569" y="6205"/>
                  <a:pt x="553" y="5710"/>
                  <a:pt x="579" y="5457"/>
                </a:cubicBezTo>
                <a:cubicBezTo>
                  <a:pt x="604" y="5204"/>
                  <a:pt x="594" y="5421"/>
                  <a:pt x="659" y="5197"/>
                </a:cubicBezTo>
                <a:cubicBezTo>
                  <a:pt x="724" y="4974"/>
                  <a:pt x="798" y="4872"/>
                  <a:pt x="904" y="4697"/>
                </a:cubicBezTo>
                <a:cubicBezTo>
                  <a:pt x="1009" y="4522"/>
                  <a:pt x="1084" y="4444"/>
                  <a:pt x="1189" y="4317"/>
                </a:cubicBezTo>
                <a:cubicBezTo>
                  <a:pt x="1295" y="4190"/>
                  <a:pt x="1344" y="4166"/>
                  <a:pt x="1434" y="4064"/>
                </a:cubicBezTo>
                <a:cubicBezTo>
                  <a:pt x="1524" y="3961"/>
                  <a:pt x="1524" y="3889"/>
                  <a:pt x="1637" y="3817"/>
                </a:cubicBezTo>
                <a:cubicBezTo>
                  <a:pt x="1751" y="3744"/>
                  <a:pt x="1866" y="3714"/>
                  <a:pt x="2005" y="3690"/>
                </a:cubicBezTo>
                <a:cubicBezTo>
                  <a:pt x="2144" y="3666"/>
                  <a:pt x="2193" y="3690"/>
                  <a:pt x="2332" y="3690"/>
                </a:cubicBezTo>
                <a:cubicBezTo>
                  <a:pt x="2471" y="3690"/>
                  <a:pt x="2586" y="3690"/>
                  <a:pt x="2700" y="3690"/>
                </a:cubicBezTo>
                <a:cubicBezTo>
                  <a:pt x="2813" y="3690"/>
                  <a:pt x="2821" y="3690"/>
                  <a:pt x="2904" y="3690"/>
                </a:cubicBezTo>
                <a:cubicBezTo>
                  <a:pt x="2986" y="3690"/>
                  <a:pt x="3066" y="3817"/>
                  <a:pt x="3107" y="3690"/>
                </a:cubicBezTo>
                <a:cubicBezTo>
                  <a:pt x="3148" y="3563"/>
                  <a:pt x="3082" y="3316"/>
                  <a:pt x="3107" y="3063"/>
                </a:cubicBezTo>
                <a:cubicBezTo>
                  <a:pt x="3132" y="2810"/>
                  <a:pt x="3166" y="2580"/>
                  <a:pt x="3230" y="2430"/>
                </a:cubicBezTo>
                <a:cubicBezTo>
                  <a:pt x="3295" y="2279"/>
                  <a:pt x="3352" y="2381"/>
                  <a:pt x="3434" y="2309"/>
                </a:cubicBezTo>
                <a:cubicBezTo>
                  <a:pt x="3516" y="2237"/>
                  <a:pt x="3555" y="2104"/>
                  <a:pt x="3637" y="2056"/>
                </a:cubicBezTo>
                <a:cubicBezTo>
                  <a:pt x="3720" y="2008"/>
                  <a:pt x="3759" y="2056"/>
                  <a:pt x="3841" y="2056"/>
                </a:cubicBezTo>
                <a:cubicBezTo>
                  <a:pt x="3923" y="2056"/>
                  <a:pt x="3964" y="2056"/>
                  <a:pt x="4046" y="2056"/>
                </a:cubicBezTo>
                <a:cubicBezTo>
                  <a:pt x="4129" y="2056"/>
                  <a:pt x="4168" y="2056"/>
                  <a:pt x="4250" y="2056"/>
                </a:cubicBezTo>
                <a:cubicBezTo>
                  <a:pt x="4332" y="2056"/>
                  <a:pt x="4356" y="2056"/>
                  <a:pt x="4453" y="2056"/>
                </a:cubicBezTo>
                <a:cubicBezTo>
                  <a:pt x="4551" y="2056"/>
                  <a:pt x="4608" y="2056"/>
                  <a:pt x="4739" y="2056"/>
                </a:cubicBezTo>
                <a:cubicBezTo>
                  <a:pt x="4870" y="2056"/>
                  <a:pt x="4993" y="2056"/>
                  <a:pt x="5107" y="2056"/>
                </a:cubicBezTo>
                <a:cubicBezTo>
                  <a:pt x="5220" y="2056"/>
                  <a:pt x="5220" y="2080"/>
                  <a:pt x="5310" y="2056"/>
                </a:cubicBezTo>
                <a:cubicBezTo>
                  <a:pt x="5400" y="2032"/>
                  <a:pt x="5449" y="1953"/>
                  <a:pt x="5555" y="1929"/>
                </a:cubicBezTo>
                <a:cubicBezTo>
                  <a:pt x="5661" y="1905"/>
                  <a:pt x="5717" y="1953"/>
                  <a:pt x="5841" y="1929"/>
                </a:cubicBezTo>
                <a:cubicBezTo>
                  <a:pt x="5964" y="1905"/>
                  <a:pt x="6036" y="1827"/>
                  <a:pt x="6168" y="1803"/>
                </a:cubicBezTo>
                <a:cubicBezTo>
                  <a:pt x="6299" y="1778"/>
                  <a:pt x="6373" y="1803"/>
                  <a:pt x="6494" y="1803"/>
                </a:cubicBezTo>
                <a:cubicBezTo>
                  <a:pt x="6616" y="1803"/>
                  <a:pt x="6665" y="1827"/>
                  <a:pt x="6778" y="1803"/>
                </a:cubicBezTo>
                <a:cubicBezTo>
                  <a:pt x="6892" y="1778"/>
                  <a:pt x="6966" y="1700"/>
                  <a:pt x="7064" y="1676"/>
                </a:cubicBezTo>
                <a:cubicBezTo>
                  <a:pt x="7162" y="1652"/>
                  <a:pt x="7187" y="1676"/>
                  <a:pt x="7269" y="1676"/>
                </a:cubicBezTo>
                <a:cubicBezTo>
                  <a:pt x="7351" y="1676"/>
                  <a:pt x="7383" y="1748"/>
                  <a:pt x="7473" y="1676"/>
                </a:cubicBezTo>
                <a:cubicBezTo>
                  <a:pt x="7563" y="1604"/>
                  <a:pt x="7627" y="1405"/>
                  <a:pt x="7717" y="1302"/>
                </a:cubicBezTo>
                <a:cubicBezTo>
                  <a:pt x="7807" y="1200"/>
                  <a:pt x="7823" y="1224"/>
                  <a:pt x="7921" y="1175"/>
                </a:cubicBezTo>
                <a:cubicBezTo>
                  <a:pt x="8019" y="1127"/>
                  <a:pt x="8093" y="1073"/>
                  <a:pt x="8207" y="1049"/>
                </a:cubicBezTo>
                <a:cubicBezTo>
                  <a:pt x="8320" y="1025"/>
                  <a:pt x="8394" y="1049"/>
                  <a:pt x="8492" y="1049"/>
                </a:cubicBezTo>
                <a:cubicBezTo>
                  <a:pt x="8590" y="1049"/>
                  <a:pt x="8614" y="1025"/>
                  <a:pt x="8696" y="1049"/>
                </a:cubicBezTo>
                <a:cubicBezTo>
                  <a:pt x="8778" y="1073"/>
                  <a:pt x="8803" y="1248"/>
                  <a:pt x="8901" y="1175"/>
                </a:cubicBezTo>
                <a:cubicBezTo>
                  <a:pt x="8999" y="1103"/>
                  <a:pt x="9089" y="802"/>
                  <a:pt x="9187" y="675"/>
                </a:cubicBezTo>
                <a:cubicBezTo>
                  <a:pt x="9285" y="548"/>
                  <a:pt x="9293" y="596"/>
                  <a:pt x="9391" y="548"/>
                </a:cubicBezTo>
                <a:cubicBezTo>
                  <a:pt x="9488" y="500"/>
                  <a:pt x="9563" y="446"/>
                  <a:pt x="9676" y="422"/>
                </a:cubicBezTo>
                <a:cubicBezTo>
                  <a:pt x="9790" y="397"/>
                  <a:pt x="9848" y="422"/>
                  <a:pt x="9962" y="422"/>
                </a:cubicBezTo>
                <a:cubicBezTo>
                  <a:pt x="10075" y="422"/>
                  <a:pt x="10134" y="349"/>
                  <a:pt x="10248" y="422"/>
                </a:cubicBezTo>
                <a:cubicBezTo>
                  <a:pt x="10361" y="494"/>
                  <a:pt x="10428" y="669"/>
                  <a:pt x="10533" y="795"/>
                </a:cubicBezTo>
                <a:cubicBezTo>
                  <a:pt x="10639" y="922"/>
                  <a:pt x="10688" y="922"/>
                  <a:pt x="10778" y="1049"/>
                </a:cubicBezTo>
                <a:cubicBezTo>
                  <a:pt x="10868" y="1175"/>
                  <a:pt x="10899" y="1405"/>
                  <a:pt x="10981" y="1429"/>
                </a:cubicBezTo>
                <a:cubicBezTo>
                  <a:pt x="11064" y="1453"/>
                  <a:pt x="11103" y="1326"/>
                  <a:pt x="11185" y="1175"/>
                </a:cubicBezTo>
                <a:cubicBezTo>
                  <a:pt x="11267" y="1025"/>
                  <a:pt x="11291" y="850"/>
                  <a:pt x="11389" y="675"/>
                </a:cubicBezTo>
                <a:cubicBezTo>
                  <a:pt x="11486" y="500"/>
                  <a:pt x="11551" y="422"/>
                  <a:pt x="11674" y="295"/>
                </a:cubicBezTo>
                <a:cubicBezTo>
                  <a:pt x="11798" y="168"/>
                  <a:pt x="11888" y="90"/>
                  <a:pt x="12001" y="42"/>
                </a:cubicBezTo>
                <a:cubicBezTo>
                  <a:pt x="12115" y="0"/>
                  <a:pt x="12148" y="42"/>
                  <a:pt x="12246" y="42"/>
                </a:cubicBezTo>
                <a:cubicBezTo>
                  <a:pt x="12343" y="42"/>
                  <a:pt x="12400" y="42"/>
                  <a:pt x="12490" y="42"/>
                </a:cubicBezTo>
                <a:cubicBezTo>
                  <a:pt x="12580" y="42"/>
                  <a:pt x="12606" y="42"/>
                  <a:pt x="12696" y="42"/>
                </a:cubicBezTo>
                <a:cubicBezTo>
                  <a:pt x="12786" y="42"/>
                  <a:pt x="12842" y="18"/>
                  <a:pt x="12940" y="42"/>
                </a:cubicBezTo>
                <a:cubicBezTo>
                  <a:pt x="13038" y="66"/>
                  <a:pt x="13095" y="66"/>
                  <a:pt x="13185" y="168"/>
                </a:cubicBezTo>
                <a:cubicBezTo>
                  <a:pt x="13275" y="271"/>
                  <a:pt x="13306" y="422"/>
                  <a:pt x="13388" y="548"/>
                </a:cubicBezTo>
                <a:cubicBezTo>
                  <a:pt x="13471" y="675"/>
                  <a:pt x="13502" y="747"/>
                  <a:pt x="13592" y="795"/>
                </a:cubicBezTo>
                <a:cubicBezTo>
                  <a:pt x="13682" y="844"/>
                  <a:pt x="13723" y="771"/>
                  <a:pt x="13837" y="795"/>
                </a:cubicBezTo>
                <a:cubicBezTo>
                  <a:pt x="13950" y="820"/>
                  <a:pt x="14040" y="898"/>
                  <a:pt x="14163" y="922"/>
                </a:cubicBezTo>
                <a:cubicBezTo>
                  <a:pt x="14287" y="946"/>
                  <a:pt x="14336" y="898"/>
                  <a:pt x="14449" y="922"/>
                </a:cubicBezTo>
                <a:cubicBezTo>
                  <a:pt x="14563" y="946"/>
                  <a:pt x="14629" y="1025"/>
                  <a:pt x="14735" y="1049"/>
                </a:cubicBezTo>
                <a:cubicBezTo>
                  <a:pt x="14840" y="1073"/>
                  <a:pt x="14889" y="1025"/>
                  <a:pt x="14979" y="1049"/>
                </a:cubicBezTo>
                <a:cubicBezTo>
                  <a:pt x="15069" y="1073"/>
                  <a:pt x="15093" y="1127"/>
                  <a:pt x="15183" y="1175"/>
                </a:cubicBezTo>
                <a:cubicBezTo>
                  <a:pt x="15273" y="1224"/>
                  <a:pt x="15316" y="1254"/>
                  <a:pt x="15429" y="1302"/>
                </a:cubicBezTo>
                <a:cubicBezTo>
                  <a:pt x="15543" y="1350"/>
                  <a:pt x="15656" y="1278"/>
                  <a:pt x="15754" y="1429"/>
                </a:cubicBezTo>
                <a:cubicBezTo>
                  <a:pt x="15852" y="1579"/>
                  <a:pt x="15836" y="1857"/>
                  <a:pt x="15919" y="2056"/>
                </a:cubicBezTo>
                <a:cubicBezTo>
                  <a:pt x="16001" y="2255"/>
                  <a:pt x="16058" y="2357"/>
                  <a:pt x="16163" y="2430"/>
                </a:cubicBezTo>
                <a:cubicBezTo>
                  <a:pt x="16269" y="2502"/>
                  <a:pt x="16343" y="2430"/>
                  <a:pt x="16449" y="2430"/>
                </a:cubicBezTo>
                <a:cubicBezTo>
                  <a:pt x="16555" y="2430"/>
                  <a:pt x="16604" y="2430"/>
                  <a:pt x="16694" y="2430"/>
                </a:cubicBezTo>
                <a:cubicBezTo>
                  <a:pt x="16784" y="2430"/>
                  <a:pt x="16807" y="2430"/>
                  <a:pt x="16897" y="2430"/>
                </a:cubicBezTo>
                <a:cubicBezTo>
                  <a:pt x="16987" y="2430"/>
                  <a:pt x="17036" y="2430"/>
                  <a:pt x="17142" y="2430"/>
                </a:cubicBezTo>
                <a:cubicBezTo>
                  <a:pt x="17247" y="2430"/>
                  <a:pt x="17322" y="2381"/>
                  <a:pt x="17427" y="2430"/>
                </a:cubicBezTo>
                <a:cubicBezTo>
                  <a:pt x="17533" y="2478"/>
                  <a:pt x="17582" y="2484"/>
                  <a:pt x="17672" y="2683"/>
                </a:cubicBezTo>
                <a:cubicBezTo>
                  <a:pt x="17762" y="2882"/>
                  <a:pt x="17793" y="3183"/>
                  <a:pt x="17876" y="3437"/>
                </a:cubicBezTo>
                <a:cubicBezTo>
                  <a:pt x="17958" y="3690"/>
                  <a:pt x="18040" y="3714"/>
                  <a:pt x="18081" y="3943"/>
                </a:cubicBezTo>
                <a:cubicBezTo>
                  <a:pt x="18122" y="4172"/>
                  <a:pt x="18024" y="4444"/>
                  <a:pt x="18081" y="4570"/>
                </a:cubicBezTo>
                <a:cubicBezTo>
                  <a:pt x="18138" y="4697"/>
                  <a:pt x="18253" y="4570"/>
                  <a:pt x="18367" y="4570"/>
                </a:cubicBezTo>
                <a:cubicBezTo>
                  <a:pt x="18480" y="4570"/>
                  <a:pt x="18539" y="4546"/>
                  <a:pt x="18652" y="4570"/>
                </a:cubicBezTo>
                <a:cubicBezTo>
                  <a:pt x="18766" y="4594"/>
                  <a:pt x="18817" y="4673"/>
                  <a:pt x="18938" y="4697"/>
                </a:cubicBezTo>
                <a:cubicBezTo>
                  <a:pt x="19059" y="4721"/>
                  <a:pt x="19157" y="4673"/>
                  <a:pt x="19263" y="4697"/>
                </a:cubicBezTo>
                <a:cubicBezTo>
                  <a:pt x="19369" y="4721"/>
                  <a:pt x="19386" y="4751"/>
                  <a:pt x="19468" y="4824"/>
                </a:cubicBezTo>
                <a:cubicBezTo>
                  <a:pt x="19551" y="4896"/>
                  <a:pt x="19590" y="4920"/>
                  <a:pt x="19672" y="5071"/>
                </a:cubicBezTo>
                <a:cubicBezTo>
                  <a:pt x="19754" y="5222"/>
                  <a:pt x="19793" y="5378"/>
                  <a:pt x="19875" y="5577"/>
                </a:cubicBezTo>
                <a:cubicBezTo>
                  <a:pt x="19958" y="5776"/>
                  <a:pt x="19966" y="5855"/>
                  <a:pt x="20079" y="6078"/>
                </a:cubicBezTo>
                <a:cubicBezTo>
                  <a:pt x="20193" y="6301"/>
                  <a:pt x="20349" y="6452"/>
                  <a:pt x="20447" y="6705"/>
                </a:cubicBezTo>
                <a:cubicBezTo>
                  <a:pt x="20545" y="6958"/>
                  <a:pt x="20496" y="7163"/>
                  <a:pt x="20570" y="7338"/>
                </a:cubicBezTo>
                <a:cubicBezTo>
                  <a:pt x="20645" y="7513"/>
                  <a:pt x="20725" y="7513"/>
                  <a:pt x="20815" y="7585"/>
                </a:cubicBezTo>
                <a:cubicBezTo>
                  <a:pt x="20905" y="7658"/>
                  <a:pt x="20928" y="7664"/>
                  <a:pt x="21018" y="7712"/>
                </a:cubicBezTo>
                <a:cubicBezTo>
                  <a:pt x="21108" y="7760"/>
                  <a:pt x="21173" y="7736"/>
                  <a:pt x="21263" y="7839"/>
                </a:cubicBezTo>
                <a:cubicBezTo>
                  <a:pt x="21353" y="7941"/>
                  <a:pt x="21418" y="8020"/>
                  <a:pt x="21466" y="8219"/>
                </a:cubicBezTo>
                <a:cubicBezTo>
                  <a:pt x="21515" y="8418"/>
                  <a:pt x="21500" y="8544"/>
                  <a:pt x="21508" y="8846"/>
                </a:cubicBezTo>
                <a:cubicBezTo>
                  <a:pt x="21515" y="9147"/>
                  <a:pt x="21508" y="9425"/>
                  <a:pt x="21508" y="9726"/>
                </a:cubicBezTo>
                <a:cubicBezTo>
                  <a:pt x="21508" y="10028"/>
                  <a:pt x="21508" y="10076"/>
                  <a:pt x="21508" y="10353"/>
                </a:cubicBezTo>
                <a:cubicBezTo>
                  <a:pt x="21508" y="10631"/>
                  <a:pt x="21508" y="10830"/>
                  <a:pt x="21508" y="11107"/>
                </a:cubicBezTo>
                <a:cubicBezTo>
                  <a:pt x="21508" y="11384"/>
                  <a:pt x="21508" y="11481"/>
                  <a:pt x="21508" y="11734"/>
                </a:cubicBezTo>
                <a:cubicBezTo>
                  <a:pt x="21508" y="11987"/>
                  <a:pt x="21492" y="12114"/>
                  <a:pt x="21508" y="12367"/>
                </a:cubicBezTo>
                <a:cubicBezTo>
                  <a:pt x="21523" y="12621"/>
                  <a:pt x="21600" y="12717"/>
                  <a:pt x="21590" y="12994"/>
                </a:cubicBezTo>
                <a:cubicBezTo>
                  <a:pt x="21582" y="13272"/>
                  <a:pt x="21556" y="13471"/>
                  <a:pt x="21466" y="13748"/>
                </a:cubicBezTo>
                <a:cubicBezTo>
                  <a:pt x="21376" y="14026"/>
                  <a:pt x="21261" y="14122"/>
                  <a:pt x="21140" y="14375"/>
                </a:cubicBezTo>
                <a:cubicBezTo>
                  <a:pt x="21018" y="14629"/>
                  <a:pt x="20969" y="14749"/>
                  <a:pt x="20856" y="15003"/>
                </a:cubicBezTo>
                <a:cubicBezTo>
                  <a:pt x="20742" y="15256"/>
                  <a:pt x="20684" y="15407"/>
                  <a:pt x="20570" y="15636"/>
                </a:cubicBezTo>
                <a:cubicBezTo>
                  <a:pt x="20457" y="15865"/>
                  <a:pt x="20382" y="15961"/>
                  <a:pt x="20284" y="16136"/>
                </a:cubicBezTo>
                <a:cubicBezTo>
                  <a:pt x="20187" y="16311"/>
                  <a:pt x="20169" y="16341"/>
                  <a:pt x="20079" y="16516"/>
                </a:cubicBezTo>
                <a:cubicBezTo>
                  <a:pt x="19989" y="16691"/>
                  <a:pt x="19858" y="16800"/>
                  <a:pt x="19834" y="17017"/>
                </a:cubicBezTo>
                <a:cubicBezTo>
                  <a:pt x="19811" y="17240"/>
                  <a:pt x="19932" y="17390"/>
                  <a:pt x="19958" y="17644"/>
                </a:cubicBezTo>
                <a:cubicBezTo>
                  <a:pt x="19983" y="17897"/>
                  <a:pt x="19973" y="18018"/>
                  <a:pt x="19958" y="18271"/>
                </a:cubicBezTo>
                <a:cubicBezTo>
                  <a:pt x="19942" y="18524"/>
                  <a:pt x="19932" y="18705"/>
                  <a:pt x="19875" y="18904"/>
                </a:cubicBezTo>
                <a:cubicBezTo>
                  <a:pt x="19819" y="19103"/>
                  <a:pt x="19803" y="19127"/>
                  <a:pt x="19672" y="19278"/>
                </a:cubicBezTo>
                <a:cubicBezTo>
                  <a:pt x="19541" y="19429"/>
                  <a:pt x="19378" y="19579"/>
                  <a:pt x="19224" y="19658"/>
                </a:cubicBezTo>
                <a:cubicBezTo>
                  <a:pt x="19069" y="19736"/>
                  <a:pt x="19020" y="19634"/>
                  <a:pt x="18897" y="19658"/>
                </a:cubicBezTo>
                <a:cubicBezTo>
                  <a:pt x="18774" y="19682"/>
                  <a:pt x="18725" y="19760"/>
                  <a:pt x="18611" y="19784"/>
                </a:cubicBezTo>
                <a:cubicBezTo>
                  <a:pt x="18498" y="19809"/>
                  <a:pt x="18439" y="19784"/>
                  <a:pt x="18326" y="19784"/>
                </a:cubicBezTo>
                <a:cubicBezTo>
                  <a:pt x="18212" y="19784"/>
                  <a:pt x="18153" y="19760"/>
                  <a:pt x="18040" y="19784"/>
                </a:cubicBezTo>
                <a:cubicBezTo>
                  <a:pt x="17926" y="19809"/>
                  <a:pt x="17860" y="19784"/>
                  <a:pt x="17754" y="19911"/>
                </a:cubicBezTo>
                <a:cubicBezTo>
                  <a:pt x="17649" y="20038"/>
                  <a:pt x="17600" y="20237"/>
                  <a:pt x="17510" y="20412"/>
                </a:cubicBezTo>
                <a:cubicBezTo>
                  <a:pt x="17420" y="20586"/>
                  <a:pt x="17388" y="20635"/>
                  <a:pt x="17306" y="20785"/>
                </a:cubicBezTo>
                <a:cubicBezTo>
                  <a:pt x="17224" y="20936"/>
                  <a:pt x="17183" y="21087"/>
                  <a:pt x="17101" y="21165"/>
                </a:cubicBezTo>
                <a:cubicBezTo>
                  <a:pt x="17018" y="21244"/>
                  <a:pt x="16995" y="21165"/>
                  <a:pt x="16897" y="21165"/>
                </a:cubicBezTo>
                <a:cubicBezTo>
                  <a:pt x="16799" y="21165"/>
                  <a:pt x="16717" y="21165"/>
                  <a:pt x="16611" y="21165"/>
                </a:cubicBezTo>
                <a:cubicBezTo>
                  <a:pt x="16506" y="21165"/>
                  <a:pt x="16457" y="21165"/>
                  <a:pt x="16367" y="21165"/>
                </a:cubicBezTo>
                <a:cubicBezTo>
                  <a:pt x="16277" y="21165"/>
                  <a:pt x="16253" y="21165"/>
                  <a:pt x="16163" y="21165"/>
                </a:cubicBezTo>
                <a:cubicBezTo>
                  <a:pt x="16073" y="21165"/>
                  <a:pt x="16024" y="21165"/>
                  <a:pt x="15919" y="21165"/>
                </a:cubicBezTo>
                <a:cubicBezTo>
                  <a:pt x="15813" y="21165"/>
                  <a:pt x="15764" y="21165"/>
                  <a:pt x="15633" y="21165"/>
                </a:cubicBezTo>
                <a:cubicBezTo>
                  <a:pt x="15502" y="21165"/>
                  <a:pt x="15379" y="21165"/>
                  <a:pt x="15265" y="21165"/>
                </a:cubicBezTo>
                <a:cubicBezTo>
                  <a:pt x="15152" y="21165"/>
                  <a:pt x="15159" y="21165"/>
                  <a:pt x="15062" y="21165"/>
                </a:cubicBezTo>
                <a:cubicBezTo>
                  <a:pt x="14964" y="21165"/>
                  <a:pt x="14874" y="21165"/>
                  <a:pt x="14776" y="21165"/>
                </a:cubicBezTo>
                <a:cubicBezTo>
                  <a:pt x="14678" y="21165"/>
                  <a:pt x="14670" y="21141"/>
                  <a:pt x="14572" y="21165"/>
                </a:cubicBezTo>
                <a:cubicBezTo>
                  <a:pt x="14475" y="21189"/>
                  <a:pt x="14433" y="21268"/>
                  <a:pt x="14287" y="21292"/>
                </a:cubicBezTo>
                <a:cubicBezTo>
                  <a:pt x="14140" y="21316"/>
                  <a:pt x="14009" y="21292"/>
                  <a:pt x="13837" y="21292"/>
                </a:cubicBezTo>
                <a:cubicBezTo>
                  <a:pt x="13664" y="21292"/>
                  <a:pt x="13576" y="21292"/>
                  <a:pt x="13430" y="21292"/>
                </a:cubicBezTo>
                <a:cubicBezTo>
                  <a:pt x="13283" y="21292"/>
                  <a:pt x="13226" y="21292"/>
                  <a:pt x="13103" y="21292"/>
                </a:cubicBezTo>
                <a:cubicBezTo>
                  <a:pt x="12979" y="21292"/>
                  <a:pt x="12940" y="21292"/>
                  <a:pt x="12817" y="21292"/>
                </a:cubicBezTo>
                <a:cubicBezTo>
                  <a:pt x="12694" y="21292"/>
                  <a:pt x="12596" y="21292"/>
                  <a:pt x="12490" y="21292"/>
                </a:cubicBezTo>
                <a:cubicBezTo>
                  <a:pt x="12385" y="21292"/>
                  <a:pt x="12377" y="21268"/>
                  <a:pt x="12287" y="21292"/>
                </a:cubicBezTo>
                <a:cubicBezTo>
                  <a:pt x="12197" y="21316"/>
                  <a:pt x="12173" y="21370"/>
                  <a:pt x="12042" y="21419"/>
                </a:cubicBezTo>
                <a:cubicBezTo>
                  <a:pt x="11911" y="21467"/>
                  <a:pt x="11774" y="21521"/>
                  <a:pt x="11635" y="21545"/>
                </a:cubicBezTo>
                <a:cubicBezTo>
                  <a:pt x="11496" y="21569"/>
                  <a:pt x="11473" y="21545"/>
                  <a:pt x="11349" y="21545"/>
                </a:cubicBezTo>
                <a:cubicBezTo>
                  <a:pt x="11226" y="21545"/>
                  <a:pt x="11136" y="21545"/>
                  <a:pt x="11023" y="21545"/>
                </a:cubicBezTo>
                <a:cubicBezTo>
                  <a:pt x="10909" y="21545"/>
                  <a:pt x="10891" y="21545"/>
                  <a:pt x="10778" y="21545"/>
                </a:cubicBezTo>
                <a:cubicBezTo>
                  <a:pt x="10664" y="21545"/>
                  <a:pt x="10582" y="21545"/>
                  <a:pt x="10451" y="21545"/>
                </a:cubicBezTo>
                <a:cubicBezTo>
                  <a:pt x="10320" y="21545"/>
                  <a:pt x="10248" y="21545"/>
                  <a:pt x="10124" y="21545"/>
                </a:cubicBezTo>
                <a:cubicBezTo>
                  <a:pt x="10001" y="21545"/>
                  <a:pt x="9944" y="21600"/>
                  <a:pt x="9839" y="21545"/>
                </a:cubicBezTo>
                <a:cubicBezTo>
                  <a:pt x="9733" y="21497"/>
                  <a:pt x="9708" y="21394"/>
                  <a:pt x="9594" y="21292"/>
                </a:cubicBezTo>
                <a:cubicBezTo>
                  <a:pt x="9481" y="21189"/>
                  <a:pt x="9381" y="21189"/>
                  <a:pt x="9267" y="21039"/>
                </a:cubicBezTo>
                <a:cubicBezTo>
                  <a:pt x="9154" y="20888"/>
                  <a:pt x="9128" y="20641"/>
                  <a:pt x="9023" y="20538"/>
                </a:cubicBezTo>
                <a:cubicBezTo>
                  <a:pt x="8917" y="20436"/>
                  <a:pt x="8868" y="20538"/>
                  <a:pt x="8737" y="20538"/>
                </a:cubicBezTo>
                <a:cubicBezTo>
                  <a:pt x="8606" y="20538"/>
                  <a:pt x="8502" y="20562"/>
                  <a:pt x="8371" y="20538"/>
                </a:cubicBezTo>
                <a:cubicBezTo>
                  <a:pt x="8240" y="20514"/>
                  <a:pt x="8232" y="20436"/>
                  <a:pt x="8085" y="20412"/>
                </a:cubicBezTo>
                <a:cubicBezTo>
                  <a:pt x="7939" y="20387"/>
                  <a:pt x="7807" y="20436"/>
                  <a:pt x="7635" y="20412"/>
                </a:cubicBezTo>
                <a:cubicBezTo>
                  <a:pt x="7463" y="20387"/>
                  <a:pt x="7400" y="20333"/>
                  <a:pt x="7228" y="20285"/>
                </a:cubicBezTo>
                <a:cubicBezTo>
                  <a:pt x="7056" y="20237"/>
                  <a:pt x="6933" y="20207"/>
                  <a:pt x="6778" y="20158"/>
                </a:cubicBezTo>
                <a:cubicBezTo>
                  <a:pt x="6624" y="20110"/>
                  <a:pt x="6584" y="20056"/>
                  <a:pt x="6453" y="20032"/>
                </a:cubicBezTo>
                <a:cubicBezTo>
                  <a:pt x="6322" y="20008"/>
                  <a:pt x="6240" y="20032"/>
                  <a:pt x="6126" y="20032"/>
                </a:cubicBezTo>
                <a:cubicBezTo>
                  <a:pt x="6013" y="20032"/>
                  <a:pt x="5972" y="20104"/>
                  <a:pt x="5882" y="20032"/>
                </a:cubicBezTo>
                <a:cubicBezTo>
                  <a:pt x="5792" y="19959"/>
                  <a:pt x="5768" y="19760"/>
                  <a:pt x="5678" y="19658"/>
                </a:cubicBezTo>
                <a:cubicBezTo>
                  <a:pt x="5588" y="19555"/>
                  <a:pt x="5522" y="19579"/>
                  <a:pt x="5432" y="19531"/>
                </a:cubicBezTo>
                <a:cubicBezTo>
                  <a:pt x="5342" y="19483"/>
                  <a:pt x="5350" y="19453"/>
                  <a:pt x="5228" y="19405"/>
                </a:cubicBezTo>
                <a:cubicBezTo>
                  <a:pt x="5107" y="19356"/>
                  <a:pt x="4984" y="19326"/>
                  <a:pt x="4821" y="19278"/>
                </a:cubicBezTo>
                <a:cubicBezTo>
                  <a:pt x="4659" y="19230"/>
                  <a:pt x="4559" y="19224"/>
                  <a:pt x="4412" y="19151"/>
                </a:cubicBezTo>
                <a:cubicBezTo>
                  <a:pt x="4265" y="19079"/>
                  <a:pt x="4224" y="18976"/>
                  <a:pt x="4085" y="18904"/>
                </a:cubicBezTo>
                <a:cubicBezTo>
                  <a:pt x="3947" y="18832"/>
                  <a:pt x="3851" y="18826"/>
                  <a:pt x="3720" y="18777"/>
                </a:cubicBezTo>
                <a:cubicBezTo>
                  <a:pt x="3588" y="18729"/>
                  <a:pt x="3547" y="18675"/>
                  <a:pt x="3434" y="18651"/>
                </a:cubicBezTo>
                <a:cubicBezTo>
                  <a:pt x="3320" y="18627"/>
                  <a:pt x="3246" y="18699"/>
                  <a:pt x="3148" y="18651"/>
                </a:cubicBezTo>
                <a:cubicBezTo>
                  <a:pt x="3050" y="18603"/>
                  <a:pt x="3035" y="18500"/>
                  <a:pt x="2945" y="18397"/>
                </a:cubicBezTo>
                <a:cubicBezTo>
                  <a:pt x="2855" y="18295"/>
                  <a:pt x="2823" y="18223"/>
                  <a:pt x="2700" y="18150"/>
                </a:cubicBezTo>
                <a:cubicBezTo>
                  <a:pt x="2577" y="18078"/>
                  <a:pt x="2455" y="18072"/>
                  <a:pt x="2332" y="18024"/>
                </a:cubicBezTo>
                <a:cubicBezTo>
                  <a:pt x="2209" y="17975"/>
                  <a:pt x="2178" y="17945"/>
                  <a:pt x="2087" y="17897"/>
                </a:cubicBezTo>
                <a:cubicBezTo>
                  <a:pt x="1997" y="17849"/>
                  <a:pt x="1974" y="17849"/>
                  <a:pt x="1884" y="17770"/>
                </a:cubicBezTo>
                <a:cubicBezTo>
                  <a:pt x="1794" y="17692"/>
                  <a:pt x="1735" y="17620"/>
                  <a:pt x="1637" y="17517"/>
                </a:cubicBezTo>
                <a:cubicBezTo>
                  <a:pt x="1540" y="17415"/>
                  <a:pt x="1483" y="17372"/>
                  <a:pt x="1393" y="17270"/>
                </a:cubicBezTo>
                <a:cubicBezTo>
                  <a:pt x="1303" y="17167"/>
                  <a:pt x="1271" y="17191"/>
                  <a:pt x="1189" y="17017"/>
                </a:cubicBezTo>
                <a:cubicBezTo>
                  <a:pt x="1107" y="16842"/>
                  <a:pt x="1027" y="16643"/>
                  <a:pt x="986" y="16389"/>
                </a:cubicBezTo>
                <a:cubicBezTo>
                  <a:pt x="945" y="16136"/>
                  <a:pt x="1050" y="15985"/>
                  <a:pt x="986" y="15756"/>
                </a:cubicBezTo>
                <a:cubicBezTo>
                  <a:pt x="921" y="15527"/>
                  <a:pt x="765" y="15455"/>
                  <a:pt x="659" y="15256"/>
                </a:cubicBezTo>
                <a:cubicBezTo>
                  <a:pt x="553" y="15057"/>
                  <a:pt x="545" y="14954"/>
                  <a:pt x="455" y="14755"/>
                </a:cubicBezTo>
                <a:cubicBezTo>
                  <a:pt x="365" y="14556"/>
                  <a:pt x="293" y="14478"/>
                  <a:pt x="211" y="14249"/>
                </a:cubicBezTo>
                <a:cubicBezTo>
                  <a:pt x="129" y="14020"/>
                  <a:pt x="80" y="13875"/>
                  <a:pt x="46" y="13622"/>
                </a:cubicBezTo>
                <a:cubicBezTo>
                  <a:pt x="13" y="13368"/>
                  <a:pt x="54" y="13296"/>
                  <a:pt x="46" y="12994"/>
                </a:cubicBezTo>
                <a:cubicBezTo>
                  <a:pt x="39" y="12693"/>
                  <a:pt x="13" y="12464"/>
                  <a:pt x="5" y="12114"/>
                </a:cubicBezTo>
                <a:cubicBezTo>
                  <a:pt x="0" y="11764"/>
                  <a:pt x="0" y="11559"/>
                  <a:pt x="5" y="11234"/>
                </a:cubicBezTo>
                <a:cubicBezTo>
                  <a:pt x="13" y="10908"/>
                  <a:pt x="21" y="10781"/>
                  <a:pt x="46" y="10480"/>
                </a:cubicBezTo>
                <a:cubicBezTo>
                  <a:pt x="72" y="10178"/>
                  <a:pt x="103" y="10004"/>
                  <a:pt x="129" y="9726"/>
                </a:cubicBezTo>
                <a:cubicBezTo>
                  <a:pt x="154" y="9449"/>
                  <a:pt x="144" y="9346"/>
                  <a:pt x="170" y="9093"/>
                </a:cubicBezTo>
                <a:cubicBezTo>
                  <a:pt x="195" y="8840"/>
                  <a:pt x="211" y="8719"/>
                  <a:pt x="252" y="8466"/>
                </a:cubicBezTo>
                <a:cubicBezTo>
                  <a:pt x="293" y="8213"/>
                  <a:pt x="332" y="8092"/>
                  <a:pt x="373" y="7839"/>
                </a:cubicBezTo>
                <a:cubicBezTo>
                  <a:pt x="414" y="7585"/>
                  <a:pt x="442" y="7326"/>
                  <a:pt x="455" y="7212"/>
                </a:cubicBez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1681163" y="3713164"/>
            <a:ext cx="447675" cy="492125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24075" y="3714750"/>
            <a:ext cx="7019925" cy="49371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0" tIns="0" rIns="135000" bIns="0" anchor="ctr"/>
          <a:lstStyle/>
          <a:p>
            <a:pPr algn="ctr" fontAlgn="base">
              <a:defRPr/>
            </a:pPr>
            <a:r>
              <a:rPr lang="en-US" altLang="zh-CN" sz="21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itchFamily="34" charset="-128"/>
              </a:rPr>
              <a:t>Https://www.freeppt7.com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3140075"/>
            <a:ext cx="6985000" cy="5810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l" fontAlgn="base">
              <a:defRPr/>
            </a:pPr>
            <a:r>
              <a:rPr lang="zh-CN" altLang="en-US" sz="2400" spc="150" noProof="1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</a:t>
            </a:r>
            <a:r>
              <a:rPr spc="15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Best PPT templates for free download</a:t>
            </a:r>
          </a:p>
        </p:txBody>
      </p:sp>
      <p:sp>
        <p:nvSpPr>
          <p:cNvPr id="6" name="直角三角形 5"/>
          <p:cNvSpPr/>
          <p:nvPr/>
        </p:nvSpPr>
        <p:spPr>
          <a:xfrm>
            <a:off x="6983413" y="3136900"/>
            <a:ext cx="641350" cy="584200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15365" name="矩形 11"/>
          <p:cNvSpPr/>
          <p:nvPr/>
        </p:nvSpPr>
        <p:spPr>
          <a:xfrm>
            <a:off x="1982788" y="3797301"/>
            <a:ext cx="5178425" cy="1270000"/>
          </a:xfrm>
          <a:prstGeom prst="rect">
            <a:avLst/>
          </a:prstGeom>
          <a:noFill/>
          <a:ln w="25400">
            <a:noFill/>
          </a:ln>
        </p:spPr>
        <p:txBody>
          <a:bodyPr anchor="ctr"/>
          <a:lstStyle/>
          <a:p>
            <a:pPr>
              <a:lnSpc>
                <a:spcPts val="1800"/>
              </a:lnSpc>
            </a:pPr>
            <a:r>
              <a:rPr lang="en-US" altLang="zh-CN" sz="9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pic>
        <p:nvPicPr>
          <p:cNvPr id="15366" name="图片 4" descr="logo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0788" y="1490664"/>
            <a:ext cx="4162425" cy="9604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矩形 1">
            <a:extLst>
              <a:ext uri="{FF2B5EF4-FFF2-40B4-BE49-F238E27FC236}">
                <a16:creationId xmlns:a16="http://schemas.microsoft.com/office/drawing/2014/main" id="{2FCE5378-C2C5-4E4E-909C-079ED0CB5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675" y="1674813"/>
            <a:ext cx="7740650" cy="3600450"/>
          </a:xfrm>
          <a:prstGeom prst="rect">
            <a:avLst/>
          </a:prstGeom>
          <a:solidFill>
            <a:srgbClr val="7F7F7F">
              <a:alpha val="9019"/>
            </a:srgbClr>
          </a:solidFill>
          <a:ln w="12700">
            <a:solidFill>
              <a:srgbClr val="7F7F7F">
                <a:alpha val="52156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>
              <a:buFont typeface="Arial" charset="0"/>
              <a:buNone/>
              <a:defRPr/>
            </a:pPr>
            <a:endParaRPr lang="zh-CN">
              <a:solidFill>
                <a:srgbClr val="FFFFFF"/>
              </a:solidFill>
              <a:latin typeface="Calibri" charset="0"/>
              <a:ea typeface="宋体" charset="0"/>
              <a:cs typeface="宋体" charset="0"/>
              <a:sym typeface="Calibri" charset="0"/>
            </a:endParaRPr>
          </a:p>
        </p:txBody>
      </p:sp>
      <p:grpSp>
        <p:nvGrpSpPr>
          <p:cNvPr id="7171" name="Group 3">
            <a:extLst>
              <a:ext uri="{FF2B5EF4-FFF2-40B4-BE49-F238E27FC236}">
                <a16:creationId xmlns:a16="http://schemas.microsoft.com/office/drawing/2014/main" id="{93687F35-3311-4706-B2AA-CD58D208B0EC}"/>
              </a:ext>
            </a:extLst>
          </p:cNvPr>
          <p:cNvGrpSpPr>
            <a:grpSpLocks/>
          </p:cNvGrpSpPr>
          <p:nvPr/>
        </p:nvGrpSpPr>
        <p:grpSpPr bwMode="auto">
          <a:xfrm>
            <a:off x="835025" y="1903413"/>
            <a:ext cx="630238" cy="3354387"/>
            <a:chOff x="0" y="0"/>
            <a:chExt cx="630689" cy="3352950"/>
          </a:xfrm>
        </p:grpSpPr>
        <p:grpSp>
          <p:nvGrpSpPr>
            <p:cNvPr id="17451" name="Group 4">
              <a:extLst>
                <a:ext uri="{FF2B5EF4-FFF2-40B4-BE49-F238E27FC236}">
                  <a16:creationId xmlns:a16="http://schemas.microsoft.com/office/drawing/2014/main" id="{CE57A9C0-DD75-40DD-925C-9F5701D1DF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40000" cy="3352950"/>
              <a:chOff x="0" y="0"/>
              <a:chExt cx="540000" cy="3352950"/>
            </a:xfrm>
          </p:grpSpPr>
          <p:sp>
            <p:nvSpPr>
              <p:cNvPr id="6202" name="Rectangle 12">
                <a:extLst>
                  <a:ext uri="{FF2B5EF4-FFF2-40B4-BE49-F238E27FC236}">
                    <a16:creationId xmlns:a16="http://schemas.microsoft.com/office/drawing/2014/main" id="{6878CAD6-8D5C-4D89-8735-0D1E3335FB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507782"/>
                <a:ext cx="540136" cy="3078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a16="http://schemas.microsoft.com/office/drawing/2014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 eaLnBrk="0" hangingPunct="0">
                  <a:buClr>
                    <a:srgbClr val="1F3F5F"/>
                  </a:buClr>
                  <a:buFont typeface="Arial" charset="0"/>
                  <a:buNone/>
                  <a:defRPr/>
                </a:pPr>
                <a:r>
                  <a:rPr lang="en-US" altLang="zh-CN" sz="1400">
                    <a:solidFill>
                      <a:srgbClr val="404040"/>
                    </a:solidFill>
                    <a:latin typeface="微软雅黑" charset="0"/>
                    <a:ea typeface="微软雅黑" charset="0"/>
                    <a:cs typeface="微软雅黑" charset="0"/>
                    <a:sym typeface="微软雅黑" charset="0"/>
                  </a:rPr>
                  <a:t>2</a:t>
                </a:r>
                <a:endParaRPr lang="zh-CN" altLang="en-US">
                  <a:latin typeface="Arial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6203" name="Rectangle 12">
                <a:extLst>
                  <a:ext uri="{FF2B5EF4-FFF2-40B4-BE49-F238E27FC236}">
                    <a16:creationId xmlns:a16="http://schemas.microsoft.com/office/drawing/2014/main" id="{056B0A20-376A-46E8-8EA5-6E27ED8792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761674"/>
                <a:ext cx="540136" cy="3078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a16="http://schemas.microsoft.com/office/drawing/2014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 eaLnBrk="0" hangingPunct="0">
                  <a:buClr>
                    <a:srgbClr val="1F3F5F"/>
                  </a:buClr>
                  <a:buFont typeface="Arial" charset="0"/>
                  <a:buNone/>
                  <a:defRPr/>
                </a:pPr>
                <a:r>
                  <a:rPr lang="en-US" altLang="zh-CN" sz="1400">
                    <a:solidFill>
                      <a:srgbClr val="404040"/>
                    </a:solidFill>
                    <a:latin typeface="微软雅黑" charset="0"/>
                    <a:ea typeface="微软雅黑" charset="0"/>
                    <a:cs typeface="微软雅黑" charset="0"/>
                    <a:sym typeface="微软雅黑" charset="0"/>
                  </a:rPr>
                  <a:t>1</a:t>
                </a:r>
                <a:endParaRPr lang="zh-CN" altLang="en-US">
                  <a:latin typeface="Arial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6204" name="Rectangle 12">
                <a:extLst>
                  <a:ext uri="{FF2B5EF4-FFF2-40B4-BE49-F238E27FC236}">
                    <a16:creationId xmlns:a16="http://schemas.microsoft.com/office/drawing/2014/main" id="{737A97CB-FD80-4168-B08C-043C595423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015565"/>
                <a:ext cx="540136" cy="3078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a16="http://schemas.microsoft.com/office/drawing/2014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 eaLnBrk="0" hangingPunct="0">
                  <a:buClr>
                    <a:srgbClr val="1F3F5F"/>
                  </a:buClr>
                  <a:buFont typeface="Arial" charset="0"/>
                  <a:buNone/>
                  <a:defRPr/>
                </a:pPr>
                <a:r>
                  <a:rPr lang="en-US" altLang="zh-CN" sz="1400">
                    <a:solidFill>
                      <a:srgbClr val="404040"/>
                    </a:solidFill>
                    <a:latin typeface="微软雅黑" charset="0"/>
                    <a:ea typeface="微软雅黑" charset="0"/>
                    <a:cs typeface="微软雅黑" charset="0"/>
                    <a:sym typeface="微软雅黑" charset="0"/>
                  </a:rPr>
                  <a:t>0</a:t>
                </a:r>
                <a:endParaRPr lang="zh-CN" altLang="en-US">
                  <a:latin typeface="Arial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6205" name="Rectangle 12">
                <a:extLst>
                  <a:ext uri="{FF2B5EF4-FFF2-40B4-BE49-F238E27FC236}">
                    <a16:creationId xmlns:a16="http://schemas.microsoft.com/office/drawing/2014/main" id="{12CCFC16-051A-420E-8F15-D23ACEB1F5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253891"/>
                <a:ext cx="540136" cy="3078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a16="http://schemas.microsoft.com/office/drawing/2014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 eaLnBrk="0" hangingPunct="0">
                  <a:buClr>
                    <a:srgbClr val="1F3F5F"/>
                  </a:buClr>
                  <a:buFont typeface="Arial" charset="0"/>
                  <a:buNone/>
                  <a:defRPr/>
                </a:pPr>
                <a:r>
                  <a:rPr lang="en-US" altLang="zh-CN" sz="1400">
                    <a:solidFill>
                      <a:srgbClr val="404040"/>
                    </a:solidFill>
                    <a:latin typeface="微软雅黑" charset="0"/>
                    <a:ea typeface="微软雅黑" charset="0"/>
                    <a:cs typeface="微软雅黑" charset="0"/>
                    <a:sym typeface="微软雅黑" charset="0"/>
                  </a:rPr>
                  <a:t>3</a:t>
                </a:r>
                <a:endParaRPr lang="zh-CN" altLang="en-US">
                  <a:latin typeface="Arial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6206" name="Rectangle 12">
                <a:extLst>
                  <a:ext uri="{FF2B5EF4-FFF2-40B4-BE49-F238E27FC236}">
                    <a16:creationId xmlns:a16="http://schemas.microsoft.com/office/drawing/2014/main" id="{E1ECABB2-8F9A-4305-82BA-7C1DC5397F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540136" cy="3078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a16="http://schemas.microsoft.com/office/drawing/2014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 eaLnBrk="0" hangingPunct="0">
                  <a:buClr>
                    <a:srgbClr val="1F3F5F"/>
                  </a:buClr>
                  <a:buFont typeface="Arial" charset="0"/>
                  <a:buNone/>
                  <a:defRPr/>
                </a:pPr>
                <a:r>
                  <a:rPr lang="en-US" altLang="zh-CN" sz="1400">
                    <a:solidFill>
                      <a:srgbClr val="404040"/>
                    </a:solidFill>
                    <a:latin typeface="微软雅黑" charset="0"/>
                    <a:ea typeface="微软雅黑" charset="0"/>
                    <a:cs typeface="微软雅黑" charset="0"/>
                    <a:sym typeface="微软雅黑" charset="0"/>
                  </a:rPr>
                  <a:t>4</a:t>
                </a:r>
                <a:endParaRPr lang="zh-CN" altLang="en-US">
                  <a:latin typeface="Arial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6207" name="Rectangle 12">
                <a:extLst>
                  <a:ext uri="{FF2B5EF4-FFF2-40B4-BE49-F238E27FC236}">
                    <a16:creationId xmlns:a16="http://schemas.microsoft.com/office/drawing/2014/main" id="{E047C0BF-6965-46AA-867B-474E6B9E69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269456"/>
                <a:ext cx="540136" cy="3078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a16="http://schemas.microsoft.com/office/drawing/2014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 eaLnBrk="0" hangingPunct="0">
                  <a:buClr>
                    <a:srgbClr val="1F3F5F"/>
                  </a:buClr>
                  <a:buFont typeface="Arial" charset="0"/>
                  <a:buNone/>
                  <a:defRPr/>
                </a:pPr>
                <a:r>
                  <a:rPr lang="en-US" altLang="zh-CN" sz="1400">
                    <a:solidFill>
                      <a:srgbClr val="404040"/>
                    </a:solidFill>
                    <a:latin typeface="微软雅黑" charset="0"/>
                    <a:ea typeface="微软雅黑" charset="0"/>
                    <a:cs typeface="微软雅黑" charset="0"/>
                    <a:sym typeface="微软雅黑" charset="0"/>
                  </a:rPr>
                  <a:t>-1</a:t>
                </a:r>
                <a:endParaRPr lang="zh-CN" altLang="en-US">
                  <a:latin typeface="Arial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6208" name="Rectangle 12">
                <a:extLst>
                  <a:ext uri="{FF2B5EF4-FFF2-40B4-BE49-F238E27FC236}">
                    <a16:creationId xmlns:a16="http://schemas.microsoft.com/office/drawing/2014/main" id="{E6588B27-EAB0-46B5-89EA-F77E4D0EE4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523347"/>
                <a:ext cx="540136" cy="3062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a16="http://schemas.microsoft.com/office/drawing/2014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 eaLnBrk="0" hangingPunct="0">
                  <a:buClr>
                    <a:srgbClr val="1F3F5F"/>
                  </a:buClr>
                  <a:buFont typeface="Arial" charset="0"/>
                  <a:buNone/>
                  <a:defRPr/>
                </a:pPr>
                <a:r>
                  <a:rPr lang="zh-CN" altLang="en-US" sz="1400">
                    <a:solidFill>
                      <a:srgbClr val="404040"/>
                    </a:solidFill>
                    <a:latin typeface="微软雅黑" charset="0"/>
                    <a:ea typeface="微软雅黑" charset="0"/>
                    <a:cs typeface="微软雅黑" charset="0"/>
                    <a:sym typeface="微软雅黑" charset="0"/>
                  </a:rPr>
                  <a:t>－</a:t>
                </a:r>
                <a:r>
                  <a:rPr lang="en-US" altLang="zh-CN" sz="1400">
                    <a:solidFill>
                      <a:srgbClr val="404040"/>
                    </a:solidFill>
                    <a:latin typeface="微软雅黑" charset="0"/>
                    <a:ea typeface="微软雅黑" charset="0"/>
                    <a:cs typeface="微软雅黑" charset="0"/>
                    <a:sym typeface="微软雅黑" charset="0"/>
                  </a:rPr>
                  <a:t>2</a:t>
                </a:r>
                <a:endParaRPr lang="zh-CN" altLang="en-US">
                  <a:latin typeface="Arial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6209" name="Rectangle 12">
                <a:extLst>
                  <a:ext uri="{FF2B5EF4-FFF2-40B4-BE49-F238E27FC236}">
                    <a16:creationId xmlns:a16="http://schemas.microsoft.com/office/drawing/2014/main" id="{DEB317CA-1BCF-4A3C-A7A7-AA817F24C0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775651"/>
                <a:ext cx="540136" cy="3078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a16="http://schemas.microsoft.com/office/drawing/2014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 eaLnBrk="0" hangingPunct="0">
                  <a:buClr>
                    <a:srgbClr val="1F3F5F"/>
                  </a:buClr>
                  <a:buFont typeface="Arial" charset="0"/>
                  <a:buNone/>
                  <a:defRPr/>
                </a:pPr>
                <a:r>
                  <a:rPr lang="zh-CN" altLang="en-US" sz="1400">
                    <a:solidFill>
                      <a:srgbClr val="404040"/>
                    </a:solidFill>
                    <a:latin typeface="微软雅黑" charset="0"/>
                    <a:ea typeface="微软雅黑" charset="0"/>
                    <a:cs typeface="微软雅黑" charset="0"/>
                    <a:sym typeface="微软雅黑" charset="0"/>
                  </a:rPr>
                  <a:t>－</a:t>
                </a:r>
                <a:r>
                  <a:rPr lang="en-US" altLang="zh-CN" sz="1400">
                    <a:solidFill>
                      <a:srgbClr val="404040"/>
                    </a:solidFill>
                    <a:latin typeface="微软雅黑" charset="0"/>
                    <a:ea typeface="微软雅黑" charset="0"/>
                    <a:cs typeface="微软雅黑" charset="0"/>
                    <a:sym typeface="微软雅黑" charset="0"/>
                  </a:rPr>
                  <a:t>3</a:t>
                </a:r>
                <a:endParaRPr lang="zh-CN" altLang="en-US">
                  <a:latin typeface="Arial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6210" name="Rectangle 12">
                <a:extLst>
                  <a:ext uri="{FF2B5EF4-FFF2-40B4-BE49-F238E27FC236}">
                    <a16:creationId xmlns:a16="http://schemas.microsoft.com/office/drawing/2014/main" id="{9F28B479-712D-4179-987C-94FD33B593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2029542"/>
                <a:ext cx="540136" cy="3078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a16="http://schemas.microsoft.com/office/drawing/2014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 eaLnBrk="0" hangingPunct="0">
                  <a:buClr>
                    <a:srgbClr val="1F3F5F"/>
                  </a:buClr>
                  <a:buFont typeface="Arial" charset="0"/>
                  <a:buNone/>
                  <a:defRPr/>
                </a:pPr>
                <a:r>
                  <a:rPr lang="zh-CN" altLang="en-US" sz="1400">
                    <a:solidFill>
                      <a:srgbClr val="404040"/>
                    </a:solidFill>
                    <a:latin typeface="微软雅黑" charset="0"/>
                    <a:ea typeface="微软雅黑" charset="0"/>
                    <a:cs typeface="微软雅黑" charset="0"/>
                    <a:sym typeface="微软雅黑" charset="0"/>
                  </a:rPr>
                  <a:t>－</a:t>
                </a:r>
                <a:r>
                  <a:rPr lang="en-US" altLang="zh-CN" sz="1400">
                    <a:solidFill>
                      <a:srgbClr val="404040"/>
                    </a:solidFill>
                    <a:latin typeface="微软雅黑" charset="0"/>
                    <a:ea typeface="微软雅黑" charset="0"/>
                    <a:cs typeface="微软雅黑" charset="0"/>
                    <a:sym typeface="微软雅黑" charset="0"/>
                  </a:rPr>
                  <a:t>4</a:t>
                </a:r>
                <a:endParaRPr lang="zh-CN" altLang="en-US">
                  <a:latin typeface="Arial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6211" name="Rectangle 12">
                <a:extLst>
                  <a:ext uri="{FF2B5EF4-FFF2-40B4-BE49-F238E27FC236}">
                    <a16:creationId xmlns:a16="http://schemas.microsoft.com/office/drawing/2014/main" id="{CEC89D05-FF41-4AC2-B400-DD99C13F39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2283433"/>
                <a:ext cx="540136" cy="3078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a16="http://schemas.microsoft.com/office/drawing/2014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 eaLnBrk="0" hangingPunct="0">
                  <a:buClr>
                    <a:srgbClr val="1F3F5F"/>
                  </a:buClr>
                  <a:buFont typeface="Arial" charset="0"/>
                  <a:buNone/>
                  <a:defRPr/>
                </a:pPr>
                <a:r>
                  <a:rPr lang="zh-CN" altLang="en-US" sz="1400">
                    <a:solidFill>
                      <a:srgbClr val="404040"/>
                    </a:solidFill>
                    <a:latin typeface="微软雅黑" charset="0"/>
                    <a:ea typeface="微软雅黑" charset="0"/>
                    <a:cs typeface="微软雅黑" charset="0"/>
                    <a:sym typeface="微软雅黑" charset="0"/>
                  </a:rPr>
                  <a:t>－</a:t>
                </a:r>
                <a:r>
                  <a:rPr lang="en-US" altLang="zh-CN" sz="1400">
                    <a:solidFill>
                      <a:srgbClr val="404040"/>
                    </a:solidFill>
                    <a:latin typeface="微软雅黑" charset="0"/>
                    <a:ea typeface="微软雅黑" charset="0"/>
                    <a:cs typeface="微软雅黑" charset="0"/>
                    <a:sym typeface="微软雅黑" charset="0"/>
                  </a:rPr>
                  <a:t>5</a:t>
                </a:r>
                <a:endParaRPr lang="zh-CN" altLang="en-US">
                  <a:latin typeface="Arial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6212" name="Rectangle 12">
                <a:extLst>
                  <a:ext uri="{FF2B5EF4-FFF2-40B4-BE49-F238E27FC236}">
                    <a16:creationId xmlns:a16="http://schemas.microsoft.com/office/drawing/2014/main" id="{41689527-ED68-40EB-ADAC-9EC5A4681F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2537325"/>
                <a:ext cx="540136" cy="3078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a16="http://schemas.microsoft.com/office/drawing/2014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 eaLnBrk="0" hangingPunct="0">
                  <a:buClr>
                    <a:srgbClr val="1F3F5F"/>
                  </a:buClr>
                  <a:buFont typeface="Arial" charset="0"/>
                  <a:buNone/>
                  <a:defRPr/>
                </a:pPr>
                <a:r>
                  <a:rPr lang="zh-CN" altLang="en-US" sz="1400">
                    <a:solidFill>
                      <a:srgbClr val="404040"/>
                    </a:solidFill>
                    <a:latin typeface="微软雅黑" charset="0"/>
                    <a:ea typeface="微软雅黑" charset="0"/>
                    <a:cs typeface="微软雅黑" charset="0"/>
                    <a:sym typeface="微软雅黑" charset="0"/>
                  </a:rPr>
                  <a:t>－</a:t>
                </a:r>
                <a:r>
                  <a:rPr lang="en-US" altLang="zh-CN" sz="1400">
                    <a:solidFill>
                      <a:srgbClr val="404040"/>
                    </a:solidFill>
                    <a:latin typeface="微软雅黑" charset="0"/>
                    <a:ea typeface="微软雅黑" charset="0"/>
                    <a:cs typeface="微软雅黑" charset="0"/>
                    <a:sym typeface="微软雅黑" charset="0"/>
                  </a:rPr>
                  <a:t>6</a:t>
                </a:r>
                <a:endParaRPr lang="zh-CN" altLang="en-US">
                  <a:latin typeface="Arial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6213" name="Rectangle 12">
                <a:extLst>
                  <a:ext uri="{FF2B5EF4-FFF2-40B4-BE49-F238E27FC236}">
                    <a16:creationId xmlns:a16="http://schemas.microsoft.com/office/drawing/2014/main" id="{3036D04D-49DB-4642-B253-2F2A3534B0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2791216"/>
                <a:ext cx="540136" cy="3078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a16="http://schemas.microsoft.com/office/drawing/2014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 eaLnBrk="0" hangingPunct="0">
                  <a:buClr>
                    <a:srgbClr val="1F3F5F"/>
                  </a:buClr>
                  <a:buFont typeface="Arial" charset="0"/>
                  <a:buNone/>
                  <a:defRPr/>
                </a:pPr>
                <a:r>
                  <a:rPr lang="zh-CN" altLang="en-US" sz="1400">
                    <a:solidFill>
                      <a:srgbClr val="404040"/>
                    </a:solidFill>
                    <a:latin typeface="微软雅黑" charset="0"/>
                    <a:ea typeface="微软雅黑" charset="0"/>
                    <a:cs typeface="微软雅黑" charset="0"/>
                    <a:sym typeface="微软雅黑" charset="0"/>
                  </a:rPr>
                  <a:t>－</a:t>
                </a:r>
                <a:r>
                  <a:rPr lang="en-US" altLang="zh-CN" sz="1400">
                    <a:solidFill>
                      <a:srgbClr val="404040"/>
                    </a:solidFill>
                    <a:latin typeface="微软雅黑" charset="0"/>
                    <a:ea typeface="微软雅黑" charset="0"/>
                    <a:cs typeface="微软雅黑" charset="0"/>
                    <a:sym typeface="微软雅黑" charset="0"/>
                  </a:rPr>
                  <a:t>7</a:t>
                </a:r>
                <a:endParaRPr lang="zh-CN" altLang="en-US">
                  <a:latin typeface="Arial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6214" name="Rectangle 12">
                <a:extLst>
                  <a:ext uri="{FF2B5EF4-FFF2-40B4-BE49-F238E27FC236}">
                    <a16:creationId xmlns:a16="http://schemas.microsoft.com/office/drawing/2014/main" id="{D027C38B-612A-4E14-A59E-69D6A526D7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3045107"/>
                <a:ext cx="540136" cy="3078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a16="http://schemas.microsoft.com/office/drawing/2014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 eaLnBrk="0" hangingPunct="0">
                  <a:buClr>
                    <a:srgbClr val="1F3F5F"/>
                  </a:buClr>
                  <a:buFont typeface="Arial" charset="0"/>
                  <a:buNone/>
                  <a:defRPr/>
                </a:pPr>
                <a:r>
                  <a:rPr lang="zh-CN" altLang="en-US" sz="1400">
                    <a:solidFill>
                      <a:srgbClr val="404040"/>
                    </a:solidFill>
                    <a:latin typeface="微软雅黑" charset="0"/>
                    <a:ea typeface="微软雅黑" charset="0"/>
                    <a:cs typeface="微软雅黑" charset="0"/>
                    <a:sym typeface="微软雅黑" charset="0"/>
                  </a:rPr>
                  <a:t>－</a:t>
                </a:r>
                <a:r>
                  <a:rPr lang="en-US" altLang="zh-CN" sz="1400">
                    <a:solidFill>
                      <a:srgbClr val="404040"/>
                    </a:solidFill>
                    <a:latin typeface="微软雅黑" charset="0"/>
                    <a:ea typeface="微软雅黑" charset="0"/>
                    <a:cs typeface="微软雅黑" charset="0"/>
                    <a:sym typeface="微软雅黑" charset="0"/>
                  </a:rPr>
                  <a:t>8</a:t>
                </a:r>
                <a:endParaRPr lang="zh-CN" altLang="en-US">
                  <a:latin typeface="Arial" charset="0"/>
                  <a:ea typeface="宋体" charset="0"/>
                  <a:cs typeface="宋体" charset="0"/>
                </a:endParaRPr>
              </a:p>
            </p:txBody>
          </p:sp>
        </p:grpSp>
        <p:sp>
          <p:nvSpPr>
            <p:cNvPr id="6189" name="直接连接符 32">
              <a:extLst>
                <a:ext uri="{FF2B5EF4-FFF2-40B4-BE49-F238E27FC236}">
                  <a16:creationId xmlns:a16="http://schemas.microsoft.com/office/drawing/2014/main" id="{3E2AEAC8-C831-4AB0-A7DC-106D16C1AE7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 flipV="1">
              <a:off x="-1007033" y="1669335"/>
              <a:ext cx="3059389" cy="0"/>
            </a:xfrm>
            <a:prstGeom prst="line">
              <a:avLst/>
            </a:prstGeom>
            <a:noFill/>
            <a:ln w="19050">
              <a:solidFill>
                <a:srgbClr val="59595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noFill/>
                </a14:hiddenFill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6190" name="直接连接符 33">
              <a:extLst>
                <a:ext uri="{FF2B5EF4-FFF2-40B4-BE49-F238E27FC236}">
                  <a16:creationId xmlns:a16="http://schemas.microsoft.com/office/drawing/2014/main" id="{EB2CED9E-5E39-45CB-9DFB-053C67A312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2662" y="395118"/>
              <a:ext cx="108027" cy="0"/>
            </a:xfrm>
            <a:prstGeom prst="line">
              <a:avLst/>
            </a:prstGeom>
            <a:noFill/>
            <a:ln w="19050">
              <a:solidFill>
                <a:srgbClr val="59595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noFill/>
                </a14:hiddenFill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6191" name="直接连接符 34">
              <a:extLst>
                <a:ext uri="{FF2B5EF4-FFF2-40B4-BE49-F238E27FC236}">
                  <a16:creationId xmlns:a16="http://schemas.microsoft.com/office/drawing/2014/main" id="{DD0B2D97-6564-43DC-A697-BE9012988A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2662" y="1669335"/>
              <a:ext cx="108027" cy="0"/>
            </a:xfrm>
            <a:prstGeom prst="line">
              <a:avLst/>
            </a:prstGeom>
            <a:noFill/>
            <a:ln w="19050">
              <a:solidFill>
                <a:srgbClr val="59595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noFill/>
                </a14:hiddenFill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6192" name="直接连接符 35">
              <a:extLst>
                <a:ext uri="{FF2B5EF4-FFF2-40B4-BE49-F238E27FC236}">
                  <a16:creationId xmlns:a16="http://schemas.microsoft.com/office/drawing/2014/main" id="{9C9036BA-BA13-4CCA-8741-E0F9DCC818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2662" y="3192682"/>
              <a:ext cx="108027" cy="0"/>
            </a:xfrm>
            <a:prstGeom prst="line">
              <a:avLst/>
            </a:prstGeom>
            <a:noFill/>
            <a:ln w="19050">
              <a:solidFill>
                <a:srgbClr val="59595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noFill/>
                </a14:hiddenFill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6193" name="直接连接符 36">
              <a:extLst>
                <a:ext uri="{FF2B5EF4-FFF2-40B4-BE49-F238E27FC236}">
                  <a16:creationId xmlns:a16="http://schemas.microsoft.com/office/drawing/2014/main" id="{9DF04552-1449-4822-A829-2DFED7C76A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2662" y="145987"/>
              <a:ext cx="108027" cy="0"/>
            </a:xfrm>
            <a:prstGeom prst="line">
              <a:avLst/>
            </a:prstGeom>
            <a:noFill/>
            <a:ln w="19050">
              <a:solidFill>
                <a:srgbClr val="59595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noFill/>
                </a14:hiddenFill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6194" name="直接连接符 37">
              <a:extLst>
                <a:ext uri="{FF2B5EF4-FFF2-40B4-BE49-F238E27FC236}">
                  <a16:creationId xmlns:a16="http://schemas.microsoft.com/office/drawing/2014/main" id="{F0E5E688-3229-4E78-989B-1C0746FBDB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2662" y="1413856"/>
              <a:ext cx="108027" cy="0"/>
            </a:xfrm>
            <a:prstGeom prst="line">
              <a:avLst/>
            </a:prstGeom>
            <a:noFill/>
            <a:ln w="19050">
              <a:solidFill>
                <a:srgbClr val="59595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noFill/>
                </a14:hiddenFill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6195" name="直接连接符 38">
              <a:extLst>
                <a:ext uri="{FF2B5EF4-FFF2-40B4-BE49-F238E27FC236}">
                  <a16:creationId xmlns:a16="http://schemas.microsoft.com/office/drawing/2014/main" id="{9F4681E7-EAB6-46A6-BC92-F22C1EAA48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2662" y="649009"/>
              <a:ext cx="108027" cy="0"/>
            </a:xfrm>
            <a:prstGeom prst="line">
              <a:avLst/>
            </a:prstGeom>
            <a:noFill/>
            <a:ln w="19050">
              <a:solidFill>
                <a:srgbClr val="59595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noFill/>
                </a14:hiddenFill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6196" name="直接连接符 39">
              <a:extLst>
                <a:ext uri="{FF2B5EF4-FFF2-40B4-BE49-F238E27FC236}">
                  <a16:creationId xmlns:a16="http://schemas.microsoft.com/office/drawing/2014/main" id="{DE715AE3-13ED-4FC9-9CD2-D6BE9F0A82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2662" y="904487"/>
              <a:ext cx="108027" cy="0"/>
            </a:xfrm>
            <a:prstGeom prst="line">
              <a:avLst/>
            </a:prstGeom>
            <a:noFill/>
            <a:ln w="19050">
              <a:solidFill>
                <a:srgbClr val="59595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noFill/>
                </a14:hiddenFill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6197" name="直接连接符 40">
              <a:extLst>
                <a:ext uri="{FF2B5EF4-FFF2-40B4-BE49-F238E27FC236}">
                  <a16:creationId xmlns:a16="http://schemas.microsoft.com/office/drawing/2014/main" id="{6153E715-85AA-422A-9564-BB467B19C2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2662" y="2180291"/>
              <a:ext cx="108027" cy="0"/>
            </a:xfrm>
            <a:prstGeom prst="line">
              <a:avLst/>
            </a:prstGeom>
            <a:noFill/>
            <a:ln w="19050">
              <a:solidFill>
                <a:srgbClr val="59595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noFill/>
                </a14:hiddenFill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6198" name="直接连接符 41">
              <a:extLst>
                <a:ext uri="{FF2B5EF4-FFF2-40B4-BE49-F238E27FC236}">
                  <a16:creationId xmlns:a16="http://schemas.microsoft.com/office/drawing/2014/main" id="{101498AE-1E98-4F03-AA4C-34DE6B3C78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2662" y="1924812"/>
              <a:ext cx="108027" cy="0"/>
            </a:xfrm>
            <a:prstGeom prst="line">
              <a:avLst/>
            </a:prstGeom>
            <a:noFill/>
            <a:ln w="19050">
              <a:solidFill>
                <a:srgbClr val="59595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noFill/>
                </a14:hiddenFill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6199" name="直接连接符 42">
              <a:extLst>
                <a:ext uri="{FF2B5EF4-FFF2-40B4-BE49-F238E27FC236}">
                  <a16:creationId xmlns:a16="http://schemas.microsoft.com/office/drawing/2014/main" id="{852A4F4F-7C30-4BFB-80AA-BDC0307B24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2662" y="2945138"/>
              <a:ext cx="108027" cy="0"/>
            </a:xfrm>
            <a:prstGeom prst="line">
              <a:avLst/>
            </a:prstGeom>
            <a:noFill/>
            <a:ln w="19050">
              <a:solidFill>
                <a:srgbClr val="59595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noFill/>
                </a14:hiddenFill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6200" name="直接连接符 43">
              <a:extLst>
                <a:ext uri="{FF2B5EF4-FFF2-40B4-BE49-F238E27FC236}">
                  <a16:creationId xmlns:a16="http://schemas.microsoft.com/office/drawing/2014/main" id="{B2F95FB3-B6EB-400B-8291-BFF9C6C39A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2662" y="2434182"/>
              <a:ext cx="108027" cy="0"/>
            </a:xfrm>
            <a:prstGeom prst="line">
              <a:avLst/>
            </a:prstGeom>
            <a:noFill/>
            <a:ln w="19050">
              <a:solidFill>
                <a:srgbClr val="59595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noFill/>
                </a14:hiddenFill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6201" name="直接连接符 44">
              <a:extLst>
                <a:ext uri="{FF2B5EF4-FFF2-40B4-BE49-F238E27FC236}">
                  <a16:creationId xmlns:a16="http://schemas.microsoft.com/office/drawing/2014/main" id="{B159361F-3264-456F-9CE4-40A732335A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2662" y="2689659"/>
              <a:ext cx="108027" cy="0"/>
            </a:xfrm>
            <a:prstGeom prst="line">
              <a:avLst/>
            </a:prstGeom>
            <a:noFill/>
            <a:ln w="19050">
              <a:solidFill>
                <a:srgbClr val="59595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noFill/>
                </a14:hiddenFill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7199" name="Group 31">
            <a:extLst>
              <a:ext uri="{FF2B5EF4-FFF2-40B4-BE49-F238E27FC236}">
                <a16:creationId xmlns:a16="http://schemas.microsoft.com/office/drawing/2014/main" id="{93FA2FB0-64F6-44CD-9524-E988E71695F0}"/>
              </a:ext>
            </a:extLst>
          </p:cNvPr>
          <p:cNvGrpSpPr>
            <a:grpSpLocks/>
          </p:cNvGrpSpPr>
          <p:nvPr/>
        </p:nvGrpSpPr>
        <p:grpSpPr bwMode="auto">
          <a:xfrm>
            <a:off x="1357313" y="3063875"/>
            <a:ext cx="6661150" cy="323850"/>
            <a:chOff x="0" y="0"/>
            <a:chExt cx="6660000" cy="321986"/>
          </a:xfrm>
        </p:grpSpPr>
        <p:grpSp>
          <p:nvGrpSpPr>
            <p:cNvPr id="17433" name="Group 32">
              <a:extLst>
                <a:ext uri="{FF2B5EF4-FFF2-40B4-BE49-F238E27FC236}">
                  <a16:creationId xmlns:a16="http://schemas.microsoft.com/office/drawing/2014/main" id="{A37E6899-27F5-4C5F-A761-391039FA10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51" y="14209"/>
              <a:ext cx="6610627" cy="307777"/>
              <a:chOff x="0" y="0"/>
              <a:chExt cx="6610627" cy="307777"/>
            </a:xfrm>
          </p:grpSpPr>
          <p:sp>
            <p:nvSpPr>
              <p:cNvPr id="6180" name="Rectangle 12">
                <a:extLst>
                  <a:ext uri="{FF2B5EF4-FFF2-40B4-BE49-F238E27FC236}">
                    <a16:creationId xmlns:a16="http://schemas.microsoft.com/office/drawing/2014/main" id="{51366471-8506-4F12-94CD-E0EDF02EBF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2521" y="-3"/>
                <a:ext cx="792026" cy="3077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a16="http://schemas.microsoft.com/office/drawing/2014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>
                  <a:buClr>
                    <a:srgbClr val="1F3F5F"/>
                  </a:buClr>
                  <a:buFont typeface="Arial" charset="0"/>
                  <a:buNone/>
                  <a:defRPr/>
                </a:pPr>
                <a:r>
                  <a:rPr lang="en-US" altLang="zh-CN" sz="1400">
                    <a:solidFill>
                      <a:srgbClr val="404040"/>
                    </a:solidFill>
                    <a:latin typeface="微软雅黑" charset="0"/>
                    <a:ea typeface="微软雅黑" charset="0"/>
                    <a:cs typeface="微软雅黑" charset="0"/>
                    <a:sym typeface="微软雅黑" charset="0"/>
                  </a:rPr>
                  <a:t>2005</a:t>
                </a:r>
                <a:endParaRPr lang="zh-CN" altLang="en-US">
                  <a:latin typeface="Arial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6181" name="Rectangle 12">
                <a:extLst>
                  <a:ext uri="{FF2B5EF4-FFF2-40B4-BE49-F238E27FC236}">
                    <a16:creationId xmlns:a16="http://schemas.microsoft.com/office/drawing/2014/main" id="{911FD637-0933-40DB-813D-EBDC75324B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4227" y="-3"/>
                <a:ext cx="792026" cy="3077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a16="http://schemas.microsoft.com/office/drawing/2014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>
                  <a:buClr>
                    <a:srgbClr val="1F3F5F"/>
                  </a:buClr>
                  <a:buFont typeface="Arial" charset="0"/>
                  <a:buNone/>
                  <a:defRPr/>
                </a:pPr>
                <a:r>
                  <a:rPr lang="en-US" altLang="zh-CN" sz="1400">
                    <a:solidFill>
                      <a:srgbClr val="404040"/>
                    </a:solidFill>
                    <a:latin typeface="微软雅黑" charset="0"/>
                    <a:ea typeface="微软雅黑" charset="0"/>
                    <a:cs typeface="微软雅黑" charset="0"/>
                    <a:sym typeface="微软雅黑" charset="0"/>
                  </a:rPr>
                  <a:t>2006</a:t>
                </a:r>
                <a:endParaRPr lang="zh-CN" altLang="en-US">
                  <a:latin typeface="Arial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6182" name="Rectangle 12">
                <a:extLst>
                  <a:ext uri="{FF2B5EF4-FFF2-40B4-BE49-F238E27FC236}">
                    <a16:creationId xmlns:a16="http://schemas.microsoft.com/office/drawing/2014/main" id="{69E5E0E6-C73A-4E9C-AB05-190EA04EF5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4347" y="-3"/>
                <a:ext cx="792025" cy="3077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a16="http://schemas.microsoft.com/office/drawing/2014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>
                  <a:buClr>
                    <a:srgbClr val="1F3F5F"/>
                  </a:buClr>
                  <a:buFont typeface="Arial" charset="0"/>
                  <a:buNone/>
                  <a:defRPr/>
                </a:pPr>
                <a:r>
                  <a:rPr lang="en-US" altLang="zh-CN" sz="1400">
                    <a:solidFill>
                      <a:srgbClr val="404040"/>
                    </a:solidFill>
                    <a:latin typeface="微软雅黑" charset="0"/>
                    <a:ea typeface="微软雅黑" charset="0"/>
                    <a:cs typeface="微软雅黑" charset="0"/>
                    <a:sym typeface="微软雅黑" charset="0"/>
                  </a:rPr>
                  <a:t>2007</a:t>
                </a:r>
                <a:endParaRPr lang="zh-CN" altLang="en-US">
                  <a:latin typeface="Arial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6183" name="Rectangle 12">
                <a:extLst>
                  <a:ext uri="{FF2B5EF4-FFF2-40B4-BE49-F238E27FC236}">
                    <a16:creationId xmlns:a16="http://schemas.microsoft.com/office/drawing/2014/main" id="{D0826B9B-7689-4DA3-80C0-F5ACABAF02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6054" y="-3"/>
                <a:ext cx="792025" cy="3077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a16="http://schemas.microsoft.com/office/drawing/2014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>
                  <a:buClr>
                    <a:srgbClr val="1F3F5F"/>
                  </a:buClr>
                  <a:buFont typeface="Arial" charset="0"/>
                  <a:buNone/>
                  <a:defRPr/>
                </a:pPr>
                <a:r>
                  <a:rPr lang="en-US" altLang="zh-CN" sz="1400">
                    <a:solidFill>
                      <a:srgbClr val="404040"/>
                    </a:solidFill>
                    <a:latin typeface="微软雅黑" charset="0"/>
                    <a:ea typeface="微软雅黑" charset="0"/>
                    <a:cs typeface="微软雅黑" charset="0"/>
                    <a:sym typeface="微软雅黑" charset="0"/>
                  </a:rPr>
                  <a:t>2008</a:t>
                </a:r>
                <a:endParaRPr lang="zh-CN" altLang="en-US">
                  <a:latin typeface="Arial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6184" name="Rectangle 12">
                <a:extLst>
                  <a:ext uri="{FF2B5EF4-FFF2-40B4-BE49-F238E27FC236}">
                    <a16:creationId xmlns:a16="http://schemas.microsoft.com/office/drawing/2014/main" id="{32994746-FAA4-4908-87ED-BED91F5516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7760" y="-3"/>
                <a:ext cx="790439" cy="3077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a16="http://schemas.microsoft.com/office/drawing/2014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>
                  <a:buClr>
                    <a:srgbClr val="1F3F5F"/>
                  </a:buClr>
                  <a:buFont typeface="Arial" charset="0"/>
                  <a:buNone/>
                  <a:defRPr/>
                </a:pPr>
                <a:r>
                  <a:rPr lang="en-US" altLang="zh-CN" sz="1400">
                    <a:solidFill>
                      <a:srgbClr val="404040"/>
                    </a:solidFill>
                    <a:latin typeface="微软雅黑" charset="0"/>
                    <a:ea typeface="微软雅黑" charset="0"/>
                    <a:cs typeface="微软雅黑" charset="0"/>
                    <a:sym typeface="微软雅黑" charset="0"/>
                  </a:rPr>
                  <a:t>2009</a:t>
                </a:r>
                <a:endParaRPr lang="zh-CN" altLang="en-US">
                  <a:latin typeface="Arial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6185" name="Rectangle 12">
                <a:extLst>
                  <a:ext uri="{FF2B5EF4-FFF2-40B4-BE49-F238E27FC236}">
                    <a16:creationId xmlns:a16="http://schemas.microsoft.com/office/drawing/2014/main" id="{D028CF52-5016-4324-B566-36D47E0F74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17879" y="-3"/>
                <a:ext cx="792026" cy="3077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a16="http://schemas.microsoft.com/office/drawing/2014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>
                  <a:buClr>
                    <a:srgbClr val="1F3F5F"/>
                  </a:buClr>
                  <a:buFont typeface="Arial" charset="0"/>
                  <a:buNone/>
                  <a:defRPr/>
                </a:pPr>
                <a:r>
                  <a:rPr lang="en-US" altLang="zh-CN" sz="1400">
                    <a:solidFill>
                      <a:srgbClr val="404040"/>
                    </a:solidFill>
                    <a:latin typeface="微软雅黑" charset="0"/>
                    <a:ea typeface="微软雅黑" charset="0"/>
                    <a:cs typeface="微软雅黑" charset="0"/>
                    <a:sym typeface="微软雅黑" charset="0"/>
                  </a:rPr>
                  <a:t>2010</a:t>
                </a:r>
                <a:endParaRPr lang="zh-CN" altLang="en-US">
                  <a:latin typeface="Arial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6186" name="Rectangle 12">
                <a:extLst>
                  <a:ext uri="{FF2B5EF4-FFF2-40B4-BE49-F238E27FC236}">
                    <a16:creationId xmlns:a16="http://schemas.microsoft.com/office/drawing/2014/main" id="{46974C5B-4EF2-4DAF-A774-5CDA71133D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" y="-3"/>
                <a:ext cx="792025" cy="3077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a16="http://schemas.microsoft.com/office/drawing/2014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>
                  <a:buClr>
                    <a:srgbClr val="1F3F5F"/>
                  </a:buClr>
                  <a:buFont typeface="Arial" charset="0"/>
                  <a:buNone/>
                  <a:defRPr/>
                </a:pPr>
                <a:r>
                  <a:rPr lang="en-US" altLang="zh-CN" sz="1400">
                    <a:solidFill>
                      <a:srgbClr val="404040"/>
                    </a:solidFill>
                    <a:latin typeface="微软雅黑" charset="0"/>
                    <a:ea typeface="微软雅黑" charset="0"/>
                    <a:cs typeface="微软雅黑" charset="0"/>
                    <a:sym typeface="微软雅黑" charset="0"/>
                  </a:rPr>
                  <a:t>2003</a:t>
                </a:r>
                <a:endParaRPr lang="zh-CN" altLang="en-US">
                  <a:latin typeface="Arial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6187" name="Rectangle 12">
                <a:extLst>
                  <a:ext uri="{FF2B5EF4-FFF2-40B4-BE49-F238E27FC236}">
                    <a16:creationId xmlns:a16="http://schemas.microsoft.com/office/drawing/2014/main" id="{489B591D-797B-4E07-9B95-44693FEF6E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2402" y="-3"/>
                <a:ext cx="790439" cy="3077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a16="http://schemas.microsoft.com/office/drawing/2014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>
                  <a:buClr>
                    <a:srgbClr val="1F3F5F"/>
                  </a:buClr>
                  <a:buFont typeface="Arial" charset="0"/>
                  <a:buNone/>
                  <a:defRPr/>
                </a:pPr>
                <a:r>
                  <a:rPr lang="en-US" altLang="zh-CN" sz="1400">
                    <a:solidFill>
                      <a:srgbClr val="404040"/>
                    </a:solidFill>
                    <a:latin typeface="微软雅黑" charset="0"/>
                    <a:ea typeface="微软雅黑" charset="0"/>
                    <a:cs typeface="微软雅黑" charset="0"/>
                    <a:sym typeface="微软雅黑" charset="0"/>
                  </a:rPr>
                  <a:t>2004</a:t>
                </a:r>
                <a:endParaRPr lang="zh-CN" altLang="en-US">
                  <a:latin typeface="Arial" charset="0"/>
                  <a:ea typeface="宋体" charset="0"/>
                  <a:cs typeface="宋体" charset="0"/>
                </a:endParaRPr>
              </a:p>
            </p:txBody>
          </p:sp>
        </p:grpSp>
        <p:sp>
          <p:nvSpPr>
            <p:cNvPr id="6171" name="直接连接符 26">
              <a:extLst>
                <a:ext uri="{FF2B5EF4-FFF2-40B4-BE49-F238E27FC236}">
                  <a16:creationId xmlns:a16="http://schemas.microsoft.com/office/drawing/2014/main" id="{7E4B75E5-5342-430A-B779-1DA21897FBE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4941335" y="53664"/>
              <a:ext cx="107329" cy="0"/>
            </a:xfrm>
            <a:prstGeom prst="line">
              <a:avLst/>
            </a:prstGeom>
            <a:noFill/>
            <a:ln w="19050">
              <a:solidFill>
                <a:srgbClr val="59595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noFill/>
                </a14:hiddenFill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6172" name="直接连接符 27">
              <a:extLst>
                <a:ext uri="{FF2B5EF4-FFF2-40B4-BE49-F238E27FC236}">
                  <a16:creationId xmlns:a16="http://schemas.microsoft.com/office/drawing/2014/main" id="{A4DC3B04-0F12-45AF-BCB2-EC1CAE80907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 flipV="1">
              <a:off x="1611335" y="53664"/>
              <a:ext cx="107329" cy="0"/>
            </a:xfrm>
            <a:prstGeom prst="line">
              <a:avLst/>
            </a:prstGeom>
            <a:noFill/>
            <a:ln w="19050">
              <a:solidFill>
                <a:srgbClr val="59595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noFill/>
                </a14:hiddenFill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6173" name="直接连接符 28">
              <a:extLst>
                <a:ext uri="{FF2B5EF4-FFF2-40B4-BE49-F238E27FC236}">
                  <a16:creationId xmlns:a16="http://schemas.microsoft.com/office/drawing/2014/main" id="{7DEF10CB-316E-4CC3-9C69-0FE62631AF7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443042" y="53664"/>
              <a:ext cx="107329" cy="0"/>
            </a:xfrm>
            <a:prstGeom prst="line">
              <a:avLst/>
            </a:prstGeom>
            <a:noFill/>
            <a:ln w="19050">
              <a:solidFill>
                <a:srgbClr val="59595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noFill/>
                </a14:hiddenFill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6174" name="直接连接符 29">
              <a:extLst>
                <a:ext uri="{FF2B5EF4-FFF2-40B4-BE49-F238E27FC236}">
                  <a16:creationId xmlns:a16="http://schemas.microsoft.com/office/drawing/2014/main" id="{2B100968-9577-4A03-AAE9-22D0C758973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3276336" y="53664"/>
              <a:ext cx="107329" cy="0"/>
            </a:xfrm>
            <a:prstGeom prst="line">
              <a:avLst/>
            </a:prstGeom>
            <a:noFill/>
            <a:ln w="19050">
              <a:solidFill>
                <a:srgbClr val="59595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noFill/>
                </a14:hiddenFill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6175" name="直接连接符 30">
              <a:extLst>
                <a:ext uri="{FF2B5EF4-FFF2-40B4-BE49-F238E27FC236}">
                  <a16:creationId xmlns:a16="http://schemas.microsoft.com/office/drawing/2014/main" id="{8A3F9750-B22E-4C35-BC60-711D4AC25C9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 flipV="1">
              <a:off x="778042" y="53664"/>
              <a:ext cx="107329" cy="0"/>
            </a:xfrm>
            <a:prstGeom prst="line">
              <a:avLst/>
            </a:prstGeom>
            <a:noFill/>
            <a:ln w="19050">
              <a:solidFill>
                <a:srgbClr val="59595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noFill/>
                </a14:hiddenFill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6176" name="直接连接符 31">
              <a:extLst>
                <a:ext uri="{FF2B5EF4-FFF2-40B4-BE49-F238E27FC236}">
                  <a16:creationId xmlns:a16="http://schemas.microsoft.com/office/drawing/2014/main" id="{336D15F5-01DD-4F8B-A66D-A9648DC846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6660000" cy="0"/>
            </a:xfrm>
            <a:prstGeom prst="line">
              <a:avLst/>
            </a:prstGeom>
            <a:noFill/>
            <a:ln w="19050">
              <a:solidFill>
                <a:srgbClr val="59595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noFill/>
                </a14:hiddenFill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6177" name="直接连接符 45">
              <a:extLst>
                <a:ext uri="{FF2B5EF4-FFF2-40B4-BE49-F238E27FC236}">
                  <a16:creationId xmlns:a16="http://schemas.microsoft.com/office/drawing/2014/main" id="{122545F8-AB49-4C19-AB39-12759FF5034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6599987" y="53664"/>
              <a:ext cx="107329" cy="0"/>
            </a:xfrm>
            <a:prstGeom prst="line">
              <a:avLst/>
            </a:prstGeom>
            <a:noFill/>
            <a:ln w="19050">
              <a:solidFill>
                <a:srgbClr val="59595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noFill/>
                </a14:hiddenFill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6178" name="直接连接符 46">
              <a:extLst>
                <a:ext uri="{FF2B5EF4-FFF2-40B4-BE49-F238E27FC236}">
                  <a16:creationId xmlns:a16="http://schemas.microsoft.com/office/drawing/2014/main" id="{114FFC91-0D9B-4385-AD60-6E14DCC0B72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4108042" y="53664"/>
              <a:ext cx="107329" cy="0"/>
            </a:xfrm>
            <a:prstGeom prst="line">
              <a:avLst/>
            </a:prstGeom>
            <a:noFill/>
            <a:ln w="19050">
              <a:solidFill>
                <a:srgbClr val="59595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noFill/>
                </a14:hiddenFill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6179" name="直接连接符 47">
              <a:extLst>
                <a:ext uri="{FF2B5EF4-FFF2-40B4-BE49-F238E27FC236}">
                  <a16:creationId xmlns:a16="http://schemas.microsoft.com/office/drawing/2014/main" id="{57BB1F50-A9A4-4CA0-93BA-CBB5890265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5773042" y="53664"/>
              <a:ext cx="107329" cy="0"/>
            </a:xfrm>
            <a:prstGeom prst="line">
              <a:avLst/>
            </a:prstGeom>
            <a:noFill/>
            <a:ln w="19050">
              <a:solidFill>
                <a:srgbClr val="59595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noFill/>
                </a14:hiddenFill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</p:grpSp>
      <p:sp>
        <p:nvSpPr>
          <p:cNvPr id="7218" name="TextBox 146">
            <a:extLst>
              <a:ext uri="{FF2B5EF4-FFF2-40B4-BE49-F238E27FC236}">
                <a16:creationId xmlns:a16="http://schemas.microsoft.com/office/drawing/2014/main" id="{5D6D2470-6324-46B9-8C88-3D325156A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675" y="1243013"/>
            <a:ext cx="32496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zh-CN" altLang="en-US" sz="20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Click here to add a title</a:t>
            </a:r>
            <a:endParaRPr kumimoji="0" lang="en-US" altLang="en-US" sz="200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219" name="TextBox 146">
            <a:extLst>
              <a:ext uri="{FF2B5EF4-FFF2-40B4-BE49-F238E27FC236}">
                <a16:creationId xmlns:a16="http://schemas.microsoft.com/office/drawing/2014/main" id="{0D2F13B9-FB20-4A22-9D04-7AD37B91E4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675" y="5360988"/>
            <a:ext cx="77311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zh-CN" altLang="en-US" sz="1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Click Add Text, click Add text</a:t>
            </a:r>
            <a:endParaRPr kumimoji="0" lang="en-US" altLang="en-US" sz="140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7220" name="Group 52">
            <a:extLst>
              <a:ext uri="{FF2B5EF4-FFF2-40B4-BE49-F238E27FC236}">
                <a16:creationId xmlns:a16="http://schemas.microsoft.com/office/drawing/2014/main" id="{812FE448-E128-410E-A9A7-9B3DDD7E6DB5}"/>
              </a:ext>
            </a:extLst>
          </p:cNvPr>
          <p:cNvGrpSpPr>
            <a:grpSpLocks/>
          </p:cNvGrpSpPr>
          <p:nvPr/>
        </p:nvGrpSpPr>
        <p:grpSpPr bwMode="auto">
          <a:xfrm>
            <a:off x="1463675" y="1728788"/>
            <a:ext cx="6448425" cy="3317875"/>
            <a:chOff x="0" y="0"/>
            <a:chExt cx="6448100" cy="3317677"/>
          </a:xfrm>
        </p:grpSpPr>
        <p:sp>
          <p:nvSpPr>
            <p:cNvPr id="17415" name="任意多边形 48">
              <a:extLst>
                <a:ext uri="{FF2B5EF4-FFF2-40B4-BE49-F238E27FC236}">
                  <a16:creationId xmlns:a16="http://schemas.microsoft.com/office/drawing/2014/main" id="{C57E2131-51A7-4AEB-96CB-C2661593F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309" y="341292"/>
              <a:ext cx="2717663" cy="992129"/>
            </a:xfrm>
            <a:custGeom>
              <a:avLst/>
              <a:gdLst>
                <a:gd name="T0" fmla="*/ 0 w 2717006"/>
                <a:gd name="T1" fmla="*/ 0 h 992982"/>
                <a:gd name="T2" fmla="*/ 834244 w 2717006"/>
                <a:gd name="T3" fmla="*/ 189847 h 992982"/>
                <a:gd name="T4" fmla="*/ 1666104 w 2717006"/>
                <a:gd name="T5" fmla="*/ 574285 h 992982"/>
                <a:gd name="T6" fmla="*/ 2507498 w 2717006"/>
                <a:gd name="T7" fmla="*/ 676329 h 992982"/>
                <a:gd name="T8" fmla="*/ 2719634 w 2717006"/>
                <a:gd name="T9" fmla="*/ 989574 h 9929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17006"/>
                <a:gd name="T16" fmla="*/ 0 h 992982"/>
                <a:gd name="T17" fmla="*/ 2717006 w 2717006"/>
                <a:gd name="T18" fmla="*/ 992982 h 9929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17006" h="992982">
                  <a:moveTo>
                    <a:pt x="0" y="0"/>
                  </a:moveTo>
                  <a:lnTo>
                    <a:pt x="833437" y="190501"/>
                  </a:lnTo>
                  <a:lnTo>
                    <a:pt x="1664493" y="576263"/>
                  </a:lnTo>
                  <a:lnTo>
                    <a:pt x="2505075" y="678657"/>
                  </a:lnTo>
                  <a:lnTo>
                    <a:pt x="2717006" y="992982"/>
                  </a:lnTo>
                </a:path>
              </a:pathLst>
            </a:custGeom>
            <a:noFill/>
            <a:ln w="38100" cap="flat" cmpd="sng">
              <a:solidFill>
                <a:srgbClr val="C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7416" name="任意多边形 49">
              <a:extLst>
                <a:ext uri="{FF2B5EF4-FFF2-40B4-BE49-F238E27FC236}">
                  <a16:creationId xmlns:a16="http://schemas.microsoft.com/office/drawing/2014/main" id="{87E9F80C-2329-4C28-8BAA-7C2134A5A5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1972" y="1333420"/>
              <a:ext cx="3114518" cy="1644552"/>
            </a:xfrm>
            <a:custGeom>
              <a:avLst/>
              <a:gdLst>
                <a:gd name="T0" fmla="*/ 0 w 3114675"/>
                <a:gd name="T1" fmla="*/ 0 h 1643063"/>
                <a:gd name="T2" fmla="*/ 611857 w 3114675"/>
                <a:gd name="T3" fmla="*/ 1056333 h 1643063"/>
                <a:gd name="T4" fmla="*/ 1445128 w 3114675"/>
                <a:gd name="T5" fmla="*/ 540117 h 1643063"/>
                <a:gd name="T6" fmla="*/ 2273635 w 3114675"/>
                <a:gd name="T7" fmla="*/ 783885 h 1643063"/>
                <a:gd name="T8" fmla="*/ 3114047 w 3114675"/>
                <a:gd name="T9" fmla="*/ 1649027 h 16430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14675"/>
                <a:gd name="T16" fmla="*/ 0 h 1643063"/>
                <a:gd name="T17" fmla="*/ 3114675 w 3114675"/>
                <a:gd name="T18" fmla="*/ 1643063 h 16430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14675" h="1643063">
                  <a:moveTo>
                    <a:pt x="0" y="0"/>
                  </a:moveTo>
                  <a:lnTo>
                    <a:pt x="611981" y="1052512"/>
                  </a:lnTo>
                  <a:lnTo>
                    <a:pt x="1445419" y="538163"/>
                  </a:lnTo>
                  <a:lnTo>
                    <a:pt x="2274094" y="781050"/>
                  </a:lnTo>
                  <a:lnTo>
                    <a:pt x="3114675" y="1643063"/>
                  </a:lnTo>
                </a:path>
              </a:pathLst>
            </a:custGeom>
            <a:noFill/>
            <a:ln w="38100" cap="flat" cmpd="sng">
              <a:solidFill>
                <a:srgbClr val="59595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6154" name="矩形 50">
              <a:extLst>
                <a:ext uri="{FF2B5EF4-FFF2-40B4-BE49-F238E27FC236}">
                  <a16:creationId xmlns:a16="http://schemas.microsoft.com/office/drawing/2014/main" id="{D8DB13E1-06EC-4481-A754-B6B7C38FD8D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38113" y="266684"/>
              <a:ext cx="142868" cy="144453"/>
            </a:xfrm>
            <a:prstGeom prst="rect">
              <a:avLst/>
            </a:prstGeom>
            <a:solidFill>
              <a:srgbClr val="C00000">
                <a:alpha val="78038"/>
              </a:srgbClr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buClr>
                  <a:srgbClr val="FF0000"/>
                </a:buClr>
                <a:buSzPct val="70000"/>
                <a:buFont typeface="Arial" charset="0"/>
                <a:buNone/>
                <a:defRPr/>
              </a:pPr>
              <a:endParaRPr lang="zh-CN" sz="2000" b="1">
                <a:solidFill>
                  <a:srgbClr val="1F497D"/>
                </a:solidFill>
                <a:latin typeface="Arial" charset="0"/>
                <a:ea typeface="微软雅黑" charset="0"/>
                <a:cs typeface="微软雅黑" charset="0"/>
              </a:endParaRPr>
            </a:p>
          </p:txBody>
        </p:sp>
        <p:sp>
          <p:nvSpPr>
            <p:cNvPr id="6155" name="矩形 51">
              <a:extLst>
                <a:ext uri="{FF2B5EF4-FFF2-40B4-BE49-F238E27FC236}">
                  <a16:creationId xmlns:a16="http://schemas.microsoft.com/office/drawing/2014/main" id="{1B177888-CE7E-4C4C-ACDE-347FDCB66AC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400328" y="1796943"/>
              <a:ext cx="144456" cy="144453"/>
            </a:xfrm>
            <a:prstGeom prst="rect">
              <a:avLst/>
            </a:prstGeom>
            <a:solidFill>
              <a:srgbClr val="595959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ctr" hangingPunct="0">
                <a:buClr>
                  <a:srgbClr val="FF0000"/>
                </a:buClr>
                <a:buSzPct val="70000"/>
                <a:buFont typeface="Arial" charset="0"/>
                <a:buNone/>
                <a:defRPr/>
              </a:pPr>
              <a:endParaRPr lang="zh-CN" sz="2000" b="1">
                <a:solidFill>
                  <a:srgbClr val="1F497D"/>
                </a:solidFill>
                <a:latin typeface="Calibri" charset="0"/>
                <a:ea typeface="微软雅黑" charset="0"/>
                <a:cs typeface="微软雅黑" charset="0"/>
                <a:sym typeface="Calibri" charset="0"/>
              </a:endParaRPr>
            </a:p>
          </p:txBody>
        </p:sp>
        <p:sp>
          <p:nvSpPr>
            <p:cNvPr id="6156" name="矩形 52">
              <a:extLst>
                <a:ext uri="{FF2B5EF4-FFF2-40B4-BE49-F238E27FC236}">
                  <a16:creationId xmlns:a16="http://schemas.microsoft.com/office/drawing/2014/main" id="{6F20854F-FF8E-4BF2-BAB3-B6D53830BD3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69921" y="457173"/>
              <a:ext cx="144456" cy="144453"/>
            </a:xfrm>
            <a:prstGeom prst="rect">
              <a:avLst/>
            </a:prstGeom>
            <a:solidFill>
              <a:srgbClr val="C00000">
                <a:alpha val="78038"/>
              </a:srgbClr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buClr>
                  <a:srgbClr val="FF0000"/>
                </a:buClr>
                <a:buSzPct val="70000"/>
                <a:buFont typeface="Arial" charset="0"/>
                <a:buNone/>
                <a:defRPr/>
              </a:pPr>
              <a:endParaRPr lang="zh-CN" sz="2000" b="1">
                <a:solidFill>
                  <a:srgbClr val="1F497D"/>
                </a:solidFill>
                <a:latin typeface="Arial" charset="0"/>
                <a:ea typeface="微软雅黑" charset="0"/>
                <a:cs typeface="微软雅黑" charset="0"/>
              </a:endParaRPr>
            </a:p>
          </p:txBody>
        </p:sp>
        <p:sp>
          <p:nvSpPr>
            <p:cNvPr id="6157" name="矩形 53">
              <a:extLst>
                <a:ext uri="{FF2B5EF4-FFF2-40B4-BE49-F238E27FC236}">
                  <a16:creationId xmlns:a16="http://schemas.microsoft.com/office/drawing/2014/main" id="{CEC4F9CC-420E-4E6A-ADA0-8BCB8C078A8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903317" y="838150"/>
              <a:ext cx="142868" cy="144453"/>
            </a:xfrm>
            <a:prstGeom prst="rect">
              <a:avLst/>
            </a:prstGeom>
            <a:solidFill>
              <a:srgbClr val="C00000">
                <a:alpha val="78038"/>
              </a:srgbClr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buClr>
                  <a:srgbClr val="FF0000"/>
                </a:buClr>
                <a:buSzPct val="70000"/>
                <a:buFont typeface="Arial" charset="0"/>
                <a:buNone/>
                <a:defRPr/>
              </a:pPr>
              <a:endParaRPr lang="zh-CN" sz="2000" b="1">
                <a:solidFill>
                  <a:srgbClr val="1F497D"/>
                </a:solidFill>
                <a:latin typeface="Arial" charset="0"/>
                <a:ea typeface="微软雅黑" charset="0"/>
                <a:cs typeface="微软雅黑" charset="0"/>
              </a:endParaRPr>
            </a:p>
          </p:txBody>
        </p:sp>
        <p:sp>
          <p:nvSpPr>
            <p:cNvPr id="6158" name="矩形 55">
              <a:extLst>
                <a:ext uri="{FF2B5EF4-FFF2-40B4-BE49-F238E27FC236}">
                  <a16:creationId xmlns:a16="http://schemas.microsoft.com/office/drawing/2014/main" id="{644B0230-FED2-4067-A0E6-EFCF74E6ABC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568520" y="2308087"/>
              <a:ext cx="142868" cy="142866"/>
            </a:xfrm>
            <a:prstGeom prst="rect">
              <a:avLst/>
            </a:prstGeom>
            <a:solidFill>
              <a:srgbClr val="595959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ctr" hangingPunct="0">
                <a:buClr>
                  <a:srgbClr val="FF0000"/>
                </a:buClr>
                <a:buSzPct val="70000"/>
                <a:buFont typeface="Arial" charset="0"/>
                <a:buNone/>
                <a:defRPr/>
              </a:pPr>
              <a:endParaRPr lang="zh-CN" sz="2000" b="1">
                <a:solidFill>
                  <a:srgbClr val="1F497D"/>
                </a:solidFill>
                <a:latin typeface="Calibri" charset="0"/>
                <a:ea typeface="微软雅黑" charset="0"/>
                <a:cs typeface="微软雅黑" charset="0"/>
                <a:sym typeface="Calibri" charset="0"/>
              </a:endParaRPr>
            </a:p>
          </p:txBody>
        </p:sp>
        <p:sp>
          <p:nvSpPr>
            <p:cNvPr id="6159" name="矩形 56">
              <a:extLst>
                <a:ext uri="{FF2B5EF4-FFF2-40B4-BE49-F238E27FC236}">
                  <a16:creationId xmlns:a16="http://schemas.microsoft.com/office/drawing/2014/main" id="{55C05088-64BE-47B6-AF85-47E58CE611D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233724" y="2033466"/>
              <a:ext cx="142868" cy="144454"/>
            </a:xfrm>
            <a:prstGeom prst="rect">
              <a:avLst/>
            </a:prstGeom>
            <a:solidFill>
              <a:srgbClr val="595959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ctr" hangingPunct="0">
                <a:buClr>
                  <a:srgbClr val="FF0000"/>
                </a:buClr>
                <a:buSzPct val="70000"/>
                <a:buFont typeface="Arial" charset="0"/>
                <a:buNone/>
                <a:defRPr/>
              </a:pPr>
              <a:endParaRPr lang="zh-CN" sz="2000" b="1">
                <a:solidFill>
                  <a:srgbClr val="1F497D"/>
                </a:solidFill>
                <a:latin typeface="Calibri" charset="0"/>
                <a:ea typeface="微软雅黑" charset="0"/>
                <a:cs typeface="微软雅黑" charset="0"/>
                <a:sym typeface="Calibri" charset="0"/>
              </a:endParaRPr>
            </a:p>
          </p:txBody>
        </p:sp>
        <p:sp>
          <p:nvSpPr>
            <p:cNvPr id="6160" name="矩形 57">
              <a:extLst>
                <a:ext uri="{FF2B5EF4-FFF2-40B4-BE49-F238E27FC236}">
                  <a16:creationId xmlns:a16="http://schemas.microsoft.com/office/drawing/2014/main" id="{1D8AFE47-8823-4D38-9486-3F92A105B95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065532" y="2901777"/>
              <a:ext cx="144455" cy="144453"/>
            </a:xfrm>
            <a:prstGeom prst="rect">
              <a:avLst/>
            </a:prstGeom>
            <a:solidFill>
              <a:srgbClr val="595959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ctr" hangingPunct="0">
                <a:buClr>
                  <a:srgbClr val="FF0000"/>
                </a:buClr>
                <a:buSzPct val="70000"/>
                <a:buFont typeface="Arial" charset="0"/>
                <a:buNone/>
                <a:defRPr/>
              </a:pPr>
              <a:endParaRPr lang="zh-CN" sz="2000" b="1">
                <a:solidFill>
                  <a:srgbClr val="1F497D"/>
                </a:solidFill>
                <a:latin typeface="Calibri" charset="0"/>
                <a:ea typeface="微软雅黑" charset="0"/>
                <a:cs typeface="微软雅黑" charset="0"/>
                <a:sym typeface="Calibri" charset="0"/>
              </a:endParaRPr>
            </a:p>
          </p:txBody>
        </p:sp>
        <p:sp>
          <p:nvSpPr>
            <p:cNvPr id="6161" name="TextBox 146">
              <a:extLst>
                <a:ext uri="{FF2B5EF4-FFF2-40B4-BE49-F238E27FC236}">
                  <a16:creationId xmlns:a16="http://schemas.microsoft.com/office/drawing/2014/main" id="{BD6E3840-84B8-4193-87FF-C3DD2A5CBD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9932" y="2438254"/>
              <a:ext cx="619094" cy="3079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buFont typeface="Arial" charset="0"/>
                <a:buNone/>
                <a:defRPr/>
              </a:pPr>
              <a:r>
                <a:rPr lang="zh-CN" altLang="en-US" sz="1400" b="1">
                  <a:solidFill>
                    <a:srgbClr val="404040"/>
                  </a:solidFill>
                  <a:latin typeface="微软雅黑" charset="0"/>
                  <a:ea typeface="微软雅黑" charset="0"/>
                  <a:cs typeface="微软雅黑" charset="0"/>
                  <a:sym typeface="微软雅黑" charset="0"/>
                </a:rPr>
                <a:t>Text</a:t>
              </a:r>
              <a:endParaRPr lang="en-US" sz="1400" b="1">
                <a:solidFill>
                  <a:srgbClr val="404040"/>
                </a:solidFill>
                <a:latin typeface="微软雅黑" charset="0"/>
                <a:ea typeface="微软雅黑" charset="0"/>
                <a:cs typeface="微软雅黑" charset="0"/>
                <a:sym typeface="微软雅黑" charset="0"/>
              </a:endParaRPr>
            </a:p>
          </p:txBody>
        </p:sp>
        <p:sp>
          <p:nvSpPr>
            <p:cNvPr id="6162" name="TextBox 146">
              <a:extLst>
                <a:ext uri="{FF2B5EF4-FFF2-40B4-BE49-F238E27FC236}">
                  <a16:creationId xmlns:a16="http://schemas.microsoft.com/office/drawing/2014/main" id="{B9ABFFC1-F042-4228-AAC7-66F01EDB81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5390" y="1917586"/>
              <a:ext cx="619094" cy="3079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buFont typeface="Arial" charset="0"/>
                <a:buNone/>
                <a:defRPr/>
              </a:pPr>
              <a:r>
                <a:rPr lang="zh-CN" altLang="en-US" sz="1400" b="1">
                  <a:solidFill>
                    <a:srgbClr val="404040"/>
                  </a:solidFill>
                  <a:latin typeface="微软雅黑" charset="0"/>
                  <a:ea typeface="微软雅黑" charset="0"/>
                  <a:cs typeface="微软雅黑" charset="0"/>
                  <a:sym typeface="微软雅黑" charset="0"/>
                </a:rPr>
                <a:t>Text</a:t>
              </a:r>
              <a:endParaRPr lang="en-US" sz="1400" b="1">
                <a:solidFill>
                  <a:srgbClr val="404040"/>
                </a:solidFill>
                <a:latin typeface="微软雅黑" charset="0"/>
                <a:ea typeface="微软雅黑" charset="0"/>
                <a:cs typeface="微软雅黑" charset="0"/>
                <a:sym typeface="微软雅黑" charset="0"/>
              </a:endParaRPr>
            </a:p>
          </p:txBody>
        </p:sp>
        <p:sp>
          <p:nvSpPr>
            <p:cNvPr id="6163" name="TextBox 146">
              <a:extLst>
                <a:ext uri="{FF2B5EF4-FFF2-40B4-BE49-F238E27FC236}">
                  <a16:creationId xmlns:a16="http://schemas.microsoft.com/office/drawing/2014/main" id="{3C93C61B-4BFB-4359-BD8C-4F33C9CF11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6431" y="1968383"/>
              <a:ext cx="619094" cy="3079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Font typeface="Arial" charset="0"/>
                <a:buNone/>
                <a:defRPr/>
              </a:pPr>
              <a:r>
                <a:rPr lang="zh-CN" altLang="en-US" sz="1400" b="1">
                  <a:solidFill>
                    <a:srgbClr val="404040"/>
                  </a:solidFill>
                  <a:latin typeface="微软雅黑" charset="0"/>
                  <a:ea typeface="微软雅黑" charset="0"/>
                  <a:cs typeface="微软雅黑" charset="0"/>
                  <a:sym typeface="微软雅黑" charset="0"/>
                </a:rPr>
                <a:t>Text</a:t>
              </a:r>
              <a:endParaRPr lang="en-US" sz="1400" b="1">
                <a:solidFill>
                  <a:srgbClr val="404040"/>
                </a:solidFill>
                <a:latin typeface="微软雅黑" charset="0"/>
                <a:ea typeface="微软雅黑" charset="0"/>
                <a:cs typeface="微软雅黑" charset="0"/>
                <a:sym typeface="微软雅黑" charset="0"/>
              </a:endParaRPr>
            </a:p>
          </p:txBody>
        </p:sp>
        <p:sp>
          <p:nvSpPr>
            <p:cNvPr id="6164" name="TextBox 146">
              <a:extLst>
                <a:ext uri="{FF2B5EF4-FFF2-40B4-BE49-F238E27FC236}">
                  <a16:creationId xmlns:a16="http://schemas.microsoft.com/office/drawing/2014/main" id="{8B59CD18-B5DD-4C37-8AFD-EA9A93FCDD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9006" y="3009720"/>
              <a:ext cx="619094" cy="3079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buFont typeface="Arial" charset="0"/>
                <a:buNone/>
                <a:defRPr/>
              </a:pPr>
              <a:r>
                <a:rPr lang="zh-CN" altLang="en-US" sz="1400" b="1">
                  <a:solidFill>
                    <a:srgbClr val="404040"/>
                  </a:solidFill>
                  <a:latin typeface="微软雅黑" charset="0"/>
                  <a:ea typeface="微软雅黑" charset="0"/>
                  <a:cs typeface="微软雅黑" charset="0"/>
                  <a:sym typeface="微软雅黑" charset="0"/>
                </a:rPr>
                <a:t>Text</a:t>
              </a:r>
              <a:endParaRPr lang="en-US" sz="1400" b="1">
                <a:solidFill>
                  <a:srgbClr val="404040"/>
                </a:solidFill>
                <a:latin typeface="微软雅黑" charset="0"/>
                <a:ea typeface="微软雅黑" charset="0"/>
                <a:cs typeface="微软雅黑" charset="0"/>
                <a:sym typeface="微软雅黑" charset="0"/>
              </a:endParaRPr>
            </a:p>
          </p:txBody>
        </p:sp>
        <p:sp>
          <p:nvSpPr>
            <p:cNvPr id="6165" name="TextBox 146">
              <a:extLst>
                <a:ext uri="{FF2B5EF4-FFF2-40B4-BE49-F238E27FC236}">
                  <a16:creationId xmlns:a16="http://schemas.microsoft.com/office/drawing/2014/main" id="{9E10078E-70A4-4136-BA53-7842B056E4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1774" y="673060"/>
              <a:ext cx="619094" cy="3079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buFont typeface="Arial" charset="0"/>
                <a:buNone/>
                <a:defRPr/>
              </a:pPr>
              <a:r>
                <a:rPr lang="zh-CN" altLang="en-US" sz="1400" b="1">
                  <a:solidFill>
                    <a:srgbClr val="C00000"/>
                  </a:solidFill>
                  <a:latin typeface="微软雅黑" charset="0"/>
                  <a:ea typeface="微软雅黑" charset="0"/>
                  <a:cs typeface="微软雅黑" charset="0"/>
                  <a:sym typeface="微软雅黑" charset="0"/>
                </a:rPr>
                <a:t>Text</a:t>
              </a:r>
              <a:endParaRPr lang="en-US" sz="1400" b="1">
                <a:solidFill>
                  <a:srgbClr val="C00000"/>
                </a:solidFill>
                <a:latin typeface="微软雅黑" charset="0"/>
                <a:ea typeface="微软雅黑" charset="0"/>
                <a:cs typeface="微软雅黑" charset="0"/>
                <a:sym typeface="微软雅黑" charset="0"/>
              </a:endParaRPr>
            </a:p>
          </p:txBody>
        </p:sp>
        <p:sp>
          <p:nvSpPr>
            <p:cNvPr id="6166" name="TextBox 146">
              <a:extLst>
                <a:ext uri="{FF2B5EF4-FFF2-40B4-BE49-F238E27FC236}">
                  <a16:creationId xmlns:a16="http://schemas.microsoft.com/office/drawing/2014/main" id="{B98D9CE4-BD78-4D9F-913B-54D686740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6316" y="573053"/>
              <a:ext cx="619094" cy="3079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buFont typeface="Arial" charset="0"/>
                <a:buNone/>
                <a:defRPr/>
              </a:pPr>
              <a:r>
                <a:rPr lang="zh-CN" altLang="en-US" sz="1400" b="1">
                  <a:solidFill>
                    <a:srgbClr val="C00000"/>
                  </a:solidFill>
                  <a:latin typeface="微软雅黑" charset="0"/>
                  <a:ea typeface="微软雅黑" charset="0"/>
                  <a:cs typeface="微软雅黑" charset="0"/>
                  <a:sym typeface="微软雅黑" charset="0"/>
                </a:rPr>
                <a:t>Text</a:t>
              </a:r>
              <a:endParaRPr lang="en-US" sz="1400" b="1">
                <a:solidFill>
                  <a:srgbClr val="C00000"/>
                </a:solidFill>
                <a:latin typeface="微软雅黑" charset="0"/>
                <a:ea typeface="微软雅黑" charset="0"/>
                <a:cs typeface="微软雅黑" charset="0"/>
                <a:sym typeface="微软雅黑" charset="0"/>
              </a:endParaRPr>
            </a:p>
          </p:txBody>
        </p:sp>
        <p:sp>
          <p:nvSpPr>
            <p:cNvPr id="6167" name="TextBox 146">
              <a:extLst>
                <a:ext uri="{FF2B5EF4-FFF2-40B4-BE49-F238E27FC236}">
                  <a16:creationId xmlns:a16="http://schemas.microsoft.com/office/drawing/2014/main" id="{74D053D5-93FB-40E9-82A8-68DE98B86B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158" y="177789"/>
              <a:ext cx="619094" cy="3079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buFont typeface="Arial" charset="0"/>
                <a:buNone/>
                <a:defRPr/>
              </a:pPr>
              <a:r>
                <a:rPr lang="zh-CN" altLang="en-US" sz="1400" b="1">
                  <a:solidFill>
                    <a:srgbClr val="C00000"/>
                  </a:solidFill>
                  <a:latin typeface="微软雅黑" charset="0"/>
                  <a:ea typeface="微软雅黑" charset="0"/>
                  <a:cs typeface="微软雅黑" charset="0"/>
                  <a:sym typeface="微软雅黑" charset="0"/>
                </a:rPr>
                <a:t>Text</a:t>
              </a:r>
              <a:endParaRPr lang="en-US" sz="1400" b="1">
                <a:solidFill>
                  <a:srgbClr val="C00000"/>
                </a:solidFill>
                <a:latin typeface="微软雅黑" charset="0"/>
                <a:ea typeface="微软雅黑" charset="0"/>
                <a:cs typeface="微软雅黑" charset="0"/>
                <a:sym typeface="微软雅黑" charset="0"/>
              </a:endParaRPr>
            </a:p>
          </p:txBody>
        </p:sp>
        <p:sp>
          <p:nvSpPr>
            <p:cNvPr id="6168" name="TextBox 146">
              <a:extLst>
                <a:ext uri="{FF2B5EF4-FFF2-40B4-BE49-F238E27FC236}">
                  <a16:creationId xmlns:a16="http://schemas.microsoft.com/office/drawing/2014/main" id="{7467BF1D-76A8-4D26-86C1-CF94D66E9B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19094" cy="3079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buFont typeface="Arial" charset="0"/>
                <a:buNone/>
                <a:defRPr/>
              </a:pPr>
              <a:r>
                <a:rPr lang="zh-CN" altLang="en-US" sz="1400" b="1">
                  <a:solidFill>
                    <a:srgbClr val="C00000"/>
                  </a:solidFill>
                  <a:latin typeface="微软雅黑" charset="0"/>
                  <a:ea typeface="微软雅黑" charset="0"/>
                  <a:cs typeface="微软雅黑" charset="0"/>
                  <a:sym typeface="微软雅黑" charset="0"/>
                </a:rPr>
                <a:t>Text</a:t>
              </a:r>
              <a:endParaRPr lang="en-US" sz="1400" b="1">
                <a:solidFill>
                  <a:srgbClr val="C00000"/>
                </a:solidFill>
                <a:latin typeface="微软雅黑" charset="0"/>
                <a:ea typeface="微软雅黑" charset="0"/>
                <a:cs typeface="微软雅黑" charset="0"/>
                <a:sym typeface="微软雅黑" charset="0"/>
              </a:endParaRPr>
            </a:p>
          </p:txBody>
        </p:sp>
        <p:sp>
          <p:nvSpPr>
            <p:cNvPr id="6169" name="矩形 75">
              <a:extLst>
                <a:ext uri="{FF2B5EF4-FFF2-40B4-BE49-F238E27FC236}">
                  <a16:creationId xmlns:a16="http://schemas.microsoft.com/office/drawing/2014/main" id="{7B88856E-3BB3-4212-97EE-4EF7FB1C960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735125" y="946094"/>
              <a:ext cx="144455" cy="142866"/>
            </a:xfrm>
            <a:prstGeom prst="rect">
              <a:avLst/>
            </a:prstGeom>
            <a:solidFill>
              <a:srgbClr val="C00000">
                <a:alpha val="78038"/>
              </a:srgbClr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buClr>
                  <a:srgbClr val="FF0000"/>
                </a:buClr>
                <a:buSzPct val="70000"/>
                <a:buFont typeface="Arial" charset="0"/>
                <a:buNone/>
                <a:defRPr/>
              </a:pPr>
              <a:endParaRPr lang="zh-CN" sz="2000" b="1">
                <a:solidFill>
                  <a:srgbClr val="1F497D"/>
                </a:solidFill>
                <a:latin typeface="Arial" charset="0"/>
                <a:ea typeface="微软雅黑" charset="0"/>
                <a:cs typeface="微软雅黑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3" dur="5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7" dur="500"/>
                                        <p:tgtEl>
                                          <p:spTgt spid="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ldLvl="0" animBg="1" autoUpdateAnimBg="0"/>
      <p:bldP spid="7218" grpId="0" bldLvl="0" autoUpdateAnimBg="0"/>
      <p:bldP spid="7219" grpId="0" bldLvl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Group 2">
            <a:extLst>
              <a:ext uri="{FF2B5EF4-FFF2-40B4-BE49-F238E27FC236}">
                <a16:creationId xmlns:a16="http://schemas.microsoft.com/office/drawing/2014/main" id="{A33FE81A-0B57-47FE-9A62-4A7BF139CF61}"/>
              </a:ext>
            </a:extLst>
          </p:cNvPr>
          <p:cNvGrpSpPr>
            <a:grpSpLocks/>
          </p:cNvGrpSpPr>
          <p:nvPr/>
        </p:nvGrpSpPr>
        <p:grpSpPr bwMode="auto">
          <a:xfrm>
            <a:off x="173038" y="1555750"/>
            <a:ext cx="8756650" cy="4076700"/>
            <a:chOff x="0" y="0"/>
            <a:chExt cx="10826951" cy="5040040"/>
          </a:xfrm>
        </p:grpSpPr>
        <p:grpSp>
          <p:nvGrpSpPr>
            <p:cNvPr id="18435" name="Group 3">
              <a:extLst>
                <a:ext uri="{FF2B5EF4-FFF2-40B4-BE49-F238E27FC236}">
                  <a16:creationId xmlns:a16="http://schemas.microsoft.com/office/drawing/2014/main" id="{034DCA20-0F67-4EB5-89EC-BF04A8218E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320393" cy="4680000"/>
              <a:chOff x="0" y="0"/>
              <a:chExt cx="5320393" cy="4680000"/>
            </a:xfrm>
          </p:grpSpPr>
          <p:grpSp>
            <p:nvGrpSpPr>
              <p:cNvPr id="18468" name="Group 5">
                <a:extLst>
                  <a:ext uri="{FF2B5EF4-FFF2-40B4-BE49-F238E27FC236}">
                    <a16:creationId xmlns:a16="http://schemas.microsoft.com/office/drawing/2014/main" id="{C1FB5691-EFB0-4086-A786-5A61F78E9B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37078" y="1107242"/>
                <a:ext cx="887196" cy="2825421"/>
                <a:chOff x="0" y="0"/>
                <a:chExt cx="887196" cy="2825421"/>
              </a:xfrm>
            </p:grpSpPr>
            <p:grpSp>
              <p:nvGrpSpPr>
                <p:cNvPr id="18491" name="Group 6">
                  <a:extLst>
                    <a:ext uri="{FF2B5EF4-FFF2-40B4-BE49-F238E27FC236}">
                      <a16:creationId xmlns:a16="http://schemas.microsoft.com/office/drawing/2014/main" id="{06342B04-8696-4F03-8FA7-4BE7D724D5A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864000" cy="2825421"/>
                  <a:chOff x="0" y="0"/>
                  <a:chExt cx="864000" cy="2825421"/>
                </a:xfrm>
              </p:grpSpPr>
              <p:sp>
                <p:nvSpPr>
                  <p:cNvPr id="7230" name="椭圆 83">
                    <a:extLst>
                      <a:ext uri="{FF2B5EF4-FFF2-40B4-BE49-F238E27FC236}">
                        <a16:creationId xmlns:a16="http://schemas.microsoft.com/office/drawing/2014/main" id="{B219D8A3-A42C-4362-9AD4-DFDBD1AFAE6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2121" y="2682602"/>
                    <a:ext cx="141324" cy="143272"/>
                  </a:xfrm>
                  <a:prstGeom prst="ellipse">
                    <a:avLst/>
                  </a:prstGeom>
                  <a:noFill/>
                  <a:ln w="38100">
                    <a:solidFill>
                      <a:srgbClr val="8BAB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:a16="http://schemas.microsoft.com/office/drawing/2014/main" xmlns="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:a16="http://schemas.microsoft.com/office/drawing/2014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 eaLnBrk="0" hangingPunct="0">
                      <a:buFont typeface="Arial" charset="0"/>
                      <a:buNone/>
                      <a:defRPr/>
                    </a:pPr>
                    <a:endParaRPr lang="zh-CN" sz="1400">
                      <a:solidFill>
                        <a:srgbClr val="FFFFFF"/>
                      </a:solidFill>
                      <a:latin typeface="宋体" charset="0"/>
                      <a:ea typeface="宋体" charset="0"/>
                      <a:cs typeface="宋体" charset="0"/>
                      <a:sym typeface="宋体" charset="0"/>
                    </a:endParaRPr>
                  </a:p>
                </p:txBody>
              </p:sp>
              <p:sp>
                <p:nvSpPr>
                  <p:cNvPr id="7231" name="直接连接符 84">
                    <a:extLst>
                      <a:ext uri="{FF2B5EF4-FFF2-40B4-BE49-F238E27FC236}">
                        <a16:creationId xmlns:a16="http://schemas.microsoft.com/office/drawing/2014/main" id="{99969FB7-4297-47D2-82A9-3AC48052B8F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2783" y="880905"/>
                    <a:ext cx="0" cy="1801697"/>
                  </a:xfrm>
                  <a:prstGeom prst="line">
                    <a:avLst/>
                  </a:prstGeom>
                  <a:noFill/>
                  <a:ln w="38100">
                    <a:solidFill>
                      <a:srgbClr val="8BAB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:a16="http://schemas.microsoft.com/office/drawing/2014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:a16="http://schemas.microsoft.com/office/drawing/2014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buFont typeface="Arial" charset="0"/>
                      <a:buNone/>
                      <a:defRPr/>
                    </a:pPr>
                    <a:endParaRPr lang="zh-CN" altLang="en-US">
                      <a:latin typeface="Arial" charset="0"/>
                      <a:ea typeface="宋体" charset="0"/>
                      <a:cs typeface="宋体" charset="0"/>
                    </a:endParaRPr>
                  </a:p>
                </p:txBody>
              </p:sp>
              <p:sp>
                <p:nvSpPr>
                  <p:cNvPr id="7232" name="椭圆 86">
                    <a:extLst>
                      <a:ext uri="{FF2B5EF4-FFF2-40B4-BE49-F238E27FC236}">
                        <a16:creationId xmlns:a16="http://schemas.microsoft.com/office/drawing/2014/main" id="{E586626C-65BD-44F9-AE91-936DBEB3AC3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5920" y="54636"/>
                    <a:ext cx="755688" cy="755614"/>
                  </a:xfrm>
                  <a:prstGeom prst="ellipse">
                    <a:avLst/>
                  </a:prstGeom>
                  <a:solidFill>
                    <a:srgbClr val="8BAB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:a16="http://schemas.microsoft.com/office/drawing/2014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:a16="http://schemas.microsoft.com/office/drawing/2014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 eaLnBrk="0" hangingPunct="0">
                      <a:buFont typeface="Arial" charset="0"/>
                      <a:buNone/>
                      <a:defRPr/>
                    </a:pPr>
                    <a:endParaRPr lang="zh-CN" sz="1400">
                      <a:solidFill>
                        <a:srgbClr val="FFFFFF"/>
                      </a:solidFill>
                      <a:latin typeface="宋体" charset="0"/>
                      <a:ea typeface="宋体" charset="0"/>
                      <a:cs typeface="宋体" charset="0"/>
                      <a:sym typeface="宋体" charset="0"/>
                    </a:endParaRPr>
                  </a:p>
                </p:txBody>
              </p:sp>
            </p:grpSp>
            <p:sp>
              <p:nvSpPr>
                <p:cNvPr id="7229" name="文本框 20">
                  <a:extLst>
                    <a:ext uri="{FF2B5EF4-FFF2-40B4-BE49-F238E27FC236}">
                      <a16:creationId xmlns:a16="http://schemas.microsoft.com/office/drawing/2014/main" id="{58593645-9C80-4228-9FF8-D905B9AE6C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9287" y="217535"/>
                  <a:ext cx="798871" cy="45729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:a16="http://schemas.microsoft.com/office/drawing/2014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:a16="http://schemas.microsoft.com/office/drawing/2014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:a16="http://schemas.microsoft.com/office/drawing/2014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buFont typeface="Arial" charset="0"/>
                    <a:buNone/>
                    <a:defRPr/>
                  </a:pPr>
                  <a:r>
                    <a:rPr lang="en-US" altLang="zh-CN">
                      <a:solidFill>
                        <a:schemeClr val="bg1"/>
                      </a:solidFill>
                      <a:latin typeface="Arial Unicode MS" charset="0"/>
                      <a:ea typeface="宋体" charset="0"/>
                      <a:cs typeface="Arial Unicode MS" charset="0"/>
                      <a:sym typeface="Arial Unicode MS" charset="0"/>
                    </a:rPr>
                    <a:t>28%</a:t>
                  </a:r>
                  <a:endParaRPr lang="zh-CN" altLang="en-US">
                    <a:solidFill>
                      <a:schemeClr val="bg1"/>
                    </a:solidFill>
                    <a:latin typeface="Arial Unicode MS" charset="0"/>
                    <a:ea typeface="宋体" charset="0"/>
                    <a:cs typeface="Arial Unicode MS" charset="0"/>
                    <a:sym typeface="Arial Unicode MS" charset="0"/>
                  </a:endParaRPr>
                </a:p>
              </p:txBody>
            </p:sp>
          </p:grpSp>
          <p:sp>
            <p:nvSpPr>
              <p:cNvPr id="7206" name="文本框 29">
                <a:extLst>
                  <a:ext uri="{FF2B5EF4-FFF2-40B4-BE49-F238E27FC236}">
                    <a16:creationId xmlns:a16="http://schemas.microsoft.com/office/drawing/2014/main" id="{A50E2A28-F470-44BC-B935-515B6FE6DB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963653"/>
                <a:ext cx="457338" cy="14072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a16="http://schemas.microsoft.com/office/drawing/2014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0" hangingPunct="0"/>
                <a:r>
                  <a:rPr kumimoji="0" lang="zh-CN" altLang="en-US" sz="1200">
                    <a:solidFill>
                      <a:srgbClr val="59595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Click Enter text</a:t>
                </a:r>
              </a:p>
            </p:txBody>
          </p:sp>
          <p:sp>
            <p:nvSpPr>
              <p:cNvPr id="7207" name="文本框 33">
                <a:extLst>
                  <a:ext uri="{FF2B5EF4-FFF2-40B4-BE49-F238E27FC236}">
                    <a16:creationId xmlns:a16="http://schemas.microsoft.com/office/drawing/2014/main" id="{6D76D526-5097-4A7D-8111-3068262308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271" y="963653"/>
                <a:ext cx="457339" cy="14072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a16="http://schemas.microsoft.com/office/drawing/2014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0" hangingPunct="0"/>
                <a:r>
                  <a:rPr kumimoji="0" lang="zh-CN" altLang="en-US" sz="1200">
                    <a:solidFill>
                      <a:srgbClr val="59595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Click Enter text</a:t>
                </a:r>
              </a:p>
            </p:txBody>
          </p:sp>
          <p:sp>
            <p:nvSpPr>
              <p:cNvPr id="7208" name="文本框 34">
                <a:extLst>
                  <a:ext uri="{FF2B5EF4-FFF2-40B4-BE49-F238E27FC236}">
                    <a16:creationId xmlns:a16="http://schemas.microsoft.com/office/drawing/2014/main" id="{AF3652E9-6D0E-4A7E-A026-9076570C07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543" y="963653"/>
                <a:ext cx="455376" cy="14072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a16="http://schemas.microsoft.com/office/drawing/2014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0" hangingPunct="0"/>
                <a:r>
                  <a:rPr kumimoji="0" lang="zh-CN" altLang="en-US" sz="1200">
                    <a:solidFill>
                      <a:srgbClr val="59595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Click Enter text</a:t>
                </a:r>
              </a:p>
            </p:txBody>
          </p:sp>
          <p:sp>
            <p:nvSpPr>
              <p:cNvPr id="7209" name="文本框 35">
                <a:extLst>
                  <a:ext uri="{FF2B5EF4-FFF2-40B4-BE49-F238E27FC236}">
                    <a16:creationId xmlns:a16="http://schemas.microsoft.com/office/drawing/2014/main" id="{E386051B-9384-4350-8174-459BC20636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5814" y="963653"/>
                <a:ext cx="455376" cy="14072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a16="http://schemas.microsoft.com/office/drawing/2014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0" hangingPunct="0"/>
                <a:r>
                  <a:rPr kumimoji="0" lang="zh-CN" altLang="en-US" sz="1200">
                    <a:solidFill>
                      <a:srgbClr val="59595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Click Enter text</a:t>
                </a:r>
              </a:p>
            </p:txBody>
          </p:sp>
          <p:grpSp>
            <p:nvGrpSpPr>
              <p:cNvPr id="18473" name="Group 19">
                <a:extLst>
                  <a:ext uri="{FF2B5EF4-FFF2-40B4-BE49-F238E27FC236}">
                    <a16:creationId xmlns:a16="http://schemas.microsoft.com/office/drawing/2014/main" id="{3DD6F978-C8F4-4E1B-9B10-256AEC71398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35138" y="1107242"/>
                <a:ext cx="887195" cy="2669309"/>
                <a:chOff x="0" y="0"/>
                <a:chExt cx="887195" cy="2669309"/>
              </a:xfrm>
            </p:grpSpPr>
            <p:sp>
              <p:nvSpPr>
                <p:cNvPr id="7224" name="椭圆 76">
                  <a:extLst>
                    <a:ext uri="{FF2B5EF4-FFF2-40B4-BE49-F238E27FC236}">
                      <a16:creationId xmlns:a16="http://schemas.microsoft.com/office/drawing/2014/main" id="{D4A91DBF-EC94-4C7F-968C-39DBF73A84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1072" y="2527553"/>
                  <a:ext cx="141323" cy="143273"/>
                </a:xfrm>
                <a:prstGeom prst="ellipse">
                  <a:avLst/>
                </a:prstGeom>
                <a:noFill/>
                <a:ln w="38100">
                  <a:solidFill>
                    <a:srgbClr val="A5A5A5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:a16="http://schemas.microsoft.com/office/drawing/2014/main" xmlns="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:a16="http://schemas.microsoft.com/office/drawing/2014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 eaLnBrk="0" hangingPunct="0">
                    <a:buFont typeface="Arial" charset="0"/>
                    <a:buNone/>
                    <a:defRPr/>
                  </a:pPr>
                  <a:endParaRPr lang="zh-CN" sz="1400">
                    <a:solidFill>
                      <a:srgbClr val="FFFFFF"/>
                    </a:solidFill>
                    <a:latin typeface="宋体" charset="0"/>
                    <a:ea typeface="宋体" charset="0"/>
                    <a:cs typeface="宋体" charset="0"/>
                    <a:sym typeface="宋体" charset="0"/>
                  </a:endParaRPr>
                </a:p>
              </p:txBody>
            </p:sp>
            <p:sp>
              <p:nvSpPr>
                <p:cNvPr id="7225" name="直接连接符 77">
                  <a:extLst>
                    <a:ext uri="{FF2B5EF4-FFF2-40B4-BE49-F238E27FC236}">
                      <a16:creationId xmlns:a16="http://schemas.microsoft.com/office/drawing/2014/main" id="{178DEB21-0FA1-45E2-BC1C-02FFF9AB2B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31734" y="865204"/>
                  <a:ext cx="0" cy="1662349"/>
                </a:xfrm>
                <a:prstGeom prst="line">
                  <a:avLst/>
                </a:prstGeom>
                <a:noFill/>
                <a:ln w="38100">
                  <a:solidFill>
                    <a:srgbClr val="A5A5A5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:a16="http://schemas.microsoft.com/office/drawing/2014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:a16="http://schemas.microsoft.com/office/drawing/2014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buFont typeface="Arial" charset="0"/>
                    <a:buNone/>
                    <a:defRPr/>
                  </a:pPr>
                  <a:endParaRPr lang="zh-CN" altLang="en-US">
                    <a:latin typeface="Arial" charset="0"/>
                    <a:ea typeface="宋体" charset="0"/>
                    <a:cs typeface="宋体" charset="0"/>
                  </a:endParaRPr>
                </a:p>
              </p:txBody>
            </p:sp>
            <p:sp>
              <p:nvSpPr>
                <p:cNvPr id="7226" name="椭圆 79">
                  <a:extLst>
                    <a:ext uri="{FF2B5EF4-FFF2-40B4-BE49-F238E27FC236}">
                      <a16:creationId xmlns:a16="http://schemas.microsoft.com/office/drawing/2014/main" id="{45A98E85-A4B2-4F02-B334-C53F85F1C2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871" y="54636"/>
                  <a:ext cx="755689" cy="755614"/>
                </a:xfrm>
                <a:prstGeom prst="ellipse">
                  <a:avLst/>
                </a:prstGeom>
                <a:solidFill>
                  <a:srgbClr val="A5A5A5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:a16="http://schemas.microsoft.com/office/drawing/2014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:a16="http://schemas.microsoft.com/office/drawing/2014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 eaLnBrk="0" hangingPunct="0">
                    <a:buFont typeface="Arial" charset="0"/>
                    <a:buNone/>
                    <a:defRPr/>
                  </a:pPr>
                  <a:endParaRPr lang="zh-CN" sz="1400">
                    <a:solidFill>
                      <a:srgbClr val="FFFFFF"/>
                    </a:solidFill>
                    <a:latin typeface="宋体" charset="0"/>
                    <a:ea typeface="宋体" charset="0"/>
                    <a:cs typeface="宋体" charset="0"/>
                    <a:sym typeface="宋体" charset="0"/>
                  </a:endParaRPr>
                </a:p>
              </p:txBody>
            </p:sp>
            <p:sp>
              <p:nvSpPr>
                <p:cNvPr id="7227" name="文本框 38">
                  <a:extLst>
                    <a:ext uri="{FF2B5EF4-FFF2-40B4-BE49-F238E27FC236}">
                      <a16:creationId xmlns:a16="http://schemas.microsoft.com/office/drawing/2014/main" id="{C3116DB4-97CC-4185-9739-4B6E2F4149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240" y="217535"/>
                  <a:ext cx="798870" cy="45729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:a16="http://schemas.microsoft.com/office/drawing/2014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:a16="http://schemas.microsoft.com/office/drawing/2014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:a16="http://schemas.microsoft.com/office/drawing/2014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buFont typeface="Arial" charset="0"/>
                    <a:buNone/>
                    <a:defRPr/>
                  </a:pPr>
                  <a:r>
                    <a:rPr lang="en-US" altLang="zh-CN">
                      <a:solidFill>
                        <a:schemeClr val="bg1"/>
                      </a:solidFill>
                      <a:latin typeface="Arial Unicode MS" charset="0"/>
                      <a:ea typeface="宋体" charset="0"/>
                      <a:cs typeface="Arial Unicode MS" charset="0"/>
                      <a:sym typeface="Arial Unicode MS" charset="0"/>
                    </a:rPr>
                    <a:t>38%</a:t>
                  </a:r>
                  <a:endParaRPr lang="zh-CN" altLang="en-US">
                    <a:solidFill>
                      <a:schemeClr val="bg1"/>
                    </a:solidFill>
                    <a:latin typeface="Arial Unicode MS" charset="0"/>
                    <a:ea typeface="宋体" charset="0"/>
                    <a:cs typeface="Arial Unicode MS" charset="0"/>
                    <a:sym typeface="Arial Unicode MS" charset="0"/>
                  </a:endParaRPr>
                </a:p>
              </p:txBody>
            </p:sp>
          </p:grpSp>
          <p:grpSp>
            <p:nvGrpSpPr>
              <p:cNvPr id="18474" name="Group 25">
                <a:extLst>
                  <a:ext uri="{FF2B5EF4-FFF2-40B4-BE49-F238E27FC236}">
                    <a16:creationId xmlns:a16="http://schemas.microsoft.com/office/drawing/2014/main" id="{266F0627-DCFD-4713-B38B-894C5D7283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33198" y="1107242"/>
                <a:ext cx="887195" cy="1726898"/>
                <a:chOff x="0" y="0"/>
                <a:chExt cx="887195" cy="1726898"/>
              </a:xfrm>
            </p:grpSpPr>
            <p:grpSp>
              <p:nvGrpSpPr>
                <p:cNvPr id="18482" name="Group 26">
                  <a:extLst>
                    <a:ext uri="{FF2B5EF4-FFF2-40B4-BE49-F238E27FC236}">
                      <a16:creationId xmlns:a16="http://schemas.microsoft.com/office/drawing/2014/main" id="{D7ADE03B-47B1-4C67-AB50-A1C0E19C624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864000" cy="1726898"/>
                  <a:chOff x="0" y="0"/>
                  <a:chExt cx="864000" cy="1726898"/>
                </a:xfrm>
              </p:grpSpPr>
              <p:sp>
                <p:nvSpPr>
                  <p:cNvPr id="7221" name="椭圆 72">
                    <a:extLst>
                      <a:ext uri="{FF2B5EF4-FFF2-40B4-BE49-F238E27FC236}">
                        <a16:creationId xmlns:a16="http://schemas.microsoft.com/office/drawing/2014/main" id="{8FE0802C-D9E5-4E6B-AF25-6B1166374C6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1987" y="1583528"/>
                    <a:ext cx="141324" cy="143272"/>
                  </a:xfrm>
                  <a:prstGeom prst="ellipse">
                    <a:avLst/>
                  </a:prstGeom>
                  <a:noFill/>
                  <a:ln w="38100">
                    <a:solidFill>
                      <a:srgbClr val="66666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:a16="http://schemas.microsoft.com/office/drawing/2014/main" xmlns="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:a16="http://schemas.microsoft.com/office/drawing/2014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 eaLnBrk="0" hangingPunct="0">
                      <a:buFont typeface="Arial" charset="0"/>
                      <a:buNone/>
                      <a:defRPr/>
                    </a:pPr>
                    <a:endParaRPr lang="zh-CN" sz="1400">
                      <a:solidFill>
                        <a:srgbClr val="FFFFFF"/>
                      </a:solidFill>
                      <a:latin typeface="宋体" charset="0"/>
                      <a:ea typeface="宋体" charset="0"/>
                      <a:cs typeface="宋体" charset="0"/>
                      <a:sym typeface="宋体" charset="0"/>
                    </a:endParaRPr>
                  </a:p>
                </p:txBody>
              </p:sp>
              <p:sp>
                <p:nvSpPr>
                  <p:cNvPr id="7222" name="直接连接符 73">
                    <a:extLst>
                      <a:ext uri="{FF2B5EF4-FFF2-40B4-BE49-F238E27FC236}">
                        <a16:creationId xmlns:a16="http://schemas.microsoft.com/office/drawing/2014/main" id="{BDA92C40-870F-4969-9816-93266EA9748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2649" y="863241"/>
                    <a:ext cx="0" cy="720287"/>
                  </a:xfrm>
                  <a:prstGeom prst="line">
                    <a:avLst/>
                  </a:prstGeom>
                  <a:noFill/>
                  <a:ln w="38100">
                    <a:solidFill>
                      <a:srgbClr val="66666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:a16="http://schemas.microsoft.com/office/drawing/2014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:a16="http://schemas.microsoft.com/office/drawing/2014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buFont typeface="Arial" charset="0"/>
                      <a:buNone/>
                      <a:defRPr/>
                    </a:pPr>
                    <a:endParaRPr lang="zh-CN" altLang="en-US">
                      <a:latin typeface="Arial" charset="0"/>
                      <a:ea typeface="宋体" charset="0"/>
                      <a:cs typeface="宋体" charset="0"/>
                    </a:endParaRPr>
                  </a:p>
                </p:txBody>
              </p:sp>
              <p:sp>
                <p:nvSpPr>
                  <p:cNvPr id="7223" name="椭圆 75">
                    <a:extLst>
                      <a:ext uri="{FF2B5EF4-FFF2-40B4-BE49-F238E27FC236}">
                        <a16:creationId xmlns:a16="http://schemas.microsoft.com/office/drawing/2014/main" id="{1C9AE667-68C0-4F93-95A2-83DF394C1D4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5786" y="54636"/>
                    <a:ext cx="755689" cy="755614"/>
                  </a:xfrm>
                  <a:prstGeom prst="ellipse">
                    <a:avLst/>
                  </a:prstGeom>
                  <a:solidFill>
                    <a:srgbClr val="666666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:a16="http://schemas.microsoft.com/office/drawing/2014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:a16="http://schemas.microsoft.com/office/drawing/2014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 eaLnBrk="0" hangingPunct="0">
                      <a:buFont typeface="Arial" charset="0"/>
                      <a:buNone/>
                      <a:defRPr/>
                    </a:pPr>
                    <a:endParaRPr lang="zh-CN" sz="1400">
                      <a:solidFill>
                        <a:srgbClr val="FFFFFF"/>
                      </a:solidFill>
                      <a:latin typeface="宋体" charset="0"/>
                      <a:ea typeface="宋体" charset="0"/>
                      <a:cs typeface="宋体" charset="0"/>
                      <a:sym typeface="宋体" charset="0"/>
                    </a:endParaRPr>
                  </a:p>
                </p:txBody>
              </p:sp>
            </p:grpSp>
            <p:sp>
              <p:nvSpPr>
                <p:cNvPr id="7220" name="文本框 45">
                  <a:extLst>
                    <a:ext uri="{FF2B5EF4-FFF2-40B4-BE49-F238E27FC236}">
                      <a16:creationId xmlns:a16="http://schemas.microsoft.com/office/drawing/2014/main" id="{A311BDEE-E9A8-4B5F-A406-BDABD0C2D0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9155" y="217535"/>
                  <a:ext cx="798870" cy="45729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:a16="http://schemas.microsoft.com/office/drawing/2014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:a16="http://schemas.microsoft.com/office/drawing/2014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:a16="http://schemas.microsoft.com/office/drawing/2014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buFont typeface="Arial" charset="0"/>
                    <a:buNone/>
                    <a:defRPr/>
                  </a:pPr>
                  <a:r>
                    <a:rPr lang="en-US" altLang="zh-CN">
                      <a:solidFill>
                        <a:schemeClr val="bg1"/>
                      </a:solidFill>
                      <a:latin typeface="Arial Unicode MS" charset="0"/>
                      <a:ea typeface="宋体" charset="0"/>
                      <a:cs typeface="Arial Unicode MS" charset="0"/>
                      <a:sym typeface="Arial Unicode MS" charset="0"/>
                    </a:rPr>
                    <a:t>46%</a:t>
                  </a:r>
                  <a:endParaRPr lang="zh-CN" altLang="en-US">
                    <a:solidFill>
                      <a:schemeClr val="bg1"/>
                    </a:solidFill>
                    <a:latin typeface="Arial Unicode MS" charset="0"/>
                    <a:ea typeface="宋体" charset="0"/>
                    <a:cs typeface="Arial Unicode MS" charset="0"/>
                    <a:sym typeface="Arial Unicode MS" charset="0"/>
                  </a:endParaRPr>
                </a:p>
              </p:txBody>
            </p:sp>
          </p:grpSp>
          <p:grpSp>
            <p:nvGrpSpPr>
              <p:cNvPr id="18475" name="Group 32">
                <a:extLst>
                  <a:ext uri="{FF2B5EF4-FFF2-40B4-BE49-F238E27FC236}">
                    <a16:creationId xmlns:a16="http://schemas.microsoft.com/office/drawing/2014/main" id="{57A4DFA2-408A-4A1E-AEF8-90E1B798559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39018" y="1107242"/>
                <a:ext cx="864000" cy="2321897"/>
                <a:chOff x="0" y="0"/>
                <a:chExt cx="864000" cy="2321897"/>
              </a:xfrm>
            </p:grpSpPr>
            <p:grpSp>
              <p:nvGrpSpPr>
                <p:cNvPr id="18477" name="Group 33">
                  <a:extLst>
                    <a:ext uri="{FF2B5EF4-FFF2-40B4-BE49-F238E27FC236}">
                      <a16:creationId xmlns:a16="http://schemas.microsoft.com/office/drawing/2014/main" id="{192D1D00-AC66-4ADE-A385-6FB005FFC2A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864000" cy="2321897"/>
                  <a:chOff x="0" y="0"/>
                  <a:chExt cx="864000" cy="2321897"/>
                </a:xfrm>
              </p:grpSpPr>
              <p:sp>
                <p:nvSpPr>
                  <p:cNvPr id="7216" name="椭圆 66">
                    <a:extLst>
                      <a:ext uri="{FF2B5EF4-FFF2-40B4-BE49-F238E27FC236}">
                        <a16:creationId xmlns:a16="http://schemas.microsoft.com/office/drawing/2014/main" id="{5808DD7C-E59D-4388-A62A-57E5CA136BF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3043" y="2180167"/>
                    <a:ext cx="143287" cy="143272"/>
                  </a:xfrm>
                  <a:prstGeom prst="ellipse">
                    <a:avLst/>
                  </a:prstGeom>
                  <a:noFill/>
                  <a:ln w="38100">
                    <a:solidFill>
                      <a:srgbClr val="FF9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:a16="http://schemas.microsoft.com/office/drawing/2014/main" xmlns="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:a16="http://schemas.microsoft.com/office/drawing/2014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 eaLnBrk="0" hangingPunct="0">
                      <a:buFont typeface="Arial" charset="0"/>
                      <a:buNone/>
                      <a:defRPr/>
                    </a:pPr>
                    <a:endParaRPr lang="zh-CN" sz="1400">
                      <a:solidFill>
                        <a:srgbClr val="FFFFFF"/>
                      </a:solidFill>
                      <a:latin typeface="宋体" charset="0"/>
                      <a:ea typeface="宋体" charset="0"/>
                      <a:cs typeface="宋体" charset="0"/>
                      <a:sym typeface="宋体" charset="0"/>
                    </a:endParaRPr>
                  </a:p>
                </p:txBody>
              </p:sp>
              <p:sp>
                <p:nvSpPr>
                  <p:cNvPr id="7217" name="直接连接符 67">
                    <a:extLst>
                      <a:ext uri="{FF2B5EF4-FFF2-40B4-BE49-F238E27FC236}">
                        <a16:creationId xmlns:a16="http://schemas.microsoft.com/office/drawing/2014/main" id="{53024498-5A9C-4707-87A9-652519364BE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1869" y="865204"/>
                    <a:ext cx="0" cy="1079448"/>
                  </a:xfrm>
                  <a:prstGeom prst="line">
                    <a:avLst/>
                  </a:prstGeom>
                  <a:noFill/>
                  <a:ln w="38100">
                    <a:solidFill>
                      <a:srgbClr val="FF9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:a16="http://schemas.microsoft.com/office/drawing/2014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:a16="http://schemas.microsoft.com/office/drawing/2014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buFont typeface="Arial" charset="0"/>
                      <a:buNone/>
                      <a:defRPr/>
                    </a:pPr>
                    <a:endParaRPr lang="zh-CN" altLang="en-US">
                      <a:latin typeface="Arial" charset="0"/>
                      <a:ea typeface="宋体" charset="0"/>
                      <a:cs typeface="宋体" charset="0"/>
                    </a:endParaRPr>
                  </a:p>
                </p:txBody>
              </p:sp>
              <p:sp>
                <p:nvSpPr>
                  <p:cNvPr id="7218" name="椭圆 69">
                    <a:extLst>
                      <a:ext uri="{FF2B5EF4-FFF2-40B4-BE49-F238E27FC236}">
                        <a16:creationId xmlns:a16="http://schemas.microsoft.com/office/drawing/2014/main" id="{B3D130B0-AEC6-4924-9642-A8DE02FD70A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5006" y="54636"/>
                    <a:ext cx="755688" cy="755614"/>
                  </a:xfrm>
                  <a:prstGeom prst="ellipse">
                    <a:avLst/>
                  </a:prstGeom>
                  <a:solidFill>
                    <a:srgbClr val="FF93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:a16="http://schemas.microsoft.com/office/drawing/2014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:a16="http://schemas.microsoft.com/office/drawing/2014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 eaLnBrk="0" hangingPunct="0">
                      <a:buFont typeface="Arial" charset="0"/>
                      <a:buNone/>
                      <a:defRPr/>
                    </a:pPr>
                    <a:endParaRPr lang="zh-CN" sz="1400">
                      <a:solidFill>
                        <a:srgbClr val="FFFFFF"/>
                      </a:solidFill>
                      <a:latin typeface="宋体" charset="0"/>
                      <a:ea typeface="宋体" charset="0"/>
                      <a:cs typeface="宋体" charset="0"/>
                      <a:sym typeface="宋体" charset="0"/>
                    </a:endParaRPr>
                  </a:p>
                </p:txBody>
              </p:sp>
            </p:grpSp>
            <p:sp>
              <p:nvSpPr>
                <p:cNvPr id="7215" name="文本框 52">
                  <a:extLst>
                    <a:ext uri="{FF2B5EF4-FFF2-40B4-BE49-F238E27FC236}">
                      <a16:creationId xmlns:a16="http://schemas.microsoft.com/office/drawing/2014/main" id="{1D10D5B2-1FEC-4729-B01E-ED2263B43C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374" y="217535"/>
                  <a:ext cx="639882" cy="45729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:a16="http://schemas.microsoft.com/office/drawing/2014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:a16="http://schemas.microsoft.com/office/drawing/2014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:a16="http://schemas.microsoft.com/office/drawing/2014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buFont typeface="Arial" charset="0"/>
                    <a:buNone/>
                    <a:defRPr/>
                  </a:pPr>
                  <a:r>
                    <a:rPr lang="en-US" altLang="zh-CN">
                      <a:solidFill>
                        <a:schemeClr val="bg1"/>
                      </a:solidFill>
                      <a:latin typeface="Arial Unicode MS" charset="0"/>
                      <a:ea typeface="宋体" charset="0"/>
                      <a:cs typeface="Arial Unicode MS" charset="0"/>
                      <a:sym typeface="Arial Unicode MS" charset="0"/>
                    </a:rPr>
                    <a:t>9%</a:t>
                  </a:r>
                  <a:endParaRPr lang="zh-CN" altLang="en-US">
                    <a:solidFill>
                      <a:schemeClr val="bg1"/>
                    </a:solidFill>
                    <a:latin typeface="Arial Unicode MS" charset="0"/>
                    <a:ea typeface="宋体" charset="0"/>
                    <a:cs typeface="Arial Unicode MS" charset="0"/>
                    <a:sym typeface="Arial Unicode MS" charset="0"/>
                  </a:endParaRPr>
                </a:p>
              </p:txBody>
            </p:sp>
          </p:grpSp>
          <p:sp>
            <p:nvSpPr>
              <p:cNvPr id="7213" name="直接连接符 63">
                <a:extLst>
                  <a:ext uri="{FF2B5EF4-FFF2-40B4-BE49-F238E27FC236}">
                    <a16:creationId xmlns:a16="http://schemas.microsoft.com/office/drawing/2014/main" id="{F463535F-2A00-4EBB-A87F-3C6EEC7F79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15719" y="3034230"/>
                <a:ext cx="263019" cy="272807"/>
              </a:xfrm>
              <a:prstGeom prst="line">
                <a:avLst/>
              </a:prstGeom>
              <a:noFill/>
              <a:ln w="38100">
                <a:solidFill>
                  <a:srgbClr val="FF9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:a16="http://schemas.microsoft.com/office/drawing/2014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:a16="http://schemas.microsoft.com/office/drawing/2014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buFont typeface="Arial" charset="0"/>
                  <a:buNone/>
                  <a:defRPr/>
                </a:pPr>
                <a:endParaRPr lang="zh-CN" altLang="en-US">
                  <a:latin typeface="Arial" charset="0"/>
                  <a:ea typeface="宋体" charset="0"/>
                  <a:cs typeface="宋体" charset="0"/>
                </a:endParaRPr>
              </a:p>
            </p:txBody>
          </p:sp>
        </p:grpSp>
        <p:grpSp>
          <p:nvGrpSpPr>
            <p:cNvPr id="18436" name="Group 40">
              <a:extLst>
                <a:ext uri="{FF2B5EF4-FFF2-40B4-BE49-F238E27FC236}">
                  <a16:creationId xmlns:a16="http://schemas.microsoft.com/office/drawing/2014/main" id="{AB3C27C9-D9FA-4045-BAB5-EA9634DABD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47709" y="1054369"/>
              <a:ext cx="2579242" cy="1442756"/>
              <a:chOff x="0" y="0"/>
              <a:chExt cx="2579242" cy="1442756"/>
            </a:xfrm>
          </p:grpSpPr>
          <p:sp>
            <p:nvSpPr>
              <p:cNvPr id="18455" name="任意多边形 88">
                <a:extLst>
                  <a:ext uri="{FF2B5EF4-FFF2-40B4-BE49-F238E27FC236}">
                    <a16:creationId xmlns:a16="http://schemas.microsoft.com/office/drawing/2014/main" id="{C5B8D804-201F-4DE4-A474-69FC481FD6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9557" y="7837"/>
                <a:ext cx="139685" cy="680005"/>
              </a:xfrm>
              <a:custGeom>
                <a:avLst/>
                <a:gdLst>
                  <a:gd name="T0" fmla="*/ 68388 w 139685"/>
                  <a:gd name="T1" fmla="*/ 117634 h 680005"/>
                  <a:gd name="T2" fmla="*/ 125060 w 139685"/>
                  <a:gd name="T3" fmla="*/ 117634 h 680005"/>
                  <a:gd name="T4" fmla="*/ 139685 w 139685"/>
                  <a:gd name="T5" fmla="*/ 117634 h 680005"/>
                  <a:gd name="T6" fmla="*/ 139685 w 139685"/>
                  <a:gd name="T7" fmla="*/ 402472 h 680005"/>
                  <a:gd name="T8" fmla="*/ 139523 w 139685"/>
                  <a:gd name="T9" fmla="*/ 402472 h 680005"/>
                  <a:gd name="T10" fmla="*/ 124564 w 139685"/>
                  <a:gd name="T11" fmla="*/ 402472 h 680005"/>
                  <a:gd name="T12" fmla="*/ 124564 w 139685"/>
                  <a:gd name="T13" fmla="*/ 648357 h 680005"/>
                  <a:gd name="T14" fmla="*/ 95254 w 139685"/>
                  <a:gd name="T15" fmla="*/ 680005 h 680005"/>
                  <a:gd name="T16" fmla="*/ 63503 w 139685"/>
                  <a:gd name="T17" fmla="*/ 648357 h 680005"/>
                  <a:gd name="T18" fmla="*/ 63503 w 139685"/>
                  <a:gd name="T19" fmla="*/ 370823 h 680005"/>
                  <a:gd name="T20" fmla="*/ 63503 w 139685"/>
                  <a:gd name="T21" fmla="*/ 363519 h 680005"/>
                  <a:gd name="T22" fmla="*/ 63503 w 139685"/>
                  <a:gd name="T23" fmla="*/ 210145 h 680005"/>
                  <a:gd name="T24" fmla="*/ 43963 w 139685"/>
                  <a:gd name="T25" fmla="*/ 210145 h 680005"/>
                  <a:gd name="T26" fmla="*/ 43963 w 139685"/>
                  <a:gd name="T27" fmla="*/ 370823 h 680005"/>
                  <a:gd name="T28" fmla="*/ 21982 w 139685"/>
                  <a:gd name="T29" fmla="*/ 392733 h 680005"/>
                  <a:gd name="T30" fmla="*/ 0 w 139685"/>
                  <a:gd name="T31" fmla="*/ 370823 h 680005"/>
                  <a:gd name="T32" fmla="*/ 0 w 139685"/>
                  <a:gd name="T33" fmla="*/ 183366 h 680005"/>
                  <a:gd name="T34" fmla="*/ 0 w 139685"/>
                  <a:gd name="T35" fmla="*/ 176062 h 680005"/>
                  <a:gd name="T36" fmla="*/ 0 w 139685"/>
                  <a:gd name="T37" fmla="*/ 173627 h 680005"/>
                  <a:gd name="T38" fmla="*/ 68388 w 139685"/>
                  <a:gd name="T39" fmla="*/ 117634 h 680005"/>
                  <a:gd name="T40" fmla="*/ 134144 w 139685"/>
                  <a:gd name="T41" fmla="*/ 0 h 680005"/>
                  <a:gd name="T42" fmla="*/ 139685 w 139685"/>
                  <a:gd name="T43" fmla="*/ 2295 h 680005"/>
                  <a:gd name="T44" fmla="*/ 139685 w 139685"/>
                  <a:gd name="T45" fmla="*/ 105020 h 680005"/>
                  <a:gd name="T46" fmla="*/ 134144 w 139685"/>
                  <a:gd name="T47" fmla="*/ 107315 h 680005"/>
                  <a:gd name="T48" fmla="*/ 80486 w 139685"/>
                  <a:gd name="T49" fmla="*/ 53658 h 680005"/>
                  <a:gd name="T50" fmla="*/ 134144 w 139685"/>
                  <a:gd name="T51" fmla="*/ 0 h 68000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39685"/>
                  <a:gd name="T79" fmla="*/ 0 h 680005"/>
                  <a:gd name="T80" fmla="*/ 139685 w 139685"/>
                  <a:gd name="T81" fmla="*/ 680005 h 68000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39685" h="680005">
                    <a:moveTo>
                      <a:pt x="68388" y="117634"/>
                    </a:moveTo>
                    <a:cubicBezTo>
                      <a:pt x="68388" y="117634"/>
                      <a:pt x="68388" y="117634"/>
                      <a:pt x="125060" y="117634"/>
                    </a:cubicBezTo>
                    <a:lnTo>
                      <a:pt x="139685" y="117634"/>
                    </a:lnTo>
                    <a:lnTo>
                      <a:pt x="139685" y="402472"/>
                    </a:lnTo>
                    <a:lnTo>
                      <a:pt x="139523" y="402472"/>
                    </a:lnTo>
                    <a:cubicBezTo>
                      <a:pt x="137386" y="402472"/>
                      <a:pt x="133112" y="402472"/>
                      <a:pt x="124564" y="402472"/>
                    </a:cubicBezTo>
                    <a:cubicBezTo>
                      <a:pt x="124564" y="402472"/>
                      <a:pt x="124564" y="402472"/>
                      <a:pt x="124564" y="648357"/>
                    </a:cubicBezTo>
                    <a:cubicBezTo>
                      <a:pt x="124564" y="665398"/>
                      <a:pt x="112351" y="680005"/>
                      <a:pt x="95254" y="680005"/>
                    </a:cubicBezTo>
                    <a:cubicBezTo>
                      <a:pt x="78157" y="680005"/>
                      <a:pt x="63503" y="665398"/>
                      <a:pt x="63503" y="648357"/>
                    </a:cubicBezTo>
                    <a:cubicBezTo>
                      <a:pt x="63503" y="648357"/>
                      <a:pt x="63503" y="648357"/>
                      <a:pt x="63503" y="370823"/>
                    </a:cubicBezTo>
                    <a:cubicBezTo>
                      <a:pt x="63503" y="368388"/>
                      <a:pt x="63503" y="365954"/>
                      <a:pt x="63503" y="363519"/>
                    </a:cubicBezTo>
                    <a:cubicBezTo>
                      <a:pt x="63503" y="363519"/>
                      <a:pt x="63503" y="363519"/>
                      <a:pt x="63503" y="210145"/>
                    </a:cubicBezTo>
                    <a:cubicBezTo>
                      <a:pt x="63503" y="210145"/>
                      <a:pt x="63503" y="210145"/>
                      <a:pt x="43963" y="210145"/>
                    </a:cubicBezTo>
                    <a:cubicBezTo>
                      <a:pt x="43963" y="210145"/>
                      <a:pt x="43963" y="210145"/>
                      <a:pt x="43963" y="370823"/>
                    </a:cubicBezTo>
                    <a:cubicBezTo>
                      <a:pt x="43963" y="382996"/>
                      <a:pt x="34194" y="392733"/>
                      <a:pt x="21982" y="392733"/>
                    </a:cubicBezTo>
                    <a:cubicBezTo>
                      <a:pt x="9770" y="392733"/>
                      <a:pt x="0" y="382996"/>
                      <a:pt x="0" y="370823"/>
                    </a:cubicBezTo>
                    <a:cubicBezTo>
                      <a:pt x="0" y="370823"/>
                      <a:pt x="0" y="370823"/>
                      <a:pt x="0" y="183366"/>
                    </a:cubicBezTo>
                    <a:cubicBezTo>
                      <a:pt x="0" y="183366"/>
                      <a:pt x="0" y="183366"/>
                      <a:pt x="0" y="176062"/>
                    </a:cubicBezTo>
                    <a:cubicBezTo>
                      <a:pt x="0" y="176062"/>
                      <a:pt x="0" y="176062"/>
                      <a:pt x="0" y="173627"/>
                    </a:cubicBezTo>
                    <a:cubicBezTo>
                      <a:pt x="0" y="159021"/>
                      <a:pt x="19539" y="120069"/>
                      <a:pt x="68388" y="117634"/>
                    </a:cubicBezTo>
                    <a:close/>
                    <a:moveTo>
                      <a:pt x="134144" y="0"/>
                    </a:moveTo>
                    <a:lnTo>
                      <a:pt x="139685" y="2295"/>
                    </a:lnTo>
                    <a:lnTo>
                      <a:pt x="139685" y="105020"/>
                    </a:lnTo>
                    <a:lnTo>
                      <a:pt x="134144" y="107315"/>
                    </a:lnTo>
                    <a:cubicBezTo>
                      <a:pt x="104510" y="107315"/>
                      <a:pt x="80486" y="83292"/>
                      <a:pt x="80486" y="53658"/>
                    </a:cubicBezTo>
                    <a:cubicBezTo>
                      <a:pt x="80486" y="24023"/>
                      <a:pt x="104510" y="0"/>
                      <a:pt x="134144" y="0"/>
                    </a:cubicBezTo>
                    <a:close/>
                  </a:path>
                </a:pathLst>
              </a:custGeom>
              <a:solidFill>
                <a:srgbClr val="8BAB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56" name="任意多边形 89">
                <a:extLst>
                  <a:ext uri="{FF2B5EF4-FFF2-40B4-BE49-F238E27FC236}">
                    <a16:creationId xmlns:a16="http://schemas.microsoft.com/office/drawing/2014/main" id="{486FD83D-AAB4-4D89-825E-3213EE2F49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64" y="0"/>
                <a:ext cx="266224" cy="680005"/>
              </a:xfrm>
              <a:custGeom>
                <a:avLst/>
                <a:gdLst>
                  <a:gd name="T0" fmla="*/ 44452 w 409575"/>
                  <a:gd name="T1" fmla="*/ 76462 h 1046162"/>
                  <a:gd name="T2" fmla="*/ 131769 w 409575"/>
                  <a:gd name="T3" fmla="*/ 76462 h 1046162"/>
                  <a:gd name="T4" fmla="*/ 173046 w 409575"/>
                  <a:gd name="T5" fmla="*/ 111275 h 1046162"/>
                  <a:gd name="T6" fmla="*/ 173046 w 409575"/>
                  <a:gd name="T7" fmla="*/ 114440 h 1046162"/>
                  <a:gd name="T8" fmla="*/ 173046 w 409575"/>
                  <a:gd name="T9" fmla="*/ 119188 h 1046162"/>
                  <a:gd name="T10" fmla="*/ 173046 w 409575"/>
                  <a:gd name="T11" fmla="*/ 241035 h 1046162"/>
                  <a:gd name="T12" fmla="*/ 158757 w 409575"/>
                  <a:gd name="T13" fmla="*/ 255276 h 1046162"/>
                  <a:gd name="T14" fmla="*/ 142882 w 409575"/>
                  <a:gd name="T15" fmla="*/ 241035 h 1046162"/>
                  <a:gd name="T16" fmla="*/ 142882 w 409575"/>
                  <a:gd name="T17" fmla="*/ 136594 h 1046162"/>
                  <a:gd name="T18" fmla="*/ 131769 w 409575"/>
                  <a:gd name="T19" fmla="*/ 136594 h 1046162"/>
                  <a:gd name="T20" fmla="*/ 131769 w 409575"/>
                  <a:gd name="T21" fmla="*/ 236287 h 1046162"/>
                  <a:gd name="T22" fmla="*/ 131769 w 409575"/>
                  <a:gd name="T23" fmla="*/ 421432 h 1046162"/>
                  <a:gd name="T24" fmla="*/ 111131 w 409575"/>
                  <a:gd name="T25" fmla="*/ 442003 h 1046162"/>
                  <a:gd name="T26" fmla="*/ 92079 w 409575"/>
                  <a:gd name="T27" fmla="*/ 421432 h 1046162"/>
                  <a:gd name="T28" fmla="*/ 92079 w 409575"/>
                  <a:gd name="T29" fmla="*/ 261606 h 1046162"/>
                  <a:gd name="T30" fmla="*/ 80967 w 409575"/>
                  <a:gd name="T31" fmla="*/ 261606 h 1046162"/>
                  <a:gd name="T32" fmla="*/ 80967 w 409575"/>
                  <a:gd name="T33" fmla="*/ 421432 h 1046162"/>
                  <a:gd name="T34" fmla="*/ 61915 w 409575"/>
                  <a:gd name="T35" fmla="*/ 442003 h 1046162"/>
                  <a:gd name="T36" fmla="*/ 41277 w 409575"/>
                  <a:gd name="T37" fmla="*/ 421432 h 1046162"/>
                  <a:gd name="T38" fmla="*/ 41277 w 409575"/>
                  <a:gd name="T39" fmla="*/ 241035 h 1046162"/>
                  <a:gd name="T40" fmla="*/ 41277 w 409575"/>
                  <a:gd name="T41" fmla="*/ 236287 h 1046162"/>
                  <a:gd name="T42" fmla="*/ 41277 w 409575"/>
                  <a:gd name="T43" fmla="*/ 136594 h 1046162"/>
                  <a:gd name="T44" fmla="*/ 28576 w 409575"/>
                  <a:gd name="T45" fmla="*/ 136594 h 1046162"/>
                  <a:gd name="T46" fmla="*/ 28576 w 409575"/>
                  <a:gd name="T47" fmla="*/ 241035 h 1046162"/>
                  <a:gd name="T48" fmla="*/ 14288 w 409575"/>
                  <a:gd name="T49" fmla="*/ 255276 h 1046162"/>
                  <a:gd name="T50" fmla="*/ 0 w 409575"/>
                  <a:gd name="T51" fmla="*/ 241035 h 1046162"/>
                  <a:gd name="T52" fmla="*/ 0 w 409575"/>
                  <a:gd name="T53" fmla="*/ 119188 h 1046162"/>
                  <a:gd name="T54" fmla="*/ 0 w 409575"/>
                  <a:gd name="T55" fmla="*/ 114440 h 1046162"/>
                  <a:gd name="T56" fmla="*/ 0 w 409575"/>
                  <a:gd name="T57" fmla="*/ 112858 h 1046162"/>
                  <a:gd name="T58" fmla="*/ 44452 w 409575"/>
                  <a:gd name="T59" fmla="*/ 76462 h 1046162"/>
                  <a:gd name="T60" fmla="*/ 87194 w 409575"/>
                  <a:gd name="T61" fmla="*/ 0 h 1046162"/>
                  <a:gd name="T62" fmla="*/ 122071 w 409575"/>
                  <a:gd name="T63" fmla="*/ 34877 h 1046162"/>
                  <a:gd name="T64" fmla="*/ 87194 w 409575"/>
                  <a:gd name="T65" fmla="*/ 69755 h 1046162"/>
                  <a:gd name="T66" fmla="*/ 52316 w 409575"/>
                  <a:gd name="T67" fmla="*/ 34877 h 1046162"/>
                  <a:gd name="T68" fmla="*/ 87194 w 409575"/>
                  <a:gd name="T69" fmla="*/ 0 h 104616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09575"/>
                  <a:gd name="T106" fmla="*/ 0 h 1046162"/>
                  <a:gd name="T107" fmla="*/ 409575 w 409575"/>
                  <a:gd name="T108" fmla="*/ 1046162 h 104616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09575" h="1046162">
                    <a:moveTo>
                      <a:pt x="105212" y="180975"/>
                    </a:moveTo>
                    <a:cubicBezTo>
                      <a:pt x="105212" y="180975"/>
                      <a:pt x="105212" y="180975"/>
                      <a:pt x="311878" y="180975"/>
                    </a:cubicBezTo>
                    <a:cubicBezTo>
                      <a:pt x="375757" y="180975"/>
                      <a:pt x="409575" y="237156"/>
                      <a:pt x="409575" y="263374"/>
                    </a:cubicBezTo>
                    <a:cubicBezTo>
                      <a:pt x="409575" y="263374"/>
                      <a:pt x="409575" y="263374"/>
                      <a:pt x="409575" y="270865"/>
                    </a:cubicBezTo>
                    <a:cubicBezTo>
                      <a:pt x="409575" y="270865"/>
                      <a:pt x="409575" y="270865"/>
                      <a:pt x="409575" y="282101"/>
                    </a:cubicBezTo>
                    <a:cubicBezTo>
                      <a:pt x="409575" y="282101"/>
                      <a:pt x="409575" y="282101"/>
                      <a:pt x="409575" y="570497"/>
                    </a:cubicBezTo>
                    <a:cubicBezTo>
                      <a:pt x="409575" y="589224"/>
                      <a:pt x="394545" y="604205"/>
                      <a:pt x="375757" y="604205"/>
                    </a:cubicBezTo>
                    <a:cubicBezTo>
                      <a:pt x="353212" y="604205"/>
                      <a:pt x="338181" y="589224"/>
                      <a:pt x="338181" y="570497"/>
                    </a:cubicBezTo>
                    <a:cubicBezTo>
                      <a:pt x="338181" y="570497"/>
                      <a:pt x="338181" y="570497"/>
                      <a:pt x="338181" y="323300"/>
                    </a:cubicBezTo>
                    <a:cubicBezTo>
                      <a:pt x="338181" y="323300"/>
                      <a:pt x="338181" y="323300"/>
                      <a:pt x="311878" y="323300"/>
                    </a:cubicBezTo>
                    <a:cubicBezTo>
                      <a:pt x="311878" y="323300"/>
                      <a:pt x="311878" y="323300"/>
                      <a:pt x="311878" y="559260"/>
                    </a:cubicBezTo>
                    <a:cubicBezTo>
                      <a:pt x="311878" y="559260"/>
                      <a:pt x="311878" y="559260"/>
                      <a:pt x="311878" y="997472"/>
                    </a:cubicBezTo>
                    <a:cubicBezTo>
                      <a:pt x="311878" y="1023690"/>
                      <a:pt x="289333" y="1046162"/>
                      <a:pt x="263030" y="1046162"/>
                    </a:cubicBezTo>
                    <a:cubicBezTo>
                      <a:pt x="236727" y="1046162"/>
                      <a:pt x="217939" y="1023690"/>
                      <a:pt x="217939" y="997472"/>
                    </a:cubicBezTo>
                    <a:cubicBezTo>
                      <a:pt x="217939" y="997472"/>
                      <a:pt x="217939" y="997472"/>
                      <a:pt x="217939" y="619187"/>
                    </a:cubicBezTo>
                    <a:cubicBezTo>
                      <a:pt x="217939" y="619187"/>
                      <a:pt x="217939" y="619187"/>
                      <a:pt x="191636" y="619187"/>
                    </a:cubicBezTo>
                    <a:cubicBezTo>
                      <a:pt x="191636" y="619187"/>
                      <a:pt x="191636" y="619187"/>
                      <a:pt x="191636" y="997472"/>
                    </a:cubicBezTo>
                    <a:cubicBezTo>
                      <a:pt x="191636" y="1023690"/>
                      <a:pt x="172848" y="1046162"/>
                      <a:pt x="146545" y="1046162"/>
                    </a:cubicBezTo>
                    <a:cubicBezTo>
                      <a:pt x="120242" y="1046162"/>
                      <a:pt x="97697" y="1023690"/>
                      <a:pt x="97697" y="997472"/>
                    </a:cubicBezTo>
                    <a:cubicBezTo>
                      <a:pt x="97697" y="997472"/>
                      <a:pt x="97697" y="997472"/>
                      <a:pt x="97697" y="570497"/>
                    </a:cubicBezTo>
                    <a:cubicBezTo>
                      <a:pt x="97697" y="566751"/>
                      <a:pt x="97697" y="563006"/>
                      <a:pt x="97697" y="559260"/>
                    </a:cubicBezTo>
                    <a:cubicBezTo>
                      <a:pt x="97697" y="559260"/>
                      <a:pt x="97697" y="559260"/>
                      <a:pt x="97697" y="323300"/>
                    </a:cubicBezTo>
                    <a:cubicBezTo>
                      <a:pt x="97697" y="323300"/>
                      <a:pt x="97697" y="323300"/>
                      <a:pt x="67636" y="323300"/>
                    </a:cubicBezTo>
                    <a:cubicBezTo>
                      <a:pt x="67636" y="323300"/>
                      <a:pt x="67636" y="323300"/>
                      <a:pt x="67636" y="570497"/>
                    </a:cubicBezTo>
                    <a:cubicBezTo>
                      <a:pt x="67636" y="589224"/>
                      <a:pt x="52606" y="604205"/>
                      <a:pt x="33818" y="604205"/>
                    </a:cubicBezTo>
                    <a:cubicBezTo>
                      <a:pt x="15030" y="604205"/>
                      <a:pt x="0" y="589224"/>
                      <a:pt x="0" y="570497"/>
                    </a:cubicBezTo>
                    <a:cubicBezTo>
                      <a:pt x="0" y="570497"/>
                      <a:pt x="0" y="570497"/>
                      <a:pt x="0" y="282101"/>
                    </a:cubicBezTo>
                    <a:cubicBezTo>
                      <a:pt x="0" y="282101"/>
                      <a:pt x="0" y="282101"/>
                      <a:pt x="0" y="270865"/>
                    </a:cubicBezTo>
                    <a:cubicBezTo>
                      <a:pt x="0" y="270865"/>
                      <a:pt x="0" y="270865"/>
                      <a:pt x="0" y="267119"/>
                    </a:cubicBezTo>
                    <a:cubicBezTo>
                      <a:pt x="0" y="244647"/>
                      <a:pt x="30060" y="184721"/>
                      <a:pt x="105212" y="180975"/>
                    </a:cubicBezTo>
                    <a:close/>
                    <a:moveTo>
                      <a:pt x="206375" y="0"/>
                    </a:moveTo>
                    <a:cubicBezTo>
                      <a:pt x="251966" y="0"/>
                      <a:pt x="288925" y="36959"/>
                      <a:pt x="288925" y="82550"/>
                    </a:cubicBezTo>
                    <a:cubicBezTo>
                      <a:pt x="288925" y="128141"/>
                      <a:pt x="251966" y="165100"/>
                      <a:pt x="206375" y="165100"/>
                    </a:cubicBezTo>
                    <a:cubicBezTo>
                      <a:pt x="160784" y="165100"/>
                      <a:pt x="123825" y="128141"/>
                      <a:pt x="123825" y="82550"/>
                    </a:cubicBezTo>
                    <a:cubicBezTo>
                      <a:pt x="123825" y="36959"/>
                      <a:pt x="160784" y="0"/>
                      <a:pt x="206375" y="0"/>
                    </a:cubicBezTo>
                    <a:close/>
                  </a:path>
                </a:pathLst>
              </a:custGeom>
              <a:solidFill>
                <a:srgbClr val="8BAB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57" name="任意多边形 90">
                <a:extLst>
                  <a:ext uri="{FF2B5EF4-FFF2-40B4-BE49-F238E27FC236}">
                    <a16:creationId xmlns:a16="http://schemas.microsoft.com/office/drawing/2014/main" id="{A2539174-EFBA-4932-BE0C-CA675C8AC3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762751"/>
                <a:ext cx="311611" cy="680005"/>
              </a:xfrm>
              <a:custGeom>
                <a:avLst/>
                <a:gdLst>
                  <a:gd name="T0" fmla="*/ 59002 w 479402"/>
                  <a:gd name="T1" fmla="*/ 79145 h 1046162"/>
                  <a:gd name="T2" fmla="*/ 141366 w 479402"/>
                  <a:gd name="T3" fmla="*/ 79145 h 1046162"/>
                  <a:gd name="T4" fmla="*/ 165125 w 479402"/>
                  <a:gd name="T5" fmla="*/ 101328 h 1046162"/>
                  <a:gd name="T6" fmla="*/ 201555 w 479402"/>
                  <a:gd name="T7" fmla="*/ 212246 h 1046162"/>
                  <a:gd name="T8" fmla="*/ 192051 w 479402"/>
                  <a:gd name="T9" fmla="*/ 231260 h 1046162"/>
                  <a:gd name="T10" fmla="*/ 174628 w 479402"/>
                  <a:gd name="T11" fmla="*/ 221753 h 1046162"/>
                  <a:gd name="T12" fmla="*/ 144534 w 479402"/>
                  <a:gd name="T13" fmla="*/ 129850 h 1046162"/>
                  <a:gd name="T14" fmla="*/ 141366 w 479402"/>
                  <a:gd name="T15" fmla="*/ 129850 h 1046162"/>
                  <a:gd name="T16" fmla="*/ 138198 w 479402"/>
                  <a:gd name="T17" fmla="*/ 129850 h 1046162"/>
                  <a:gd name="T18" fmla="*/ 184132 w 479402"/>
                  <a:gd name="T19" fmla="*/ 294642 h 1046162"/>
                  <a:gd name="T20" fmla="*/ 139782 w 479402"/>
                  <a:gd name="T21" fmla="*/ 294642 h 1046162"/>
                  <a:gd name="T22" fmla="*/ 139782 w 479402"/>
                  <a:gd name="T23" fmla="*/ 424573 h 1046162"/>
                  <a:gd name="T24" fmla="*/ 123943 w 479402"/>
                  <a:gd name="T25" fmla="*/ 442003 h 1046162"/>
                  <a:gd name="T26" fmla="*/ 106520 w 479402"/>
                  <a:gd name="T27" fmla="*/ 424573 h 1046162"/>
                  <a:gd name="T28" fmla="*/ 106520 w 479402"/>
                  <a:gd name="T29" fmla="*/ 294642 h 1046162"/>
                  <a:gd name="T30" fmla="*/ 97016 w 479402"/>
                  <a:gd name="T31" fmla="*/ 294642 h 1046162"/>
                  <a:gd name="T32" fmla="*/ 97016 w 479402"/>
                  <a:gd name="T33" fmla="*/ 424573 h 1046162"/>
                  <a:gd name="T34" fmla="*/ 79592 w 479402"/>
                  <a:gd name="T35" fmla="*/ 442003 h 1046162"/>
                  <a:gd name="T36" fmla="*/ 63753 w 479402"/>
                  <a:gd name="T37" fmla="*/ 424573 h 1046162"/>
                  <a:gd name="T38" fmla="*/ 63753 w 479402"/>
                  <a:gd name="T39" fmla="*/ 294642 h 1046162"/>
                  <a:gd name="T40" fmla="*/ 19404 w 479402"/>
                  <a:gd name="T41" fmla="*/ 294642 h 1046162"/>
                  <a:gd name="T42" fmla="*/ 62169 w 479402"/>
                  <a:gd name="T43" fmla="*/ 129850 h 1046162"/>
                  <a:gd name="T44" fmla="*/ 59002 w 479402"/>
                  <a:gd name="T45" fmla="*/ 129850 h 1046162"/>
                  <a:gd name="T46" fmla="*/ 57418 w 479402"/>
                  <a:gd name="T47" fmla="*/ 129850 h 1046162"/>
                  <a:gd name="T48" fmla="*/ 28907 w 479402"/>
                  <a:gd name="T49" fmla="*/ 221753 h 1046162"/>
                  <a:gd name="T50" fmla="*/ 9900 w 479402"/>
                  <a:gd name="T51" fmla="*/ 231260 h 1046162"/>
                  <a:gd name="T52" fmla="*/ 396 w 479402"/>
                  <a:gd name="T53" fmla="*/ 213830 h 1046162"/>
                  <a:gd name="T54" fmla="*/ 36827 w 479402"/>
                  <a:gd name="T55" fmla="*/ 98159 h 1046162"/>
                  <a:gd name="T56" fmla="*/ 36827 w 479402"/>
                  <a:gd name="T57" fmla="*/ 94990 h 1046162"/>
                  <a:gd name="T58" fmla="*/ 39994 w 479402"/>
                  <a:gd name="T59" fmla="*/ 90237 h 1046162"/>
                  <a:gd name="T60" fmla="*/ 59002 w 479402"/>
                  <a:gd name="T61" fmla="*/ 79145 h 1046162"/>
                  <a:gd name="T62" fmla="*/ 99085 w 479402"/>
                  <a:gd name="T63" fmla="*/ 0 h 1046162"/>
                  <a:gd name="T64" fmla="*/ 131615 w 479402"/>
                  <a:gd name="T65" fmla="*/ 33201 h 1046162"/>
                  <a:gd name="T66" fmla="*/ 99085 w 479402"/>
                  <a:gd name="T67" fmla="*/ 66401 h 1046162"/>
                  <a:gd name="T68" fmla="*/ 66555 w 479402"/>
                  <a:gd name="T69" fmla="*/ 33201 h 1046162"/>
                  <a:gd name="T70" fmla="*/ 99085 w 479402"/>
                  <a:gd name="T71" fmla="*/ 0 h 104616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79402"/>
                  <a:gd name="T109" fmla="*/ 0 h 1046162"/>
                  <a:gd name="T110" fmla="*/ 479402 w 479402"/>
                  <a:gd name="T111" fmla="*/ 1046162 h 104616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79402" h="1046162">
                    <a:moveTo>
                      <a:pt x="139649" y="187325"/>
                    </a:moveTo>
                    <a:cubicBezTo>
                      <a:pt x="139649" y="187325"/>
                      <a:pt x="139649" y="187325"/>
                      <a:pt x="334594" y="187325"/>
                    </a:cubicBezTo>
                    <a:cubicBezTo>
                      <a:pt x="364586" y="187325"/>
                      <a:pt x="387080" y="209827"/>
                      <a:pt x="390829" y="239830"/>
                    </a:cubicBezTo>
                    <a:cubicBezTo>
                      <a:pt x="390829" y="239830"/>
                      <a:pt x="390829" y="239830"/>
                      <a:pt x="477054" y="502357"/>
                    </a:cubicBezTo>
                    <a:cubicBezTo>
                      <a:pt x="484552" y="521109"/>
                      <a:pt x="473305" y="543611"/>
                      <a:pt x="454561" y="547362"/>
                    </a:cubicBezTo>
                    <a:cubicBezTo>
                      <a:pt x="439565" y="554862"/>
                      <a:pt x="417071" y="543611"/>
                      <a:pt x="413322" y="524859"/>
                    </a:cubicBezTo>
                    <a:cubicBezTo>
                      <a:pt x="413322" y="524859"/>
                      <a:pt x="413322" y="524859"/>
                      <a:pt x="342092" y="307337"/>
                    </a:cubicBezTo>
                    <a:cubicBezTo>
                      <a:pt x="338343" y="307337"/>
                      <a:pt x="334594" y="307337"/>
                      <a:pt x="334594" y="307337"/>
                    </a:cubicBezTo>
                    <a:cubicBezTo>
                      <a:pt x="334594" y="307337"/>
                      <a:pt x="334594" y="307337"/>
                      <a:pt x="327096" y="307337"/>
                    </a:cubicBezTo>
                    <a:cubicBezTo>
                      <a:pt x="327096" y="307337"/>
                      <a:pt x="327096" y="307337"/>
                      <a:pt x="435816" y="697377"/>
                    </a:cubicBezTo>
                    <a:cubicBezTo>
                      <a:pt x="435816" y="697377"/>
                      <a:pt x="435816" y="697377"/>
                      <a:pt x="330845" y="697377"/>
                    </a:cubicBezTo>
                    <a:cubicBezTo>
                      <a:pt x="330845" y="697377"/>
                      <a:pt x="330845" y="697377"/>
                      <a:pt x="330845" y="1004908"/>
                    </a:cubicBezTo>
                    <a:cubicBezTo>
                      <a:pt x="330845" y="1027410"/>
                      <a:pt x="312101" y="1046162"/>
                      <a:pt x="293356" y="1046162"/>
                    </a:cubicBezTo>
                    <a:cubicBezTo>
                      <a:pt x="270862" y="1046162"/>
                      <a:pt x="252118" y="1027410"/>
                      <a:pt x="252118" y="1004908"/>
                    </a:cubicBezTo>
                    <a:cubicBezTo>
                      <a:pt x="252118" y="1004908"/>
                      <a:pt x="252118" y="1004908"/>
                      <a:pt x="252118" y="697377"/>
                    </a:cubicBezTo>
                    <a:cubicBezTo>
                      <a:pt x="252118" y="697377"/>
                      <a:pt x="252118" y="697377"/>
                      <a:pt x="229624" y="697377"/>
                    </a:cubicBezTo>
                    <a:cubicBezTo>
                      <a:pt x="229624" y="697377"/>
                      <a:pt x="229624" y="697377"/>
                      <a:pt x="229624" y="1004908"/>
                    </a:cubicBezTo>
                    <a:cubicBezTo>
                      <a:pt x="229624" y="1027410"/>
                      <a:pt x="210879" y="1046162"/>
                      <a:pt x="188385" y="1046162"/>
                    </a:cubicBezTo>
                    <a:cubicBezTo>
                      <a:pt x="165892" y="1046162"/>
                      <a:pt x="150896" y="1027410"/>
                      <a:pt x="150896" y="1004908"/>
                    </a:cubicBezTo>
                    <a:cubicBezTo>
                      <a:pt x="150896" y="1004908"/>
                      <a:pt x="150896" y="1004908"/>
                      <a:pt x="150896" y="697377"/>
                    </a:cubicBezTo>
                    <a:cubicBezTo>
                      <a:pt x="150896" y="697377"/>
                      <a:pt x="150896" y="697377"/>
                      <a:pt x="45926" y="697377"/>
                    </a:cubicBezTo>
                    <a:cubicBezTo>
                      <a:pt x="45926" y="697377"/>
                      <a:pt x="45926" y="697377"/>
                      <a:pt x="147147" y="307337"/>
                    </a:cubicBezTo>
                    <a:cubicBezTo>
                      <a:pt x="147147" y="307337"/>
                      <a:pt x="147147" y="307337"/>
                      <a:pt x="139649" y="307337"/>
                    </a:cubicBezTo>
                    <a:cubicBezTo>
                      <a:pt x="139649" y="307337"/>
                      <a:pt x="135900" y="307337"/>
                      <a:pt x="135900" y="307337"/>
                    </a:cubicBezTo>
                    <a:cubicBezTo>
                      <a:pt x="135900" y="307337"/>
                      <a:pt x="135900" y="307337"/>
                      <a:pt x="68419" y="524859"/>
                    </a:cubicBezTo>
                    <a:cubicBezTo>
                      <a:pt x="60921" y="543611"/>
                      <a:pt x="42177" y="554862"/>
                      <a:pt x="23432" y="547362"/>
                    </a:cubicBezTo>
                    <a:cubicBezTo>
                      <a:pt x="4687" y="543611"/>
                      <a:pt x="-2811" y="524859"/>
                      <a:pt x="938" y="506107"/>
                    </a:cubicBezTo>
                    <a:cubicBezTo>
                      <a:pt x="938" y="506107"/>
                      <a:pt x="938" y="506107"/>
                      <a:pt x="87164" y="232330"/>
                    </a:cubicBezTo>
                    <a:cubicBezTo>
                      <a:pt x="87164" y="228579"/>
                      <a:pt x="87164" y="228579"/>
                      <a:pt x="87164" y="224829"/>
                    </a:cubicBezTo>
                    <a:cubicBezTo>
                      <a:pt x="90913" y="221079"/>
                      <a:pt x="90913" y="217328"/>
                      <a:pt x="94662" y="213578"/>
                    </a:cubicBezTo>
                    <a:cubicBezTo>
                      <a:pt x="102160" y="198576"/>
                      <a:pt x="120904" y="187325"/>
                      <a:pt x="139649" y="187325"/>
                    </a:cubicBezTo>
                    <a:close/>
                    <a:moveTo>
                      <a:pt x="234521" y="0"/>
                    </a:moveTo>
                    <a:cubicBezTo>
                      <a:pt x="277044" y="0"/>
                      <a:pt x="311515" y="35182"/>
                      <a:pt x="311515" y="78581"/>
                    </a:cubicBezTo>
                    <a:cubicBezTo>
                      <a:pt x="311515" y="121980"/>
                      <a:pt x="277044" y="157162"/>
                      <a:pt x="234521" y="157162"/>
                    </a:cubicBezTo>
                    <a:cubicBezTo>
                      <a:pt x="191998" y="157162"/>
                      <a:pt x="157527" y="121980"/>
                      <a:pt x="157527" y="78581"/>
                    </a:cubicBezTo>
                    <a:cubicBezTo>
                      <a:pt x="157527" y="35182"/>
                      <a:pt x="191998" y="0"/>
                      <a:pt x="234521" y="0"/>
                    </a:cubicBezTo>
                    <a:close/>
                  </a:path>
                </a:pathLst>
              </a:custGeom>
              <a:solidFill>
                <a:srgbClr val="FF9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58" name="任意多边形 91">
                <a:extLst>
                  <a:ext uri="{FF2B5EF4-FFF2-40B4-BE49-F238E27FC236}">
                    <a16:creationId xmlns:a16="http://schemas.microsoft.com/office/drawing/2014/main" id="{796DB4C9-C1F3-41E6-99A3-188C9FF720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3354" y="0"/>
                <a:ext cx="266224" cy="680005"/>
              </a:xfrm>
              <a:custGeom>
                <a:avLst/>
                <a:gdLst>
                  <a:gd name="T0" fmla="*/ 44452 w 409575"/>
                  <a:gd name="T1" fmla="*/ 76462 h 1046162"/>
                  <a:gd name="T2" fmla="*/ 131769 w 409575"/>
                  <a:gd name="T3" fmla="*/ 76462 h 1046162"/>
                  <a:gd name="T4" fmla="*/ 173046 w 409575"/>
                  <a:gd name="T5" fmla="*/ 111275 h 1046162"/>
                  <a:gd name="T6" fmla="*/ 173046 w 409575"/>
                  <a:gd name="T7" fmla="*/ 114440 h 1046162"/>
                  <a:gd name="T8" fmla="*/ 173046 w 409575"/>
                  <a:gd name="T9" fmla="*/ 119188 h 1046162"/>
                  <a:gd name="T10" fmla="*/ 173046 w 409575"/>
                  <a:gd name="T11" fmla="*/ 241035 h 1046162"/>
                  <a:gd name="T12" fmla="*/ 158757 w 409575"/>
                  <a:gd name="T13" fmla="*/ 255276 h 1046162"/>
                  <a:gd name="T14" fmla="*/ 142882 w 409575"/>
                  <a:gd name="T15" fmla="*/ 241035 h 1046162"/>
                  <a:gd name="T16" fmla="*/ 142882 w 409575"/>
                  <a:gd name="T17" fmla="*/ 136594 h 1046162"/>
                  <a:gd name="T18" fmla="*/ 131769 w 409575"/>
                  <a:gd name="T19" fmla="*/ 136594 h 1046162"/>
                  <a:gd name="T20" fmla="*/ 131769 w 409575"/>
                  <a:gd name="T21" fmla="*/ 236287 h 1046162"/>
                  <a:gd name="T22" fmla="*/ 131769 w 409575"/>
                  <a:gd name="T23" fmla="*/ 421432 h 1046162"/>
                  <a:gd name="T24" fmla="*/ 111131 w 409575"/>
                  <a:gd name="T25" fmla="*/ 442003 h 1046162"/>
                  <a:gd name="T26" fmla="*/ 92079 w 409575"/>
                  <a:gd name="T27" fmla="*/ 421432 h 1046162"/>
                  <a:gd name="T28" fmla="*/ 92079 w 409575"/>
                  <a:gd name="T29" fmla="*/ 261606 h 1046162"/>
                  <a:gd name="T30" fmla="*/ 80967 w 409575"/>
                  <a:gd name="T31" fmla="*/ 261606 h 1046162"/>
                  <a:gd name="T32" fmla="*/ 80967 w 409575"/>
                  <a:gd name="T33" fmla="*/ 421432 h 1046162"/>
                  <a:gd name="T34" fmla="*/ 61915 w 409575"/>
                  <a:gd name="T35" fmla="*/ 442003 h 1046162"/>
                  <a:gd name="T36" fmla="*/ 41277 w 409575"/>
                  <a:gd name="T37" fmla="*/ 421432 h 1046162"/>
                  <a:gd name="T38" fmla="*/ 41277 w 409575"/>
                  <a:gd name="T39" fmla="*/ 241035 h 1046162"/>
                  <a:gd name="T40" fmla="*/ 41277 w 409575"/>
                  <a:gd name="T41" fmla="*/ 236287 h 1046162"/>
                  <a:gd name="T42" fmla="*/ 41277 w 409575"/>
                  <a:gd name="T43" fmla="*/ 136594 h 1046162"/>
                  <a:gd name="T44" fmla="*/ 28576 w 409575"/>
                  <a:gd name="T45" fmla="*/ 136594 h 1046162"/>
                  <a:gd name="T46" fmla="*/ 28576 w 409575"/>
                  <a:gd name="T47" fmla="*/ 241035 h 1046162"/>
                  <a:gd name="T48" fmla="*/ 14288 w 409575"/>
                  <a:gd name="T49" fmla="*/ 255276 h 1046162"/>
                  <a:gd name="T50" fmla="*/ 0 w 409575"/>
                  <a:gd name="T51" fmla="*/ 241035 h 1046162"/>
                  <a:gd name="T52" fmla="*/ 0 w 409575"/>
                  <a:gd name="T53" fmla="*/ 119188 h 1046162"/>
                  <a:gd name="T54" fmla="*/ 0 w 409575"/>
                  <a:gd name="T55" fmla="*/ 114440 h 1046162"/>
                  <a:gd name="T56" fmla="*/ 0 w 409575"/>
                  <a:gd name="T57" fmla="*/ 112858 h 1046162"/>
                  <a:gd name="T58" fmla="*/ 44452 w 409575"/>
                  <a:gd name="T59" fmla="*/ 76462 h 1046162"/>
                  <a:gd name="T60" fmla="*/ 87194 w 409575"/>
                  <a:gd name="T61" fmla="*/ 0 h 1046162"/>
                  <a:gd name="T62" fmla="*/ 122071 w 409575"/>
                  <a:gd name="T63" fmla="*/ 34877 h 1046162"/>
                  <a:gd name="T64" fmla="*/ 87194 w 409575"/>
                  <a:gd name="T65" fmla="*/ 69755 h 1046162"/>
                  <a:gd name="T66" fmla="*/ 52316 w 409575"/>
                  <a:gd name="T67" fmla="*/ 34877 h 1046162"/>
                  <a:gd name="T68" fmla="*/ 87194 w 409575"/>
                  <a:gd name="T69" fmla="*/ 0 h 104616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09575"/>
                  <a:gd name="T106" fmla="*/ 0 h 1046162"/>
                  <a:gd name="T107" fmla="*/ 409575 w 409575"/>
                  <a:gd name="T108" fmla="*/ 1046162 h 104616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09575" h="1046162">
                    <a:moveTo>
                      <a:pt x="105212" y="180975"/>
                    </a:moveTo>
                    <a:cubicBezTo>
                      <a:pt x="105212" y="180975"/>
                      <a:pt x="105212" y="180975"/>
                      <a:pt x="311878" y="180975"/>
                    </a:cubicBezTo>
                    <a:cubicBezTo>
                      <a:pt x="375757" y="180975"/>
                      <a:pt x="409575" y="237156"/>
                      <a:pt x="409575" y="263374"/>
                    </a:cubicBezTo>
                    <a:cubicBezTo>
                      <a:pt x="409575" y="263374"/>
                      <a:pt x="409575" y="263374"/>
                      <a:pt x="409575" y="270865"/>
                    </a:cubicBezTo>
                    <a:cubicBezTo>
                      <a:pt x="409575" y="270865"/>
                      <a:pt x="409575" y="270865"/>
                      <a:pt x="409575" y="282101"/>
                    </a:cubicBezTo>
                    <a:cubicBezTo>
                      <a:pt x="409575" y="282101"/>
                      <a:pt x="409575" y="282101"/>
                      <a:pt x="409575" y="570497"/>
                    </a:cubicBezTo>
                    <a:cubicBezTo>
                      <a:pt x="409575" y="589224"/>
                      <a:pt x="394545" y="604205"/>
                      <a:pt x="375757" y="604205"/>
                    </a:cubicBezTo>
                    <a:cubicBezTo>
                      <a:pt x="353212" y="604205"/>
                      <a:pt x="338181" y="589224"/>
                      <a:pt x="338181" y="570497"/>
                    </a:cubicBezTo>
                    <a:cubicBezTo>
                      <a:pt x="338181" y="570497"/>
                      <a:pt x="338181" y="570497"/>
                      <a:pt x="338181" y="323300"/>
                    </a:cubicBezTo>
                    <a:cubicBezTo>
                      <a:pt x="338181" y="323300"/>
                      <a:pt x="338181" y="323300"/>
                      <a:pt x="311878" y="323300"/>
                    </a:cubicBezTo>
                    <a:cubicBezTo>
                      <a:pt x="311878" y="323300"/>
                      <a:pt x="311878" y="323300"/>
                      <a:pt x="311878" y="559260"/>
                    </a:cubicBezTo>
                    <a:cubicBezTo>
                      <a:pt x="311878" y="559260"/>
                      <a:pt x="311878" y="559260"/>
                      <a:pt x="311878" y="997472"/>
                    </a:cubicBezTo>
                    <a:cubicBezTo>
                      <a:pt x="311878" y="1023690"/>
                      <a:pt x="289333" y="1046162"/>
                      <a:pt x="263030" y="1046162"/>
                    </a:cubicBezTo>
                    <a:cubicBezTo>
                      <a:pt x="236727" y="1046162"/>
                      <a:pt x="217939" y="1023690"/>
                      <a:pt x="217939" y="997472"/>
                    </a:cubicBezTo>
                    <a:cubicBezTo>
                      <a:pt x="217939" y="997472"/>
                      <a:pt x="217939" y="997472"/>
                      <a:pt x="217939" y="619187"/>
                    </a:cubicBezTo>
                    <a:cubicBezTo>
                      <a:pt x="217939" y="619187"/>
                      <a:pt x="217939" y="619187"/>
                      <a:pt x="191636" y="619187"/>
                    </a:cubicBezTo>
                    <a:cubicBezTo>
                      <a:pt x="191636" y="619187"/>
                      <a:pt x="191636" y="619187"/>
                      <a:pt x="191636" y="997472"/>
                    </a:cubicBezTo>
                    <a:cubicBezTo>
                      <a:pt x="191636" y="1023690"/>
                      <a:pt x="172848" y="1046162"/>
                      <a:pt x="146545" y="1046162"/>
                    </a:cubicBezTo>
                    <a:cubicBezTo>
                      <a:pt x="120242" y="1046162"/>
                      <a:pt x="97697" y="1023690"/>
                      <a:pt x="97697" y="997472"/>
                    </a:cubicBezTo>
                    <a:cubicBezTo>
                      <a:pt x="97697" y="997472"/>
                      <a:pt x="97697" y="997472"/>
                      <a:pt x="97697" y="570497"/>
                    </a:cubicBezTo>
                    <a:cubicBezTo>
                      <a:pt x="97697" y="566751"/>
                      <a:pt x="97697" y="563006"/>
                      <a:pt x="97697" y="559260"/>
                    </a:cubicBezTo>
                    <a:cubicBezTo>
                      <a:pt x="97697" y="559260"/>
                      <a:pt x="97697" y="559260"/>
                      <a:pt x="97697" y="323300"/>
                    </a:cubicBezTo>
                    <a:cubicBezTo>
                      <a:pt x="97697" y="323300"/>
                      <a:pt x="97697" y="323300"/>
                      <a:pt x="67636" y="323300"/>
                    </a:cubicBezTo>
                    <a:cubicBezTo>
                      <a:pt x="67636" y="323300"/>
                      <a:pt x="67636" y="323300"/>
                      <a:pt x="67636" y="570497"/>
                    </a:cubicBezTo>
                    <a:cubicBezTo>
                      <a:pt x="67636" y="589224"/>
                      <a:pt x="52606" y="604205"/>
                      <a:pt x="33818" y="604205"/>
                    </a:cubicBezTo>
                    <a:cubicBezTo>
                      <a:pt x="15030" y="604205"/>
                      <a:pt x="0" y="589224"/>
                      <a:pt x="0" y="570497"/>
                    </a:cubicBezTo>
                    <a:cubicBezTo>
                      <a:pt x="0" y="570497"/>
                      <a:pt x="0" y="570497"/>
                      <a:pt x="0" y="282101"/>
                    </a:cubicBezTo>
                    <a:cubicBezTo>
                      <a:pt x="0" y="282101"/>
                      <a:pt x="0" y="282101"/>
                      <a:pt x="0" y="270865"/>
                    </a:cubicBezTo>
                    <a:cubicBezTo>
                      <a:pt x="0" y="270865"/>
                      <a:pt x="0" y="270865"/>
                      <a:pt x="0" y="267119"/>
                    </a:cubicBezTo>
                    <a:cubicBezTo>
                      <a:pt x="0" y="244647"/>
                      <a:pt x="30060" y="184721"/>
                      <a:pt x="105212" y="180975"/>
                    </a:cubicBezTo>
                    <a:close/>
                    <a:moveTo>
                      <a:pt x="206375" y="0"/>
                    </a:moveTo>
                    <a:cubicBezTo>
                      <a:pt x="251966" y="0"/>
                      <a:pt x="288925" y="36959"/>
                      <a:pt x="288925" y="82550"/>
                    </a:cubicBezTo>
                    <a:cubicBezTo>
                      <a:pt x="288925" y="128141"/>
                      <a:pt x="251966" y="165100"/>
                      <a:pt x="206375" y="165100"/>
                    </a:cubicBezTo>
                    <a:cubicBezTo>
                      <a:pt x="160784" y="165100"/>
                      <a:pt x="123825" y="128141"/>
                      <a:pt x="123825" y="82550"/>
                    </a:cubicBezTo>
                    <a:cubicBezTo>
                      <a:pt x="123825" y="36959"/>
                      <a:pt x="160784" y="0"/>
                      <a:pt x="206375" y="0"/>
                    </a:cubicBezTo>
                    <a:close/>
                  </a:path>
                </a:pathLst>
              </a:custGeom>
              <a:solidFill>
                <a:srgbClr val="8BAB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59" name="任意多边形 92">
                <a:extLst>
                  <a:ext uri="{FF2B5EF4-FFF2-40B4-BE49-F238E27FC236}">
                    <a16:creationId xmlns:a16="http://schemas.microsoft.com/office/drawing/2014/main" id="{183E7BE0-E833-4C65-B33C-3D9E43BD1A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494" y="0"/>
                <a:ext cx="266224" cy="680005"/>
              </a:xfrm>
              <a:custGeom>
                <a:avLst/>
                <a:gdLst>
                  <a:gd name="T0" fmla="*/ 44452 w 409575"/>
                  <a:gd name="T1" fmla="*/ 76462 h 1046162"/>
                  <a:gd name="T2" fmla="*/ 131769 w 409575"/>
                  <a:gd name="T3" fmla="*/ 76462 h 1046162"/>
                  <a:gd name="T4" fmla="*/ 173046 w 409575"/>
                  <a:gd name="T5" fmla="*/ 111275 h 1046162"/>
                  <a:gd name="T6" fmla="*/ 173046 w 409575"/>
                  <a:gd name="T7" fmla="*/ 114440 h 1046162"/>
                  <a:gd name="T8" fmla="*/ 173046 w 409575"/>
                  <a:gd name="T9" fmla="*/ 119188 h 1046162"/>
                  <a:gd name="T10" fmla="*/ 173046 w 409575"/>
                  <a:gd name="T11" fmla="*/ 241035 h 1046162"/>
                  <a:gd name="T12" fmla="*/ 158757 w 409575"/>
                  <a:gd name="T13" fmla="*/ 255276 h 1046162"/>
                  <a:gd name="T14" fmla="*/ 142882 w 409575"/>
                  <a:gd name="T15" fmla="*/ 241035 h 1046162"/>
                  <a:gd name="T16" fmla="*/ 142882 w 409575"/>
                  <a:gd name="T17" fmla="*/ 136594 h 1046162"/>
                  <a:gd name="T18" fmla="*/ 131769 w 409575"/>
                  <a:gd name="T19" fmla="*/ 136594 h 1046162"/>
                  <a:gd name="T20" fmla="*/ 131769 w 409575"/>
                  <a:gd name="T21" fmla="*/ 236287 h 1046162"/>
                  <a:gd name="T22" fmla="*/ 131769 w 409575"/>
                  <a:gd name="T23" fmla="*/ 421432 h 1046162"/>
                  <a:gd name="T24" fmla="*/ 111131 w 409575"/>
                  <a:gd name="T25" fmla="*/ 442003 h 1046162"/>
                  <a:gd name="T26" fmla="*/ 92079 w 409575"/>
                  <a:gd name="T27" fmla="*/ 421432 h 1046162"/>
                  <a:gd name="T28" fmla="*/ 92079 w 409575"/>
                  <a:gd name="T29" fmla="*/ 261606 h 1046162"/>
                  <a:gd name="T30" fmla="*/ 80967 w 409575"/>
                  <a:gd name="T31" fmla="*/ 261606 h 1046162"/>
                  <a:gd name="T32" fmla="*/ 80967 w 409575"/>
                  <a:gd name="T33" fmla="*/ 421432 h 1046162"/>
                  <a:gd name="T34" fmla="*/ 61915 w 409575"/>
                  <a:gd name="T35" fmla="*/ 442003 h 1046162"/>
                  <a:gd name="T36" fmla="*/ 41277 w 409575"/>
                  <a:gd name="T37" fmla="*/ 421432 h 1046162"/>
                  <a:gd name="T38" fmla="*/ 41277 w 409575"/>
                  <a:gd name="T39" fmla="*/ 241035 h 1046162"/>
                  <a:gd name="T40" fmla="*/ 41277 w 409575"/>
                  <a:gd name="T41" fmla="*/ 236287 h 1046162"/>
                  <a:gd name="T42" fmla="*/ 41277 w 409575"/>
                  <a:gd name="T43" fmla="*/ 136594 h 1046162"/>
                  <a:gd name="T44" fmla="*/ 28576 w 409575"/>
                  <a:gd name="T45" fmla="*/ 136594 h 1046162"/>
                  <a:gd name="T46" fmla="*/ 28576 w 409575"/>
                  <a:gd name="T47" fmla="*/ 241035 h 1046162"/>
                  <a:gd name="T48" fmla="*/ 14288 w 409575"/>
                  <a:gd name="T49" fmla="*/ 255276 h 1046162"/>
                  <a:gd name="T50" fmla="*/ 0 w 409575"/>
                  <a:gd name="T51" fmla="*/ 241035 h 1046162"/>
                  <a:gd name="T52" fmla="*/ 0 w 409575"/>
                  <a:gd name="T53" fmla="*/ 119188 h 1046162"/>
                  <a:gd name="T54" fmla="*/ 0 w 409575"/>
                  <a:gd name="T55" fmla="*/ 114440 h 1046162"/>
                  <a:gd name="T56" fmla="*/ 0 w 409575"/>
                  <a:gd name="T57" fmla="*/ 112858 h 1046162"/>
                  <a:gd name="T58" fmla="*/ 44452 w 409575"/>
                  <a:gd name="T59" fmla="*/ 76462 h 1046162"/>
                  <a:gd name="T60" fmla="*/ 87194 w 409575"/>
                  <a:gd name="T61" fmla="*/ 0 h 1046162"/>
                  <a:gd name="T62" fmla="*/ 122071 w 409575"/>
                  <a:gd name="T63" fmla="*/ 34877 h 1046162"/>
                  <a:gd name="T64" fmla="*/ 87194 w 409575"/>
                  <a:gd name="T65" fmla="*/ 69755 h 1046162"/>
                  <a:gd name="T66" fmla="*/ 52316 w 409575"/>
                  <a:gd name="T67" fmla="*/ 34877 h 1046162"/>
                  <a:gd name="T68" fmla="*/ 87194 w 409575"/>
                  <a:gd name="T69" fmla="*/ 0 h 104616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09575"/>
                  <a:gd name="T106" fmla="*/ 0 h 1046162"/>
                  <a:gd name="T107" fmla="*/ 409575 w 409575"/>
                  <a:gd name="T108" fmla="*/ 1046162 h 104616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09575" h="1046162">
                    <a:moveTo>
                      <a:pt x="105212" y="180975"/>
                    </a:moveTo>
                    <a:cubicBezTo>
                      <a:pt x="105212" y="180975"/>
                      <a:pt x="105212" y="180975"/>
                      <a:pt x="311878" y="180975"/>
                    </a:cubicBezTo>
                    <a:cubicBezTo>
                      <a:pt x="375757" y="180975"/>
                      <a:pt x="409575" y="237156"/>
                      <a:pt x="409575" y="263374"/>
                    </a:cubicBezTo>
                    <a:cubicBezTo>
                      <a:pt x="409575" y="263374"/>
                      <a:pt x="409575" y="263374"/>
                      <a:pt x="409575" y="270865"/>
                    </a:cubicBezTo>
                    <a:cubicBezTo>
                      <a:pt x="409575" y="270865"/>
                      <a:pt x="409575" y="270865"/>
                      <a:pt x="409575" y="282101"/>
                    </a:cubicBezTo>
                    <a:cubicBezTo>
                      <a:pt x="409575" y="282101"/>
                      <a:pt x="409575" y="282101"/>
                      <a:pt x="409575" y="570497"/>
                    </a:cubicBezTo>
                    <a:cubicBezTo>
                      <a:pt x="409575" y="589224"/>
                      <a:pt x="394545" y="604205"/>
                      <a:pt x="375757" y="604205"/>
                    </a:cubicBezTo>
                    <a:cubicBezTo>
                      <a:pt x="353212" y="604205"/>
                      <a:pt x="338181" y="589224"/>
                      <a:pt x="338181" y="570497"/>
                    </a:cubicBezTo>
                    <a:cubicBezTo>
                      <a:pt x="338181" y="570497"/>
                      <a:pt x="338181" y="570497"/>
                      <a:pt x="338181" y="323300"/>
                    </a:cubicBezTo>
                    <a:cubicBezTo>
                      <a:pt x="338181" y="323300"/>
                      <a:pt x="338181" y="323300"/>
                      <a:pt x="311878" y="323300"/>
                    </a:cubicBezTo>
                    <a:cubicBezTo>
                      <a:pt x="311878" y="323300"/>
                      <a:pt x="311878" y="323300"/>
                      <a:pt x="311878" y="559260"/>
                    </a:cubicBezTo>
                    <a:cubicBezTo>
                      <a:pt x="311878" y="559260"/>
                      <a:pt x="311878" y="559260"/>
                      <a:pt x="311878" y="997472"/>
                    </a:cubicBezTo>
                    <a:cubicBezTo>
                      <a:pt x="311878" y="1023690"/>
                      <a:pt x="289333" y="1046162"/>
                      <a:pt x="263030" y="1046162"/>
                    </a:cubicBezTo>
                    <a:cubicBezTo>
                      <a:pt x="236727" y="1046162"/>
                      <a:pt x="217939" y="1023690"/>
                      <a:pt x="217939" y="997472"/>
                    </a:cubicBezTo>
                    <a:cubicBezTo>
                      <a:pt x="217939" y="997472"/>
                      <a:pt x="217939" y="997472"/>
                      <a:pt x="217939" y="619187"/>
                    </a:cubicBezTo>
                    <a:cubicBezTo>
                      <a:pt x="217939" y="619187"/>
                      <a:pt x="217939" y="619187"/>
                      <a:pt x="191636" y="619187"/>
                    </a:cubicBezTo>
                    <a:cubicBezTo>
                      <a:pt x="191636" y="619187"/>
                      <a:pt x="191636" y="619187"/>
                      <a:pt x="191636" y="997472"/>
                    </a:cubicBezTo>
                    <a:cubicBezTo>
                      <a:pt x="191636" y="1023690"/>
                      <a:pt x="172848" y="1046162"/>
                      <a:pt x="146545" y="1046162"/>
                    </a:cubicBezTo>
                    <a:cubicBezTo>
                      <a:pt x="120242" y="1046162"/>
                      <a:pt x="97697" y="1023690"/>
                      <a:pt x="97697" y="997472"/>
                    </a:cubicBezTo>
                    <a:cubicBezTo>
                      <a:pt x="97697" y="997472"/>
                      <a:pt x="97697" y="997472"/>
                      <a:pt x="97697" y="570497"/>
                    </a:cubicBezTo>
                    <a:cubicBezTo>
                      <a:pt x="97697" y="566751"/>
                      <a:pt x="97697" y="563006"/>
                      <a:pt x="97697" y="559260"/>
                    </a:cubicBezTo>
                    <a:cubicBezTo>
                      <a:pt x="97697" y="559260"/>
                      <a:pt x="97697" y="559260"/>
                      <a:pt x="97697" y="323300"/>
                    </a:cubicBezTo>
                    <a:cubicBezTo>
                      <a:pt x="97697" y="323300"/>
                      <a:pt x="97697" y="323300"/>
                      <a:pt x="67636" y="323300"/>
                    </a:cubicBezTo>
                    <a:cubicBezTo>
                      <a:pt x="67636" y="323300"/>
                      <a:pt x="67636" y="323300"/>
                      <a:pt x="67636" y="570497"/>
                    </a:cubicBezTo>
                    <a:cubicBezTo>
                      <a:pt x="67636" y="589224"/>
                      <a:pt x="52606" y="604205"/>
                      <a:pt x="33818" y="604205"/>
                    </a:cubicBezTo>
                    <a:cubicBezTo>
                      <a:pt x="15030" y="604205"/>
                      <a:pt x="0" y="589224"/>
                      <a:pt x="0" y="570497"/>
                    </a:cubicBezTo>
                    <a:cubicBezTo>
                      <a:pt x="0" y="570497"/>
                      <a:pt x="0" y="570497"/>
                      <a:pt x="0" y="282101"/>
                    </a:cubicBezTo>
                    <a:cubicBezTo>
                      <a:pt x="0" y="282101"/>
                      <a:pt x="0" y="282101"/>
                      <a:pt x="0" y="270865"/>
                    </a:cubicBezTo>
                    <a:cubicBezTo>
                      <a:pt x="0" y="270865"/>
                      <a:pt x="0" y="270865"/>
                      <a:pt x="0" y="267119"/>
                    </a:cubicBezTo>
                    <a:cubicBezTo>
                      <a:pt x="0" y="244647"/>
                      <a:pt x="30060" y="184721"/>
                      <a:pt x="105212" y="180975"/>
                    </a:cubicBezTo>
                    <a:close/>
                    <a:moveTo>
                      <a:pt x="206375" y="0"/>
                    </a:moveTo>
                    <a:cubicBezTo>
                      <a:pt x="251966" y="0"/>
                      <a:pt x="288925" y="36959"/>
                      <a:pt x="288925" y="82550"/>
                    </a:cubicBezTo>
                    <a:cubicBezTo>
                      <a:pt x="288925" y="128141"/>
                      <a:pt x="251966" y="165100"/>
                      <a:pt x="206375" y="165100"/>
                    </a:cubicBezTo>
                    <a:cubicBezTo>
                      <a:pt x="160784" y="165100"/>
                      <a:pt x="123825" y="128141"/>
                      <a:pt x="123825" y="82550"/>
                    </a:cubicBezTo>
                    <a:cubicBezTo>
                      <a:pt x="123825" y="36959"/>
                      <a:pt x="160784" y="0"/>
                      <a:pt x="206375" y="0"/>
                    </a:cubicBezTo>
                    <a:close/>
                  </a:path>
                </a:pathLst>
              </a:custGeom>
              <a:solidFill>
                <a:srgbClr val="8BAB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60" name="任意多边形 93">
                <a:extLst>
                  <a:ext uri="{FF2B5EF4-FFF2-40B4-BE49-F238E27FC236}">
                    <a16:creationId xmlns:a16="http://schemas.microsoft.com/office/drawing/2014/main" id="{2F7BCD1E-D48B-4A4E-98D7-9360CEEBF1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424" y="0"/>
                <a:ext cx="266224" cy="680005"/>
              </a:xfrm>
              <a:custGeom>
                <a:avLst/>
                <a:gdLst>
                  <a:gd name="T0" fmla="*/ 44452 w 409575"/>
                  <a:gd name="T1" fmla="*/ 76462 h 1046162"/>
                  <a:gd name="T2" fmla="*/ 131769 w 409575"/>
                  <a:gd name="T3" fmla="*/ 76462 h 1046162"/>
                  <a:gd name="T4" fmla="*/ 173046 w 409575"/>
                  <a:gd name="T5" fmla="*/ 111275 h 1046162"/>
                  <a:gd name="T6" fmla="*/ 173046 w 409575"/>
                  <a:gd name="T7" fmla="*/ 114440 h 1046162"/>
                  <a:gd name="T8" fmla="*/ 173046 w 409575"/>
                  <a:gd name="T9" fmla="*/ 119188 h 1046162"/>
                  <a:gd name="T10" fmla="*/ 173046 w 409575"/>
                  <a:gd name="T11" fmla="*/ 241035 h 1046162"/>
                  <a:gd name="T12" fmla="*/ 158757 w 409575"/>
                  <a:gd name="T13" fmla="*/ 255276 h 1046162"/>
                  <a:gd name="T14" fmla="*/ 142882 w 409575"/>
                  <a:gd name="T15" fmla="*/ 241035 h 1046162"/>
                  <a:gd name="T16" fmla="*/ 142882 w 409575"/>
                  <a:gd name="T17" fmla="*/ 136594 h 1046162"/>
                  <a:gd name="T18" fmla="*/ 131769 w 409575"/>
                  <a:gd name="T19" fmla="*/ 136594 h 1046162"/>
                  <a:gd name="T20" fmla="*/ 131769 w 409575"/>
                  <a:gd name="T21" fmla="*/ 236287 h 1046162"/>
                  <a:gd name="T22" fmla="*/ 131769 w 409575"/>
                  <a:gd name="T23" fmla="*/ 421432 h 1046162"/>
                  <a:gd name="T24" fmla="*/ 111131 w 409575"/>
                  <a:gd name="T25" fmla="*/ 442003 h 1046162"/>
                  <a:gd name="T26" fmla="*/ 92079 w 409575"/>
                  <a:gd name="T27" fmla="*/ 421432 h 1046162"/>
                  <a:gd name="T28" fmla="*/ 92079 w 409575"/>
                  <a:gd name="T29" fmla="*/ 261606 h 1046162"/>
                  <a:gd name="T30" fmla="*/ 80967 w 409575"/>
                  <a:gd name="T31" fmla="*/ 261606 h 1046162"/>
                  <a:gd name="T32" fmla="*/ 80967 w 409575"/>
                  <a:gd name="T33" fmla="*/ 421432 h 1046162"/>
                  <a:gd name="T34" fmla="*/ 61915 w 409575"/>
                  <a:gd name="T35" fmla="*/ 442003 h 1046162"/>
                  <a:gd name="T36" fmla="*/ 41277 w 409575"/>
                  <a:gd name="T37" fmla="*/ 421432 h 1046162"/>
                  <a:gd name="T38" fmla="*/ 41277 w 409575"/>
                  <a:gd name="T39" fmla="*/ 241035 h 1046162"/>
                  <a:gd name="T40" fmla="*/ 41277 w 409575"/>
                  <a:gd name="T41" fmla="*/ 236287 h 1046162"/>
                  <a:gd name="T42" fmla="*/ 41277 w 409575"/>
                  <a:gd name="T43" fmla="*/ 136594 h 1046162"/>
                  <a:gd name="T44" fmla="*/ 28576 w 409575"/>
                  <a:gd name="T45" fmla="*/ 136594 h 1046162"/>
                  <a:gd name="T46" fmla="*/ 28576 w 409575"/>
                  <a:gd name="T47" fmla="*/ 241035 h 1046162"/>
                  <a:gd name="T48" fmla="*/ 14288 w 409575"/>
                  <a:gd name="T49" fmla="*/ 255276 h 1046162"/>
                  <a:gd name="T50" fmla="*/ 0 w 409575"/>
                  <a:gd name="T51" fmla="*/ 241035 h 1046162"/>
                  <a:gd name="T52" fmla="*/ 0 w 409575"/>
                  <a:gd name="T53" fmla="*/ 119188 h 1046162"/>
                  <a:gd name="T54" fmla="*/ 0 w 409575"/>
                  <a:gd name="T55" fmla="*/ 114440 h 1046162"/>
                  <a:gd name="T56" fmla="*/ 0 w 409575"/>
                  <a:gd name="T57" fmla="*/ 112858 h 1046162"/>
                  <a:gd name="T58" fmla="*/ 44452 w 409575"/>
                  <a:gd name="T59" fmla="*/ 76462 h 1046162"/>
                  <a:gd name="T60" fmla="*/ 87194 w 409575"/>
                  <a:gd name="T61" fmla="*/ 0 h 1046162"/>
                  <a:gd name="T62" fmla="*/ 122071 w 409575"/>
                  <a:gd name="T63" fmla="*/ 34877 h 1046162"/>
                  <a:gd name="T64" fmla="*/ 87194 w 409575"/>
                  <a:gd name="T65" fmla="*/ 69755 h 1046162"/>
                  <a:gd name="T66" fmla="*/ 52316 w 409575"/>
                  <a:gd name="T67" fmla="*/ 34877 h 1046162"/>
                  <a:gd name="T68" fmla="*/ 87194 w 409575"/>
                  <a:gd name="T69" fmla="*/ 0 h 104616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09575"/>
                  <a:gd name="T106" fmla="*/ 0 h 1046162"/>
                  <a:gd name="T107" fmla="*/ 409575 w 409575"/>
                  <a:gd name="T108" fmla="*/ 1046162 h 104616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09575" h="1046162">
                    <a:moveTo>
                      <a:pt x="105212" y="180975"/>
                    </a:moveTo>
                    <a:cubicBezTo>
                      <a:pt x="105212" y="180975"/>
                      <a:pt x="105212" y="180975"/>
                      <a:pt x="311878" y="180975"/>
                    </a:cubicBezTo>
                    <a:cubicBezTo>
                      <a:pt x="375757" y="180975"/>
                      <a:pt x="409575" y="237156"/>
                      <a:pt x="409575" y="263374"/>
                    </a:cubicBezTo>
                    <a:cubicBezTo>
                      <a:pt x="409575" y="263374"/>
                      <a:pt x="409575" y="263374"/>
                      <a:pt x="409575" y="270865"/>
                    </a:cubicBezTo>
                    <a:cubicBezTo>
                      <a:pt x="409575" y="270865"/>
                      <a:pt x="409575" y="270865"/>
                      <a:pt x="409575" y="282101"/>
                    </a:cubicBezTo>
                    <a:cubicBezTo>
                      <a:pt x="409575" y="282101"/>
                      <a:pt x="409575" y="282101"/>
                      <a:pt x="409575" y="570497"/>
                    </a:cubicBezTo>
                    <a:cubicBezTo>
                      <a:pt x="409575" y="589224"/>
                      <a:pt x="394545" y="604205"/>
                      <a:pt x="375757" y="604205"/>
                    </a:cubicBezTo>
                    <a:cubicBezTo>
                      <a:pt x="353212" y="604205"/>
                      <a:pt x="338181" y="589224"/>
                      <a:pt x="338181" y="570497"/>
                    </a:cubicBezTo>
                    <a:cubicBezTo>
                      <a:pt x="338181" y="570497"/>
                      <a:pt x="338181" y="570497"/>
                      <a:pt x="338181" y="323300"/>
                    </a:cubicBezTo>
                    <a:cubicBezTo>
                      <a:pt x="338181" y="323300"/>
                      <a:pt x="338181" y="323300"/>
                      <a:pt x="311878" y="323300"/>
                    </a:cubicBezTo>
                    <a:cubicBezTo>
                      <a:pt x="311878" y="323300"/>
                      <a:pt x="311878" y="323300"/>
                      <a:pt x="311878" y="559260"/>
                    </a:cubicBezTo>
                    <a:cubicBezTo>
                      <a:pt x="311878" y="559260"/>
                      <a:pt x="311878" y="559260"/>
                      <a:pt x="311878" y="997472"/>
                    </a:cubicBezTo>
                    <a:cubicBezTo>
                      <a:pt x="311878" y="1023690"/>
                      <a:pt x="289333" y="1046162"/>
                      <a:pt x="263030" y="1046162"/>
                    </a:cubicBezTo>
                    <a:cubicBezTo>
                      <a:pt x="236727" y="1046162"/>
                      <a:pt x="217939" y="1023690"/>
                      <a:pt x="217939" y="997472"/>
                    </a:cubicBezTo>
                    <a:cubicBezTo>
                      <a:pt x="217939" y="997472"/>
                      <a:pt x="217939" y="997472"/>
                      <a:pt x="217939" y="619187"/>
                    </a:cubicBezTo>
                    <a:cubicBezTo>
                      <a:pt x="217939" y="619187"/>
                      <a:pt x="217939" y="619187"/>
                      <a:pt x="191636" y="619187"/>
                    </a:cubicBezTo>
                    <a:cubicBezTo>
                      <a:pt x="191636" y="619187"/>
                      <a:pt x="191636" y="619187"/>
                      <a:pt x="191636" y="997472"/>
                    </a:cubicBezTo>
                    <a:cubicBezTo>
                      <a:pt x="191636" y="1023690"/>
                      <a:pt x="172848" y="1046162"/>
                      <a:pt x="146545" y="1046162"/>
                    </a:cubicBezTo>
                    <a:cubicBezTo>
                      <a:pt x="120242" y="1046162"/>
                      <a:pt x="97697" y="1023690"/>
                      <a:pt x="97697" y="997472"/>
                    </a:cubicBezTo>
                    <a:cubicBezTo>
                      <a:pt x="97697" y="997472"/>
                      <a:pt x="97697" y="997472"/>
                      <a:pt x="97697" y="570497"/>
                    </a:cubicBezTo>
                    <a:cubicBezTo>
                      <a:pt x="97697" y="566751"/>
                      <a:pt x="97697" y="563006"/>
                      <a:pt x="97697" y="559260"/>
                    </a:cubicBezTo>
                    <a:cubicBezTo>
                      <a:pt x="97697" y="559260"/>
                      <a:pt x="97697" y="559260"/>
                      <a:pt x="97697" y="323300"/>
                    </a:cubicBezTo>
                    <a:cubicBezTo>
                      <a:pt x="97697" y="323300"/>
                      <a:pt x="97697" y="323300"/>
                      <a:pt x="67636" y="323300"/>
                    </a:cubicBezTo>
                    <a:cubicBezTo>
                      <a:pt x="67636" y="323300"/>
                      <a:pt x="67636" y="323300"/>
                      <a:pt x="67636" y="570497"/>
                    </a:cubicBezTo>
                    <a:cubicBezTo>
                      <a:pt x="67636" y="589224"/>
                      <a:pt x="52606" y="604205"/>
                      <a:pt x="33818" y="604205"/>
                    </a:cubicBezTo>
                    <a:cubicBezTo>
                      <a:pt x="15030" y="604205"/>
                      <a:pt x="0" y="589224"/>
                      <a:pt x="0" y="570497"/>
                    </a:cubicBezTo>
                    <a:cubicBezTo>
                      <a:pt x="0" y="570497"/>
                      <a:pt x="0" y="570497"/>
                      <a:pt x="0" y="282101"/>
                    </a:cubicBezTo>
                    <a:cubicBezTo>
                      <a:pt x="0" y="282101"/>
                      <a:pt x="0" y="282101"/>
                      <a:pt x="0" y="270865"/>
                    </a:cubicBezTo>
                    <a:cubicBezTo>
                      <a:pt x="0" y="270865"/>
                      <a:pt x="0" y="270865"/>
                      <a:pt x="0" y="267119"/>
                    </a:cubicBezTo>
                    <a:cubicBezTo>
                      <a:pt x="0" y="244647"/>
                      <a:pt x="30060" y="184721"/>
                      <a:pt x="105212" y="180975"/>
                    </a:cubicBezTo>
                    <a:close/>
                    <a:moveTo>
                      <a:pt x="206375" y="0"/>
                    </a:moveTo>
                    <a:cubicBezTo>
                      <a:pt x="251966" y="0"/>
                      <a:pt x="288925" y="36959"/>
                      <a:pt x="288925" y="82550"/>
                    </a:cubicBezTo>
                    <a:cubicBezTo>
                      <a:pt x="288925" y="128141"/>
                      <a:pt x="251966" y="165100"/>
                      <a:pt x="206375" y="165100"/>
                    </a:cubicBezTo>
                    <a:cubicBezTo>
                      <a:pt x="160784" y="165100"/>
                      <a:pt x="123825" y="128141"/>
                      <a:pt x="123825" y="82550"/>
                    </a:cubicBezTo>
                    <a:cubicBezTo>
                      <a:pt x="123825" y="36959"/>
                      <a:pt x="160784" y="0"/>
                      <a:pt x="206375" y="0"/>
                    </a:cubicBezTo>
                    <a:close/>
                  </a:path>
                </a:pathLst>
              </a:custGeom>
              <a:solidFill>
                <a:srgbClr val="8BAB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61" name="任意多边形 94">
                <a:extLst>
                  <a:ext uri="{FF2B5EF4-FFF2-40B4-BE49-F238E27FC236}">
                    <a16:creationId xmlns:a16="http://schemas.microsoft.com/office/drawing/2014/main" id="{C264EE65-544A-4DE8-ABF9-76B0C8C408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5284" y="0"/>
                <a:ext cx="266224" cy="680005"/>
              </a:xfrm>
              <a:custGeom>
                <a:avLst/>
                <a:gdLst>
                  <a:gd name="T0" fmla="*/ 44452 w 409575"/>
                  <a:gd name="T1" fmla="*/ 76462 h 1046162"/>
                  <a:gd name="T2" fmla="*/ 131769 w 409575"/>
                  <a:gd name="T3" fmla="*/ 76462 h 1046162"/>
                  <a:gd name="T4" fmla="*/ 173046 w 409575"/>
                  <a:gd name="T5" fmla="*/ 111275 h 1046162"/>
                  <a:gd name="T6" fmla="*/ 173046 w 409575"/>
                  <a:gd name="T7" fmla="*/ 114440 h 1046162"/>
                  <a:gd name="T8" fmla="*/ 173046 w 409575"/>
                  <a:gd name="T9" fmla="*/ 119188 h 1046162"/>
                  <a:gd name="T10" fmla="*/ 173046 w 409575"/>
                  <a:gd name="T11" fmla="*/ 241035 h 1046162"/>
                  <a:gd name="T12" fmla="*/ 158757 w 409575"/>
                  <a:gd name="T13" fmla="*/ 255276 h 1046162"/>
                  <a:gd name="T14" fmla="*/ 142882 w 409575"/>
                  <a:gd name="T15" fmla="*/ 241035 h 1046162"/>
                  <a:gd name="T16" fmla="*/ 142882 w 409575"/>
                  <a:gd name="T17" fmla="*/ 136594 h 1046162"/>
                  <a:gd name="T18" fmla="*/ 131769 w 409575"/>
                  <a:gd name="T19" fmla="*/ 136594 h 1046162"/>
                  <a:gd name="T20" fmla="*/ 131769 w 409575"/>
                  <a:gd name="T21" fmla="*/ 236287 h 1046162"/>
                  <a:gd name="T22" fmla="*/ 131769 w 409575"/>
                  <a:gd name="T23" fmla="*/ 421432 h 1046162"/>
                  <a:gd name="T24" fmla="*/ 111131 w 409575"/>
                  <a:gd name="T25" fmla="*/ 442003 h 1046162"/>
                  <a:gd name="T26" fmla="*/ 92079 w 409575"/>
                  <a:gd name="T27" fmla="*/ 421432 h 1046162"/>
                  <a:gd name="T28" fmla="*/ 92079 w 409575"/>
                  <a:gd name="T29" fmla="*/ 261606 h 1046162"/>
                  <a:gd name="T30" fmla="*/ 80967 w 409575"/>
                  <a:gd name="T31" fmla="*/ 261606 h 1046162"/>
                  <a:gd name="T32" fmla="*/ 80967 w 409575"/>
                  <a:gd name="T33" fmla="*/ 421432 h 1046162"/>
                  <a:gd name="T34" fmla="*/ 61915 w 409575"/>
                  <a:gd name="T35" fmla="*/ 442003 h 1046162"/>
                  <a:gd name="T36" fmla="*/ 41277 w 409575"/>
                  <a:gd name="T37" fmla="*/ 421432 h 1046162"/>
                  <a:gd name="T38" fmla="*/ 41277 w 409575"/>
                  <a:gd name="T39" fmla="*/ 241035 h 1046162"/>
                  <a:gd name="T40" fmla="*/ 41277 w 409575"/>
                  <a:gd name="T41" fmla="*/ 236287 h 1046162"/>
                  <a:gd name="T42" fmla="*/ 41277 w 409575"/>
                  <a:gd name="T43" fmla="*/ 136594 h 1046162"/>
                  <a:gd name="T44" fmla="*/ 28576 w 409575"/>
                  <a:gd name="T45" fmla="*/ 136594 h 1046162"/>
                  <a:gd name="T46" fmla="*/ 28576 w 409575"/>
                  <a:gd name="T47" fmla="*/ 241035 h 1046162"/>
                  <a:gd name="T48" fmla="*/ 14288 w 409575"/>
                  <a:gd name="T49" fmla="*/ 255276 h 1046162"/>
                  <a:gd name="T50" fmla="*/ 0 w 409575"/>
                  <a:gd name="T51" fmla="*/ 241035 h 1046162"/>
                  <a:gd name="T52" fmla="*/ 0 w 409575"/>
                  <a:gd name="T53" fmla="*/ 119188 h 1046162"/>
                  <a:gd name="T54" fmla="*/ 0 w 409575"/>
                  <a:gd name="T55" fmla="*/ 114440 h 1046162"/>
                  <a:gd name="T56" fmla="*/ 0 w 409575"/>
                  <a:gd name="T57" fmla="*/ 112858 h 1046162"/>
                  <a:gd name="T58" fmla="*/ 44452 w 409575"/>
                  <a:gd name="T59" fmla="*/ 76462 h 1046162"/>
                  <a:gd name="T60" fmla="*/ 87194 w 409575"/>
                  <a:gd name="T61" fmla="*/ 0 h 1046162"/>
                  <a:gd name="T62" fmla="*/ 122071 w 409575"/>
                  <a:gd name="T63" fmla="*/ 34877 h 1046162"/>
                  <a:gd name="T64" fmla="*/ 87194 w 409575"/>
                  <a:gd name="T65" fmla="*/ 69755 h 1046162"/>
                  <a:gd name="T66" fmla="*/ 52316 w 409575"/>
                  <a:gd name="T67" fmla="*/ 34877 h 1046162"/>
                  <a:gd name="T68" fmla="*/ 87194 w 409575"/>
                  <a:gd name="T69" fmla="*/ 0 h 104616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09575"/>
                  <a:gd name="T106" fmla="*/ 0 h 1046162"/>
                  <a:gd name="T107" fmla="*/ 409575 w 409575"/>
                  <a:gd name="T108" fmla="*/ 1046162 h 104616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09575" h="1046162">
                    <a:moveTo>
                      <a:pt x="105212" y="180975"/>
                    </a:moveTo>
                    <a:cubicBezTo>
                      <a:pt x="105212" y="180975"/>
                      <a:pt x="105212" y="180975"/>
                      <a:pt x="311878" y="180975"/>
                    </a:cubicBezTo>
                    <a:cubicBezTo>
                      <a:pt x="375757" y="180975"/>
                      <a:pt x="409575" y="237156"/>
                      <a:pt x="409575" y="263374"/>
                    </a:cubicBezTo>
                    <a:cubicBezTo>
                      <a:pt x="409575" y="263374"/>
                      <a:pt x="409575" y="263374"/>
                      <a:pt x="409575" y="270865"/>
                    </a:cubicBezTo>
                    <a:cubicBezTo>
                      <a:pt x="409575" y="270865"/>
                      <a:pt x="409575" y="270865"/>
                      <a:pt x="409575" y="282101"/>
                    </a:cubicBezTo>
                    <a:cubicBezTo>
                      <a:pt x="409575" y="282101"/>
                      <a:pt x="409575" y="282101"/>
                      <a:pt x="409575" y="570497"/>
                    </a:cubicBezTo>
                    <a:cubicBezTo>
                      <a:pt x="409575" y="589224"/>
                      <a:pt x="394545" y="604205"/>
                      <a:pt x="375757" y="604205"/>
                    </a:cubicBezTo>
                    <a:cubicBezTo>
                      <a:pt x="353212" y="604205"/>
                      <a:pt x="338181" y="589224"/>
                      <a:pt x="338181" y="570497"/>
                    </a:cubicBezTo>
                    <a:cubicBezTo>
                      <a:pt x="338181" y="570497"/>
                      <a:pt x="338181" y="570497"/>
                      <a:pt x="338181" y="323300"/>
                    </a:cubicBezTo>
                    <a:cubicBezTo>
                      <a:pt x="338181" y="323300"/>
                      <a:pt x="338181" y="323300"/>
                      <a:pt x="311878" y="323300"/>
                    </a:cubicBezTo>
                    <a:cubicBezTo>
                      <a:pt x="311878" y="323300"/>
                      <a:pt x="311878" y="323300"/>
                      <a:pt x="311878" y="559260"/>
                    </a:cubicBezTo>
                    <a:cubicBezTo>
                      <a:pt x="311878" y="559260"/>
                      <a:pt x="311878" y="559260"/>
                      <a:pt x="311878" y="997472"/>
                    </a:cubicBezTo>
                    <a:cubicBezTo>
                      <a:pt x="311878" y="1023690"/>
                      <a:pt x="289333" y="1046162"/>
                      <a:pt x="263030" y="1046162"/>
                    </a:cubicBezTo>
                    <a:cubicBezTo>
                      <a:pt x="236727" y="1046162"/>
                      <a:pt x="217939" y="1023690"/>
                      <a:pt x="217939" y="997472"/>
                    </a:cubicBezTo>
                    <a:cubicBezTo>
                      <a:pt x="217939" y="997472"/>
                      <a:pt x="217939" y="997472"/>
                      <a:pt x="217939" y="619187"/>
                    </a:cubicBezTo>
                    <a:cubicBezTo>
                      <a:pt x="217939" y="619187"/>
                      <a:pt x="217939" y="619187"/>
                      <a:pt x="191636" y="619187"/>
                    </a:cubicBezTo>
                    <a:cubicBezTo>
                      <a:pt x="191636" y="619187"/>
                      <a:pt x="191636" y="619187"/>
                      <a:pt x="191636" y="997472"/>
                    </a:cubicBezTo>
                    <a:cubicBezTo>
                      <a:pt x="191636" y="1023690"/>
                      <a:pt x="172848" y="1046162"/>
                      <a:pt x="146545" y="1046162"/>
                    </a:cubicBezTo>
                    <a:cubicBezTo>
                      <a:pt x="120242" y="1046162"/>
                      <a:pt x="97697" y="1023690"/>
                      <a:pt x="97697" y="997472"/>
                    </a:cubicBezTo>
                    <a:cubicBezTo>
                      <a:pt x="97697" y="997472"/>
                      <a:pt x="97697" y="997472"/>
                      <a:pt x="97697" y="570497"/>
                    </a:cubicBezTo>
                    <a:cubicBezTo>
                      <a:pt x="97697" y="566751"/>
                      <a:pt x="97697" y="563006"/>
                      <a:pt x="97697" y="559260"/>
                    </a:cubicBezTo>
                    <a:cubicBezTo>
                      <a:pt x="97697" y="559260"/>
                      <a:pt x="97697" y="559260"/>
                      <a:pt x="97697" y="323300"/>
                    </a:cubicBezTo>
                    <a:cubicBezTo>
                      <a:pt x="97697" y="323300"/>
                      <a:pt x="97697" y="323300"/>
                      <a:pt x="67636" y="323300"/>
                    </a:cubicBezTo>
                    <a:cubicBezTo>
                      <a:pt x="67636" y="323300"/>
                      <a:pt x="67636" y="323300"/>
                      <a:pt x="67636" y="570497"/>
                    </a:cubicBezTo>
                    <a:cubicBezTo>
                      <a:pt x="67636" y="589224"/>
                      <a:pt x="52606" y="604205"/>
                      <a:pt x="33818" y="604205"/>
                    </a:cubicBezTo>
                    <a:cubicBezTo>
                      <a:pt x="15030" y="604205"/>
                      <a:pt x="0" y="589224"/>
                      <a:pt x="0" y="570497"/>
                    </a:cubicBezTo>
                    <a:cubicBezTo>
                      <a:pt x="0" y="570497"/>
                      <a:pt x="0" y="570497"/>
                      <a:pt x="0" y="282101"/>
                    </a:cubicBezTo>
                    <a:cubicBezTo>
                      <a:pt x="0" y="282101"/>
                      <a:pt x="0" y="282101"/>
                      <a:pt x="0" y="270865"/>
                    </a:cubicBezTo>
                    <a:cubicBezTo>
                      <a:pt x="0" y="270865"/>
                      <a:pt x="0" y="270865"/>
                      <a:pt x="0" y="267119"/>
                    </a:cubicBezTo>
                    <a:cubicBezTo>
                      <a:pt x="0" y="244647"/>
                      <a:pt x="30060" y="184721"/>
                      <a:pt x="105212" y="180975"/>
                    </a:cubicBezTo>
                    <a:close/>
                    <a:moveTo>
                      <a:pt x="206375" y="0"/>
                    </a:moveTo>
                    <a:cubicBezTo>
                      <a:pt x="251966" y="0"/>
                      <a:pt x="288925" y="36959"/>
                      <a:pt x="288925" y="82550"/>
                    </a:cubicBezTo>
                    <a:cubicBezTo>
                      <a:pt x="288925" y="128141"/>
                      <a:pt x="251966" y="165100"/>
                      <a:pt x="206375" y="165100"/>
                    </a:cubicBezTo>
                    <a:cubicBezTo>
                      <a:pt x="160784" y="165100"/>
                      <a:pt x="123825" y="128141"/>
                      <a:pt x="123825" y="82550"/>
                    </a:cubicBezTo>
                    <a:cubicBezTo>
                      <a:pt x="123825" y="36959"/>
                      <a:pt x="160784" y="0"/>
                      <a:pt x="206375" y="0"/>
                    </a:cubicBezTo>
                    <a:close/>
                  </a:path>
                </a:pathLst>
              </a:custGeom>
              <a:solidFill>
                <a:srgbClr val="8BAB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62" name="任意多边形 95">
                <a:extLst>
                  <a:ext uri="{FF2B5EF4-FFF2-40B4-BE49-F238E27FC236}">
                    <a16:creationId xmlns:a16="http://schemas.microsoft.com/office/drawing/2014/main" id="{64488E35-5468-492E-B848-EFD33E243D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7214" y="0"/>
                <a:ext cx="266224" cy="680005"/>
              </a:xfrm>
              <a:custGeom>
                <a:avLst/>
                <a:gdLst>
                  <a:gd name="T0" fmla="*/ 44452 w 409575"/>
                  <a:gd name="T1" fmla="*/ 76462 h 1046162"/>
                  <a:gd name="T2" fmla="*/ 131769 w 409575"/>
                  <a:gd name="T3" fmla="*/ 76462 h 1046162"/>
                  <a:gd name="T4" fmla="*/ 173046 w 409575"/>
                  <a:gd name="T5" fmla="*/ 111275 h 1046162"/>
                  <a:gd name="T6" fmla="*/ 173046 w 409575"/>
                  <a:gd name="T7" fmla="*/ 114440 h 1046162"/>
                  <a:gd name="T8" fmla="*/ 173046 w 409575"/>
                  <a:gd name="T9" fmla="*/ 119188 h 1046162"/>
                  <a:gd name="T10" fmla="*/ 173046 w 409575"/>
                  <a:gd name="T11" fmla="*/ 241035 h 1046162"/>
                  <a:gd name="T12" fmla="*/ 158757 w 409575"/>
                  <a:gd name="T13" fmla="*/ 255276 h 1046162"/>
                  <a:gd name="T14" fmla="*/ 142882 w 409575"/>
                  <a:gd name="T15" fmla="*/ 241035 h 1046162"/>
                  <a:gd name="T16" fmla="*/ 142882 w 409575"/>
                  <a:gd name="T17" fmla="*/ 136594 h 1046162"/>
                  <a:gd name="T18" fmla="*/ 131769 w 409575"/>
                  <a:gd name="T19" fmla="*/ 136594 h 1046162"/>
                  <a:gd name="T20" fmla="*/ 131769 w 409575"/>
                  <a:gd name="T21" fmla="*/ 236287 h 1046162"/>
                  <a:gd name="T22" fmla="*/ 131769 w 409575"/>
                  <a:gd name="T23" fmla="*/ 421432 h 1046162"/>
                  <a:gd name="T24" fmla="*/ 111131 w 409575"/>
                  <a:gd name="T25" fmla="*/ 442003 h 1046162"/>
                  <a:gd name="T26" fmla="*/ 92079 w 409575"/>
                  <a:gd name="T27" fmla="*/ 421432 h 1046162"/>
                  <a:gd name="T28" fmla="*/ 92079 w 409575"/>
                  <a:gd name="T29" fmla="*/ 261606 h 1046162"/>
                  <a:gd name="T30" fmla="*/ 80967 w 409575"/>
                  <a:gd name="T31" fmla="*/ 261606 h 1046162"/>
                  <a:gd name="T32" fmla="*/ 80967 w 409575"/>
                  <a:gd name="T33" fmla="*/ 421432 h 1046162"/>
                  <a:gd name="T34" fmla="*/ 61915 w 409575"/>
                  <a:gd name="T35" fmla="*/ 442003 h 1046162"/>
                  <a:gd name="T36" fmla="*/ 41277 w 409575"/>
                  <a:gd name="T37" fmla="*/ 421432 h 1046162"/>
                  <a:gd name="T38" fmla="*/ 41277 w 409575"/>
                  <a:gd name="T39" fmla="*/ 241035 h 1046162"/>
                  <a:gd name="T40" fmla="*/ 41277 w 409575"/>
                  <a:gd name="T41" fmla="*/ 236287 h 1046162"/>
                  <a:gd name="T42" fmla="*/ 41277 w 409575"/>
                  <a:gd name="T43" fmla="*/ 136594 h 1046162"/>
                  <a:gd name="T44" fmla="*/ 28576 w 409575"/>
                  <a:gd name="T45" fmla="*/ 136594 h 1046162"/>
                  <a:gd name="T46" fmla="*/ 28576 w 409575"/>
                  <a:gd name="T47" fmla="*/ 241035 h 1046162"/>
                  <a:gd name="T48" fmla="*/ 14288 w 409575"/>
                  <a:gd name="T49" fmla="*/ 255276 h 1046162"/>
                  <a:gd name="T50" fmla="*/ 0 w 409575"/>
                  <a:gd name="T51" fmla="*/ 241035 h 1046162"/>
                  <a:gd name="T52" fmla="*/ 0 w 409575"/>
                  <a:gd name="T53" fmla="*/ 119188 h 1046162"/>
                  <a:gd name="T54" fmla="*/ 0 w 409575"/>
                  <a:gd name="T55" fmla="*/ 114440 h 1046162"/>
                  <a:gd name="T56" fmla="*/ 0 w 409575"/>
                  <a:gd name="T57" fmla="*/ 112858 h 1046162"/>
                  <a:gd name="T58" fmla="*/ 44452 w 409575"/>
                  <a:gd name="T59" fmla="*/ 76462 h 1046162"/>
                  <a:gd name="T60" fmla="*/ 87194 w 409575"/>
                  <a:gd name="T61" fmla="*/ 0 h 1046162"/>
                  <a:gd name="T62" fmla="*/ 122071 w 409575"/>
                  <a:gd name="T63" fmla="*/ 34877 h 1046162"/>
                  <a:gd name="T64" fmla="*/ 87194 w 409575"/>
                  <a:gd name="T65" fmla="*/ 69755 h 1046162"/>
                  <a:gd name="T66" fmla="*/ 52316 w 409575"/>
                  <a:gd name="T67" fmla="*/ 34877 h 1046162"/>
                  <a:gd name="T68" fmla="*/ 87194 w 409575"/>
                  <a:gd name="T69" fmla="*/ 0 h 104616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09575"/>
                  <a:gd name="T106" fmla="*/ 0 h 1046162"/>
                  <a:gd name="T107" fmla="*/ 409575 w 409575"/>
                  <a:gd name="T108" fmla="*/ 1046162 h 104616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09575" h="1046162">
                    <a:moveTo>
                      <a:pt x="105212" y="180975"/>
                    </a:moveTo>
                    <a:cubicBezTo>
                      <a:pt x="105212" y="180975"/>
                      <a:pt x="105212" y="180975"/>
                      <a:pt x="311878" y="180975"/>
                    </a:cubicBezTo>
                    <a:cubicBezTo>
                      <a:pt x="375757" y="180975"/>
                      <a:pt x="409575" y="237156"/>
                      <a:pt x="409575" y="263374"/>
                    </a:cubicBezTo>
                    <a:cubicBezTo>
                      <a:pt x="409575" y="263374"/>
                      <a:pt x="409575" y="263374"/>
                      <a:pt x="409575" y="270865"/>
                    </a:cubicBezTo>
                    <a:cubicBezTo>
                      <a:pt x="409575" y="270865"/>
                      <a:pt x="409575" y="270865"/>
                      <a:pt x="409575" y="282101"/>
                    </a:cubicBezTo>
                    <a:cubicBezTo>
                      <a:pt x="409575" y="282101"/>
                      <a:pt x="409575" y="282101"/>
                      <a:pt x="409575" y="570497"/>
                    </a:cubicBezTo>
                    <a:cubicBezTo>
                      <a:pt x="409575" y="589224"/>
                      <a:pt x="394545" y="604205"/>
                      <a:pt x="375757" y="604205"/>
                    </a:cubicBezTo>
                    <a:cubicBezTo>
                      <a:pt x="353212" y="604205"/>
                      <a:pt x="338181" y="589224"/>
                      <a:pt x="338181" y="570497"/>
                    </a:cubicBezTo>
                    <a:cubicBezTo>
                      <a:pt x="338181" y="570497"/>
                      <a:pt x="338181" y="570497"/>
                      <a:pt x="338181" y="323300"/>
                    </a:cubicBezTo>
                    <a:cubicBezTo>
                      <a:pt x="338181" y="323300"/>
                      <a:pt x="338181" y="323300"/>
                      <a:pt x="311878" y="323300"/>
                    </a:cubicBezTo>
                    <a:cubicBezTo>
                      <a:pt x="311878" y="323300"/>
                      <a:pt x="311878" y="323300"/>
                      <a:pt x="311878" y="559260"/>
                    </a:cubicBezTo>
                    <a:cubicBezTo>
                      <a:pt x="311878" y="559260"/>
                      <a:pt x="311878" y="559260"/>
                      <a:pt x="311878" y="997472"/>
                    </a:cubicBezTo>
                    <a:cubicBezTo>
                      <a:pt x="311878" y="1023690"/>
                      <a:pt x="289333" y="1046162"/>
                      <a:pt x="263030" y="1046162"/>
                    </a:cubicBezTo>
                    <a:cubicBezTo>
                      <a:pt x="236727" y="1046162"/>
                      <a:pt x="217939" y="1023690"/>
                      <a:pt x="217939" y="997472"/>
                    </a:cubicBezTo>
                    <a:cubicBezTo>
                      <a:pt x="217939" y="997472"/>
                      <a:pt x="217939" y="997472"/>
                      <a:pt x="217939" y="619187"/>
                    </a:cubicBezTo>
                    <a:cubicBezTo>
                      <a:pt x="217939" y="619187"/>
                      <a:pt x="217939" y="619187"/>
                      <a:pt x="191636" y="619187"/>
                    </a:cubicBezTo>
                    <a:cubicBezTo>
                      <a:pt x="191636" y="619187"/>
                      <a:pt x="191636" y="619187"/>
                      <a:pt x="191636" y="997472"/>
                    </a:cubicBezTo>
                    <a:cubicBezTo>
                      <a:pt x="191636" y="1023690"/>
                      <a:pt x="172848" y="1046162"/>
                      <a:pt x="146545" y="1046162"/>
                    </a:cubicBezTo>
                    <a:cubicBezTo>
                      <a:pt x="120242" y="1046162"/>
                      <a:pt x="97697" y="1023690"/>
                      <a:pt x="97697" y="997472"/>
                    </a:cubicBezTo>
                    <a:cubicBezTo>
                      <a:pt x="97697" y="997472"/>
                      <a:pt x="97697" y="997472"/>
                      <a:pt x="97697" y="570497"/>
                    </a:cubicBezTo>
                    <a:cubicBezTo>
                      <a:pt x="97697" y="566751"/>
                      <a:pt x="97697" y="563006"/>
                      <a:pt x="97697" y="559260"/>
                    </a:cubicBezTo>
                    <a:cubicBezTo>
                      <a:pt x="97697" y="559260"/>
                      <a:pt x="97697" y="559260"/>
                      <a:pt x="97697" y="323300"/>
                    </a:cubicBezTo>
                    <a:cubicBezTo>
                      <a:pt x="97697" y="323300"/>
                      <a:pt x="97697" y="323300"/>
                      <a:pt x="67636" y="323300"/>
                    </a:cubicBezTo>
                    <a:cubicBezTo>
                      <a:pt x="67636" y="323300"/>
                      <a:pt x="67636" y="323300"/>
                      <a:pt x="67636" y="570497"/>
                    </a:cubicBezTo>
                    <a:cubicBezTo>
                      <a:pt x="67636" y="589224"/>
                      <a:pt x="52606" y="604205"/>
                      <a:pt x="33818" y="604205"/>
                    </a:cubicBezTo>
                    <a:cubicBezTo>
                      <a:pt x="15030" y="604205"/>
                      <a:pt x="0" y="589224"/>
                      <a:pt x="0" y="570497"/>
                    </a:cubicBezTo>
                    <a:cubicBezTo>
                      <a:pt x="0" y="570497"/>
                      <a:pt x="0" y="570497"/>
                      <a:pt x="0" y="282101"/>
                    </a:cubicBezTo>
                    <a:cubicBezTo>
                      <a:pt x="0" y="282101"/>
                      <a:pt x="0" y="282101"/>
                      <a:pt x="0" y="270865"/>
                    </a:cubicBezTo>
                    <a:cubicBezTo>
                      <a:pt x="0" y="270865"/>
                      <a:pt x="0" y="270865"/>
                      <a:pt x="0" y="267119"/>
                    </a:cubicBezTo>
                    <a:cubicBezTo>
                      <a:pt x="0" y="244647"/>
                      <a:pt x="30060" y="184721"/>
                      <a:pt x="105212" y="180975"/>
                    </a:cubicBezTo>
                    <a:close/>
                    <a:moveTo>
                      <a:pt x="206375" y="0"/>
                    </a:moveTo>
                    <a:cubicBezTo>
                      <a:pt x="251966" y="0"/>
                      <a:pt x="288925" y="36959"/>
                      <a:pt x="288925" y="82550"/>
                    </a:cubicBezTo>
                    <a:cubicBezTo>
                      <a:pt x="288925" y="128141"/>
                      <a:pt x="251966" y="165100"/>
                      <a:pt x="206375" y="165100"/>
                    </a:cubicBezTo>
                    <a:cubicBezTo>
                      <a:pt x="160784" y="165100"/>
                      <a:pt x="123825" y="128141"/>
                      <a:pt x="123825" y="82550"/>
                    </a:cubicBezTo>
                    <a:cubicBezTo>
                      <a:pt x="123825" y="36959"/>
                      <a:pt x="160784" y="0"/>
                      <a:pt x="206375" y="0"/>
                    </a:cubicBezTo>
                    <a:close/>
                  </a:path>
                </a:pathLst>
              </a:custGeom>
              <a:solidFill>
                <a:srgbClr val="8BAB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63" name="任意多边形 96">
                <a:extLst>
                  <a:ext uri="{FF2B5EF4-FFF2-40B4-BE49-F238E27FC236}">
                    <a16:creationId xmlns:a16="http://schemas.microsoft.com/office/drawing/2014/main" id="{A0926626-5F78-4F69-A379-8056E2F486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9144" y="0"/>
                <a:ext cx="266224" cy="680005"/>
              </a:xfrm>
              <a:custGeom>
                <a:avLst/>
                <a:gdLst>
                  <a:gd name="T0" fmla="*/ 44452 w 409575"/>
                  <a:gd name="T1" fmla="*/ 76462 h 1046162"/>
                  <a:gd name="T2" fmla="*/ 131769 w 409575"/>
                  <a:gd name="T3" fmla="*/ 76462 h 1046162"/>
                  <a:gd name="T4" fmla="*/ 173046 w 409575"/>
                  <a:gd name="T5" fmla="*/ 111275 h 1046162"/>
                  <a:gd name="T6" fmla="*/ 173046 w 409575"/>
                  <a:gd name="T7" fmla="*/ 114440 h 1046162"/>
                  <a:gd name="T8" fmla="*/ 173046 w 409575"/>
                  <a:gd name="T9" fmla="*/ 119188 h 1046162"/>
                  <a:gd name="T10" fmla="*/ 173046 w 409575"/>
                  <a:gd name="T11" fmla="*/ 241035 h 1046162"/>
                  <a:gd name="T12" fmla="*/ 158757 w 409575"/>
                  <a:gd name="T13" fmla="*/ 255276 h 1046162"/>
                  <a:gd name="T14" fmla="*/ 142882 w 409575"/>
                  <a:gd name="T15" fmla="*/ 241035 h 1046162"/>
                  <a:gd name="T16" fmla="*/ 142882 w 409575"/>
                  <a:gd name="T17" fmla="*/ 136594 h 1046162"/>
                  <a:gd name="T18" fmla="*/ 131769 w 409575"/>
                  <a:gd name="T19" fmla="*/ 136594 h 1046162"/>
                  <a:gd name="T20" fmla="*/ 131769 w 409575"/>
                  <a:gd name="T21" fmla="*/ 236287 h 1046162"/>
                  <a:gd name="T22" fmla="*/ 131769 w 409575"/>
                  <a:gd name="T23" fmla="*/ 421432 h 1046162"/>
                  <a:gd name="T24" fmla="*/ 111131 w 409575"/>
                  <a:gd name="T25" fmla="*/ 442003 h 1046162"/>
                  <a:gd name="T26" fmla="*/ 92079 w 409575"/>
                  <a:gd name="T27" fmla="*/ 421432 h 1046162"/>
                  <a:gd name="T28" fmla="*/ 92079 w 409575"/>
                  <a:gd name="T29" fmla="*/ 261606 h 1046162"/>
                  <a:gd name="T30" fmla="*/ 80967 w 409575"/>
                  <a:gd name="T31" fmla="*/ 261606 h 1046162"/>
                  <a:gd name="T32" fmla="*/ 80967 w 409575"/>
                  <a:gd name="T33" fmla="*/ 421432 h 1046162"/>
                  <a:gd name="T34" fmla="*/ 61915 w 409575"/>
                  <a:gd name="T35" fmla="*/ 442003 h 1046162"/>
                  <a:gd name="T36" fmla="*/ 41277 w 409575"/>
                  <a:gd name="T37" fmla="*/ 421432 h 1046162"/>
                  <a:gd name="T38" fmla="*/ 41277 w 409575"/>
                  <a:gd name="T39" fmla="*/ 241035 h 1046162"/>
                  <a:gd name="T40" fmla="*/ 41277 w 409575"/>
                  <a:gd name="T41" fmla="*/ 236287 h 1046162"/>
                  <a:gd name="T42" fmla="*/ 41277 w 409575"/>
                  <a:gd name="T43" fmla="*/ 136594 h 1046162"/>
                  <a:gd name="T44" fmla="*/ 28576 w 409575"/>
                  <a:gd name="T45" fmla="*/ 136594 h 1046162"/>
                  <a:gd name="T46" fmla="*/ 28576 w 409575"/>
                  <a:gd name="T47" fmla="*/ 241035 h 1046162"/>
                  <a:gd name="T48" fmla="*/ 14288 w 409575"/>
                  <a:gd name="T49" fmla="*/ 255276 h 1046162"/>
                  <a:gd name="T50" fmla="*/ 0 w 409575"/>
                  <a:gd name="T51" fmla="*/ 241035 h 1046162"/>
                  <a:gd name="T52" fmla="*/ 0 w 409575"/>
                  <a:gd name="T53" fmla="*/ 119188 h 1046162"/>
                  <a:gd name="T54" fmla="*/ 0 w 409575"/>
                  <a:gd name="T55" fmla="*/ 114440 h 1046162"/>
                  <a:gd name="T56" fmla="*/ 0 w 409575"/>
                  <a:gd name="T57" fmla="*/ 112858 h 1046162"/>
                  <a:gd name="T58" fmla="*/ 44452 w 409575"/>
                  <a:gd name="T59" fmla="*/ 76462 h 1046162"/>
                  <a:gd name="T60" fmla="*/ 87194 w 409575"/>
                  <a:gd name="T61" fmla="*/ 0 h 1046162"/>
                  <a:gd name="T62" fmla="*/ 122071 w 409575"/>
                  <a:gd name="T63" fmla="*/ 34877 h 1046162"/>
                  <a:gd name="T64" fmla="*/ 87194 w 409575"/>
                  <a:gd name="T65" fmla="*/ 69755 h 1046162"/>
                  <a:gd name="T66" fmla="*/ 52316 w 409575"/>
                  <a:gd name="T67" fmla="*/ 34877 h 1046162"/>
                  <a:gd name="T68" fmla="*/ 87194 w 409575"/>
                  <a:gd name="T69" fmla="*/ 0 h 104616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09575"/>
                  <a:gd name="T106" fmla="*/ 0 h 1046162"/>
                  <a:gd name="T107" fmla="*/ 409575 w 409575"/>
                  <a:gd name="T108" fmla="*/ 1046162 h 104616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09575" h="1046162">
                    <a:moveTo>
                      <a:pt x="105212" y="180975"/>
                    </a:moveTo>
                    <a:cubicBezTo>
                      <a:pt x="105212" y="180975"/>
                      <a:pt x="105212" y="180975"/>
                      <a:pt x="311878" y="180975"/>
                    </a:cubicBezTo>
                    <a:cubicBezTo>
                      <a:pt x="375757" y="180975"/>
                      <a:pt x="409575" y="237156"/>
                      <a:pt x="409575" y="263374"/>
                    </a:cubicBezTo>
                    <a:cubicBezTo>
                      <a:pt x="409575" y="263374"/>
                      <a:pt x="409575" y="263374"/>
                      <a:pt x="409575" y="270865"/>
                    </a:cubicBezTo>
                    <a:cubicBezTo>
                      <a:pt x="409575" y="270865"/>
                      <a:pt x="409575" y="270865"/>
                      <a:pt x="409575" y="282101"/>
                    </a:cubicBezTo>
                    <a:cubicBezTo>
                      <a:pt x="409575" y="282101"/>
                      <a:pt x="409575" y="282101"/>
                      <a:pt x="409575" y="570497"/>
                    </a:cubicBezTo>
                    <a:cubicBezTo>
                      <a:pt x="409575" y="589224"/>
                      <a:pt x="394545" y="604205"/>
                      <a:pt x="375757" y="604205"/>
                    </a:cubicBezTo>
                    <a:cubicBezTo>
                      <a:pt x="353212" y="604205"/>
                      <a:pt x="338181" y="589224"/>
                      <a:pt x="338181" y="570497"/>
                    </a:cubicBezTo>
                    <a:cubicBezTo>
                      <a:pt x="338181" y="570497"/>
                      <a:pt x="338181" y="570497"/>
                      <a:pt x="338181" y="323300"/>
                    </a:cubicBezTo>
                    <a:cubicBezTo>
                      <a:pt x="338181" y="323300"/>
                      <a:pt x="338181" y="323300"/>
                      <a:pt x="311878" y="323300"/>
                    </a:cubicBezTo>
                    <a:cubicBezTo>
                      <a:pt x="311878" y="323300"/>
                      <a:pt x="311878" y="323300"/>
                      <a:pt x="311878" y="559260"/>
                    </a:cubicBezTo>
                    <a:cubicBezTo>
                      <a:pt x="311878" y="559260"/>
                      <a:pt x="311878" y="559260"/>
                      <a:pt x="311878" y="997472"/>
                    </a:cubicBezTo>
                    <a:cubicBezTo>
                      <a:pt x="311878" y="1023690"/>
                      <a:pt x="289333" y="1046162"/>
                      <a:pt x="263030" y="1046162"/>
                    </a:cubicBezTo>
                    <a:cubicBezTo>
                      <a:pt x="236727" y="1046162"/>
                      <a:pt x="217939" y="1023690"/>
                      <a:pt x="217939" y="997472"/>
                    </a:cubicBezTo>
                    <a:cubicBezTo>
                      <a:pt x="217939" y="997472"/>
                      <a:pt x="217939" y="997472"/>
                      <a:pt x="217939" y="619187"/>
                    </a:cubicBezTo>
                    <a:cubicBezTo>
                      <a:pt x="217939" y="619187"/>
                      <a:pt x="217939" y="619187"/>
                      <a:pt x="191636" y="619187"/>
                    </a:cubicBezTo>
                    <a:cubicBezTo>
                      <a:pt x="191636" y="619187"/>
                      <a:pt x="191636" y="619187"/>
                      <a:pt x="191636" y="997472"/>
                    </a:cubicBezTo>
                    <a:cubicBezTo>
                      <a:pt x="191636" y="1023690"/>
                      <a:pt x="172848" y="1046162"/>
                      <a:pt x="146545" y="1046162"/>
                    </a:cubicBezTo>
                    <a:cubicBezTo>
                      <a:pt x="120242" y="1046162"/>
                      <a:pt x="97697" y="1023690"/>
                      <a:pt x="97697" y="997472"/>
                    </a:cubicBezTo>
                    <a:cubicBezTo>
                      <a:pt x="97697" y="997472"/>
                      <a:pt x="97697" y="997472"/>
                      <a:pt x="97697" y="570497"/>
                    </a:cubicBezTo>
                    <a:cubicBezTo>
                      <a:pt x="97697" y="566751"/>
                      <a:pt x="97697" y="563006"/>
                      <a:pt x="97697" y="559260"/>
                    </a:cubicBezTo>
                    <a:cubicBezTo>
                      <a:pt x="97697" y="559260"/>
                      <a:pt x="97697" y="559260"/>
                      <a:pt x="97697" y="323300"/>
                    </a:cubicBezTo>
                    <a:cubicBezTo>
                      <a:pt x="97697" y="323300"/>
                      <a:pt x="97697" y="323300"/>
                      <a:pt x="67636" y="323300"/>
                    </a:cubicBezTo>
                    <a:cubicBezTo>
                      <a:pt x="67636" y="323300"/>
                      <a:pt x="67636" y="323300"/>
                      <a:pt x="67636" y="570497"/>
                    </a:cubicBezTo>
                    <a:cubicBezTo>
                      <a:pt x="67636" y="589224"/>
                      <a:pt x="52606" y="604205"/>
                      <a:pt x="33818" y="604205"/>
                    </a:cubicBezTo>
                    <a:cubicBezTo>
                      <a:pt x="15030" y="604205"/>
                      <a:pt x="0" y="589224"/>
                      <a:pt x="0" y="570497"/>
                    </a:cubicBezTo>
                    <a:cubicBezTo>
                      <a:pt x="0" y="570497"/>
                      <a:pt x="0" y="570497"/>
                      <a:pt x="0" y="282101"/>
                    </a:cubicBezTo>
                    <a:cubicBezTo>
                      <a:pt x="0" y="282101"/>
                      <a:pt x="0" y="282101"/>
                      <a:pt x="0" y="270865"/>
                    </a:cubicBezTo>
                    <a:cubicBezTo>
                      <a:pt x="0" y="270865"/>
                      <a:pt x="0" y="270865"/>
                      <a:pt x="0" y="267119"/>
                    </a:cubicBezTo>
                    <a:cubicBezTo>
                      <a:pt x="0" y="244647"/>
                      <a:pt x="30060" y="184721"/>
                      <a:pt x="105212" y="180975"/>
                    </a:cubicBezTo>
                    <a:close/>
                    <a:moveTo>
                      <a:pt x="206375" y="0"/>
                    </a:moveTo>
                    <a:cubicBezTo>
                      <a:pt x="251966" y="0"/>
                      <a:pt x="288925" y="36959"/>
                      <a:pt x="288925" y="82550"/>
                    </a:cubicBezTo>
                    <a:cubicBezTo>
                      <a:pt x="288925" y="128141"/>
                      <a:pt x="251966" y="165100"/>
                      <a:pt x="206375" y="165100"/>
                    </a:cubicBezTo>
                    <a:cubicBezTo>
                      <a:pt x="160784" y="165100"/>
                      <a:pt x="123825" y="128141"/>
                      <a:pt x="123825" y="82550"/>
                    </a:cubicBezTo>
                    <a:cubicBezTo>
                      <a:pt x="123825" y="36959"/>
                      <a:pt x="160784" y="0"/>
                      <a:pt x="206375" y="0"/>
                    </a:cubicBezTo>
                    <a:close/>
                  </a:path>
                </a:pathLst>
              </a:custGeom>
              <a:solidFill>
                <a:srgbClr val="8BAB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64" name="任意多边形 97">
                <a:extLst>
                  <a:ext uri="{FF2B5EF4-FFF2-40B4-BE49-F238E27FC236}">
                    <a16:creationId xmlns:a16="http://schemas.microsoft.com/office/drawing/2014/main" id="{ABB49C40-66CE-4F43-87B5-7F96C6D469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6784" y="762751"/>
                <a:ext cx="311611" cy="680005"/>
              </a:xfrm>
              <a:custGeom>
                <a:avLst/>
                <a:gdLst>
                  <a:gd name="T0" fmla="*/ 59002 w 479402"/>
                  <a:gd name="T1" fmla="*/ 79145 h 1046162"/>
                  <a:gd name="T2" fmla="*/ 141366 w 479402"/>
                  <a:gd name="T3" fmla="*/ 79145 h 1046162"/>
                  <a:gd name="T4" fmla="*/ 165125 w 479402"/>
                  <a:gd name="T5" fmla="*/ 101328 h 1046162"/>
                  <a:gd name="T6" fmla="*/ 201555 w 479402"/>
                  <a:gd name="T7" fmla="*/ 212246 h 1046162"/>
                  <a:gd name="T8" fmla="*/ 192051 w 479402"/>
                  <a:gd name="T9" fmla="*/ 231260 h 1046162"/>
                  <a:gd name="T10" fmla="*/ 174628 w 479402"/>
                  <a:gd name="T11" fmla="*/ 221753 h 1046162"/>
                  <a:gd name="T12" fmla="*/ 144534 w 479402"/>
                  <a:gd name="T13" fmla="*/ 129850 h 1046162"/>
                  <a:gd name="T14" fmla="*/ 141366 w 479402"/>
                  <a:gd name="T15" fmla="*/ 129850 h 1046162"/>
                  <a:gd name="T16" fmla="*/ 138198 w 479402"/>
                  <a:gd name="T17" fmla="*/ 129850 h 1046162"/>
                  <a:gd name="T18" fmla="*/ 184132 w 479402"/>
                  <a:gd name="T19" fmla="*/ 294642 h 1046162"/>
                  <a:gd name="T20" fmla="*/ 139782 w 479402"/>
                  <a:gd name="T21" fmla="*/ 294642 h 1046162"/>
                  <a:gd name="T22" fmla="*/ 139782 w 479402"/>
                  <a:gd name="T23" fmla="*/ 424573 h 1046162"/>
                  <a:gd name="T24" fmla="*/ 123943 w 479402"/>
                  <a:gd name="T25" fmla="*/ 442003 h 1046162"/>
                  <a:gd name="T26" fmla="*/ 106520 w 479402"/>
                  <a:gd name="T27" fmla="*/ 424573 h 1046162"/>
                  <a:gd name="T28" fmla="*/ 106520 w 479402"/>
                  <a:gd name="T29" fmla="*/ 294642 h 1046162"/>
                  <a:gd name="T30" fmla="*/ 97016 w 479402"/>
                  <a:gd name="T31" fmla="*/ 294642 h 1046162"/>
                  <a:gd name="T32" fmla="*/ 97016 w 479402"/>
                  <a:gd name="T33" fmla="*/ 424573 h 1046162"/>
                  <a:gd name="T34" fmla="*/ 79592 w 479402"/>
                  <a:gd name="T35" fmla="*/ 442003 h 1046162"/>
                  <a:gd name="T36" fmla="*/ 63753 w 479402"/>
                  <a:gd name="T37" fmla="*/ 424573 h 1046162"/>
                  <a:gd name="T38" fmla="*/ 63753 w 479402"/>
                  <a:gd name="T39" fmla="*/ 294642 h 1046162"/>
                  <a:gd name="T40" fmla="*/ 19404 w 479402"/>
                  <a:gd name="T41" fmla="*/ 294642 h 1046162"/>
                  <a:gd name="T42" fmla="*/ 62169 w 479402"/>
                  <a:gd name="T43" fmla="*/ 129850 h 1046162"/>
                  <a:gd name="T44" fmla="*/ 59002 w 479402"/>
                  <a:gd name="T45" fmla="*/ 129850 h 1046162"/>
                  <a:gd name="T46" fmla="*/ 57418 w 479402"/>
                  <a:gd name="T47" fmla="*/ 129850 h 1046162"/>
                  <a:gd name="T48" fmla="*/ 28907 w 479402"/>
                  <a:gd name="T49" fmla="*/ 221753 h 1046162"/>
                  <a:gd name="T50" fmla="*/ 9900 w 479402"/>
                  <a:gd name="T51" fmla="*/ 231260 h 1046162"/>
                  <a:gd name="T52" fmla="*/ 396 w 479402"/>
                  <a:gd name="T53" fmla="*/ 213830 h 1046162"/>
                  <a:gd name="T54" fmla="*/ 36827 w 479402"/>
                  <a:gd name="T55" fmla="*/ 98159 h 1046162"/>
                  <a:gd name="T56" fmla="*/ 36827 w 479402"/>
                  <a:gd name="T57" fmla="*/ 94990 h 1046162"/>
                  <a:gd name="T58" fmla="*/ 39994 w 479402"/>
                  <a:gd name="T59" fmla="*/ 90237 h 1046162"/>
                  <a:gd name="T60" fmla="*/ 59002 w 479402"/>
                  <a:gd name="T61" fmla="*/ 79145 h 1046162"/>
                  <a:gd name="T62" fmla="*/ 99085 w 479402"/>
                  <a:gd name="T63" fmla="*/ 0 h 1046162"/>
                  <a:gd name="T64" fmla="*/ 131615 w 479402"/>
                  <a:gd name="T65" fmla="*/ 33201 h 1046162"/>
                  <a:gd name="T66" fmla="*/ 99085 w 479402"/>
                  <a:gd name="T67" fmla="*/ 66401 h 1046162"/>
                  <a:gd name="T68" fmla="*/ 66555 w 479402"/>
                  <a:gd name="T69" fmla="*/ 33201 h 1046162"/>
                  <a:gd name="T70" fmla="*/ 99085 w 479402"/>
                  <a:gd name="T71" fmla="*/ 0 h 104616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79402"/>
                  <a:gd name="T109" fmla="*/ 0 h 1046162"/>
                  <a:gd name="T110" fmla="*/ 479402 w 479402"/>
                  <a:gd name="T111" fmla="*/ 1046162 h 104616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79402" h="1046162">
                    <a:moveTo>
                      <a:pt x="139649" y="187325"/>
                    </a:moveTo>
                    <a:cubicBezTo>
                      <a:pt x="139649" y="187325"/>
                      <a:pt x="139649" y="187325"/>
                      <a:pt x="334594" y="187325"/>
                    </a:cubicBezTo>
                    <a:cubicBezTo>
                      <a:pt x="364586" y="187325"/>
                      <a:pt x="387080" y="209827"/>
                      <a:pt x="390829" y="239830"/>
                    </a:cubicBezTo>
                    <a:cubicBezTo>
                      <a:pt x="390829" y="239830"/>
                      <a:pt x="390829" y="239830"/>
                      <a:pt x="477054" y="502357"/>
                    </a:cubicBezTo>
                    <a:cubicBezTo>
                      <a:pt x="484552" y="521109"/>
                      <a:pt x="473305" y="543611"/>
                      <a:pt x="454561" y="547362"/>
                    </a:cubicBezTo>
                    <a:cubicBezTo>
                      <a:pt x="439565" y="554862"/>
                      <a:pt x="417071" y="543611"/>
                      <a:pt x="413322" y="524859"/>
                    </a:cubicBezTo>
                    <a:cubicBezTo>
                      <a:pt x="413322" y="524859"/>
                      <a:pt x="413322" y="524859"/>
                      <a:pt x="342092" y="307337"/>
                    </a:cubicBezTo>
                    <a:cubicBezTo>
                      <a:pt x="338343" y="307337"/>
                      <a:pt x="334594" y="307337"/>
                      <a:pt x="334594" y="307337"/>
                    </a:cubicBezTo>
                    <a:cubicBezTo>
                      <a:pt x="334594" y="307337"/>
                      <a:pt x="334594" y="307337"/>
                      <a:pt x="327096" y="307337"/>
                    </a:cubicBezTo>
                    <a:cubicBezTo>
                      <a:pt x="327096" y="307337"/>
                      <a:pt x="327096" y="307337"/>
                      <a:pt x="435816" y="697377"/>
                    </a:cubicBezTo>
                    <a:cubicBezTo>
                      <a:pt x="435816" y="697377"/>
                      <a:pt x="435816" y="697377"/>
                      <a:pt x="330845" y="697377"/>
                    </a:cubicBezTo>
                    <a:cubicBezTo>
                      <a:pt x="330845" y="697377"/>
                      <a:pt x="330845" y="697377"/>
                      <a:pt x="330845" y="1004908"/>
                    </a:cubicBezTo>
                    <a:cubicBezTo>
                      <a:pt x="330845" y="1027410"/>
                      <a:pt x="312101" y="1046162"/>
                      <a:pt x="293356" y="1046162"/>
                    </a:cubicBezTo>
                    <a:cubicBezTo>
                      <a:pt x="270862" y="1046162"/>
                      <a:pt x="252118" y="1027410"/>
                      <a:pt x="252118" y="1004908"/>
                    </a:cubicBezTo>
                    <a:cubicBezTo>
                      <a:pt x="252118" y="1004908"/>
                      <a:pt x="252118" y="1004908"/>
                      <a:pt x="252118" y="697377"/>
                    </a:cubicBezTo>
                    <a:cubicBezTo>
                      <a:pt x="252118" y="697377"/>
                      <a:pt x="252118" y="697377"/>
                      <a:pt x="229624" y="697377"/>
                    </a:cubicBezTo>
                    <a:cubicBezTo>
                      <a:pt x="229624" y="697377"/>
                      <a:pt x="229624" y="697377"/>
                      <a:pt x="229624" y="1004908"/>
                    </a:cubicBezTo>
                    <a:cubicBezTo>
                      <a:pt x="229624" y="1027410"/>
                      <a:pt x="210879" y="1046162"/>
                      <a:pt x="188385" y="1046162"/>
                    </a:cubicBezTo>
                    <a:cubicBezTo>
                      <a:pt x="165892" y="1046162"/>
                      <a:pt x="150896" y="1027410"/>
                      <a:pt x="150896" y="1004908"/>
                    </a:cubicBezTo>
                    <a:cubicBezTo>
                      <a:pt x="150896" y="1004908"/>
                      <a:pt x="150896" y="1004908"/>
                      <a:pt x="150896" y="697377"/>
                    </a:cubicBezTo>
                    <a:cubicBezTo>
                      <a:pt x="150896" y="697377"/>
                      <a:pt x="150896" y="697377"/>
                      <a:pt x="45926" y="697377"/>
                    </a:cubicBezTo>
                    <a:cubicBezTo>
                      <a:pt x="45926" y="697377"/>
                      <a:pt x="45926" y="697377"/>
                      <a:pt x="147147" y="307337"/>
                    </a:cubicBezTo>
                    <a:cubicBezTo>
                      <a:pt x="147147" y="307337"/>
                      <a:pt x="147147" y="307337"/>
                      <a:pt x="139649" y="307337"/>
                    </a:cubicBezTo>
                    <a:cubicBezTo>
                      <a:pt x="139649" y="307337"/>
                      <a:pt x="135900" y="307337"/>
                      <a:pt x="135900" y="307337"/>
                    </a:cubicBezTo>
                    <a:cubicBezTo>
                      <a:pt x="135900" y="307337"/>
                      <a:pt x="135900" y="307337"/>
                      <a:pt x="68419" y="524859"/>
                    </a:cubicBezTo>
                    <a:cubicBezTo>
                      <a:pt x="60921" y="543611"/>
                      <a:pt x="42177" y="554862"/>
                      <a:pt x="23432" y="547362"/>
                    </a:cubicBezTo>
                    <a:cubicBezTo>
                      <a:pt x="4687" y="543611"/>
                      <a:pt x="-2811" y="524859"/>
                      <a:pt x="938" y="506107"/>
                    </a:cubicBezTo>
                    <a:cubicBezTo>
                      <a:pt x="938" y="506107"/>
                      <a:pt x="938" y="506107"/>
                      <a:pt x="87164" y="232330"/>
                    </a:cubicBezTo>
                    <a:cubicBezTo>
                      <a:pt x="87164" y="228579"/>
                      <a:pt x="87164" y="228579"/>
                      <a:pt x="87164" y="224829"/>
                    </a:cubicBezTo>
                    <a:cubicBezTo>
                      <a:pt x="90913" y="221079"/>
                      <a:pt x="90913" y="217328"/>
                      <a:pt x="94662" y="213578"/>
                    </a:cubicBezTo>
                    <a:cubicBezTo>
                      <a:pt x="102160" y="198576"/>
                      <a:pt x="120904" y="187325"/>
                      <a:pt x="139649" y="187325"/>
                    </a:cubicBezTo>
                    <a:close/>
                    <a:moveTo>
                      <a:pt x="234521" y="0"/>
                    </a:moveTo>
                    <a:cubicBezTo>
                      <a:pt x="277044" y="0"/>
                      <a:pt x="311515" y="35182"/>
                      <a:pt x="311515" y="78581"/>
                    </a:cubicBezTo>
                    <a:cubicBezTo>
                      <a:pt x="311515" y="121980"/>
                      <a:pt x="277044" y="157162"/>
                      <a:pt x="234521" y="157162"/>
                    </a:cubicBezTo>
                    <a:cubicBezTo>
                      <a:pt x="191998" y="157162"/>
                      <a:pt x="157527" y="121980"/>
                      <a:pt x="157527" y="78581"/>
                    </a:cubicBezTo>
                    <a:cubicBezTo>
                      <a:pt x="157527" y="35182"/>
                      <a:pt x="191998" y="0"/>
                      <a:pt x="234521" y="0"/>
                    </a:cubicBezTo>
                    <a:close/>
                  </a:path>
                </a:pathLst>
              </a:custGeom>
              <a:solidFill>
                <a:srgbClr val="FF9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65" name="任意多边形 98">
                <a:extLst>
                  <a:ext uri="{FF2B5EF4-FFF2-40B4-BE49-F238E27FC236}">
                    <a16:creationId xmlns:a16="http://schemas.microsoft.com/office/drawing/2014/main" id="{602E4E33-B832-4485-94A8-907CD690E0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3392" y="762751"/>
                <a:ext cx="311611" cy="680005"/>
              </a:xfrm>
              <a:custGeom>
                <a:avLst/>
                <a:gdLst>
                  <a:gd name="T0" fmla="*/ 59002 w 479402"/>
                  <a:gd name="T1" fmla="*/ 79145 h 1046162"/>
                  <a:gd name="T2" fmla="*/ 141366 w 479402"/>
                  <a:gd name="T3" fmla="*/ 79145 h 1046162"/>
                  <a:gd name="T4" fmla="*/ 165125 w 479402"/>
                  <a:gd name="T5" fmla="*/ 101328 h 1046162"/>
                  <a:gd name="T6" fmla="*/ 201555 w 479402"/>
                  <a:gd name="T7" fmla="*/ 212246 h 1046162"/>
                  <a:gd name="T8" fmla="*/ 192051 w 479402"/>
                  <a:gd name="T9" fmla="*/ 231260 h 1046162"/>
                  <a:gd name="T10" fmla="*/ 174628 w 479402"/>
                  <a:gd name="T11" fmla="*/ 221753 h 1046162"/>
                  <a:gd name="T12" fmla="*/ 144534 w 479402"/>
                  <a:gd name="T13" fmla="*/ 129850 h 1046162"/>
                  <a:gd name="T14" fmla="*/ 141366 w 479402"/>
                  <a:gd name="T15" fmla="*/ 129850 h 1046162"/>
                  <a:gd name="T16" fmla="*/ 138198 w 479402"/>
                  <a:gd name="T17" fmla="*/ 129850 h 1046162"/>
                  <a:gd name="T18" fmla="*/ 184132 w 479402"/>
                  <a:gd name="T19" fmla="*/ 294642 h 1046162"/>
                  <a:gd name="T20" fmla="*/ 139782 w 479402"/>
                  <a:gd name="T21" fmla="*/ 294642 h 1046162"/>
                  <a:gd name="T22" fmla="*/ 139782 w 479402"/>
                  <a:gd name="T23" fmla="*/ 424573 h 1046162"/>
                  <a:gd name="T24" fmla="*/ 123943 w 479402"/>
                  <a:gd name="T25" fmla="*/ 442003 h 1046162"/>
                  <a:gd name="T26" fmla="*/ 106520 w 479402"/>
                  <a:gd name="T27" fmla="*/ 424573 h 1046162"/>
                  <a:gd name="T28" fmla="*/ 106520 w 479402"/>
                  <a:gd name="T29" fmla="*/ 294642 h 1046162"/>
                  <a:gd name="T30" fmla="*/ 97016 w 479402"/>
                  <a:gd name="T31" fmla="*/ 294642 h 1046162"/>
                  <a:gd name="T32" fmla="*/ 97016 w 479402"/>
                  <a:gd name="T33" fmla="*/ 424573 h 1046162"/>
                  <a:gd name="T34" fmla="*/ 79592 w 479402"/>
                  <a:gd name="T35" fmla="*/ 442003 h 1046162"/>
                  <a:gd name="T36" fmla="*/ 63753 w 479402"/>
                  <a:gd name="T37" fmla="*/ 424573 h 1046162"/>
                  <a:gd name="T38" fmla="*/ 63753 w 479402"/>
                  <a:gd name="T39" fmla="*/ 294642 h 1046162"/>
                  <a:gd name="T40" fmla="*/ 19404 w 479402"/>
                  <a:gd name="T41" fmla="*/ 294642 h 1046162"/>
                  <a:gd name="T42" fmla="*/ 62169 w 479402"/>
                  <a:gd name="T43" fmla="*/ 129850 h 1046162"/>
                  <a:gd name="T44" fmla="*/ 59002 w 479402"/>
                  <a:gd name="T45" fmla="*/ 129850 h 1046162"/>
                  <a:gd name="T46" fmla="*/ 57418 w 479402"/>
                  <a:gd name="T47" fmla="*/ 129850 h 1046162"/>
                  <a:gd name="T48" fmla="*/ 28907 w 479402"/>
                  <a:gd name="T49" fmla="*/ 221753 h 1046162"/>
                  <a:gd name="T50" fmla="*/ 9900 w 479402"/>
                  <a:gd name="T51" fmla="*/ 231260 h 1046162"/>
                  <a:gd name="T52" fmla="*/ 396 w 479402"/>
                  <a:gd name="T53" fmla="*/ 213830 h 1046162"/>
                  <a:gd name="T54" fmla="*/ 36827 w 479402"/>
                  <a:gd name="T55" fmla="*/ 98159 h 1046162"/>
                  <a:gd name="T56" fmla="*/ 36827 w 479402"/>
                  <a:gd name="T57" fmla="*/ 94990 h 1046162"/>
                  <a:gd name="T58" fmla="*/ 39994 w 479402"/>
                  <a:gd name="T59" fmla="*/ 90237 h 1046162"/>
                  <a:gd name="T60" fmla="*/ 59002 w 479402"/>
                  <a:gd name="T61" fmla="*/ 79145 h 1046162"/>
                  <a:gd name="T62" fmla="*/ 99085 w 479402"/>
                  <a:gd name="T63" fmla="*/ 0 h 1046162"/>
                  <a:gd name="T64" fmla="*/ 131615 w 479402"/>
                  <a:gd name="T65" fmla="*/ 33201 h 1046162"/>
                  <a:gd name="T66" fmla="*/ 99085 w 479402"/>
                  <a:gd name="T67" fmla="*/ 66401 h 1046162"/>
                  <a:gd name="T68" fmla="*/ 66555 w 479402"/>
                  <a:gd name="T69" fmla="*/ 33201 h 1046162"/>
                  <a:gd name="T70" fmla="*/ 99085 w 479402"/>
                  <a:gd name="T71" fmla="*/ 0 h 104616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79402"/>
                  <a:gd name="T109" fmla="*/ 0 h 1046162"/>
                  <a:gd name="T110" fmla="*/ 479402 w 479402"/>
                  <a:gd name="T111" fmla="*/ 1046162 h 104616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79402" h="1046162">
                    <a:moveTo>
                      <a:pt x="139649" y="187325"/>
                    </a:moveTo>
                    <a:cubicBezTo>
                      <a:pt x="139649" y="187325"/>
                      <a:pt x="139649" y="187325"/>
                      <a:pt x="334594" y="187325"/>
                    </a:cubicBezTo>
                    <a:cubicBezTo>
                      <a:pt x="364586" y="187325"/>
                      <a:pt x="387080" y="209827"/>
                      <a:pt x="390829" y="239830"/>
                    </a:cubicBezTo>
                    <a:cubicBezTo>
                      <a:pt x="390829" y="239830"/>
                      <a:pt x="390829" y="239830"/>
                      <a:pt x="477054" y="502357"/>
                    </a:cubicBezTo>
                    <a:cubicBezTo>
                      <a:pt x="484552" y="521109"/>
                      <a:pt x="473305" y="543611"/>
                      <a:pt x="454561" y="547362"/>
                    </a:cubicBezTo>
                    <a:cubicBezTo>
                      <a:pt x="439565" y="554862"/>
                      <a:pt x="417071" y="543611"/>
                      <a:pt x="413322" y="524859"/>
                    </a:cubicBezTo>
                    <a:cubicBezTo>
                      <a:pt x="413322" y="524859"/>
                      <a:pt x="413322" y="524859"/>
                      <a:pt x="342092" y="307337"/>
                    </a:cubicBezTo>
                    <a:cubicBezTo>
                      <a:pt x="338343" y="307337"/>
                      <a:pt x="334594" y="307337"/>
                      <a:pt x="334594" y="307337"/>
                    </a:cubicBezTo>
                    <a:cubicBezTo>
                      <a:pt x="334594" y="307337"/>
                      <a:pt x="334594" y="307337"/>
                      <a:pt x="327096" y="307337"/>
                    </a:cubicBezTo>
                    <a:cubicBezTo>
                      <a:pt x="327096" y="307337"/>
                      <a:pt x="327096" y="307337"/>
                      <a:pt x="435816" y="697377"/>
                    </a:cubicBezTo>
                    <a:cubicBezTo>
                      <a:pt x="435816" y="697377"/>
                      <a:pt x="435816" y="697377"/>
                      <a:pt x="330845" y="697377"/>
                    </a:cubicBezTo>
                    <a:cubicBezTo>
                      <a:pt x="330845" y="697377"/>
                      <a:pt x="330845" y="697377"/>
                      <a:pt x="330845" y="1004908"/>
                    </a:cubicBezTo>
                    <a:cubicBezTo>
                      <a:pt x="330845" y="1027410"/>
                      <a:pt x="312101" y="1046162"/>
                      <a:pt x="293356" y="1046162"/>
                    </a:cubicBezTo>
                    <a:cubicBezTo>
                      <a:pt x="270862" y="1046162"/>
                      <a:pt x="252118" y="1027410"/>
                      <a:pt x="252118" y="1004908"/>
                    </a:cubicBezTo>
                    <a:cubicBezTo>
                      <a:pt x="252118" y="1004908"/>
                      <a:pt x="252118" y="1004908"/>
                      <a:pt x="252118" y="697377"/>
                    </a:cubicBezTo>
                    <a:cubicBezTo>
                      <a:pt x="252118" y="697377"/>
                      <a:pt x="252118" y="697377"/>
                      <a:pt x="229624" y="697377"/>
                    </a:cubicBezTo>
                    <a:cubicBezTo>
                      <a:pt x="229624" y="697377"/>
                      <a:pt x="229624" y="697377"/>
                      <a:pt x="229624" y="1004908"/>
                    </a:cubicBezTo>
                    <a:cubicBezTo>
                      <a:pt x="229624" y="1027410"/>
                      <a:pt x="210879" y="1046162"/>
                      <a:pt x="188385" y="1046162"/>
                    </a:cubicBezTo>
                    <a:cubicBezTo>
                      <a:pt x="165892" y="1046162"/>
                      <a:pt x="150896" y="1027410"/>
                      <a:pt x="150896" y="1004908"/>
                    </a:cubicBezTo>
                    <a:cubicBezTo>
                      <a:pt x="150896" y="1004908"/>
                      <a:pt x="150896" y="1004908"/>
                      <a:pt x="150896" y="697377"/>
                    </a:cubicBezTo>
                    <a:cubicBezTo>
                      <a:pt x="150896" y="697377"/>
                      <a:pt x="150896" y="697377"/>
                      <a:pt x="45926" y="697377"/>
                    </a:cubicBezTo>
                    <a:cubicBezTo>
                      <a:pt x="45926" y="697377"/>
                      <a:pt x="45926" y="697377"/>
                      <a:pt x="147147" y="307337"/>
                    </a:cubicBezTo>
                    <a:cubicBezTo>
                      <a:pt x="147147" y="307337"/>
                      <a:pt x="147147" y="307337"/>
                      <a:pt x="139649" y="307337"/>
                    </a:cubicBezTo>
                    <a:cubicBezTo>
                      <a:pt x="139649" y="307337"/>
                      <a:pt x="135900" y="307337"/>
                      <a:pt x="135900" y="307337"/>
                    </a:cubicBezTo>
                    <a:cubicBezTo>
                      <a:pt x="135900" y="307337"/>
                      <a:pt x="135900" y="307337"/>
                      <a:pt x="68419" y="524859"/>
                    </a:cubicBezTo>
                    <a:cubicBezTo>
                      <a:pt x="60921" y="543611"/>
                      <a:pt x="42177" y="554862"/>
                      <a:pt x="23432" y="547362"/>
                    </a:cubicBezTo>
                    <a:cubicBezTo>
                      <a:pt x="4687" y="543611"/>
                      <a:pt x="-2811" y="524859"/>
                      <a:pt x="938" y="506107"/>
                    </a:cubicBezTo>
                    <a:cubicBezTo>
                      <a:pt x="938" y="506107"/>
                      <a:pt x="938" y="506107"/>
                      <a:pt x="87164" y="232330"/>
                    </a:cubicBezTo>
                    <a:cubicBezTo>
                      <a:pt x="87164" y="228579"/>
                      <a:pt x="87164" y="228579"/>
                      <a:pt x="87164" y="224829"/>
                    </a:cubicBezTo>
                    <a:cubicBezTo>
                      <a:pt x="90913" y="221079"/>
                      <a:pt x="90913" y="217328"/>
                      <a:pt x="94662" y="213578"/>
                    </a:cubicBezTo>
                    <a:cubicBezTo>
                      <a:pt x="102160" y="198576"/>
                      <a:pt x="120904" y="187325"/>
                      <a:pt x="139649" y="187325"/>
                    </a:cubicBezTo>
                    <a:close/>
                    <a:moveTo>
                      <a:pt x="234521" y="0"/>
                    </a:moveTo>
                    <a:cubicBezTo>
                      <a:pt x="277044" y="0"/>
                      <a:pt x="311515" y="35182"/>
                      <a:pt x="311515" y="78581"/>
                    </a:cubicBezTo>
                    <a:cubicBezTo>
                      <a:pt x="311515" y="121980"/>
                      <a:pt x="277044" y="157162"/>
                      <a:pt x="234521" y="157162"/>
                    </a:cubicBezTo>
                    <a:cubicBezTo>
                      <a:pt x="191998" y="157162"/>
                      <a:pt x="157527" y="121980"/>
                      <a:pt x="157527" y="78581"/>
                    </a:cubicBezTo>
                    <a:cubicBezTo>
                      <a:pt x="157527" y="35182"/>
                      <a:pt x="191998" y="0"/>
                      <a:pt x="234521" y="0"/>
                    </a:cubicBezTo>
                    <a:close/>
                  </a:path>
                </a:pathLst>
              </a:custGeom>
              <a:solidFill>
                <a:srgbClr val="FF9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66" name="任意多边形 99">
                <a:extLst>
                  <a:ext uri="{FF2B5EF4-FFF2-40B4-BE49-F238E27FC236}">
                    <a16:creationId xmlns:a16="http://schemas.microsoft.com/office/drawing/2014/main" id="{D5FFE282-DF31-4DC0-881A-0A03F693F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0177" y="762751"/>
                <a:ext cx="311611" cy="680005"/>
              </a:xfrm>
              <a:custGeom>
                <a:avLst/>
                <a:gdLst>
                  <a:gd name="T0" fmla="*/ 59002 w 479402"/>
                  <a:gd name="T1" fmla="*/ 79145 h 1046162"/>
                  <a:gd name="T2" fmla="*/ 141366 w 479402"/>
                  <a:gd name="T3" fmla="*/ 79145 h 1046162"/>
                  <a:gd name="T4" fmla="*/ 165125 w 479402"/>
                  <a:gd name="T5" fmla="*/ 101328 h 1046162"/>
                  <a:gd name="T6" fmla="*/ 201555 w 479402"/>
                  <a:gd name="T7" fmla="*/ 212246 h 1046162"/>
                  <a:gd name="T8" fmla="*/ 192051 w 479402"/>
                  <a:gd name="T9" fmla="*/ 231260 h 1046162"/>
                  <a:gd name="T10" fmla="*/ 174628 w 479402"/>
                  <a:gd name="T11" fmla="*/ 221753 h 1046162"/>
                  <a:gd name="T12" fmla="*/ 144534 w 479402"/>
                  <a:gd name="T13" fmla="*/ 129850 h 1046162"/>
                  <a:gd name="T14" fmla="*/ 141366 w 479402"/>
                  <a:gd name="T15" fmla="*/ 129850 h 1046162"/>
                  <a:gd name="T16" fmla="*/ 138198 w 479402"/>
                  <a:gd name="T17" fmla="*/ 129850 h 1046162"/>
                  <a:gd name="T18" fmla="*/ 184132 w 479402"/>
                  <a:gd name="T19" fmla="*/ 294642 h 1046162"/>
                  <a:gd name="T20" fmla="*/ 139782 w 479402"/>
                  <a:gd name="T21" fmla="*/ 294642 h 1046162"/>
                  <a:gd name="T22" fmla="*/ 139782 w 479402"/>
                  <a:gd name="T23" fmla="*/ 424573 h 1046162"/>
                  <a:gd name="T24" fmla="*/ 123943 w 479402"/>
                  <a:gd name="T25" fmla="*/ 442003 h 1046162"/>
                  <a:gd name="T26" fmla="*/ 106520 w 479402"/>
                  <a:gd name="T27" fmla="*/ 424573 h 1046162"/>
                  <a:gd name="T28" fmla="*/ 106520 w 479402"/>
                  <a:gd name="T29" fmla="*/ 294642 h 1046162"/>
                  <a:gd name="T30" fmla="*/ 97016 w 479402"/>
                  <a:gd name="T31" fmla="*/ 294642 h 1046162"/>
                  <a:gd name="T32" fmla="*/ 97016 w 479402"/>
                  <a:gd name="T33" fmla="*/ 424573 h 1046162"/>
                  <a:gd name="T34" fmla="*/ 79592 w 479402"/>
                  <a:gd name="T35" fmla="*/ 442003 h 1046162"/>
                  <a:gd name="T36" fmla="*/ 63753 w 479402"/>
                  <a:gd name="T37" fmla="*/ 424573 h 1046162"/>
                  <a:gd name="T38" fmla="*/ 63753 w 479402"/>
                  <a:gd name="T39" fmla="*/ 294642 h 1046162"/>
                  <a:gd name="T40" fmla="*/ 19404 w 479402"/>
                  <a:gd name="T41" fmla="*/ 294642 h 1046162"/>
                  <a:gd name="T42" fmla="*/ 62169 w 479402"/>
                  <a:gd name="T43" fmla="*/ 129850 h 1046162"/>
                  <a:gd name="T44" fmla="*/ 59002 w 479402"/>
                  <a:gd name="T45" fmla="*/ 129850 h 1046162"/>
                  <a:gd name="T46" fmla="*/ 57418 w 479402"/>
                  <a:gd name="T47" fmla="*/ 129850 h 1046162"/>
                  <a:gd name="T48" fmla="*/ 28907 w 479402"/>
                  <a:gd name="T49" fmla="*/ 221753 h 1046162"/>
                  <a:gd name="T50" fmla="*/ 9900 w 479402"/>
                  <a:gd name="T51" fmla="*/ 231260 h 1046162"/>
                  <a:gd name="T52" fmla="*/ 396 w 479402"/>
                  <a:gd name="T53" fmla="*/ 213830 h 1046162"/>
                  <a:gd name="T54" fmla="*/ 36827 w 479402"/>
                  <a:gd name="T55" fmla="*/ 98159 h 1046162"/>
                  <a:gd name="T56" fmla="*/ 36827 w 479402"/>
                  <a:gd name="T57" fmla="*/ 94990 h 1046162"/>
                  <a:gd name="T58" fmla="*/ 39994 w 479402"/>
                  <a:gd name="T59" fmla="*/ 90237 h 1046162"/>
                  <a:gd name="T60" fmla="*/ 59002 w 479402"/>
                  <a:gd name="T61" fmla="*/ 79145 h 1046162"/>
                  <a:gd name="T62" fmla="*/ 99085 w 479402"/>
                  <a:gd name="T63" fmla="*/ 0 h 1046162"/>
                  <a:gd name="T64" fmla="*/ 131615 w 479402"/>
                  <a:gd name="T65" fmla="*/ 33201 h 1046162"/>
                  <a:gd name="T66" fmla="*/ 99085 w 479402"/>
                  <a:gd name="T67" fmla="*/ 66401 h 1046162"/>
                  <a:gd name="T68" fmla="*/ 66555 w 479402"/>
                  <a:gd name="T69" fmla="*/ 33201 h 1046162"/>
                  <a:gd name="T70" fmla="*/ 99085 w 479402"/>
                  <a:gd name="T71" fmla="*/ 0 h 104616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79402"/>
                  <a:gd name="T109" fmla="*/ 0 h 1046162"/>
                  <a:gd name="T110" fmla="*/ 479402 w 479402"/>
                  <a:gd name="T111" fmla="*/ 1046162 h 104616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79402" h="1046162">
                    <a:moveTo>
                      <a:pt x="139649" y="187325"/>
                    </a:moveTo>
                    <a:cubicBezTo>
                      <a:pt x="139649" y="187325"/>
                      <a:pt x="139649" y="187325"/>
                      <a:pt x="334594" y="187325"/>
                    </a:cubicBezTo>
                    <a:cubicBezTo>
                      <a:pt x="364586" y="187325"/>
                      <a:pt x="387080" y="209827"/>
                      <a:pt x="390829" y="239830"/>
                    </a:cubicBezTo>
                    <a:cubicBezTo>
                      <a:pt x="390829" y="239830"/>
                      <a:pt x="390829" y="239830"/>
                      <a:pt x="477054" y="502357"/>
                    </a:cubicBezTo>
                    <a:cubicBezTo>
                      <a:pt x="484552" y="521109"/>
                      <a:pt x="473305" y="543611"/>
                      <a:pt x="454561" y="547362"/>
                    </a:cubicBezTo>
                    <a:cubicBezTo>
                      <a:pt x="439565" y="554862"/>
                      <a:pt x="417071" y="543611"/>
                      <a:pt x="413322" y="524859"/>
                    </a:cubicBezTo>
                    <a:cubicBezTo>
                      <a:pt x="413322" y="524859"/>
                      <a:pt x="413322" y="524859"/>
                      <a:pt x="342092" y="307337"/>
                    </a:cubicBezTo>
                    <a:cubicBezTo>
                      <a:pt x="338343" y="307337"/>
                      <a:pt x="334594" y="307337"/>
                      <a:pt x="334594" y="307337"/>
                    </a:cubicBezTo>
                    <a:cubicBezTo>
                      <a:pt x="334594" y="307337"/>
                      <a:pt x="334594" y="307337"/>
                      <a:pt x="327096" y="307337"/>
                    </a:cubicBezTo>
                    <a:cubicBezTo>
                      <a:pt x="327096" y="307337"/>
                      <a:pt x="327096" y="307337"/>
                      <a:pt x="435816" y="697377"/>
                    </a:cubicBezTo>
                    <a:cubicBezTo>
                      <a:pt x="435816" y="697377"/>
                      <a:pt x="435816" y="697377"/>
                      <a:pt x="330845" y="697377"/>
                    </a:cubicBezTo>
                    <a:cubicBezTo>
                      <a:pt x="330845" y="697377"/>
                      <a:pt x="330845" y="697377"/>
                      <a:pt x="330845" y="1004908"/>
                    </a:cubicBezTo>
                    <a:cubicBezTo>
                      <a:pt x="330845" y="1027410"/>
                      <a:pt x="312101" y="1046162"/>
                      <a:pt x="293356" y="1046162"/>
                    </a:cubicBezTo>
                    <a:cubicBezTo>
                      <a:pt x="270862" y="1046162"/>
                      <a:pt x="252118" y="1027410"/>
                      <a:pt x="252118" y="1004908"/>
                    </a:cubicBezTo>
                    <a:cubicBezTo>
                      <a:pt x="252118" y="1004908"/>
                      <a:pt x="252118" y="1004908"/>
                      <a:pt x="252118" y="697377"/>
                    </a:cubicBezTo>
                    <a:cubicBezTo>
                      <a:pt x="252118" y="697377"/>
                      <a:pt x="252118" y="697377"/>
                      <a:pt x="229624" y="697377"/>
                    </a:cubicBezTo>
                    <a:cubicBezTo>
                      <a:pt x="229624" y="697377"/>
                      <a:pt x="229624" y="697377"/>
                      <a:pt x="229624" y="1004908"/>
                    </a:cubicBezTo>
                    <a:cubicBezTo>
                      <a:pt x="229624" y="1027410"/>
                      <a:pt x="210879" y="1046162"/>
                      <a:pt x="188385" y="1046162"/>
                    </a:cubicBezTo>
                    <a:cubicBezTo>
                      <a:pt x="165892" y="1046162"/>
                      <a:pt x="150896" y="1027410"/>
                      <a:pt x="150896" y="1004908"/>
                    </a:cubicBezTo>
                    <a:cubicBezTo>
                      <a:pt x="150896" y="1004908"/>
                      <a:pt x="150896" y="1004908"/>
                      <a:pt x="150896" y="697377"/>
                    </a:cubicBezTo>
                    <a:cubicBezTo>
                      <a:pt x="150896" y="697377"/>
                      <a:pt x="150896" y="697377"/>
                      <a:pt x="45926" y="697377"/>
                    </a:cubicBezTo>
                    <a:cubicBezTo>
                      <a:pt x="45926" y="697377"/>
                      <a:pt x="45926" y="697377"/>
                      <a:pt x="147147" y="307337"/>
                    </a:cubicBezTo>
                    <a:cubicBezTo>
                      <a:pt x="147147" y="307337"/>
                      <a:pt x="147147" y="307337"/>
                      <a:pt x="139649" y="307337"/>
                    </a:cubicBezTo>
                    <a:cubicBezTo>
                      <a:pt x="139649" y="307337"/>
                      <a:pt x="135900" y="307337"/>
                      <a:pt x="135900" y="307337"/>
                    </a:cubicBezTo>
                    <a:cubicBezTo>
                      <a:pt x="135900" y="307337"/>
                      <a:pt x="135900" y="307337"/>
                      <a:pt x="68419" y="524859"/>
                    </a:cubicBezTo>
                    <a:cubicBezTo>
                      <a:pt x="60921" y="543611"/>
                      <a:pt x="42177" y="554862"/>
                      <a:pt x="23432" y="547362"/>
                    </a:cubicBezTo>
                    <a:cubicBezTo>
                      <a:pt x="4687" y="543611"/>
                      <a:pt x="-2811" y="524859"/>
                      <a:pt x="938" y="506107"/>
                    </a:cubicBezTo>
                    <a:cubicBezTo>
                      <a:pt x="938" y="506107"/>
                      <a:pt x="938" y="506107"/>
                      <a:pt x="87164" y="232330"/>
                    </a:cubicBezTo>
                    <a:cubicBezTo>
                      <a:pt x="87164" y="228579"/>
                      <a:pt x="87164" y="228579"/>
                      <a:pt x="87164" y="224829"/>
                    </a:cubicBezTo>
                    <a:cubicBezTo>
                      <a:pt x="90913" y="221079"/>
                      <a:pt x="90913" y="217328"/>
                      <a:pt x="94662" y="213578"/>
                    </a:cubicBezTo>
                    <a:cubicBezTo>
                      <a:pt x="102160" y="198576"/>
                      <a:pt x="120904" y="187325"/>
                      <a:pt x="139649" y="187325"/>
                    </a:cubicBezTo>
                    <a:close/>
                    <a:moveTo>
                      <a:pt x="234521" y="0"/>
                    </a:moveTo>
                    <a:cubicBezTo>
                      <a:pt x="277044" y="0"/>
                      <a:pt x="311515" y="35182"/>
                      <a:pt x="311515" y="78581"/>
                    </a:cubicBezTo>
                    <a:cubicBezTo>
                      <a:pt x="311515" y="121980"/>
                      <a:pt x="277044" y="157162"/>
                      <a:pt x="234521" y="157162"/>
                    </a:cubicBezTo>
                    <a:cubicBezTo>
                      <a:pt x="191998" y="157162"/>
                      <a:pt x="157527" y="121980"/>
                      <a:pt x="157527" y="78581"/>
                    </a:cubicBezTo>
                    <a:cubicBezTo>
                      <a:pt x="157527" y="35182"/>
                      <a:pt x="191998" y="0"/>
                      <a:pt x="234521" y="0"/>
                    </a:cubicBezTo>
                    <a:close/>
                  </a:path>
                </a:pathLst>
              </a:custGeom>
              <a:solidFill>
                <a:srgbClr val="FF9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67" name="任意多边形 100">
                <a:extLst>
                  <a:ext uri="{FF2B5EF4-FFF2-40B4-BE49-F238E27FC236}">
                    <a16:creationId xmlns:a16="http://schemas.microsoft.com/office/drawing/2014/main" id="{818E1AC3-ED90-4671-8C09-E0C2C7185F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076" y="0"/>
                <a:ext cx="266224" cy="680005"/>
              </a:xfrm>
              <a:custGeom>
                <a:avLst/>
                <a:gdLst>
                  <a:gd name="T0" fmla="*/ 44452 w 409575"/>
                  <a:gd name="T1" fmla="*/ 76462 h 1046162"/>
                  <a:gd name="T2" fmla="*/ 131769 w 409575"/>
                  <a:gd name="T3" fmla="*/ 76462 h 1046162"/>
                  <a:gd name="T4" fmla="*/ 173046 w 409575"/>
                  <a:gd name="T5" fmla="*/ 111275 h 1046162"/>
                  <a:gd name="T6" fmla="*/ 173046 w 409575"/>
                  <a:gd name="T7" fmla="*/ 114440 h 1046162"/>
                  <a:gd name="T8" fmla="*/ 173046 w 409575"/>
                  <a:gd name="T9" fmla="*/ 119188 h 1046162"/>
                  <a:gd name="T10" fmla="*/ 173046 w 409575"/>
                  <a:gd name="T11" fmla="*/ 241035 h 1046162"/>
                  <a:gd name="T12" fmla="*/ 158757 w 409575"/>
                  <a:gd name="T13" fmla="*/ 255276 h 1046162"/>
                  <a:gd name="T14" fmla="*/ 142882 w 409575"/>
                  <a:gd name="T15" fmla="*/ 241035 h 1046162"/>
                  <a:gd name="T16" fmla="*/ 142882 w 409575"/>
                  <a:gd name="T17" fmla="*/ 136594 h 1046162"/>
                  <a:gd name="T18" fmla="*/ 131769 w 409575"/>
                  <a:gd name="T19" fmla="*/ 136594 h 1046162"/>
                  <a:gd name="T20" fmla="*/ 131769 w 409575"/>
                  <a:gd name="T21" fmla="*/ 236287 h 1046162"/>
                  <a:gd name="T22" fmla="*/ 131769 w 409575"/>
                  <a:gd name="T23" fmla="*/ 421432 h 1046162"/>
                  <a:gd name="T24" fmla="*/ 111131 w 409575"/>
                  <a:gd name="T25" fmla="*/ 442003 h 1046162"/>
                  <a:gd name="T26" fmla="*/ 92079 w 409575"/>
                  <a:gd name="T27" fmla="*/ 421432 h 1046162"/>
                  <a:gd name="T28" fmla="*/ 92079 w 409575"/>
                  <a:gd name="T29" fmla="*/ 261606 h 1046162"/>
                  <a:gd name="T30" fmla="*/ 80967 w 409575"/>
                  <a:gd name="T31" fmla="*/ 261606 h 1046162"/>
                  <a:gd name="T32" fmla="*/ 80967 w 409575"/>
                  <a:gd name="T33" fmla="*/ 421432 h 1046162"/>
                  <a:gd name="T34" fmla="*/ 61915 w 409575"/>
                  <a:gd name="T35" fmla="*/ 442003 h 1046162"/>
                  <a:gd name="T36" fmla="*/ 41277 w 409575"/>
                  <a:gd name="T37" fmla="*/ 421432 h 1046162"/>
                  <a:gd name="T38" fmla="*/ 41277 w 409575"/>
                  <a:gd name="T39" fmla="*/ 241035 h 1046162"/>
                  <a:gd name="T40" fmla="*/ 41277 w 409575"/>
                  <a:gd name="T41" fmla="*/ 236287 h 1046162"/>
                  <a:gd name="T42" fmla="*/ 41277 w 409575"/>
                  <a:gd name="T43" fmla="*/ 136594 h 1046162"/>
                  <a:gd name="T44" fmla="*/ 28576 w 409575"/>
                  <a:gd name="T45" fmla="*/ 136594 h 1046162"/>
                  <a:gd name="T46" fmla="*/ 28576 w 409575"/>
                  <a:gd name="T47" fmla="*/ 241035 h 1046162"/>
                  <a:gd name="T48" fmla="*/ 14288 w 409575"/>
                  <a:gd name="T49" fmla="*/ 255276 h 1046162"/>
                  <a:gd name="T50" fmla="*/ 0 w 409575"/>
                  <a:gd name="T51" fmla="*/ 241035 h 1046162"/>
                  <a:gd name="T52" fmla="*/ 0 w 409575"/>
                  <a:gd name="T53" fmla="*/ 119188 h 1046162"/>
                  <a:gd name="T54" fmla="*/ 0 w 409575"/>
                  <a:gd name="T55" fmla="*/ 114440 h 1046162"/>
                  <a:gd name="T56" fmla="*/ 0 w 409575"/>
                  <a:gd name="T57" fmla="*/ 112858 h 1046162"/>
                  <a:gd name="T58" fmla="*/ 44452 w 409575"/>
                  <a:gd name="T59" fmla="*/ 76462 h 1046162"/>
                  <a:gd name="T60" fmla="*/ 87194 w 409575"/>
                  <a:gd name="T61" fmla="*/ 0 h 1046162"/>
                  <a:gd name="T62" fmla="*/ 122071 w 409575"/>
                  <a:gd name="T63" fmla="*/ 34877 h 1046162"/>
                  <a:gd name="T64" fmla="*/ 87194 w 409575"/>
                  <a:gd name="T65" fmla="*/ 69755 h 1046162"/>
                  <a:gd name="T66" fmla="*/ 52316 w 409575"/>
                  <a:gd name="T67" fmla="*/ 34877 h 1046162"/>
                  <a:gd name="T68" fmla="*/ 87194 w 409575"/>
                  <a:gd name="T69" fmla="*/ 0 h 104616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09575"/>
                  <a:gd name="T106" fmla="*/ 0 h 1046162"/>
                  <a:gd name="T107" fmla="*/ 409575 w 409575"/>
                  <a:gd name="T108" fmla="*/ 1046162 h 104616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09575" h="1046162">
                    <a:moveTo>
                      <a:pt x="105212" y="180975"/>
                    </a:moveTo>
                    <a:cubicBezTo>
                      <a:pt x="105212" y="180975"/>
                      <a:pt x="105212" y="180975"/>
                      <a:pt x="311878" y="180975"/>
                    </a:cubicBezTo>
                    <a:cubicBezTo>
                      <a:pt x="375757" y="180975"/>
                      <a:pt x="409575" y="237156"/>
                      <a:pt x="409575" y="263374"/>
                    </a:cubicBezTo>
                    <a:cubicBezTo>
                      <a:pt x="409575" y="263374"/>
                      <a:pt x="409575" y="263374"/>
                      <a:pt x="409575" y="270865"/>
                    </a:cubicBezTo>
                    <a:cubicBezTo>
                      <a:pt x="409575" y="270865"/>
                      <a:pt x="409575" y="270865"/>
                      <a:pt x="409575" y="282101"/>
                    </a:cubicBezTo>
                    <a:cubicBezTo>
                      <a:pt x="409575" y="282101"/>
                      <a:pt x="409575" y="282101"/>
                      <a:pt x="409575" y="570497"/>
                    </a:cubicBezTo>
                    <a:cubicBezTo>
                      <a:pt x="409575" y="589224"/>
                      <a:pt x="394545" y="604205"/>
                      <a:pt x="375757" y="604205"/>
                    </a:cubicBezTo>
                    <a:cubicBezTo>
                      <a:pt x="353212" y="604205"/>
                      <a:pt x="338181" y="589224"/>
                      <a:pt x="338181" y="570497"/>
                    </a:cubicBezTo>
                    <a:cubicBezTo>
                      <a:pt x="338181" y="570497"/>
                      <a:pt x="338181" y="570497"/>
                      <a:pt x="338181" y="323300"/>
                    </a:cubicBezTo>
                    <a:cubicBezTo>
                      <a:pt x="338181" y="323300"/>
                      <a:pt x="338181" y="323300"/>
                      <a:pt x="311878" y="323300"/>
                    </a:cubicBezTo>
                    <a:cubicBezTo>
                      <a:pt x="311878" y="323300"/>
                      <a:pt x="311878" y="323300"/>
                      <a:pt x="311878" y="559260"/>
                    </a:cubicBezTo>
                    <a:cubicBezTo>
                      <a:pt x="311878" y="559260"/>
                      <a:pt x="311878" y="559260"/>
                      <a:pt x="311878" y="997472"/>
                    </a:cubicBezTo>
                    <a:cubicBezTo>
                      <a:pt x="311878" y="1023690"/>
                      <a:pt x="289333" y="1046162"/>
                      <a:pt x="263030" y="1046162"/>
                    </a:cubicBezTo>
                    <a:cubicBezTo>
                      <a:pt x="236727" y="1046162"/>
                      <a:pt x="217939" y="1023690"/>
                      <a:pt x="217939" y="997472"/>
                    </a:cubicBezTo>
                    <a:cubicBezTo>
                      <a:pt x="217939" y="997472"/>
                      <a:pt x="217939" y="997472"/>
                      <a:pt x="217939" y="619187"/>
                    </a:cubicBezTo>
                    <a:cubicBezTo>
                      <a:pt x="217939" y="619187"/>
                      <a:pt x="217939" y="619187"/>
                      <a:pt x="191636" y="619187"/>
                    </a:cubicBezTo>
                    <a:cubicBezTo>
                      <a:pt x="191636" y="619187"/>
                      <a:pt x="191636" y="619187"/>
                      <a:pt x="191636" y="997472"/>
                    </a:cubicBezTo>
                    <a:cubicBezTo>
                      <a:pt x="191636" y="1023690"/>
                      <a:pt x="172848" y="1046162"/>
                      <a:pt x="146545" y="1046162"/>
                    </a:cubicBezTo>
                    <a:cubicBezTo>
                      <a:pt x="120242" y="1046162"/>
                      <a:pt x="97697" y="1023690"/>
                      <a:pt x="97697" y="997472"/>
                    </a:cubicBezTo>
                    <a:cubicBezTo>
                      <a:pt x="97697" y="997472"/>
                      <a:pt x="97697" y="997472"/>
                      <a:pt x="97697" y="570497"/>
                    </a:cubicBezTo>
                    <a:cubicBezTo>
                      <a:pt x="97697" y="566751"/>
                      <a:pt x="97697" y="563006"/>
                      <a:pt x="97697" y="559260"/>
                    </a:cubicBezTo>
                    <a:cubicBezTo>
                      <a:pt x="97697" y="559260"/>
                      <a:pt x="97697" y="559260"/>
                      <a:pt x="97697" y="323300"/>
                    </a:cubicBezTo>
                    <a:cubicBezTo>
                      <a:pt x="97697" y="323300"/>
                      <a:pt x="97697" y="323300"/>
                      <a:pt x="67636" y="323300"/>
                    </a:cubicBezTo>
                    <a:cubicBezTo>
                      <a:pt x="67636" y="323300"/>
                      <a:pt x="67636" y="323300"/>
                      <a:pt x="67636" y="570497"/>
                    </a:cubicBezTo>
                    <a:cubicBezTo>
                      <a:pt x="67636" y="589224"/>
                      <a:pt x="52606" y="604205"/>
                      <a:pt x="33818" y="604205"/>
                    </a:cubicBezTo>
                    <a:cubicBezTo>
                      <a:pt x="15030" y="604205"/>
                      <a:pt x="0" y="589224"/>
                      <a:pt x="0" y="570497"/>
                    </a:cubicBezTo>
                    <a:cubicBezTo>
                      <a:pt x="0" y="570497"/>
                      <a:pt x="0" y="570497"/>
                      <a:pt x="0" y="282101"/>
                    </a:cubicBezTo>
                    <a:cubicBezTo>
                      <a:pt x="0" y="282101"/>
                      <a:pt x="0" y="282101"/>
                      <a:pt x="0" y="270865"/>
                    </a:cubicBezTo>
                    <a:cubicBezTo>
                      <a:pt x="0" y="270865"/>
                      <a:pt x="0" y="270865"/>
                      <a:pt x="0" y="267119"/>
                    </a:cubicBezTo>
                    <a:cubicBezTo>
                      <a:pt x="0" y="244647"/>
                      <a:pt x="30060" y="184721"/>
                      <a:pt x="105212" y="180975"/>
                    </a:cubicBezTo>
                    <a:close/>
                    <a:moveTo>
                      <a:pt x="206375" y="0"/>
                    </a:moveTo>
                    <a:cubicBezTo>
                      <a:pt x="251966" y="0"/>
                      <a:pt x="288925" y="36959"/>
                      <a:pt x="288925" y="82550"/>
                    </a:cubicBezTo>
                    <a:cubicBezTo>
                      <a:pt x="288925" y="128141"/>
                      <a:pt x="251966" y="165100"/>
                      <a:pt x="206375" y="165100"/>
                    </a:cubicBezTo>
                    <a:cubicBezTo>
                      <a:pt x="160784" y="165100"/>
                      <a:pt x="123825" y="128141"/>
                      <a:pt x="123825" y="82550"/>
                    </a:cubicBezTo>
                    <a:cubicBezTo>
                      <a:pt x="123825" y="36959"/>
                      <a:pt x="160784" y="0"/>
                      <a:pt x="206375" y="0"/>
                    </a:cubicBezTo>
                    <a:close/>
                  </a:path>
                </a:pathLst>
              </a:custGeom>
              <a:solidFill>
                <a:srgbClr val="8BAB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8437" name="Group 54">
              <a:extLst>
                <a:ext uri="{FF2B5EF4-FFF2-40B4-BE49-F238E27FC236}">
                  <a16:creationId xmlns:a16="http://schemas.microsoft.com/office/drawing/2014/main" id="{C54518ED-DB9D-408A-B174-1FE4FF10D1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44468" y="2805196"/>
              <a:ext cx="2407300" cy="1442756"/>
              <a:chOff x="0" y="0"/>
              <a:chExt cx="2407300" cy="1442756"/>
            </a:xfrm>
          </p:grpSpPr>
          <p:sp>
            <p:nvSpPr>
              <p:cNvPr id="18441" name="任意多边形 102">
                <a:extLst>
                  <a:ext uri="{FF2B5EF4-FFF2-40B4-BE49-F238E27FC236}">
                    <a16:creationId xmlns:a16="http://schemas.microsoft.com/office/drawing/2014/main" id="{4ADD7939-CE3E-48DA-9542-C8C98B6311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64" y="0"/>
                <a:ext cx="266224" cy="680005"/>
              </a:xfrm>
              <a:custGeom>
                <a:avLst/>
                <a:gdLst>
                  <a:gd name="T0" fmla="*/ 44452 w 409575"/>
                  <a:gd name="T1" fmla="*/ 76462 h 1046162"/>
                  <a:gd name="T2" fmla="*/ 131769 w 409575"/>
                  <a:gd name="T3" fmla="*/ 76462 h 1046162"/>
                  <a:gd name="T4" fmla="*/ 173046 w 409575"/>
                  <a:gd name="T5" fmla="*/ 111275 h 1046162"/>
                  <a:gd name="T6" fmla="*/ 173046 w 409575"/>
                  <a:gd name="T7" fmla="*/ 114440 h 1046162"/>
                  <a:gd name="T8" fmla="*/ 173046 w 409575"/>
                  <a:gd name="T9" fmla="*/ 119188 h 1046162"/>
                  <a:gd name="T10" fmla="*/ 173046 w 409575"/>
                  <a:gd name="T11" fmla="*/ 241035 h 1046162"/>
                  <a:gd name="T12" fmla="*/ 158757 w 409575"/>
                  <a:gd name="T13" fmla="*/ 255276 h 1046162"/>
                  <a:gd name="T14" fmla="*/ 142882 w 409575"/>
                  <a:gd name="T15" fmla="*/ 241035 h 1046162"/>
                  <a:gd name="T16" fmla="*/ 142882 w 409575"/>
                  <a:gd name="T17" fmla="*/ 136594 h 1046162"/>
                  <a:gd name="T18" fmla="*/ 131769 w 409575"/>
                  <a:gd name="T19" fmla="*/ 136594 h 1046162"/>
                  <a:gd name="T20" fmla="*/ 131769 w 409575"/>
                  <a:gd name="T21" fmla="*/ 236287 h 1046162"/>
                  <a:gd name="T22" fmla="*/ 131769 w 409575"/>
                  <a:gd name="T23" fmla="*/ 421432 h 1046162"/>
                  <a:gd name="T24" fmla="*/ 111131 w 409575"/>
                  <a:gd name="T25" fmla="*/ 442003 h 1046162"/>
                  <a:gd name="T26" fmla="*/ 92079 w 409575"/>
                  <a:gd name="T27" fmla="*/ 421432 h 1046162"/>
                  <a:gd name="T28" fmla="*/ 92079 w 409575"/>
                  <a:gd name="T29" fmla="*/ 261606 h 1046162"/>
                  <a:gd name="T30" fmla="*/ 80967 w 409575"/>
                  <a:gd name="T31" fmla="*/ 261606 h 1046162"/>
                  <a:gd name="T32" fmla="*/ 80967 w 409575"/>
                  <a:gd name="T33" fmla="*/ 421432 h 1046162"/>
                  <a:gd name="T34" fmla="*/ 61915 w 409575"/>
                  <a:gd name="T35" fmla="*/ 442003 h 1046162"/>
                  <a:gd name="T36" fmla="*/ 41277 w 409575"/>
                  <a:gd name="T37" fmla="*/ 421432 h 1046162"/>
                  <a:gd name="T38" fmla="*/ 41277 w 409575"/>
                  <a:gd name="T39" fmla="*/ 241035 h 1046162"/>
                  <a:gd name="T40" fmla="*/ 41277 w 409575"/>
                  <a:gd name="T41" fmla="*/ 236287 h 1046162"/>
                  <a:gd name="T42" fmla="*/ 41277 w 409575"/>
                  <a:gd name="T43" fmla="*/ 136594 h 1046162"/>
                  <a:gd name="T44" fmla="*/ 28576 w 409575"/>
                  <a:gd name="T45" fmla="*/ 136594 h 1046162"/>
                  <a:gd name="T46" fmla="*/ 28576 w 409575"/>
                  <a:gd name="T47" fmla="*/ 241035 h 1046162"/>
                  <a:gd name="T48" fmla="*/ 14288 w 409575"/>
                  <a:gd name="T49" fmla="*/ 255276 h 1046162"/>
                  <a:gd name="T50" fmla="*/ 0 w 409575"/>
                  <a:gd name="T51" fmla="*/ 241035 h 1046162"/>
                  <a:gd name="T52" fmla="*/ 0 w 409575"/>
                  <a:gd name="T53" fmla="*/ 119188 h 1046162"/>
                  <a:gd name="T54" fmla="*/ 0 w 409575"/>
                  <a:gd name="T55" fmla="*/ 114440 h 1046162"/>
                  <a:gd name="T56" fmla="*/ 0 w 409575"/>
                  <a:gd name="T57" fmla="*/ 112858 h 1046162"/>
                  <a:gd name="T58" fmla="*/ 44452 w 409575"/>
                  <a:gd name="T59" fmla="*/ 76462 h 1046162"/>
                  <a:gd name="T60" fmla="*/ 87194 w 409575"/>
                  <a:gd name="T61" fmla="*/ 0 h 1046162"/>
                  <a:gd name="T62" fmla="*/ 122071 w 409575"/>
                  <a:gd name="T63" fmla="*/ 34877 h 1046162"/>
                  <a:gd name="T64" fmla="*/ 87194 w 409575"/>
                  <a:gd name="T65" fmla="*/ 69755 h 1046162"/>
                  <a:gd name="T66" fmla="*/ 52316 w 409575"/>
                  <a:gd name="T67" fmla="*/ 34877 h 1046162"/>
                  <a:gd name="T68" fmla="*/ 87194 w 409575"/>
                  <a:gd name="T69" fmla="*/ 0 h 104616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09575"/>
                  <a:gd name="T106" fmla="*/ 0 h 1046162"/>
                  <a:gd name="T107" fmla="*/ 409575 w 409575"/>
                  <a:gd name="T108" fmla="*/ 1046162 h 104616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09575" h="1046162">
                    <a:moveTo>
                      <a:pt x="105212" y="180975"/>
                    </a:moveTo>
                    <a:cubicBezTo>
                      <a:pt x="105212" y="180975"/>
                      <a:pt x="105212" y="180975"/>
                      <a:pt x="311878" y="180975"/>
                    </a:cubicBezTo>
                    <a:cubicBezTo>
                      <a:pt x="375757" y="180975"/>
                      <a:pt x="409575" y="237156"/>
                      <a:pt x="409575" y="263374"/>
                    </a:cubicBezTo>
                    <a:cubicBezTo>
                      <a:pt x="409575" y="263374"/>
                      <a:pt x="409575" y="263374"/>
                      <a:pt x="409575" y="270865"/>
                    </a:cubicBezTo>
                    <a:cubicBezTo>
                      <a:pt x="409575" y="270865"/>
                      <a:pt x="409575" y="270865"/>
                      <a:pt x="409575" y="282101"/>
                    </a:cubicBezTo>
                    <a:cubicBezTo>
                      <a:pt x="409575" y="282101"/>
                      <a:pt x="409575" y="282101"/>
                      <a:pt x="409575" y="570497"/>
                    </a:cubicBezTo>
                    <a:cubicBezTo>
                      <a:pt x="409575" y="589224"/>
                      <a:pt x="394545" y="604205"/>
                      <a:pt x="375757" y="604205"/>
                    </a:cubicBezTo>
                    <a:cubicBezTo>
                      <a:pt x="353212" y="604205"/>
                      <a:pt x="338181" y="589224"/>
                      <a:pt x="338181" y="570497"/>
                    </a:cubicBezTo>
                    <a:cubicBezTo>
                      <a:pt x="338181" y="570497"/>
                      <a:pt x="338181" y="570497"/>
                      <a:pt x="338181" y="323300"/>
                    </a:cubicBezTo>
                    <a:cubicBezTo>
                      <a:pt x="338181" y="323300"/>
                      <a:pt x="338181" y="323300"/>
                      <a:pt x="311878" y="323300"/>
                    </a:cubicBezTo>
                    <a:cubicBezTo>
                      <a:pt x="311878" y="323300"/>
                      <a:pt x="311878" y="323300"/>
                      <a:pt x="311878" y="559260"/>
                    </a:cubicBezTo>
                    <a:cubicBezTo>
                      <a:pt x="311878" y="559260"/>
                      <a:pt x="311878" y="559260"/>
                      <a:pt x="311878" y="997472"/>
                    </a:cubicBezTo>
                    <a:cubicBezTo>
                      <a:pt x="311878" y="1023690"/>
                      <a:pt x="289333" y="1046162"/>
                      <a:pt x="263030" y="1046162"/>
                    </a:cubicBezTo>
                    <a:cubicBezTo>
                      <a:pt x="236727" y="1046162"/>
                      <a:pt x="217939" y="1023690"/>
                      <a:pt x="217939" y="997472"/>
                    </a:cubicBezTo>
                    <a:cubicBezTo>
                      <a:pt x="217939" y="997472"/>
                      <a:pt x="217939" y="997472"/>
                      <a:pt x="217939" y="619187"/>
                    </a:cubicBezTo>
                    <a:cubicBezTo>
                      <a:pt x="217939" y="619187"/>
                      <a:pt x="217939" y="619187"/>
                      <a:pt x="191636" y="619187"/>
                    </a:cubicBezTo>
                    <a:cubicBezTo>
                      <a:pt x="191636" y="619187"/>
                      <a:pt x="191636" y="619187"/>
                      <a:pt x="191636" y="997472"/>
                    </a:cubicBezTo>
                    <a:cubicBezTo>
                      <a:pt x="191636" y="1023690"/>
                      <a:pt x="172848" y="1046162"/>
                      <a:pt x="146545" y="1046162"/>
                    </a:cubicBezTo>
                    <a:cubicBezTo>
                      <a:pt x="120242" y="1046162"/>
                      <a:pt x="97697" y="1023690"/>
                      <a:pt x="97697" y="997472"/>
                    </a:cubicBezTo>
                    <a:cubicBezTo>
                      <a:pt x="97697" y="997472"/>
                      <a:pt x="97697" y="997472"/>
                      <a:pt x="97697" y="570497"/>
                    </a:cubicBezTo>
                    <a:cubicBezTo>
                      <a:pt x="97697" y="566751"/>
                      <a:pt x="97697" y="563006"/>
                      <a:pt x="97697" y="559260"/>
                    </a:cubicBezTo>
                    <a:cubicBezTo>
                      <a:pt x="97697" y="559260"/>
                      <a:pt x="97697" y="559260"/>
                      <a:pt x="97697" y="323300"/>
                    </a:cubicBezTo>
                    <a:cubicBezTo>
                      <a:pt x="97697" y="323300"/>
                      <a:pt x="97697" y="323300"/>
                      <a:pt x="67636" y="323300"/>
                    </a:cubicBezTo>
                    <a:cubicBezTo>
                      <a:pt x="67636" y="323300"/>
                      <a:pt x="67636" y="323300"/>
                      <a:pt x="67636" y="570497"/>
                    </a:cubicBezTo>
                    <a:cubicBezTo>
                      <a:pt x="67636" y="589224"/>
                      <a:pt x="52606" y="604205"/>
                      <a:pt x="33818" y="604205"/>
                    </a:cubicBezTo>
                    <a:cubicBezTo>
                      <a:pt x="15030" y="604205"/>
                      <a:pt x="0" y="589224"/>
                      <a:pt x="0" y="570497"/>
                    </a:cubicBezTo>
                    <a:cubicBezTo>
                      <a:pt x="0" y="570497"/>
                      <a:pt x="0" y="570497"/>
                      <a:pt x="0" y="282101"/>
                    </a:cubicBezTo>
                    <a:cubicBezTo>
                      <a:pt x="0" y="282101"/>
                      <a:pt x="0" y="282101"/>
                      <a:pt x="0" y="270865"/>
                    </a:cubicBezTo>
                    <a:cubicBezTo>
                      <a:pt x="0" y="270865"/>
                      <a:pt x="0" y="270865"/>
                      <a:pt x="0" y="267119"/>
                    </a:cubicBezTo>
                    <a:cubicBezTo>
                      <a:pt x="0" y="244647"/>
                      <a:pt x="30060" y="184721"/>
                      <a:pt x="105212" y="180975"/>
                    </a:cubicBezTo>
                    <a:close/>
                    <a:moveTo>
                      <a:pt x="206375" y="0"/>
                    </a:moveTo>
                    <a:cubicBezTo>
                      <a:pt x="251966" y="0"/>
                      <a:pt x="288925" y="36959"/>
                      <a:pt x="288925" y="82550"/>
                    </a:cubicBezTo>
                    <a:cubicBezTo>
                      <a:pt x="288925" y="128141"/>
                      <a:pt x="251966" y="165100"/>
                      <a:pt x="206375" y="165100"/>
                    </a:cubicBezTo>
                    <a:cubicBezTo>
                      <a:pt x="160784" y="165100"/>
                      <a:pt x="123825" y="128141"/>
                      <a:pt x="123825" y="82550"/>
                    </a:cubicBezTo>
                    <a:cubicBezTo>
                      <a:pt x="123825" y="36959"/>
                      <a:pt x="160784" y="0"/>
                      <a:pt x="206375" y="0"/>
                    </a:cubicBezTo>
                    <a:close/>
                  </a:path>
                </a:pathLst>
              </a:custGeom>
              <a:solidFill>
                <a:srgbClr val="8BAB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42" name="任意多边形 103">
                <a:extLst>
                  <a:ext uri="{FF2B5EF4-FFF2-40B4-BE49-F238E27FC236}">
                    <a16:creationId xmlns:a16="http://schemas.microsoft.com/office/drawing/2014/main" id="{DDDEAE0E-09CF-49D7-837D-77BF46279E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762751"/>
                <a:ext cx="311611" cy="680005"/>
              </a:xfrm>
              <a:custGeom>
                <a:avLst/>
                <a:gdLst>
                  <a:gd name="T0" fmla="*/ 59002 w 479402"/>
                  <a:gd name="T1" fmla="*/ 79145 h 1046162"/>
                  <a:gd name="T2" fmla="*/ 141366 w 479402"/>
                  <a:gd name="T3" fmla="*/ 79145 h 1046162"/>
                  <a:gd name="T4" fmla="*/ 165125 w 479402"/>
                  <a:gd name="T5" fmla="*/ 101328 h 1046162"/>
                  <a:gd name="T6" fmla="*/ 201555 w 479402"/>
                  <a:gd name="T7" fmla="*/ 212246 h 1046162"/>
                  <a:gd name="T8" fmla="*/ 192051 w 479402"/>
                  <a:gd name="T9" fmla="*/ 231260 h 1046162"/>
                  <a:gd name="T10" fmla="*/ 174628 w 479402"/>
                  <a:gd name="T11" fmla="*/ 221753 h 1046162"/>
                  <a:gd name="T12" fmla="*/ 144534 w 479402"/>
                  <a:gd name="T13" fmla="*/ 129850 h 1046162"/>
                  <a:gd name="T14" fmla="*/ 141366 w 479402"/>
                  <a:gd name="T15" fmla="*/ 129850 h 1046162"/>
                  <a:gd name="T16" fmla="*/ 138198 w 479402"/>
                  <a:gd name="T17" fmla="*/ 129850 h 1046162"/>
                  <a:gd name="T18" fmla="*/ 184132 w 479402"/>
                  <a:gd name="T19" fmla="*/ 294642 h 1046162"/>
                  <a:gd name="T20" fmla="*/ 139782 w 479402"/>
                  <a:gd name="T21" fmla="*/ 294642 h 1046162"/>
                  <a:gd name="T22" fmla="*/ 139782 w 479402"/>
                  <a:gd name="T23" fmla="*/ 424573 h 1046162"/>
                  <a:gd name="T24" fmla="*/ 123943 w 479402"/>
                  <a:gd name="T25" fmla="*/ 442003 h 1046162"/>
                  <a:gd name="T26" fmla="*/ 106520 w 479402"/>
                  <a:gd name="T27" fmla="*/ 424573 h 1046162"/>
                  <a:gd name="T28" fmla="*/ 106520 w 479402"/>
                  <a:gd name="T29" fmla="*/ 294642 h 1046162"/>
                  <a:gd name="T30" fmla="*/ 97016 w 479402"/>
                  <a:gd name="T31" fmla="*/ 294642 h 1046162"/>
                  <a:gd name="T32" fmla="*/ 97016 w 479402"/>
                  <a:gd name="T33" fmla="*/ 424573 h 1046162"/>
                  <a:gd name="T34" fmla="*/ 79592 w 479402"/>
                  <a:gd name="T35" fmla="*/ 442003 h 1046162"/>
                  <a:gd name="T36" fmla="*/ 63753 w 479402"/>
                  <a:gd name="T37" fmla="*/ 424573 h 1046162"/>
                  <a:gd name="T38" fmla="*/ 63753 w 479402"/>
                  <a:gd name="T39" fmla="*/ 294642 h 1046162"/>
                  <a:gd name="T40" fmla="*/ 19404 w 479402"/>
                  <a:gd name="T41" fmla="*/ 294642 h 1046162"/>
                  <a:gd name="T42" fmla="*/ 62169 w 479402"/>
                  <a:gd name="T43" fmla="*/ 129850 h 1046162"/>
                  <a:gd name="T44" fmla="*/ 59002 w 479402"/>
                  <a:gd name="T45" fmla="*/ 129850 h 1046162"/>
                  <a:gd name="T46" fmla="*/ 57418 w 479402"/>
                  <a:gd name="T47" fmla="*/ 129850 h 1046162"/>
                  <a:gd name="T48" fmla="*/ 28907 w 479402"/>
                  <a:gd name="T49" fmla="*/ 221753 h 1046162"/>
                  <a:gd name="T50" fmla="*/ 9900 w 479402"/>
                  <a:gd name="T51" fmla="*/ 231260 h 1046162"/>
                  <a:gd name="T52" fmla="*/ 396 w 479402"/>
                  <a:gd name="T53" fmla="*/ 213830 h 1046162"/>
                  <a:gd name="T54" fmla="*/ 36827 w 479402"/>
                  <a:gd name="T55" fmla="*/ 98159 h 1046162"/>
                  <a:gd name="T56" fmla="*/ 36827 w 479402"/>
                  <a:gd name="T57" fmla="*/ 94990 h 1046162"/>
                  <a:gd name="T58" fmla="*/ 39994 w 479402"/>
                  <a:gd name="T59" fmla="*/ 90237 h 1046162"/>
                  <a:gd name="T60" fmla="*/ 59002 w 479402"/>
                  <a:gd name="T61" fmla="*/ 79145 h 1046162"/>
                  <a:gd name="T62" fmla="*/ 99085 w 479402"/>
                  <a:gd name="T63" fmla="*/ 0 h 1046162"/>
                  <a:gd name="T64" fmla="*/ 131615 w 479402"/>
                  <a:gd name="T65" fmla="*/ 33201 h 1046162"/>
                  <a:gd name="T66" fmla="*/ 99085 w 479402"/>
                  <a:gd name="T67" fmla="*/ 66401 h 1046162"/>
                  <a:gd name="T68" fmla="*/ 66555 w 479402"/>
                  <a:gd name="T69" fmla="*/ 33201 h 1046162"/>
                  <a:gd name="T70" fmla="*/ 99085 w 479402"/>
                  <a:gd name="T71" fmla="*/ 0 h 104616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79402"/>
                  <a:gd name="T109" fmla="*/ 0 h 1046162"/>
                  <a:gd name="T110" fmla="*/ 479402 w 479402"/>
                  <a:gd name="T111" fmla="*/ 1046162 h 104616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79402" h="1046162">
                    <a:moveTo>
                      <a:pt x="139649" y="187325"/>
                    </a:moveTo>
                    <a:cubicBezTo>
                      <a:pt x="139649" y="187325"/>
                      <a:pt x="139649" y="187325"/>
                      <a:pt x="334594" y="187325"/>
                    </a:cubicBezTo>
                    <a:cubicBezTo>
                      <a:pt x="364586" y="187325"/>
                      <a:pt x="387080" y="209827"/>
                      <a:pt x="390829" y="239830"/>
                    </a:cubicBezTo>
                    <a:cubicBezTo>
                      <a:pt x="390829" y="239830"/>
                      <a:pt x="390829" y="239830"/>
                      <a:pt x="477054" y="502357"/>
                    </a:cubicBezTo>
                    <a:cubicBezTo>
                      <a:pt x="484552" y="521109"/>
                      <a:pt x="473305" y="543611"/>
                      <a:pt x="454561" y="547362"/>
                    </a:cubicBezTo>
                    <a:cubicBezTo>
                      <a:pt x="439565" y="554862"/>
                      <a:pt x="417071" y="543611"/>
                      <a:pt x="413322" y="524859"/>
                    </a:cubicBezTo>
                    <a:cubicBezTo>
                      <a:pt x="413322" y="524859"/>
                      <a:pt x="413322" y="524859"/>
                      <a:pt x="342092" y="307337"/>
                    </a:cubicBezTo>
                    <a:cubicBezTo>
                      <a:pt x="338343" y="307337"/>
                      <a:pt x="334594" y="307337"/>
                      <a:pt x="334594" y="307337"/>
                    </a:cubicBezTo>
                    <a:cubicBezTo>
                      <a:pt x="334594" y="307337"/>
                      <a:pt x="334594" y="307337"/>
                      <a:pt x="327096" y="307337"/>
                    </a:cubicBezTo>
                    <a:cubicBezTo>
                      <a:pt x="327096" y="307337"/>
                      <a:pt x="327096" y="307337"/>
                      <a:pt x="435816" y="697377"/>
                    </a:cubicBezTo>
                    <a:cubicBezTo>
                      <a:pt x="435816" y="697377"/>
                      <a:pt x="435816" y="697377"/>
                      <a:pt x="330845" y="697377"/>
                    </a:cubicBezTo>
                    <a:cubicBezTo>
                      <a:pt x="330845" y="697377"/>
                      <a:pt x="330845" y="697377"/>
                      <a:pt x="330845" y="1004908"/>
                    </a:cubicBezTo>
                    <a:cubicBezTo>
                      <a:pt x="330845" y="1027410"/>
                      <a:pt x="312101" y="1046162"/>
                      <a:pt x="293356" y="1046162"/>
                    </a:cubicBezTo>
                    <a:cubicBezTo>
                      <a:pt x="270862" y="1046162"/>
                      <a:pt x="252118" y="1027410"/>
                      <a:pt x="252118" y="1004908"/>
                    </a:cubicBezTo>
                    <a:cubicBezTo>
                      <a:pt x="252118" y="1004908"/>
                      <a:pt x="252118" y="1004908"/>
                      <a:pt x="252118" y="697377"/>
                    </a:cubicBezTo>
                    <a:cubicBezTo>
                      <a:pt x="252118" y="697377"/>
                      <a:pt x="252118" y="697377"/>
                      <a:pt x="229624" y="697377"/>
                    </a:cubicBezTo>
                    <a:cubicBezTo>
                      <a:pt x="229624" y="697377"/>
                      <a:pt x="229624" y="697377"/>
                      <a:pt x="229624" y="1004908"/>
                    </a:cubicBezTo>
                    <a:cubicBezTo>
                      <a:pt x="229624" y="1027410"/>
                      <a:pt x="210879" y="1046162"/>
                      <a:pt x="188385" y="1046162"/>
                    </a:cubicBezTo>
                    <a:cubicBezTo>
                      <a:pt x="165892" y="1046162"/>
                      <a:pt x="150896" y="1027410"/>
                      <a:pt x="150896" y="1004908"/>
                    </a:cubicBezTo>
                    <a:cubicBezTo>
                      <a:pt x="150896" y="1004908"/>
                      <a:pt x="150896" y="1004908"/>
                      <a:pt x="150896" y="697377"/>
                    </a:cubicBezTo>
                    <a:cubicBezTo>
                      <a:pt x="150896" y="697377"/>
                      <a:pt x="150896" y="697377"/>
                      <a:pt x="45926" y="697377"/>
                    </a:cubicBezTo>
                    <a:cubicBezTo>
                      <a:pt x="45926" y="697377"/>
                      <a:pt x="45926" y="697377"/>
                      <a:pt x="147147" y="307337"/>
                    </a:cubicBezTo>
                    <a:cubicBezTo>
                      <a:pt x="147147" y="307337"/>
                      <a:pt x="147147" y="307337"/>
                      <a:pt x="139649" y="307337"/>
                    </a:cubicBezTo>
                    <a:cubicBezTo>
                      <a:pt x="139649" y="307337"/>
                      <a:pt x="135900" y="307337"/>
                      <a:pt x="135900" y="307337"/>
                    </a:cubicBezTo>
                    <a:cubicBezTo>
                      <a:pt x="135900" y="307337"/>
                      <a:pt x="135900" y="307337"/>
                      <a:pt x="68419" y="524859"/>
                    </a:cubicBezTo>
                    <a:cubicBezTo>
                      <a:pt x="60921" y="543611"/>
                      <a:pt x="42177" y="554862"/>
                      <a:pt x="23432" y="547362"/>
                    </a:cubicBezTo>
                    <a:cubicBezTo>
                      <a:pt x="4687" y="543611"/>
                      <a:pt x="-2811" y="524859"/>
                      <a:pt x="938" y="506107"/>
                    </a:cubicBezTo>
                    <a:cubicBezTo>
                      <a:pt x="938" y="506107"/>
                      <a:pt x="938" y="506107"/>
                      <a:pt x="87164" y="232330"/>
                    </a:cubicBezTo>
                    <a:cubicBezTo>
                      <a:pt x="87164" y="228579"/>
                      <a:pt x="87164" y="228579"/>
                      <a:pt x="87164" y="224829"/>
                    </a:cubicBezTo>
                    <a:cubicBezTo>
                      <a:pt x="90913" y="221079"/>
                      <a:pt x="90913" y="217328"/>
                      <a:pt x="94662" y="213578"/>
                    </a:cubicBezTo>
                    <a:cubicBezTo>
                      <a:pt x="102160" y="198576"/>
                      <a:pt x="120904" y="187325"/>
                      <a:pt x="139649" y="187325"/>
                    </a:cubicBezTo>
                    <a:close/>
                    <a:moveTo>
                      <a:pt x="234521" y="0"/>
                    </a:moveTo>
                    <a:cubicBezTo>
                      <a:pt x="277044" y="0"/>
                      <a:pt x="311515" y="35182"/>
                      <a:pt x="311515" y="78581"/>
                    </a:cubicBezTo>
                    <a:cubicBezTo>
                      <a:pt x="311515" y="121980"/>
                      <a:pt x="277044" y="157162"/>
                      <a:pt x="234521" y="157162"/>
                    </a:cubicBezTo>
                    <a:cubicBezTo>
                      <a:pt x="191998" y="157162"/>
                      <a:pt x="157527" y="121980"/>
                      <a:pt x="157527" y="78581"/>
                    </a:cubicBezTo>
                    <a:cubicBezTo>
                      <a:pt x="157527" y="35182"/>
                      <a:pt x="191998" y="0"/>
                      <a:pt x="234521" y="0"/>
                    </a:cubicBezTo>
                    <a:close/>
                  </a:path>
                </a:pathLst>
              </a:custGeom>
              <a:solidFill>
                <a:srgbClr val="FF9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43" name="任意多边形 104">
                <a:extLst>
                  <a:ext uri="{FF2B5EF4-FFF2-40B4-BE49-F238E27FC236}">
                    <a16:creationId xmlns:a16="http://schemas.microsoft.com/office/drawing/2014/main" id="{1EB09E5A-B4F4-4A7F-8EBE-CBB2F0C7D0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3354" y="0"/>
                <a:ext cx="266224" cy="680005"/>
              </a:xfrm>
              <a:custGeom>
                <a:avLst/>
                <a:gdLst>
                  <a:gd name="T0" fmla="*/ 44452 w 409575"/>
                  <a:gd name="T1" fmla="*/ 76462 h 1046162"/>
                  <a:gd name="T2" fmla="*/ 131769 w 409575"/>
                  <a:gd name="T3" fmla="*/ 76462 h 1046162"/>
                  <a:gd name="T4" fmla="*/ 173046 w 409575"/>
                  <a:gd name="T5" fmla="*/ 111275 h 1046162"/>
                  <a:gd name="T6" fmla="*/ 173046 w 409575"/>
                  <a:gd name="T7" fmla="*/ 114440 h 1046162"/>
                  <a:gd name="T8" fmla="*/ 173046 w 409575"/>
                  <a:gd name="T9" fmla="*/ 119188 h 1046162"/>
                  <a:gd name="T10" fmla="*/ 173046 w 409575"/>
                  <a:gd name="T11" fmla="*/ 241035 h 1046162"/>
                  <a:gd name="T12" fmla="*/ 158757 w 409575"/>
                  <a:gd name="T13" fmla="*/ 255276 h 1046162"/>
                  <a:gd name="T14" fmla="*/ 142882 w 409575"/>
                  <a:gd name="T15" fmla="*/ 241035 h 1046162"/>
                  <a:gd name="T16" fmla="*/ 142882 w 409575"/>
                  <a:gd name="T17" fmla="*/ 136594 h 1046162"/>
                  <a:gd name="T18" fmla="*/ 131769 w 409575"/>
                  <a:gd name="T19" fmla="*/ 136594 h 1046162"/>
                  <a:gd name="T20" fmla="*/ 131769 w 409575"/>
                  <a:gd name="T21" fmla="*/ 236287 h 1046162"/>
                  <a:gd name="T22" fmla="*/ 131769 w 409575"/>
                  <a:gd name="T23" fmla="*/ 421432 h 1046162"/>
                  <a:gd name="T24" fmla="*/ 111131 w 409575"/>
                  <a:gd name="T25" fmla="*/ 442003 h 1046162"/>
                  <a:gd name="T26" fmla="*/ 92079 w 409575"/>
                  <a:gd name="T27" fmla="*/ 421432 h 1046162"/>
                  <a:gd name="T28" fmla="*/ 92079 w 409575"/>
                  <a:gd name="T29" fmla="*/ 261606 h 1046162"/>
                  <a:gd name="T30" fmla="*/ 80967 w 409575"/>
                  <a:gd name="T31" fmla="*/ 261606 h 1046162"/>
                  <a:gd name="T32" fmla="*/ 80967 w 409575"/>
                  <a:gd name="T33" fmla="*/ 421432 h 1046162"/>
                  <a:gd name="T34" fmla="*/ 61915 w 409575"/>
                  <a:gd name="T35" fmla="*/ 442003 h 1046162"/>
                  <a:gd name="T36" fmla="*/ 41277 w 409575"/>
                  <a:gd name="T37" fmla="*/ 421432 h 1046162"/>
                  <a:gd name="T38" fmla="*/ 41277 w 409575"/>
                  <a:gd name="T39" fmla="*/ 241035 h 1046162"/>
                  <a:gd name="T40" fmla="*/ 41277 w 409575"/>
                  <a:gd name="T41" fmla="*/ 236287 h 1046162"/>
                  <a:gd name="T42" fmla="*/ 41277 w 409575"/>
                  <a:gd name="T43" fmla="*/ 136594 h 1046162"/>
                  <a:gd name="T44" fmla="*/ 28576 w 409575"/>
                  <a:gd name="T45" fmla="*/ 136594 h 1046162"/>
                  <a:gd name="T46" fmla="*/ 28576 w 409575"/>
                  <a:gd name="T47" fmla="*/ 241035 h 1046162"/>
                  <a:gd name="T48" fmla="*/ 14288 w 409575"/>
                  <a:gd name="T49" fmla="*/ 255276 h 1046162"/>
                  <a:gd name="T50" fmla="*/ 0 w 409575"/>
                  <a:gd name="T51" fmla="*/ 241035 h 1046162"/>
                  <a:gd name="T52" fmla="*/ 0 w 409575"/>
                  <a:gd name="T53" fmla="*/ 119188 h 1046162"/>
                  <a:gd name="T54" fmla="*/ 0 w 409575"/>
                  <a:gd name="T55" fmla="*/ 114440 h 1046162"/>
                  <a:gd name="T56" fmla="*/ 0 w 409575"/>
                  <a:gd name="T57" fmla="*/ 112858 h 1046162"/>
                  <a:gd name="T58" fmla="*/ 44452 w 409575"/>
                  <a:gd name="T59" fmla="*/ 76462 h 1046162"/>
                  <a:gd name="T60" fmla="*/ 87194 w 409575"/>
                  <a:gd name="T61" fmla="*/ 0 h 1046162"/>
                  <a:gd name="T62" fmla="*/ 122071 w 409575"/>
                  <a:gd name="T63" fmla="*/ 34877 h 1046162"/>
                  <a:gd name="T64" fmla="*/ 87194 w 409575"/>
                  <a:gd name="T65" fmla="*/ 69755 h 1046162"/>
                  <a:gd name="T66" fmla="*/ 52316 w 409575"/>
                  <a:gd name="T67" fmla="*/ 34877 h 1046162"/>
                  <a:gd name="T68" fmla="*/ 87194 w 409575"/>
                  <a:gd name="T69" fmla="*/ 0 h 104616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09575"/>
                  <a:gd name="T106" fmla="*/ 0 h 1046162"/>
                  <a:gd name="T107" fmla="*/ 409575 w 409575"/>
                  <a:gd name="T108" fmla="*/ 1046162 h 104616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09575" h="1046162">
                    <a:moveTo>
                      <a:pt x="105212" y="180975"/>
                    </a:moveTo>
                    <a:cubicBezTo>
                      <a:pt x="105212" y="180975"/>
                      <a:pt x="105212" y="180975"/>
                      <a:pt x="311878" y="180975"/>
                    </a:cubicBezTo>
                    <a:cubicBezTo>
                      <a:pt x="375757" y="180975"/>
                      <a:pt x="409575" y="237156"/>
                      <a:pt x="409575" y="263374"/>
                    </a:cubicBezTo>
                    <a:cubicBezTo>
                      <a:pt x="409575" y="263374"/>
                      <a:pt x="409575" y="263374"/>
                      <a:pt x="409575" y="270865"/>
                    </a:cubicBezTo>
                    <a:cubicBezTo>
                      <a:pt x="409575" y="270865"/>
                      <a:pt x="409575" y="270865"/>
                      <a:pt x="409575" y="282101"/>
                    </a:cubicBezTo>
                    <a:cubicBezTo>
                      <a:pt x="409575" y="282101"/>
                      <a:pt x="409575" y="282101"/>
                      <a:pt x="409575" y="570497"/>
                    </a:cubicBezTo>
                    <a:cubicBezTo>
                      <a:pt x="409575" y="589224"/>
                      <a:pt x="394545" y="604205"/>
                      <a:pt x="375757" y="604205"/>
                    </a:cubicBezTo>
                    <a:cubicBezTo>
                      <a:pt x="353212" y="604205"/>
                      <a:pt x="338181" y="589224"/>
                      <a:pt x="338181" y="570497"/>
                    </a:cubicBezTo>
                    <a:cubicBezTo>
                      <a:pt x="338181" y="570497"/>
                      <a:pt x="338181" y="570497"/>
                      <a:pt x="338181" y="323300"/>
                    </a:cubicBezTo>
                    <a:cubicBezTo>
                      <a:pt x="338181" y="323300"/>
                      <a:pt x="338181" y="323300"/>
                      <a:pt x="311878" y="323300"/>
                    </a:cubicBezTo>
                    <a:cubicBezTo>
                      <a:pt x="311878" y="323300"/>
                      <a:pt x="311878" y="323300"/>
                      <a:pt x="311878" y="559260"/>
                    </a:cubicBezTo>
                    <a:cubicBezTo>
                      <a:pt x="311878" y="559260"/>
                      <a:pt x="311878" y="559260"/>
                      <a:pt x="311878" y="997472"/>
                    </a:cubicBezTo>
                    <a:cubicBezTo>
                      <a:pt x="311878" y="1023690"/>
                      <a:pt x="289333" y="1046162"/>
                      <a:pt x="263030" y="1046162"/>
                    </a:cubicBezTo>
                    <a:cubicBezTo>
                      <a:pt x="236727" y="1046162"/>
                      <a:pt x="217939" y="1023690"/>
                      <a:pt x="217939" y="997472"/>
                    </a:cubicBezTo>
                    <a:cubicBezTo>
                      <a:pt x="217939" y="997472"/>
                      <a:pt x="217939" y="997472"/>
                      <a:pt x="217939" y="619187"/>
                    </a:cubicBezTo>
                    <a:cubicBezTo>
                      <a:pt x="217939" y="619187"/>
                      <a:pt x="217939" y="619187"/>
                      <a:pt x="191636" y="619187"/>
                    </a:cubicBezTo>
                    <a:cubicBezTo>
                      <a:pt x="191636" y="619187"/>
                      <a:pt x="191636" y="619187"/>
                      <a:pt x="191636" y="997472"/>
                    </a:cubicBezTo>
                    <a:cubicBezTo>
                      <a:pt x="191636" y="1023690"/>
                      <a:pt x="172848" y="1046162"/>
                      <a:pt x="146545" y="1046162"/>
                    </a:cubicBezTo>
                    <a:cubicBezTo>
                      <a:pt x="120242" y="1046162"/>
                      <a:pt x="97697" y="1023690"/>
                      <a:pt x="97697" y="997472"/>
                    </a:cubicBezTo>
                    <a:cubicBezTo>
                      <a:pt x="97697" y="997472"/>
                      <a:pt x="97697" y="997472"/>
                      <a:pt x="97697" y="570497"/>
                    </a:cubicBezTo>
                    <a:cubicBezTo>
                      <a:pt x="97697" y="566751"/>
                      <a:pt x="97697" y="563006"/>
                      <a:pt x="97697" y="559260"/>
                    </a:cubicBezTo>
                    <a:cubicBezTo>
                      <a:pt x="97697" y="559260"/>
                      <a:pt x="97697" y="559260"/>
                      <a:pt x="97697" y="323300"/>
                    </a:cubicBezTo>
                    <a:cubicBezTo>
                      <a:pt x="97697" y="323300"/>
                      <a:pt x="97697" y="323300"/>
                      <a:pt x="67636" y="323300"/>
                    </a:cubicBezTo>
                    <a:cubicBezTo>
                      <a:pt x="67636" y="323300"/>
                      <a:pt x="67636" y="323300"/>
                      <a:pt x="67636" y="570497"/>
                    </a:cubicBezTo>
                    <a:cubicBezTo>
                      <a:pt x="67636" y="589224"/>
                      <a:pt x="52606" y="604205"/>
                      <a:pt x="33818" y="604205"/>
                    </a:cubicBezTo>
                    <a:cubicBezTo>
                      <a:pt x="15030" y="604205"/>
                      <a:pt x="0" y="589224"/>
                      <a:pt x="0" y="570497"/>
                    </a:cubicBezTo>
                    <a:cubicBezTo>
                      <a:pt x="0" y="570497"/>
                      <a:pt x="0" y="570497"/>
                      <a:pt x="0" y="282101"/>
                    </a:cubicBezTo>
                    <a:cubicBezTo>
                      <a:pt x="0" y="282101"/>
                      <a:pt x="0" y="282101"/>
                      <a:pt x="0" y="270865"/>
                    </a:cubicBezTo>
                    <a:cubicBezTo>
                      <a:pt x="0" y="270865"/>
                      <a:pt x="0" y="270865"/>
                      <a:pt x="0" y="267119"/>
                    </a:cubicBezTo>
                    <a:cubicBezTo>
                      <a:pt x="0" y="244647"/>
                      <a:pt x="30060" y="184721"/>
                      <a:pt x="105212" y="180975"/>
                    </a:cubicBezTo>
                    <a:close/>
                    <a:moveTo>
                      <a:pt x="206375" y="0"/>
                    </a:moveTo>
                    <a:cubicBezTo>
                      <a:pt x="251966" y="0"/>
                      <a:pt x="288925" y="36959"/>
                      <a:pt x="288925" y="82550"/>
                    </a:cubicBezTo>
                    <a:cubicBezTo>
                      <a:pt x="288925" y="128141"/>
                      <a:pt x="251966" y="165100"/>
                      <a:pt x="206375" y="165100"/>
                    </a:cubicBezTo>
                    <a:cubicBezTo>
                      <a:pt x="160784" y="165100"/>
                      <a:pt x="123825" y="128141"/>
                      <a:pt x="123825" y="82550"/>
                    </a:cubicBezTo>
                    <a:cubicBezTo>
                      <a:pt x="123825" y="36959"/>
                      <a:pt x="160784" y="0"/>
                      <a:pt x="206375" y="0"/>
                    </a:cubicBezTo>
                    <a:close/>
                  </a:path>
                </a:pathLst>
              </a:custGeom>
              <a:solidFill>
                <a:srgbClr val="8BAB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44" name="任意多边形 105">
                <a:extLst>
                  <a:ext uri="{FF2B5EF4-FFF2-40B4-BE49-F238E27FC236}">
                    <a16:creationId xmlns:a16="http://schemas.microsoft.com/office/drawing/2014/main" id="{B6C8BF29-BE61-439E-B70B-D4E49120A9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494" y="0"/>
                <a:ext cx="266224" cy="680005"/>
              </a:xfrm>
              <a:custGeom>
                <a:avLst/>
                <a:gdLst>
                  <a:gd name="T0" fmla="*/ 44452 w 409575"/>
                  <a:gd name="T1" fmla="*/ 76462 h 1046162"/>
                  <a:gd name="T2" fmla="*/ 131769 w 409575"/>
                  <a:gd name="T3" fmla="*/ 76462 h 1046162"/>
                  <a:gd name="T4" fmla="*/ 173046 w 409575"/>
                  <a:gd name="T5" fmla="*/ 111275 h 1046162"/>
                  <a:gd name="T6" fmla="*/ 173046 w 409575"/>
                  <a:gd name="T7" fmla="*/ 114440 h 1046162"/>
                  <a:gd name="T8" fmla="*/ 173046 w 409575"/>
                  <a:gd name="T9" fmla="*/ 119188 h 1046162"/>
                  <a:gd name="T10" fmla="*/ 173046 w 409575"/>
                  <a:gd name="T11" fmla="*/ 241035 h 1046162"/>
                  <a:gd name="T12" fmla="*/ 158757 w 409575"/>
                  <a:gd name="T13" fmla="*/ 255276 h 1046162"/>
                  <a:gd name="T14" fmla="*/ 142882 w 409575"/>
                  <a:gd name="T15" fmla="*/ 241035 h 1046162"/>
                  <a:gd name="T16" fmla="*/ 142882 w 409575"/>
                  <a:gd name="T17" fmla="*/ 136594 h 1046162"/>
                  <a:gd name="T18" fmla="*/ 131769 w 409575"/>
                  <a:gd name="T19" fmla="*/ 136594 h 1046162"/>
                  <a:gd name="T20" fmla="*/ 131769 w 409575"/>
                  <a:gd name="T21" fmla="*/ 236287 h 1046162"/>
                  <a:gd name="T22" fmla="*/ 131769 w 409575"/>
                  <a:gd name="T23" fmla="*/ 421432 h 1046162"/>
                  <a:gd name="T24" fmla="*/ 111131 w 409575"/>
                  <a:gd name="T25" fmla="*/ 442003 h 1046162"/>
                  <a:gd name="T26" fmla="*/ 92079 w 409575"/>
                  <a:gd name="T27" fmla="*/ 421432 h 1046162"/>
                  <a:gd name="T28" fmla="*/ 92079 w 409575"/>
                  <a:gd name="T29" fmla="*/ 261606 h 1046162"/>
                  <a:gd name="T30" fmla="*/ 80967 w 409575"/>
                  <a:gd name="T31" fmla="*/ 261606 h 1046162"/>
                  <a:gd name="T32" fmla="*/ 80967 w 409575"/>
                  <a:gd name="T33" fmla="*/ 421432 h 1046162"/>
                  <a:gd name="T34" fmla="*/ 61915 w 409575"/>
                  <a:gd name="T35" fmla="*/ 442003 h 1046162"/>
                  <a:gd name="T36" fmla="*/ 41277 w 409575"/>
                  <a:gd name="T37" fmla="*/ 421432 h 1046162"/>
                  <a:gd name="T38" fmla="*/ 41277 w 409575"/>
                  <a:gd name="T39" fmla="*/ 241035 h 1046162"/>
                  <a:gd name="T40" fmla="*/ 41277 w 409575"/>
                  <a:gd name="T41" fmla="*/ 236287 h 1046162"/>
                  <a:gd name="T42" fmla="*/ 41277 w 409575"/>
                  <a:gd name="T43" fmla="*/ 136594 h 1046162"/>
                  <a:gd name="T44" fmla="*/ 28576 w 409575"/>
                  <a:gd name="T45" fmla="*/ 136594 h 1046162"/>
                  <a:gd name="T46" fmla="*/ 28576 w 409575"/>
                  <a:gd name="T47" fmla="*/ 241035 h 1046162"/>
                  <a:gd name="T48" fmla="*/ 14288 w 409575"/>
                  <a:gd name="T49" fmla="*/ 255276 h 1046162"/>
                  <a:gd name="T50" fmla="*/ 0 w 409575"/>
                  <a:gd name="T51" fmla="*/ 241035 h 1046162"/>
                  <a:gd name="T52" fmla="*/ 0 w 409575"/>
                  <a:gd name="T53" fmla="*/ 119188 h 1046162"/>
                  <a:gd name="T54" fmla="*/ 0 w 409575"/>
                  <a:gd name="T55" fmla="*/ 114440 h 1046162"/>
                  <a:gd name="T56" fmla="*/ 0 w 409575"/>
                  <a:gd name="T57" fmla="*/ 112858 h 1046162"/>
                  <a:gd name="T58" fmla="*/ 44452 w 409575"/>
                  <a:gd name="T59" fmla="*/ 76462 h 1046162"/>
                  <a:gd name="T60" fmla="*/ 87194 w 409575"/>
                  <a:gd name="T61" fmla="*/ 0 h 1046162"/>
                  <a:gd name="T62" fmla="*/ 122071 w 409575"/>
                  <a:gd name="T63" fmla="*/ 34877 h 1046162"/>
                  <a:gd name="T64" fmla="*/ 87194 w 409575"/>
                  <a:gd name="T65" fmla="*/ 69755 h 1046162"/>
                  <a:gd name="T66" fmla="*/ 52316 w 409575"/>
                  <a:gd name="T67" fmla="*/ 34877 h 1046162"/>
                  <a:gd name="T68" fmla="*/ 87194 w 409575"/>
                  <a:gd name="T69" fmla="*/ 0 h 104616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09575"/>
                  <a:gd name="T106" fmla="*/ 0 h 1046162"/>
                  <a:gd name="T107" fmla="*/ 409575 w 409575"/>
                  <a:gd name="T108" fmla="*/ 1046162 h 104616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09575" h="1046162">
                    <a:moveTo>
                      <a:pt x="105212" y="180975"/>
                    </a:moveTo>
                    <a:cubicBezTo>
                      <a:pt x="105212" y="180975"/>
                      <a:pt x="105212" y="180975"/>
                      <a:pt x="311878" y="180975"/>
                    </a:cubicBezTo>
                    <a:cubicBezTo>
                      <a:pt x="375757" y="180975"/>
                      <a:pt x="409575" y="237156"/>
                      <a:pt x="409575" y="263374"/>
                    </a:cubicBezTo>
                    <a:cubicBezTo>
                      <a:pt x="409575" y="263374"/>
                      <a:pt x="409575" y="263374"/>
                      <a:pt x="409575" y="270865"/>
                    </a:cubicBezTo>
                    <a:cubicBezTo>
                      <a:pt x="409575" y="270865"/>
                      <a:pt x="409575" y="270865"/>
                      <a:pt x="409575" y="282101"/>
                    </a:cubicBezTo>
                    <a:cubicBezTo>
                      <a:pt x="409575" y="282101"/>
                      <a:pt x="409575" y="282101"/>
                      <a:pt x="409575" y="570497"/>
                    </a:cubicBezTo>
                    <a:cubicBezTo>
                      <a:pt x="409575" y="589224"/>
                      <a:pt x="394545" y="604205"/>
                      <a:pt x="375757" y="604205"/>
                    </a:cubicBezTo>
                    <a:cubicBezTo>
                      <a:pt x="353212" y="604205"/>
                      <a:pt x="338181" y="589224"/>
                      <a:pt x="338181" y="570497"/>
                    </a:cubicBezTo>
                    <a:cubicBezTo>
                      <a:pt x="338181" y="570497"/>
                      <a:pt x="338181" y="570497"/>
                      <a:pt x="338181" y="323300"/>
                    </a:cubicBezTo>
                    <a:cubicBezTo>
                      <a:pt x="338181" y="323300"/>
                      <a:pt x="338181" y="323300"/>
                      <a:pt x="311878" y="323300"/>
                    </a:cubicBezTo>
                    <a:cubicBezTo>
                      <a:pt x="311878" y="323300"/>
                      <a:pt x="311878" y="323300"/>
                      <a:pt x="311878" y="559260"/>
                    </a:cubicBezTo>
                    <a:cubicBezTo>
                      <a:pt x="311878" y="559260"/>
                      <a:pt x="311878" y="559260"/>
                      <a:pt x="311878" y="997472"/>
                    </a:cubicBezTo>
                    <a:cubicBezTo>
                      <a:pt x="311878" y="1023690"/>
                      <a:pt x="289333" y="1046162"/>
                      <a:pt x="263030" y="1046162"/>
                    </a:cubicBezTo>
                    <a:cubicBezTo>
                      <a:pt x="236727" y="1046162"/>
                      <a:pt x="217939" y="1023690"/>
                      <a:pt x="217939" y="997472"/>
                    </a:cubicBezTo>
                    <a:cubicBezTo>
                      <a:pt x="217939" y="997472"/>
                      <a:pt x="217939" y="997472"/>
                      <a:pt x="217939" y="619187"/>
                    </a:cubicBezTo>
                    <a:cubicBezTo>
                      <a:pt x="217939" y="619187"/>
                      <a:pt x="217939" y="619187"/>
                      <a:pt x="191636" y="619187"/>
                    </a:cubicBezTo>
                    <a:cubicBezTo>
                      <a:pt x="191636" y="619187"/>
                      <a:pt x="191636" y="619187"/>
                      <a:pt x="191636" y="997472"/>
                    </a:cubicBezTo>
                    <a:cubicBezTo>
                      <a:pt x="191636" y="1023690"/>
                      <a:pt x="172848" y="1046162"/>
                      <a:pt x="146545" y="1046162"/>
                    </a:cubicBezTo>
                    <a:cubicBezTo>
                      <a:pt x="120242" y="1046162"/>
                      <a:pt x="97697" y="1023690"/>
                      <a:pt x="97697" y="997472"/>
                    </a:cubicBezTo>
                    <a:cubicBezTo>
                      <a:pt x="97697" y="997472"/>
                      <a:pt x="97697" y="997472"/>
                      <a:pt x="97697" y="570497"/>
                    </a:cubicBezTo>
                    <a:cubicBezTo>
                      <a:pt x="97697" y="566751"/>
                      <a:pt x="97697" y="563006"/>
                      <a:pt x="97697" y="559260"/>
                    </a:cubicBezTo>
                    <a:cubicBezTo>
                      <a:pt x="97697" y="559260"/>
                      <a:pt x="97697" y="559260"/>
                      <a:pt x="97697" y="323300"/>
                    </a:cubicBezTo>
                    <a:cubicBezTo>
                      <a:pt x="97697" y="323300"/>
                      <a:pt x="97697" y="323300"/>
                      <a:pt x="67636" y="323300"/>
                    </a:cubicBezTo>
                    <a:cubicBezTo>
                      <a:pt x="67636" y="323300"/>
                      <a:pt x="67636" y="323300"/>
                      <a:pt x="67636" y="570497"/>
                    </a:cubicBezTo>
                    <a:cubicBezTo>
                      <a:pt x="67636" y="589224"/>
                      <a:pt x="52606" y="604205"/>
                      <a:pt x="33818" y="604205"/>
                    </a:cubicBezTo>
                    <a:cubicBezTo>
                      <a:pt x="15030" y="604205"/>
                      <a:pt x="0" y="589224"/>
                      <a:pt x="0" y="570497"/>
                    </a:cubicBezTo>
                    <a:cubicBezTo>
                      <a:pt x="0" y="570497"/>
                      <a:pt x="0" y="570497"/>
                      <a:pt x="0" y="282101"/>
                    </a:cubicBezTo>
                    <a:cubicBezTo>
                      <a:pt x="0" y="282101"/>
                      <a:pt x="0" y="282101"/>
                      <a:pt x="0" y="270865"/>
                    </a:cubicBezTo>
                    <a:cubicBezTo>
                      <a:pt x="0" y="270865"/>
                      <a:pt x="0" y="270865"/>
                      <a:pt x="0" y="267119"/>
                    </a:cubicBezTo>
                    <a:cubicBezTo>
                      <a:pt x="0" y="244647"/>
                      <a:pt x="30060" y="184721"/>
                      <a:pt x="105212" y="180975"/>
                    </a:cubicBezTo>
                    <a:close/>
                    <a:moveTo>
                      <a:pt x="206375" y="0"/>
                    </a:moveTo>
                    <a:cubicBezTo>
                      <a:pt x="251966" y="0"/>
                      <a:pt x="288925" y="36959"/>
                      <a:pt x="288925" y="82550"/>
                    </a:cubicBezTo>
                    <a:cubicBezTo>
                      <a:pt x="288925" y="128141"/>
                      <a:pt x="251966" y="165100"/>
                      <a:pt x="206375" y="165100"/>
                    </a:cubicBezTo>
                    <a:cubicBezTo>
                      <a:pt x="160784" y="165100"/>
                      <a:pt x="123825" y="128141"/>
                      <a:pt x="123825" y="82550"/>
                    </a:cubicBezTo>
                    <a:cubicBezTo>
                      <a:pt x="123825" y="36959"/>
                      <a:pt x="160784" y="0"/>
                      <a:pt x="206375" y="0"/>
                    </a:cubicBezTo>
                    <a:close/>
                  </a:path>
                </a:pathLst>
              </a:custGeom>
              <a:solidFill>
                <a:srgbClr val="8BAB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45" name="任意多边形 106">
                <a:extLst>
                  <a:ext uri="{FF2B5EF4-FFF2-40B4-BE49-F238E27FC236}">
                    <a16:creationId xmlns:a16="http://schemas.microsoft.com/office/drawing/2014/main" id="{5D63127E-9905-4530-9E69-F5E6F74398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424" y="0"/>
                <a:ext cx="266224" cy="680005"/>
              </a:xfrm>
              <a:custGeom>
                <a:avLst/>
                <a:gdLst>
                  <a:gd name="T0" fmla="*/ 44452 w 409575"/>
                  <a:gd name="T1" fmla="*/ 76462 h 1046162"/>
                  <a:gd name="T2" fmla="*/ 131769 w 409575"/>
                  <a:gd name="T3" fmla="*/ 76462 h 1046162"/>
                  <a:gd name="T4" fmla="*/ 173046 w 409575"/>
                  <a:gd name="T5" fmla="*/ 111275 h 1046162"/>
                  <a:gd name="T6" fmla="*/ 173046 w 409575"/>
                  <a:gd name="T7" fmla="*/ 114440 h 1046162"/>
                  <a:gd name="T8" fmla="*/ 173046 w 409575"/>
                  <a:gd name="T9" fmla="*/ 119188 h 1046162"/>
                  <a:gd name="T10" fmla="*/ 173046 w 409575"/>
                  <a:gd name="T11" fmla="*/ 241035 h 1046162"/>
                  <a:gd name="T12" fmla="*/ 158757 w 409575"/>
                  <a:gd name="T13" fmla="*/ 255276 h 1046162"/>
                  <a:gd name="T14" fmla="*/ 142882 w 409575"/>
                  <a:gd name="T15" fmla="*/ 241035 h 1046162"/>
                  <a:gd name="T16" fmla="*/ 142882 w 409575"/>
                  <a:gd name="T17" fmla="*/ 136594 h 1046162"/>
                  <a:gd name="T18" fmla="*/ 131769 w 409575"/>
                  <a:gd name="T19" fmla="*/ 136594 h 1046162"/>
                  <a:gd name="T20" fmla="*/ 131769 w 409575"/>
                  <a:gd name="T21" fmla="*/ 236287 h 1046162"/>
                  <a:gd name="T22" fmla="*/ 131769 w 409575"/>
                  <a:gd name="T23" fmla="*/ 421432 h 1046162"/>
                  <a:gd name="T24" fmla="*/ 111131 w 409575"/>
                  <a:gd name="T25" fmla="*/ 442003 h 1046162"/>
                  <a:gd name="T26" fmla="*/ 92079 w 409575"/>
                  <a:gd name="T27" fmla="*/ 421432 h 1046162"/>
                  <a:gd name="T28" fmla="*/ 92079 w 409575"/>
                  <a:gd name="T29" fmla="*/ 261606 h 1046162"/>
                  <a:gd name="T30" fmla="*/ 80967 w 409575"/>
                  <a:gd name="T31" fmla="*/ 261606 h 1046162"/>
                  <a:gd name="T32" fmla="*/ 80967 w 409575"/>
                  <a:gd name="T33" fmla="*/ 421432 h 1046162"/>
                  <a:gd name="T34" fmla="*/ 61915 w 409575"/>
                  <a:gd name="T35" fmla="*/ 442003 h 1046162"/>
                  <a:gd name="T36" fmla="*/ 41277 w 409575"/>
                  <a:gd name="T37" fmla="*/ 421432 h 1046162"/>
                  <a:gd name="T38" fmla="*/ 41277 w 409575"/>
                  <a:gd name="T39" fmla="*/ 241035 h 1046162"/>
                  <a:gd name="T40" fmla="*/ 41277 w 409575"/>
                  <a:gd name="T41" fmla="*/ 236287 h 1046162"/>
                  <a:gd name="T42" fmla="*/ 41277 w 409575"/>
                  <a:gd name="T43" fmla="*/ 136594 h 1046162"/>
                  <a:gd name="T44" fmla="*/ 28576 w 409575"/>
                  <a:gd name="T45" fmla="*/ 136594 h 1046162"/>
                  <a:gd name="T46" fmla="*/ 28576 w 409575"/>
                  <a:gd name="T47" fmla="*/ 241035 h 1046162"/>
                  <a:gd name="T48" fmla="*/ 14288 w 409575"/>
                  <a:gd name="T49" fmla="*/ 255276 h 1046162"/>
                  <a:gd name="T50" fmla="*/ 0 w 409575"/>
                  <a:gd name="T51" fmla="*/ 241035 h 1046162"/>
                  <a:gd name="T52" fmla="*/ 0 w 409575"/>
                  <a:gd name="T53" fmla="*/ 119188 h 1046162"/>
                  <a:gd name="T54" fmla="*/ 0 w 409575"/>
                  <a:gd name="T55" fmla="*/ 114440 h 1046162"/>
                  <a:gd name="T56" fmla="*/ 0 w 409575"/>
                  <a:gd name="T57" fmla="*/ 112858 h 1046162"/>
                  <a:gd name="T58" fmla="*/ 44452 w 409575"/>
                  <a:gd name="T59" fmla="*/ 76462 h 1046162"/>
                  <a:gd name="T60" fmla="*/ 87194 w 409575"/>
                  <a:gd name="T61" fmla="*/ 0 h 1046162"/>
                  <a:gd name="T62" fmla="*/ 122071 w 409575"/>
                  <a:gd name="T63" fmla="*/ 34877 h 1046162"/>
                  <a:gd name="T64" fmla="*/ 87194 w 409575"/>
                  <a:gd name="T65" fmla="*/ 69755 h 1046162"/>
                  <a:gd name="T66" fmla="*/ 52316 w 409575"/>
                  <a:gd name="T67" fmla="*/ 34877 h 1046162"/>
                  <a:gd name="T68" fmla="*/ 87194 w 409575"/>
                  <a:gd name="T69" fmla="*/ 0 h 104616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09575"/>
                  <a:gd name="T106" fmla="*/ 0 h 1046162"/>
                  <a:gd name="T107" fmla="*/ 409575 w 409575"/>
                  <a:gd name="T108" fmla="*/ 1046162 h 104616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09575" h="1046162">
                    <a:moveTo>
                      <a:pt x="105212" y="180975"/>
                    </a:moveTo>
                    <a:cubicBezTo>
                      <a:pt x="105212" y="180975"/>
                      <a:pt x="105212" y="180975"/>
                      <a:pt x="311878" y="180975"/>
                    </a:cubicBezTo>
                    <a:cubicBezTo>
                      <a:pt x="375757" y="180975"/>
                      <a:pt x="409575" y="237156"/>
                      <a:pt x="409575" y="263374"/>
                    </a:cubicBezTo>
                    <a:cubicBezTo>
                      <a:pt x="409575" y="263374"/>
                      <a:pt x="409575" y="263374"/>
                      <a:pt x="409575" y="270865"/>
                    </a:cubicBezTo>
                    <a:cubicBezTo>
                      <a:pt x="409575" y="270865"/>
                      <a:pt x="409575" y="270865"/>
                      <a:pt x="409575" y="282101"/>
                    </a:cubicBezTo>
                    <a:cubicBezTo>
                      <a:pt x="409575" y="282101"/>
                      <a:pt x="409575" y="282101"/>
                      <a:pt x="409575" y="570497"/>
                    </a:cubicBezTo>
                    <a:cubicBezTo>
                      <a:pt x="409575" y="589224"/>
                      <a:pt x="394545" y="604205"/>
                      <a:pt x="375757" y="604205"/>
                    </a:cubicBezTo>
                    <a:cubicBezTo>
                      <a:pt x="353212" y="604205"/>
                      <a:pt x="338181" y="589224"/>
                      <a:pt x="338181" y="570497"/>
                    </a:cubicBezTo>
                    <a:cubicBezTo>
                      <a:pt x="338181" y="570497"/>
                      <a:pt x="338181" y="570497"/>
                      <a:pt x="338181" y="323300"/>
                    </a:cubicBezTo>
                    <a:cubicBezTo>
                      <a:pt x="338181" y="323300"/>
                      <a:pt x="338181" y="323300"/>
                      <a:pt x="311878" y="323300"/>
                    </a:cubicBezTo>
                    <a:cubicBezTo>
                      <a:pt x="311878" y="323300"/>
                      <a:pt x="311878" y="323300"/>
                      <a:pt x="311878" y="559260"/>
                    </a:cubicBezTo>
                    <a:cubicBezTo>
                      <a:pt x="311878" y="559260"/>
                      <a:pt x="311878" y="559260"/>
                      <a:pt x="311878" y="997472"/>
                    </a:cubicBezTo>
                    <a:cubicBezTo>
                      <a:pt x="311878" y="1023690"/>
                      <a:pt x="289333" y="1046162"/>
                      <a:pt x="263030" y="1046162"/>
                    </a:cubicBezTo>
                    <a:cubicBezTo>
                      <a:pt x="236727" y="1046162"/>
                      <a:pt x="217939" y="1023690"/>
                      <a:pt x="217939" y="997472"/>
                    </a:cubicBezTo>
                    <a:cubicBezTo>
                      <a:pt x="217939" y="997472"/>
                      <a:pt x="217939" y="997472"/>
                      <a:pt x="217939" y="619187"/>
                    </a:cubicBezTo>
                    <a:cubicBezTo>
                      <a:pt x="217939" y="619187"/>
                      <a:pt x="217939" y="619187"/>
                      <a:pt x="191636" y="619187"/>
                    </a:cubicBezTo>
                    <a:cubicBezTo>
                      <a:pt x="191636" y="619187"/>
                      <a:pt x="191636" y="619187"/>
                      <a:pt x="191636" y="997472"/>
                    </a:cubicBezTo>
                    <a:cubicBezTo>
                      <a:pt x="191636" y="1023690"/>
                      <a:pt x="172848" y="1046162"/>
                      <a:pt x="146545" y="1046162"/>
                    </a:cubicBezTo>
                    <a:cubicBezTo>
                      <a:pt x="120242" y="1046162"/>
                      <a:pt x="97697" y="1023690"/>
                      <a:pt x="97697" y="997472"/>
                    </a:cubicBezTo>
                    <a:cubicBezTo>
                      <a:pt x="97697" y="997472"/>
                      <a:pt x="97697" y="997472"/>
                      <a:pt x="97697" y="570497"/>
                    </a:cubicBezTo>
                    <a:cubicBezTo>
                      <a:pt x="97697" y="566751"/>
                      <a:pt x="97697" y="563006"/>
                      <a:pt x="97697" y="559260"/>
                    </a:cubicBezTo>
                    <a:cubicBezTo>
                      <a:pt x="97697" y="559260"/>
                      <a:pt x="97697" y="559260"/>
                      <a:pt x="97697" y="323300"/>
                    </a:cubicBezTo>
                    <a:cubicBezTo>
                      <a:pt x="97697" y="323300"/>
                      <a:pt x="97697" y="323300"/>
                      <a:pt x="67636" y="323300"/>
                    </a:cubicBezTo>
                    <a:cubicBezTo>
                      <a:pt x="67636" y="323300"/>
                      <a:pt x="67636" y="323300"/>
                      <a:pt x="67636" y="570497"/>
                    </a:cubicBezTo>
                    <a:cubicBezTo>
                      <a:pt x="67636" y="589224"/>
                      <a:pt x="52606" y="604205"/>
                      <a:pt x="33818" y="604205"/>
                    </a:cubicBezTo>
                    <a:cubicBezTo>
                      <a:pt x="15030" y="604205"/>
                      <a:pt x="0" y="589224"/>
                      <a:pt x="0" y="570497"/>
                    </a:cubicBezTo>
                    <a:cubicBezTo>
                      <a:pt x="0" y="570497"/>
                      <a:pt x="0" y="570497"/>
                      <a:pt x="0" y="282101"/>
                    </a:cubicBezTo>
                    <a:cubicBezTo>
                      <a:pt x="0" y="282101"/>
                      <a:pt x="0" y="282101"/>
                      <a:pt x="0" y="270865"/>
                    </a:cubicBezTo>
                    <a:cubicBezTo>
                      <a:pt x="0" y="270865"/>
                      <a:pt x="0" y="270865"/>
                      <a:pt x="0" y="267119"/>
                    </a:cubicBezTo>
                    <a:cubicBezTo>
                      <a:pt x="0" y="244647"/>
                      <a:pt x="30060" y="184721"/>
                      <a:pt x="105212" y="180975"/>
                    </a:cubicBezTo>
                    <a:close/>
                    <a:moveTo>
                      <a:pt x="206375" y="0"/>
                    </a:moveTo>
                    <a:cubicBezTo>
                      <a:pt x="251966" y="0"/>
                      <a:pt x="288925" y="36959"/>
                      <a:pt x="288925" y="82550"/>
                    </a:cubicBezTo>
                    <a:cubicBezTo>
                      <a:pt x="288925" y="128141"/>
                      <a:pt x="251966" y="165100"/>
                      <a:pt x="206375" y="165100"/>
                    </a:cubicBezTo>
                    <a:cubicBezTo>
                      <a:pt x="160784" y="165100"/>
                      <a:pt x="123825" y="128141"/>
                      <a:pt x="123825" y="82550"/>
                    </a:cubicBezTo>
                    <a:cubicBezTo>
                      <a:pt x="123825" y="36959"/>
                      <a:pt x="160784" y="0"/>
                      <a:pt x="206375" y="0"/>
                    </a:cubicBezTo>
                    <a:close/>
                  </a:path>
                </a:pathLst>
              </a:custGeom>
              <a:solidFill>
                <a:srgbClr val="8BAB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46" name="任意多边形 107">
                <a:extLst>
                  <a:ext uri="{FF2B5EF4-FFF2-40B4-BE49-F238E27FC236}">
                    <a16:creationId xmlns:a16="http://schemas.microsoft.com/office/drawing/2014/main" id="{4584D8AE-B098-482A-9B0C-D6563B7EC5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5284" y="0"/>
                <a:ext cx="266224" cy="680005"/>
              </a:xfrm>
              <a:custGeom>
                <a:avLst/>
                <a:gdLst>
                  <a:gd name="T0" fmla="*/ 44452 w 409575"/>
                  <a:gd name="T1" fmla="*/ 76462 h 1046162"/>
                  <a:gd name="T2" fmla="*/ 131769 w 409575"/>
                  <a:gd name="T3" fmla="*/ 76462 h 1046162"/>
                  <a:gd name="T4" fmla="*/ 173046 w 409575"/>
                  <a:gd name="T5" fmla="*/ 111275 h 1046162"/>
                  <a:gd name="T6" fmla="*/ 173046 w 409575"/>
                  <a:gd name="T7" fmla="*/ 114440 h 1046162"/>
                  <a:gd name="T8" fmla="*/ 173046 w 409575"/>
                  <a:gd name="T9" fmla="*/ 119188 h 1046162"/>
                  <a:gd name="T10" fmla="*/ 173046 w 409575"/>
                  <a:gd name="T11" fmla="*/ 241035 h 1046162"/>
                  <a:gd name="T12" fmla="*/ 158757 w 409575"/>
                  <a:gd name="T13" fmla="*/ 255276 h 1046162"/>
                  <a:gd name="T14" fmla="*/ 142882 w 409575"/>
                  <a:gd name="T15" fmla="*/ 241035 h 1046162"/>
                  <a:gd name="T16" fmla="*/ 142882 w 409575"/>
                  <a:gd name="T17" fmla="*/ 136594 h 1046162"/>
                  <a:gd name="T18" fmla="*/ 131769 w 409575"/>
                  <a:gd name="T19" fmla="*/ 136594 h 1046162"/>
                  <a:gd name="T20" fmla="*/ 131769 w 409575"/>
                  <a:gd name="T21" fmla="*/ 236287 h 1046162"/>
                  <a:gd name="T22" fmla="*/ 131769 w 409575"/>
                  <a:gd name="T23" fmla="*/ 421432 h 1046162"/>
                  <a:gd name="T24" fmla="*/ 111131 w 409575"/>
                  <a:gd name="T25" fmla="*/ 442003 h 1046162"/>
                  <a:gd name="T26" fmla="*/ 92079 w 409575"/>
                  <a:gd name="T27" fmla="*/ 421432 h 1046162"/>
                  <a:gd name="T28" fmla="*/ 92079 w 409575"/>
                  <a:gd name="T29" fmla="*/ 261606 h 1046162"/>
                  <a:gd name="T30" fmla="*/ 80967 w 409575"/>
                  <a:gd name="T31" fmla="*/ 261606 h 1046162"/>
                  <a:gd name="T32" fmla="*/ 80967 w 409575"/>
                  <a:gd name="T33" fmla="*/ 421432 h 1046162"/>
                  <a:gd name="T34" fmla="*/ 61915 w 409575"/>
                  <a:gd name="T35" fmla="*/ 442003 h 1046162"/>
                  <a:gd name="T36" fmla="*/ 41277 w 409575"/>
                  <a:gd name="T37" fmla="*/ 421432 h 1046162"/>
                  <a:gd name="T38" fmla="*/ 41277 w 409575"/>
                  <a:gd name="T39" fmla="*/ 241035 h 1046162"/>
                  <a:gd name="T40" fmla="*/ 41277 w 409575"/>
                  <a:gd name="T41" fmla="*/ 236287 h 1046162"/>
                  <a:gd name="T42" fmla="*/ 41277 w 409575"/>
                  <a:gd name="T43" fmla="*/ 136594 h 1046162"/>
                  <a:gd name="T44" fmla="*/ 28576 w 409575"/>
                  <a:gd name="T45" fmla="*/ 136594 h 1046162"/>
                  <a:gd name="T46" fmla="*/ 28576 w 409575"/>
                  <a:gd name="T47" fmla="*/ 241035 h 1046162"/>
                  <a:gd name="T48" fmla="*/ 14288 w 409575"/>
                  <a:gd name="T49" fmla="*/ 255276 h 1046162"/>
                  <a:gd name="T50" fmla="*/ 0 w 409575"/>
                  <a:gd name="T51" fmla="*/ 241035 h 1046162"/>
                  <a:gd name="T52" fmla="*/ 0 w 409575"/>
                  <a:gd name="T53" fmla="*/ 119188 h 1046162"/>
                  <a:gd name="T54" fmla="*/ 0 w 409575"/>
                  <a:gd name="T55" fmla="*/ 114440 h 1046162"/>
                  <a:gd name="T56" fmla="*/ 0 w 409575"/>
                  <a:gd name="T57" fmla="*/ 112858 h 1046162"/>
                  <a:gd name="T58" fmla="*/ 44452 w 409575"/>
                  <a:gd name="T59" fmla="*/ 76462 h 1046162"/>
                  <a:gd name="T60" fmla="*/ 87194 w 409575"/>
                  <a:gd name="T61" fmla="*/ 0 h 1046162"/>
                  <a:gd name="T62" fmla="*/ 122071 w 409575"/>
                  <a:gd name="T63" fmla="*/ 34877 h 1046162"/>
                  <a:gd name="T64" fmla="*/ 87194 w 409575"/>
                  <a:gd name="T65" fmla="*/ 69755 h 1046162"/>
                  <a:gd name="T66" fmla="*/ 52316 w 409575"/>
                  <a:gd name="T67" fmla="*/ 34877 h 1046162"/>
                  <a:gd name="T68" fmla="*/ 87194 w 409575"/>
                  <a:gd name="T69" fmla="*/ 0 h 104616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09575"/>
                  <a:gd name="T106" fmla="*/ 0 h 1046162"/>
                  <a:gd name="T107" fmla="*/ 409575 w 409575"/>
                  <a:gd name="T108" fmla="*/ 1046162 h 104616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09575" h="1046162">
                    <a:moveTo>
                      <a:pt x="105212" y="180975"/>
                    </a:moveTo>
                    <a:cubicBezTo>
                      <a:pt x="105212" y="180975"/>
                      <a:pt x="105212" y="180975"/>
                      <a:pt x="311878" y="180975"/>
                    </a:cubicBezTo>
                    <a:cubicBezTo>
                      <a:pt x="375757" y="180975"/>
                      <a:pt x="409575" y="237156"/>
                      <a:pt x="409575" y="263374"/>
                    </a:cubicBezTo>
                    <a:cubicBezTo>
                      <a:pt x="409575" y="263374"/>
                      <a:pt x="409575" y="263374"/>
                      <a:pt x="409575" y="270865"/>
                    </a:cubicBezTo>
                    <a:cubicBezTo>
                      <a:pt x="409575" y="270865"/>
                      <a:pt x="409575" y="270865"/>
                      <a:pt x="409575" y="282101"/>
                    </a:cubicBezTo>
                    <a:cubicBezTo>
                      <a:pt x="409575" y="282101"/>
                      <a:pt x="409575" y="282101"/>
                      <a:pt x="409575" y="570497"/>
                    </a:cubicBezTo>
                    <a:cubicBezTo>
                      <a:pt x="409575" y="589224"/>
                      <a:pt x="394545" y="604205"/>
                      <a:pt x="375757" y="604205"/>
                    </a:cubicBezTo>
                    <a:cubicBezTo>
                      <a:pt x="353212" y="604205"/>
                      <a:pt x="338181" y="589224"/>
                      <a:pt x="338181" y="570497"/>
                    </a:cubicBezTo>
                    <a:cubicBezTo>
                      <a:pt x="338181" y="570497"/>
                      <a:pt x="338181" y="570497"/>
                      <a:pt x="338181" y="323300"/>
                    </a:cubicBezTo>
                    <a:cubicBezTo>
                      <a:pt x="338181" y="323300"/>
                      <a:pt x="338181" y="323300"/>
                      <a:pt x="311878" y="323300"/>
                    </a:cubicBezTo>
                    <a:cubicBezTo>
                      <a:pt x="311878" y="323300"/>
                      <a:pt x="311878" y="323300"/>
                      <a:pt x="311878" y="559260"/>
                    </a:cubicBezTo>
                    <a:cubicBezTo>
                      <a:pt x="311878" y="559260"/>
                      <a:pt x="311878" y="559260"/>
                      <a:pt x="311878" y="997472"/>
                    </a:cubicBezTo>
                    <a:cubicBezTo>
                      <a:pt x="311878" y="1023690"/>
                      <a:pt x="289333" y="1046162"/>
                      <a:pt x="263030" y="1046162"/>
                    </a:cubicBezTo>
                    <a:cubicBezTo>
                      <a:pt x="236727" y="1046162"/>
                      <a:pt x="217939" y="1023690"/>
                      <a:pt x="217939" y="997472"/>
                    </a:cubicBezTo>
                    <a:cubicBezTo>
                      <a:pt x="217939" y="997472"/>
                      <a:pt x="217939" y="997472"/>
                      <a:pt x="217939" y="619187"/>
                    </a:cubicBezTo>
                    <a:cubicBezTo>
                      <a:pt x="217939" y="619187"/>
                      <a:pt x="217939" y="619187"/>
                      <a:pt x="191636" y="619187"/>
                    </a:cubicBezTo>
                    <a:cubicBezTo>
                      <a:pt x="191636" y="619187"/>
                      <a:pt x="191636" y="619187"/>
                      <a:pt x="191636" y="997472"/>
                    </a:cubicBezTo>
                    <a:cubicBezTo>
                      <a:pt x="191636" y="1023690"/>
                      <a:pt x="172848" y="1046162"/>
                      <a:pt x="146545" y="1046162"/>
                    </a:cubicBezTo>
                    <a:cubicBezTo>
                      <a:pt x="120242" y="1046162"/>
                      <a:pt x="97697" y="1023690"/>
                      <a:pt x="97697" y="997472"/>
                    </a:cubicBezTo>
                    <a:cubicBezTo>
                      <a:pt x="97697" y="997472"/>
                      <a:pt x="97697" y="997472"/>
                      <a:pt x="97697" y="570497"/>
                    </a:cubicBezTo>
                    <a:cubicBezTo>
                      <a:pt x="97697" y="566751"/>
                      <a:pt x="97697" y="563006"/>
                      <a:pt x="97697" y="559260"/>
                    </a:cubicBezTo>
                    <a:cubicBezTo>
                      <a:pt x="97697" y="559260"/>
                      <a:pt x="97697" y="559260"/>
                      <a:pt x="97697" y="323300"/>
                    </a:cubicBezTo>
                    <a:cubicBezTo>
                      <a:pt x="97697" y="323300"/>
                      <a:pt x="97697" y="323300"/>
                      <a:pt x="67636" y="323300"/>
                    </a:cubicBezTo>
                    <a:cubicBezTo>
                      <a:pt x="67636" y="323300"/>
                      <a:pt x="67636" y="323300"/>
                      <a:pt x="67636" y="570497"/>
                    </a:cubicBezTo>
                    <a:cubicBezTo>
                      <a:pt x="67636" y="589224"/>
                      <a:pt x="52606" y="604205"/>
                      <a:pt x="33818" y="604205"/>
                    </a:cubicBezTo>
                    <a:cubicBezTo>
                      <a:pt x="15030" y="604205"/>
                      <a:pt x="0" y="589224"/>
                      <a:pt x="0" y="570497"/>
                    </a:cubicBezTo>
                    <a:cubicBezTo>
                      <a:pt x="0" y="570497"/>
                      <a:pt x="0" y="570497"/>
                      <a:pt x="0" y="282101"/>
                    </a:cubicBezTo>
                    <a:cubicBezTo>
                      <a:pt x="0" y="282101"/>
                      <a:pt x="0" y="282101"/>
                      <a:pt x="0" y="270865"/>
                    </a:cubicBezTo>
                    <a:cubicBezTo>
                      <a:pt x="0" y="270865"/>
                      <a:pt x="0" y="270865"/>
                      <a:pt x="0" y="267119"/>
                    </a:cubicBezTo>
                    <a:cubicBezTo>
                      <a:pt x="0" y="244647"/>
                      <a:pt x="30060" y="184721"/>
                      <a:pt x="105212" y="180975"/>
                    </a:cubicBezTo>
                    <a:close/>
                    <a:moveTo>
                      <a:pt x="206375" y="0"/>
                    </a:moveTo>
                    <a:cubicBezTo>
                      <a:pt x="251966" y="0"/>
                      <a:pt x="288925" y="36959"/>
                      <a:pt x="288925" y="82550"/>
                    </a:cubicBezTo>
                    <a:cubicBezTo>
                      <a:pt x="288925" y="128141"/>
                      <a:pt x="251966" y="165100"/>
                      <a:pt x="206375" y="165100"/>
                    </a:cubicBezTo>
                    <a:cubicBezTo>
                      <a:pt x="160784" y="165100"/>
                      <a:pt x="123825" y="128141"/>
                      <a:pt x="123825" y="82550"/>
                    </a:cubicBezTo>
                    <a:cubicBezTo>
                      <a:pt x="123825" y="36959"/>
                      <a:pt x="160784" y="0"/>
                      <a:pt x="206375" y="0"/>
                    </a:cubicBezTo>
                    <a:close/>
                  </a:path>
                </a:pathLst>
              </a:custGeom>
              <a:solidFill>
                <a:srgbClr val="8BAB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47" name="任意多边形 108">
                <a:extLst>
                  <a:ext uri="{FF2B5EF4-FFF2-40B4-BE49-F238E27FC236}">
                    <a16:creationId xmlns:a16="http://schemas.microsoft.com/office/drawing/2014/main" id="{9A1B23E3-983C-49E7-A568-0C593A6083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7214" y="0"/>
                <a:ext cx="266224" cy="680005"/>
              </a:xfrm>
              <a:custGeom>
                <a:avLst/>
                <a:gdLst>
                  <a:gd name="T0" fmla="*/ 44452 w 409575"/>
                  <a:gd name="T1" fmla="*/ 76462 h 1046162"/>
                  <a:gd name="T2" fmla="*/ 131769 w 409575"/>
                  <a:gd name="T3" fmla="*/ 76462 h 1046162"/>
                  <a:gd name="T4" fmla="*/ 173046 w 409575"/>
                  <a:gd name="T5" fmla="*/ 111275 h 1046162"/>
                  <a:gd name="T6" fmla="*/ 173046 w 409575"/>
                  <a:gd name="T7" fmla="*/ 114440 h 1046162"/>
                  <a:gd name="T8" fmla="*/ 173046 w 409575"/>
                  <a:gd name="T9" fmla="*/ 119188 h 1046162"/>
                  <a:gd name="T10" fmla="*/ 173046 w 409575"/>
                  <a:gd name="T11" fmla="*/ 241035 h 1046162"/>
                  <a:gd name="T12" fmla="*/ 158757 w 409575"/>
                  <a:gd name="T13" fmla="*/ 255276 h 1046162"/>
                  <a:gd name="T14" fmla="*/ 142882 w 409575"/>
                  <a:gd name="T15" fmla="*/ 241035 h 1046162"/>
                  <a:gd name="T16" fmla="*/ 142882 w 409575"/>
                  <a:gd name="T17" fmla="*/ 136594 h 1046162"/>
                  <a:gd name="T18" fmla="*/ 131769 w 409575"/>
                  <a:gd name="T19" fmla="*/ 136594 h 1046162"/>
                  <a:gd name="T20" fmla="*/ 131769 w 409575"/>
                  <a:gd name="T21" fmla="*/ 236287 h 1046162"/>
                  <a:gd name="T22" fmla="*/ 131769 w 409575"/>
                  <a:gd name="T23" fmla="*/ 421432 h 1046162"/>
                  <a:gd name="T24" fmla="*/ 111131 w 409575"/>
                  <a:gd name="T25" fmla="*/ 442003 h 1046162"/>
                  <a:gd name="T26" fmla="*/ 92079 w 409575"/>
                  <a:gd name="T27" fmla="*/ 421432 h 1046162"/>
                  <a:gd name="T28" fmla="*/ 92079 w 409575"/>
                  <a:gd name="T29" fmla="*/ 261606 h 1046162"/>
                  <a:gd name="T30" fmla="*/ 80967 w 409575"/>
                  <a:gd name="T31" fmla="*/ 261606 h 1046162"/>
                  <a:gd name="T32" fmla="*/ 80967 w 409575"/>
                  <a:gd name="T33" fmla="*/ 421432 h 1046162"/>
                  <a:gd name="T34" fmla="*/ 61915 w 409575"/>
                  <a:gd name="T35" fmla="*/ 442003 h 1046162"/>
                  <a:gd name="T36" fmla="*/ 41277 w 409575"/>
                  <a:gd name="T37" fmla="*/ 421432 h 1046162"/>
                  <a:gd name="T38" fmla="*/ 41277 w 409575"/>
                  <a:gd name="T39" fmla="*/ 241035 h 1046162"/>
                  <a:gd name="T40" fmla="*/ 41277 w 409575"/>
                  <a:gd name="T41" fmla="*/ 236287 h 1046162"/>
                  <a:gd name="T42" fmla="*/ 41277 w 409575"/>
                  <a:gd name="T43" fmla="*/ 136594 h 1046162"/>
                  <a:gd name="T44" fmla="*/ 28576 w 409575"/>
                  <a:gd name="T45" fmla="*/ 136594 h 1046162"/>
                  <a:gd name="T46" fmla="*/ 28576 w 409575"/>
                  <a:gd name="T47" fmla="*/ 241035 h 1046162"/>
                  <a:gd name="T48" fmla="*/ 14288 w 409575"/>
                  <a:gd name="T49" fmla="*/ 255276 h 1046162"/>
                  <a:gd name="T50" fmla="*/ 0 w 409575"/>
                  <a:gd name="T51" fmla="*/ 241035 h 1046162"/>
                  <a:gd name="T52" fmla="*/ 0 w 409575"/>
                  <a:gd name="T53" fmla="*/ 119188 h 1046162"/>
                  <a:gd name="T54" fmla="*/ 0 w 409575"/>
                  <a:gd name="T55" fmla="*/ 114440 h 1046162"/>
                  <a:gd name="T56" fmla="*/ 0 w 409575"/>
                  <a:gd name="T57" fmla="*/ 112858 h 1046162"/>
                  <a:gd name="T58" fmla="*/ 44452 w 409575"/>
                  <a:gd name="T59" fmla="*/ 76462 h 1046162"/>
                  <a:gd name="T60" fmla="*/ 87194 w 409575"/>
                  <a:gd name="T61" fmla="*/ 0 h 1046162"/>
                  <a:gd name="T62" fmla="*/ 122071 w 409575"/>
                  <a:gd name="T63" fmla="*/ 34877 h 1046162"/>
                  <a:gd name="T64" fmla="*/ 87194 w 409575"/>
                  <a:gd name="T65" fmla="*/ 69755 h 1046162"/>
                  <a:gd name="T66" fmla="*/ 52316 w 409575"/>
                  <a:gd name="T67" fmla="*/ 34877 h 1046162"/>
                  <a:gd name="T68" fmla="*/ 87194 w 409575"/>
                  <a:gd name="T69" fmla="*/ 0 h 104616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09575"/>
                  <a:gd name="T106" fmla="*/ 0 h 1046162"/>
                  <a:gd name="T107" fmla="*/ 409575 w 409575"/>
                  <a:gd name="T108" fmla="*/ 1046162 h 104616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09575" h="1046162">
                    <a:moveTo>
                      <a:pt x="105212" y="180975"/>
                    </a:moveTo>
                    <a:cubicBezTo>
                      <a:pt x="105212" y="180975"/>
                      <a:pt x="105212" y="180975"/>
                      <a:pt x="311878" y="180975"/>
                    </a:cubicBezTo>
                    <a:cubicBezTo>
                      <a:pt x="375757" y="180975"/>
                      <a:pt x="409575" y="237156"/>
                      <a:pt x="409575" y="263374"/>
                    </a:cubicBezTo>
                    <a:cubicBezTo>
                      <a:pt x="409575" y="263374"/>
                      <a:pt x="409575" y="263374"/>
                      <a:pt x="409575" y="270865"/>
                    </a:cubicBezTo>
                    <a:cubicBezTo>
                      <a:pt x="409575" y="270865"/>
                      <a:pt x="409575" y="270865"/>
                      <a:pt x="409575" y="282101"/>
                    </a:cubicBezTo>
                    <a:cubicBezTo>
                      <a:pt x="409575" y="282101"/>
                      <a:pt x="409575" y="282101"/>
                      <a:pt x="409575" y="570497"/>
                    </a:cubicBezTo>
                    <a:cubicBezTo>
                      <a:pt x="409575" y="589224"/>
                      <a:pt x="394545" y="604205"/>
                      <a:pt x="375757" y="604205"/>
                    </a:cubicBezTo>
                    <a:cubicBezTo>
                      <a:pt x="353212" y="604205"/>
                      <a:pt x="338181" y="589224"/>
                      <a:pt x="338181" y="570497"/>
                    </a:cubicBezTo>
                    <a:cubicBezTo>
                      <a:pt x="338181" y="570497"/>
                      <a:pt x="338181" y="570497"/>
                      <a:pt x="338181" y="323300"/>
                    </a:cubicBezTo>
                    <a:cubicBezTo>
                      <a:pt x="338181" y="323300"/>
                      <a:pt x="338181" y="323300"/>
                      <a:pt x="311878" y="323300"/>
                    </a:cubicBezTo>
                    <a:cubicBezTo>
                      <a:pt x="311878" y="323300"/>
                      <a:pt x="311878" y="323300"/>
                      <a:pt x="311878" y="559260"/>
                    </a:cubicBezTo>
                    <a:cubicBezTo>
                      <a:pt x="311878" y="559260"/>
                      <a:pt x="311878" y="559260"/>
                      <a:pt x="311878" y="997472"/>
                    </a:cubicBezTo>
                    <a:cubicBezTo>
                      <a:pt x="311878" y="1023690"/>
                      <a:pt x="289333" y="1046162"/>
                      <a:pt x="263030" y="1046162"/>
                    </a:cubicBezTo>
                    <a:cubicBezTo>
                      <a:pt x="236727" y="1046162"/>
                      <a:pt x="217939" y="1023690"/>
                      <a:pt x="217939" y="997472"/>
                    </a:cubicBezTo>
                    <a:cubicBezTo>
                      <a:pt x="217939" y="997472"/>
                      <a:pt x="217939" y="997472"/>
                      <a:pt x="217939" y="619187"/>
                    </a:cubicBezTo>
                    <a:cubicBezTo>
                      <a:pt x="217939" y="619187"/>
                      <a:pt x="217939" y="619187"/>
                      <a:pt x="191636" y="619187"/>
                    </a:cubicBezTo>
                    <a:cubicBezTo>
                      <a:pt x="191636" y="619187"/>
                      <a:pt x="191636" y="619187"/>
                      <a:pt x="191636" y="997472"/>
                    </a:cubicBezTo>
                    <a:cubicBezTo>
                      <a:pt x="191636" y="1023690"/>
                      <a:pt x="172848" y="1046162"/>
                      <a:pt x="146545" y="1046162"/>
                    </a:cubicBezTo>
                    <a:cubicBezTo>
                      <a:pt x="120242" y="1046162"/>
                      <a:pt x="97697" y="1023690"/>
                      <a:pt x="97697" y="997472"/>
                    </a:cubicBezTo>
                    <a:cubicBezTo>
                      <a:pt x="97697" y="997472"/>
                      <a:pt x="97697" y="997472"/>
                      <a:pt x="97697" y="570497"/>
                    </a:cubicBezTo>
                    <a:cubicBezTo>
                      <a:pt x="97697" y="566751"/>
                      <a:pt x="97697" y="563006"/>
                      <a:pt x="97697" y="559260"/>
                    </a:cubicBezTo>
                    <a:cubicBezTo>
                      <a:pt x="97697" y="559260"/>
                      <a:pt x="97697" y="559260"/>
                      <a:pt x="97697" y="323300"/>
                    </a:cubicBezTo>
                    <a:cubicBezTo>
                      <a:pt x="97697" y="323300"/>
                      <a:pt x="97697" y="323300"/>
                      <a:pt x="67636" y="323300"/>
                    </a:cubicBezTo>
                    <a:cubicBezTo>
                      <a:pt x="67636" y="323300"/>
                      <a:pt x="67636" y="323300"/>
                      <a:pt x="67636" y="570497"/>
                    </a:cubicBezTo>
                    <a:cubicBezTo>
                      <a:pt x="67636" y="589224"/>
                      <a:pt x="52606" y="604205"/>
                      <a:pt x="33818" y="604205"/>
                    </a:cubicBezTo>
                    <a:cubicBezTo>
                      <a:pt x="15030" y="604205"/>
                      <a:pt x="0" y="589224"/>
                      <a:pt x="0" y="570497"/>
                    </a:cubicBezTo>
                    <a:cubicBezTo>
                      <a:pt x="0" y="570497"/>
                      <a:pt x="0" y="570497"/>
                      <a:pt x="0" y="282101"/>
                    </a:cubicBezTo>
                    <a:cubicBezTo>
                      <a:pt x="0" y="282101"/>
                      <a:pt x="0" y="282101"/>
                      <a:pt x="0" y="270865"/>
                    </a:cubicBezTo>
                    <a:cubicBezTo>
                      <a:pt x="0" y="270865"/>
                      <a:pt x="0" y="270865"/>
                      <a:pt x="0" y="267119"/>
                    </a:cubicBezTo>
                    <a:cubicBezTo>
                      <a:pt x="0" y="244647"/>
                      <a:pt x="30060" y="184721"/>
                      <a:pt x="105212" y="180975"/>
                    </a:cubicBezTo>
                    <a:close/>
                    <a:moveTo>
                      <a:pt x="206375" y="0"/>
                    </a:moveTo>
                    <a:cubicBezTo>
                      <a:pt x="251966" y="0"/>
                      <a:pt x="288925" y="36959"/>
                      <a:pt x="288925" y="82550"/>
                    </a:cubicBezTo>
                    <a:cubicBezTo>
                      <a:pt x="288925" y="128141"/>
                      <a:pt x="251966" y="165100"/>
                      <a:pt x="206375" y="165100"/>
                    </a:cubicBezTo>
                    <a:cubicBezTo>
                      <a:pt x="160784" y="165100"/>
                      <a:pt x="123825" y="128141"/>
                      <a:pt x="123825" y="82550"/>
                    </a:cubicBezTo>
                    <a:cubicBezTo>
                      <a:pt x="123825" y="36959"/>
                      <a:pt x="160784" y="0"/>
                      <a:pt x="206375" y="0"/>
                    </a:cubicBezTo>
                    <a:close/>
                  </a:path>
                </a:pathLst>
              </a:custGeom>
              <a:solidFill>
                <a:srgbClr val="8BAB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48" name="任意多边形 109">
                <a:extLst>
                  <a:ext uri="{FF2B5EF4-FFF2-40B4-BE49-F238E27FC236}">
                    <a16:creationId xmlns:a16="http://schemas.microsoft.com/office/drawing/2014/main" id="{43C76B9A-681F-4BD2-A96C-8E41BE967A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9144" y="0"/>
                <a:ext cx="266224" cy="680005"/>
              </a:xfrm>
              <a:custGeom>
                <a:avLst/>
                <a:gdLst>
                  <a:gd name="T0" fmla="*/ 44452 w 409575"/>
                  <a:gd name="T1" fmla="*/ 76462 h 1046162"/>
                  <a:gd name="T2" fmla="*/ 131769 w 409575"/>
                  <a:gd name="T3" fmla="*/ 76462 h 1046162"/>
                  <a:gd name="T4" fmla="*/ 173046 w 409575"/>
                  <a:gd name="T5" fmla="*/ 111275 h 1046162"/>
                  <a:gd name="T6" fmla="*/ 173046 w 409575"/>
                  <a:gd name="T7" fmla="*/ 114440 h 1046162"/>
                  <a:gd name="T8" fmla="*/ 173046 w 409575"/>
                  <a:gd name="T9" fmla="*/ 119188 h 1046162"/>
                  <a:gd name="T10" fmla="*/ 173046 w 409575"/>
                  <a:gd name="T11" fmla="*/ 241035 h 1046162"/>
                  <a:gd name="T12" fmla="*/ 158757 w 409575"/>
                  <a:gd name="T13" fmla="*/ 255276 h 1046162"/>
                  <a:gd name="T14" fmla="*/ 142882 w 409575"/>
                  <a:gd name="T15" fmla="*/ 241035 h 1046162"/>
                  <a:gd name="T16" fmla="*/ 142882 w 409575"/>
                  <a:gd name="T17" fmla="*/ 136594 h 1046162"/>
                  <a:gd name="T18" fmla="*/ 131769 w 409575"/>
                  <a:gd name="T19" fmla="*/ 136594 h 1046162"/>
                  <a:gd name="T20" fmla="*/ 131769 w 409575"/>
                  <a:gd name="T21" fmla="*/ 236287 h 1046162"/>
                  <a:gd name="T22" fmla="*/ 131769 w 409575"/>
                  <a:gd name="T23" fmla="*/ 421432 h 1046162"/>
                  <a:gd name="T24" fmla="*/ 111131 w 409575"/>
                  <a:gd name="T25" fmla="*/ 442003 h 1046162"/>
                  <a:gd name="T26" fmla="*/ 92079 w 409575"/>
                  <a:gd name="T27" fmla="*/ 421432 h 1046162"/>
                  <a:gd name="T28" fmla="*/ 92079 w 409575"/>
                  <a:gd name="T29" fmla="*/ 261606 h 1046162"/>
                  <a:gd name="T30" fmla="*/ 80967 w 409575"/>
                  <a:gd name="T31" fmla="*/ 261606 h 1046162"/>
                  <a:gd name="T32" fmla="*/ 80967 w 409575"/>
                  <a:gd name="T33" fmla="*/ 421432 h 1046162"/>
                  <a:gd name="T34" fmla="*/ 61915 w 409575"/>
                  <a:gd name="T35" fmla="*/ 442003 h 1046162"/>
                  <a:gd name="T36" fmla="*/ 41277 w 409575"/>
                  <a:gd name="T37" fmla="*/ 421432 h 1046162"/>
                  <a:gd name="T38" fmla="*/ 41277 w 409575"/>
                  <a:gd name="T39" fmla="*/ 241035 h 1046162"/>
                  <a:gd name="T40" fmla="*/ 41277 w 409575"/>
                  <a:gd name="T41" fmla="*/ 236287 h 1046162"/>
                  <a:gd name="T42" fmla="*/ 41277 w 409575"/>
                  <a:gd name="T43" fmla="*/ 136594 h 1046162"/>
                  <a:gd name="T44" fmla="*/ 28576 w 409575"/>
                  <a:gd name="T45" fmla="*/ 136594 h 1046162"/>
                  <a:gd name="T46" fmla="*/ 28576 w 409575"/>
                  <a:gd name="T47" fmla="*/ 241035 h 1046162"/>
                  <a:gd name="T48" fmla="*/ 14288 w 409575"/>
                  <a:gd name="T49" fmla="*/ 255276 h 1046162"/>
                  <a:gd name="T50" fmla="*/ 0 w 409575"/>
                  <a:gd name="T51" fmla="*/ 241035 h 1046162"/>
                  <a:gd name="T52" fmla="*/ 0 w 409575"/>
                  <a:gd name="T53" fmla="*/ 119188 h 1046162"/>
                  <a:gd name="T54" fmla="*/ 0 w 409575"/>
                  <a:gd name="T55" fmla="*/ 114440 h 1046162"/>
                  <a:gd name="T56" fmla="*/ 0 w 409575"/>
                  <a:gd name="T57" fmla="*/ 112858 h 1046162"/>
                  <a:gd name="T58" fmla="*/ 44452 w 409575"/>
                  <a:gd name="T59" fmla="*/ 76462 h 1046162"/>
                  <a:gd name="T60" fmla="*/ 87194 w 409575"/>
                  <a:gd name="T61" fmla="*/ 0 h 1046162"/>
                  <a:gd name="T62" fmla="*/ 122071 w 409575"/>
                  <a:gd name="T63" fmla="*/ 34877 h 1046162"/>
                  <a:gd name="T64" fmla="*/ 87194 w 409575"/>
                  <a:gd name="T65" fmla="*/ 69755 h 1046162"/>
                  <a:gd name="T66" fmla="*/ 52316 w 409575"/>
                  <a:gd name="T67" fmla="*/ 34877 h 1046162"/>
                  <a:gd name="T68" fmla="*/ 87194 w 409575"/>
                  <a:gd name="T69" fmla="*/ 0 h 104616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09575"/>
                  <a:gd name="T106" fmla="*/ 0 h 1046162"/>
                  <a:gd name="T107" fmla="*/ 409575 w 409575"/>
                  <a:gd name="T108" fmla="*/ 1046162 h 104616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09575" h="1046162">
                    <a:moveTo>
                      <a:pt x="105212" y="180975"/>
                    </a:moveTo>
                    <a:cubicBezTo>
                      <a:pt x="105212" y="180975"/>
                      <a:pt x="105212" y="180975"/>
                      <a:pt x="311878" y="180975"/>
                    </a:cubicBezTo>
                    <a:cubicBezTo>
                      <a:pt x="375757" y="180975"/>
                      <a:pt x="409575" y="237156"/>
                      <a:pt x="409575" y="263374"/>
                    </a:cubicBezTo>
                    <a:cubicBezTo>
                      <a:pt x="409575" y="263374"/>
                      <a:pt x="409575" y="263374"/>
                      <a:pt x="409575" y="270865"/>
                    </a:cubicBezTo>
                    <a:cubicBezTo>
                      <a:pt x="409575" y="270865"/>
                      <a:pt x="409575" y="270865"/>
                      <a:pt x="409575" y="282101"/>
                    </a:cubicBezTo>
                    <a:cubicBezTo>
                      <a:pt x="409575" y="282101"/>
                      <a:pt x="409575" y="282101"/>
                      <a:pt x="409575" y="570497"/>
                    </a:cubicBezTo>
                    <a:cubicBezTo>
                      <a:pt x="409575" y="589224"/>
                      <a:pt x="394545" y="604205"/>
                      <a:pt x="375757" y="604205"/>
                    </a:cubicBezTo>
                    <a:cubicBezTo>
                      <a:pt x="353212" y="604205"/>
                      <a:pt x="338181" y="589224"/>
                      <a:pt x="338181" y="570497"/>
                    </a:cubicBezTo>
                    <a:cubicBezTo>
                      <a:pt x="338181" y="570497"/>
                      <a:pt x="338181" y="570497"/>
                      <a:pt x="338181" y="323300"/>
                    </a:cubicBezTo>
                    <a:cubicBezTo>
                      <a:pt x="338181" y="323300"/>
                      <a:pt x="338181" y="323300"/>
                      <a:pt x="311878" y="323300"/>
                    </a:cubicBezTo>
                    <a:cubicBezTo>
                      <a:pt x="311878" y="323300"/>
                      <a:pt x="311878" y="323300"/>
                      <a:pt x="311878" y="559260"/>
                    </a:cubicBezTo>
                    <a:cubicBezTo>
                      <a:pt x="311878" y="559260"/>
                      <a:pt x="311878" y="559260"/>
                      <a:pt x="311878" y="997472"/>
                    </a:cubicBezTo>
                    <a:cubicBezTo>
                      <a:pt x="311878" y="1023690"/>
                      <a:pt x="289333" y="1046162"/>
                      <a:pt x="263030" y="1046162"/>
                    </a:cubicBezTo>
                    <a:cubicBezTo>
                      <a:pt x="236727" y="1046162"/>
                      <a:pt x="217939" y="1023690"/>
                      <a:pt x="217939" y="997472"/>
                    </a:cubicBezTo>
                    <a:cubicBezTo>
                      <a:pt x="217939" y="997472"/>
                      <a:pt x="217939" y="997472"/>
                      <a:pt x="217939" y="619187"/>
                    </a:cubicBezTo>
                    <a:cubicBezTo>
                      <a:pt x="217939" y="619187"/>
                      <a:pt x="217939" y="619187"/>
                      <a:pt x="191636" y="619187"/>
                    </a:cubicBezTo>
                    <a:cubicBezTo>
                      <a:pt x="191636" y="619187"/>
                      <a:pt x="191636" y="619187"/>
                      <a:pt x="191636" y="997472"/>
                    </a:cubicBezTo>
                    <a:cubicBezTo>
                      <a:pt x="191636" y="1023690"/>
                      <a:pt x="172848" y="1046162"/>
                      <a:pt x="146545" y="1046162"/>
                    </a:cubicBezTo>
                    <a:cubicBezTo>
                      <a:pt x="120242" y="1046162"/>
                      <a:pt x="97697" y="1023690"/>
                      <a:pt x="97697" y="997472"/>
                    </a:cubicBezTo>
                    <a:cubicBezTo>
                      <a:pt x="97697" y="997472"/>
                      <a:pt x="97697" y="997472"/>
                      <a:pt x="97697" y="570497"/>
                    </a:cubicBezTo>
                    <a:cubicBezTo>
                      <a:pt x="97697" y="566751"/>
                      <a:pt x="97697" y="563006"/>
                      <a:pt x="97697" y="559260"/>
                    </a:cubicBezTo>
                    <a:cubicBezTo>
                      <a:pt x="97697" y="559260"/>
                      <a:pt x="97697" y="559260"/>
                      <a:pt x="97697" y="323300"/>
                    </a:cubicBezTo>
                    <a:cubicBezTo>
                      <a:pt x="97697" y="323300"/>
                      <a:pt x="97697" y="323300"/>
                      <a:pt x="67636" y="323300"/>
                    </a:cubicBezTo>
                    <a:cubicBezTo>
                      <a:pt x="67636" y="323300"/>
                      <a:pt x="67636" y="323300"/>
                      <a:pt x="67636" y="570497"/>
                    </a:cubicBezTo>
                    <a:cubicBezTo>
                      <a:pt x="67636" y="589224"/>
                      <a:pt x="52606" y="604205"/>
                      <a:pt x="33818" y="604205"/>
                    </a:cubicBezTo>
                    <a:cubicBezTo>
                      <a:pt x="15030" y="604205"/>
                      <a:pt x="0" y="589224"/>
                      <a:pt x="0" y="570497"/>
                    </a:cubicBezTo>
                    <a:cubicBezTo>
                      <a:pt x="0" y="570497"/>
                      <a:pt x="0" y="570497"/>
                      <a:pt x="0" y="282101"/>
                    </a:cubicBezTo>
                    <a:cubicBezTo>
                      <a:pt x="0" y="282101"/>
                      <a:pt x="0" y="282101"/>
                      <a:pt x="0" y="270865"/>
                    </a:cubicBezTo>
                    <a:cubicBezTo>
                      <a:pt x="0" y="270865"/>
                      <a:pt x="0" y="270865"/>
                      <a:pt x="0" y="267119"/>
                    </a:cubicBezTo>
                    <a:cubicBezTo>
                      <a:pt x="0" y="244647"/>
                      <a:pt x="30060" y="184721"/>
                      <a:pt x="105212" y="180975"/>
                    </a:cubicBezTo>
                    <a:close/>
                    <a:moveTo>
                      <a:pt x="206375" y="0"/>
                    </a:moveTo>
                    <a:cubicBezTo>
                      <a:pt x="251966" y="0"/>
                      <a:pt x="288925" y="36959"/>
                      <a:pt x="288925" y="82550"/>
                    </a:cubicBezTo>
                    <a:cubicBezTo>
                      <a:pt x="288925" y="128141"/>
                      <a:pt x="251966" y="165100"/>
                      <a:pt x="206375" y="165100"/>
                    </a:cubicBezTo>
                    <a:cubicBezTo>
                      <a:pt x="160784" y="165100"/>
                      <a:pt x="123825" y="128141"/>
                      <a:pt x="123825" y="82550"/>
                    </a:cubicBezTo>
                    <a:cubicBezTo>
                      <a:pt x="123825" y="36959"/>
                      <a:pt x="160784" y="0"/>
                      <a:pt x="206375" y="0"/>
                    </a:cubicBezTo>
                    <a:close/>
                  </a:path>
                </a:pathLst>
              </a:custGeom>
              <a:solidFill>
                <a:srgbClr val="8BAB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49" name="任意多边形 110">
                <a:extLst>
                  <a:ext uri="{FF2B5EF4-FFF2-40B4-BE49-F238E27FC236}">
                    <a16:creationId xmlns:a16="http://schemas.microsoft.com/office/drawing/2014/main" id="{D66359E1-ECFA-41D6-B7D6-0715674BF8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6784" y="762751"/>
                <a:ext cx="311611" cy="680005"/>
              </a:xfrm>
              <a:custGeom>
                <a:avLst/>
                <a:gdLst>
                  <a:gd name="T0" fmla="*/ 59002 w 479402"/>
                  <a:gd name="T1" fmla="*/ 79145 h 1046162"/>
                  <a:gd name="T2" fmla="*/ 141366 w 479402"/>
                  <a:gd name="T3" fmla="*/ 79145 h 1046162"/>
                  <a:gd name="T4" fmla="*/ 165125 w 479402"/>
                  <a:gd name="T5" fmla="*/ 101328 h 1046162"/>
                  <a:gd name="T6" fmla="*/ 201555 w 479402"/>
                  <a:gd name="T7" fmla="*/ 212246 h 1046162"/>
                  <a:gd name="T8" fmla="*/ 192051 w 479402"/>
                  <a:gd name="T9" fmla="*/ 231260 h 1046162"/>
                  <a:gd name="T10" fmla="*/ 174628 w 479402"/>
                  <a:gd name="T11" fmla="*/ 221753 h 1046162"/>
                  <a:gd name="T12" fmla="*/ 144534 w 479402"/>
                  <a:gd name="T13" fmla="*/ 129850 h 1046162"/>
                  <a:gd name="T14" fmla="*/ 141366 w 479402"/>
                  <a:gd name="T15" fmla="*/ 129850 h 1046162"/>
                  <a:gd name="T16" fmla="*/ 138198 w 479402"/>
                  <a:gd name="T17" fmla="*/ 129850 h 1046162"/>
                  <a:gd name="T18" fmla="*/ 184132 w 479402"/>
                  <a:gd name="T19" fmla="*/ 294642 h 1046162"/>
                  <a:gd name="T20" fmla="*/ 139782 w 479402"/>
                  <a:gd name="T21" fmla="*/ 294642 h 1046162"/>
                  <a:gd name="T22" fmla="*/ 139782 w 479402"/>
                  <a:gd name="T23" fmla="*/ 424573 h 1046162"/>
                  <a:gd name="T24" fmla="*/ 123943 w 479402"/>
                  <a:gd name="T25" fmla="*/ 442003 h 1046162"/>
                  <a:gd name="T26" fmla="*/ 106520 w 479402"/>
                  <a:gd name="T27" fmla="*/ 424573 h 1046162"/>
                  <a:gd name="T28" fmla="*/ 106520 w 479402"/>
                  <a:gd name="T29" fmla="*/ 294642 h 1046162"/>
                  <a:gd name="T30" fmla="*/ 97016 w 479402"/>
                  <a:gd name="T31" fmla="*/ 294642 h 1046162"/>
                  <a:gd name="T32" fmla="*/ 97016 w 479402"/>
                  <a:gd name="T33" fmla="*/ 424573 h 1046162"/>
                  <a:gd name="T34" fmla="*/ 79592 w 479402"/>
                  <a:gd name="T35" fmla="*/ 442003 h 1046162"/>
                  <a:gd name="T36" fmla="*/ 63753 w 479402"/>
                  <a:gd name="T37" fmla="*/ 424573 h 1046162"/>
                  <a:gd name="T38" fmla="*/ 63753 w 479402"/>
                  <a:gd name="T39" fmla="*/ 294642 h 1046162"/>
                  <a:gd name="T40" fmla="*/ 19404 w 479402"/>
                  <a:gd name="T41" fmla="*/ 294642 h 1046162"/>
                  <a:gd name="T42" fmla="*/ 62169 w 479402"/>
                  <a:gd name="T43" fmla="*/ 129850 h 1046162"/>
                  <a:gd name="T44" fmla="*/ 59002 w 479402"/>
                  <a:gd name="T45" fmla="*/ 129850 h 1046162"/>
                  <a:gd name="T46" fmla="*/ 57418 w 479402"/>
                  <a:gd name="T47" fmla="*/ 129850 h 1046162"/>
                  <a:gd name="T48" fmla="*/ 28907 w 479402"/>
                  <a:gd name="T49" fmla="*/ 221753 h 1046162"/>
                  <a:gd name="T50" fmla="*/ 9900 w 479402"/>
                  <a:gd name="T51" fmla="*/ 231260 h 1046162"/>
                  <a:gd name="T52" fmla="*/ 396 w 479402"/>
                  <a:gd name="T53" fmla="*/ 213830 h 1046162"/>
                  <a:gd name="T54" fmla="*/ 36827 w 479402"/>
                  <a:gd name="T55" fmla="*/ 98159 h 1046162"/>
                  <a:gd name="T56" fmla="*/ 36827 w 479402"/>
                  <a:gd name="T57" fmla="*/ 94990 h 1046162"/>
                  <a:gd name="T58" fmla="*/ 39994 w 479402"/>
                  <a:gd name="T59" fmla="*/ 90237 h 1046162"/>
                  <a:gd name="T60" fmla="*/ 59002 w 479402"/>
                  <a:gd name="T61" fmla="*/ 79145 h 1046162"/>
                  <a:gd name="T62" fmla="*/ 99085 w 479402"/>
                  <a:gd name="T63" fmla="*/ 0 h 1046162"/>
                  <a:gd name="T64" fmla="*/ 131615 w 479402"/>
                  <a:gd name="T65" fmla="*/ 33201 h 1046162"/>
                  <a:gd name="T66" fmla="*/ 99085 w 479402"/>
                  <a:gd name="T67" fmla="*/ 66401 h 1046162"/>
                  <a:gd name="T68" fmla="*/ 66555 w 479402"/>
                  <a:gd name="T69" fmla="*/ 33201 h 1046162"/>
                  <a:gd name="T70" fmla="*/ 99085 w 479402"/>
                  <a:gd name="T71" fmla="*/ 0 h 104616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79402"/>
                  <a:gd name="T109" fmla="*/ 0 h 1046162"/>
                  <a:gd name="T110" fmla="*/ 479402 w 479402"/>
                  <a:gd name="T111" fmla="*/ 1046162 h 104616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79402" h="1046162">
                    <a:moveTo>
                      <a:pt x="139649" y="187325"/>
                    </a:moveTo>
                    <a:cubicBezTo>
                      <a:pt x="139649" y="187325"/>
                      <a:pt x="139649" y="187325"/>
                      <a:pt x="334594" y="187325"/>
                    </a:cubicBezTo>
                    <a:cubicBezTo>
                      <a:pt x="364586" y="187325"/>
                      <a:pt x="387080" y="209827"/>
                      <a:pt x="390829" y="239830"/>
                    </a:cubicBezTo>
                    <a:cubicBezTo>
                      <a:pt x="390829" y="239830"/>
                      <a:pt x="390829" y="239830"/>
                      <a:pt x="477054" y="502357"/>
                    </a:cubicBezTo>
                    <a:cubicBezTo>
                      <a:pt x="484552" y="521109"/>
                      <a:pt x="473305" y="543611"/>
                      <a:pt x="454561" y="547362"/>
                    </a:cubicBezTo>
                    <a:cubicBezTo>
                      <a:pt x="439565" y="554862"/>
                      <a:pt x="417071" y="543611"/>
                      <a:pt x="413322" y="524859"/>
                    </a:cubicBezTo>
                    <a:cubicBezTo>
                      <a:pt x="413322" y="524859"/>
                      <a:pt x="413322" y="524859"/>
                      <a:pt x="342092" y="307337"/>
                    </a:cubicBezTo>
                    <a:cubicBezTo>
                      <a:pt x="338343" y="307337"/>
                      <a:pt x="334594" y="307337"/>
                      <a:pt x="334594" y="307337"/>
                    </a:cubicBezTo>
                    <a:cubicBezTo>
                      <a:pt x="334594" y="307337"/>
                      <a:pt x="334594" y="307337"/>
                      <a:pt x="327096" y="307337"/>
                    </a:cubicBezTo>
                    <a:cubicBezTo>
                      <a:pt x="327096" y="307337"/>
                      <a:pt x="327096" y="307337"/>
                      <a:pt x="435816" y="697377"/>
                    </a:cubicBezTo>
                    <a:cubicBezTo>
                      <a:pt x="435816" y="697377"/>
                      <a:pt x="435816" y="697377"/>
                      <a:pt x="330845" y="697377"/>
                    </a:cubicBezTo>
                    <a:cubicBezTo>
                      <a:pt x="330845" y="697377"/>
                      <a:pt x="330845" y="697377"/>
                      <a:pt x="330845" y="1004908"/>
                    </a:cubicBezTo>
                    <a:cubicBezTo>
                      <a:pt x="330845" y="1027410"/>
                      <a:pt x="312101" y="1046162"/>
                      <a:pt x="293356" y="1046162"/>
                    </a:cubicBezTo>
                    <a:cubicBezTo>
                      <a:pt x="270862" y="1046162"/>
                      <a:pt x="252118" y="1027410"/>
                      <a:pt x="252118" y="1004908"/>
                    </a:cubicBezTo>
                    <a:cubicBezTo>
                      <a:pt x="252118" y="1004908"/>
                      <a:pt x="252118" y="1004908"/>
                      <a:pt x="252118" y="697377"/>
                    </a:cubicBezTo>
                    <a:cubicBezTo>
                      <a:pt x="252118" y="697377"/>
                      <a:pt x="252118" y="697377"/>
                      <a:pt x="229624" y="697377"/>
                    </a:cubicBezTo>
                    <a:cubicBezTo>
                      <a:pt x="229624" y="697377"/>
                      <a:pt x="229624" y="697377"/>
                      <a:pt x="229624" y="1004908"/>
                    </a:cubicBezTo>
                    <a:cubicBezTo>
                      <a:pt x="229624" y="1027410"/>
                      <a:pt x="210879" y="1046162"/>
                      <a:pt x="188385" y="1046162"/>
                    </a:cubicBezTo>
                    <a:cubicBezTo>
                      <a:pt x="165892" y="1046162"/>
                      <a:pt x="150896" y="1027410"/>
                      <a:pt x="150896" y="1004908"/>
                    </a:cubicBezTo>
                    <a:cubicBezTo>
                      <a:pt x="150896" y="1004908"/>
                      <a:pt x="150896" y="1004908"/>
                      <a:pt x="150896" y="697377"/>
                    </a:cubicBezTo>
                    <a:cubicBezTo>
                      <a:pt x="150896" y="697377"/>
                      <a:pt x="150896" y="697377"/>
                      <a:pt x="45926" y="697377"/>
                    </a:cubicBezTo>
                    <a:cubicBezTo>
                      <a:pt x="45926" y="697377"/>
                      <a:pt x="45926" y="697377"/>
                      <a:pt x="147147" y="307337"/>
                    </a:cubicBezTo>
                    <a:cubicBezTo>
                      <a:pt x="147147" y="307337"/>
                      <a:pt x="147147" y="307337"/>
                      <a:pt x="139649" y="307337"/>
                    </a:cubicBezTo>
                    <a:cubicBezTo>
                      <a:pt x="139649" y="307337"/>
                      <a:pt x="135900" y="307337"/>
                      <a:pt x="135900" y="307337"/>
                    </a:cubicBezTo>
                    <a:cubicBezTo>
                      <a:pt x="135900" y="307337"/>
                      <a:pt x="135900" y="307337"/>
                      <a:pt x="68419" y="524859"/>
                    </a:cubicBezTo>
                    <a:cubicBezTo>
                      <a:pt x="60921" y="543611"/>
                      <a:pt x="42177" y="554862"/>
                      <a:pt x="23432" y="547362"/>
                    </a:cubicBezTo>
                    <a:cubicBezTo>
                      <a:pt x="4687" y="543611"/>
                      <a:pt x="-2811" y="524859"/>
                      <a:pt x="938" y="506107"/>
                    </a:cubicBezTo>
                    <a:cubicBezTo>
                      <a:pt x="938" y="506107"/>
                      <a:pt x="938" y="506107"/>
                      <a:pt x="87164" y="232330"/>
                    </a:cubicBezTo>
                    <a:cubicBezTo>
                      <a:pt x="87164" y="228579"/>
                      <a:pt x="87164" y="228579"/>
                      <a:pt x="87164" y="224829"/>
                    </a:cubicBezTo>
                    <a:cubicBezTo>
                      <a:pt x="90913" y="221079"/>
                      <a:pt x="90913" y="217328"/>
                      <a:pt x="94662" y="213578"/>
                    </a:cubicBezTo>
                    <a:cubicBezTo>
                      <a:pt x="102160" y="198576"/>
                      <a:pt x="120904" y="187325"/>
                      <a:pt x="139649" y="187325"/>
                    </a:cubicBezTo>
                    <a:close/>
                    <a:moveTo>
                      <a:pt x="234521" y="0"/>
                    </a:moveTo>
                    <a:cubicBezTo>
                      <a:pt x="277044" y="0"/>
                      <a:pt x="311515" y="35182"/>
                      <a:pt x="311515" y="78581"/>
                    </a:cubicBezTo>
                    <a:cubicBezTo>
                      <a:pt x="311515" y="121980"/>
                      <a:pt x="277044" y="157162"/>
                      <a:pt x="234521" y="157162"/>
                    </a:cubicBezTo>
                    <a:cubicBezTo>
                      <a:pt x="191998" y="157162"/>
                      <a:pt x="157527" y="121980"/>
                      <a:pt x="157527" y="78581"/>
                    </a:cubicBezTo>
                    <a:cubicBezTo>
                      <a:pt x="157527" y="35182"/>
                      <a:pt x="191998" y="0"/>
                      <a:pt x="234521" y="0"/>
                    </a:cubicBezTo>
                    <a:close/>
                  </a:path>
                </a:pathLst>
              </a:custGeom>
              <a:solidFill>
                <a:srgbClr val="FF9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50" name="任意多边形 111">
                <a:extLst>
                  <a:ext uri="{FF2B5EF4-FFF2-40B4-BE49-F238E27FC236}">
                    <a16:creationId xmlns:a16="http://schemas.microsoft.com/office/drawing/2014/main" id="{A7AFC829-9A7D-43E0-8118-7ABE05CBA0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3392" y="762751"/>
                <a:ext cx="311611" cy="680005"/>
              </a:xfrm>
              <a:custGeom>
                <a:avLst/>
                <a:gdLst>
                  <a:gd name="T0" fmla="*/ 59002 w 479402"/>
                  <a:gd name="T1" fmla="*/ 79145 h 1046162"/>
                  <a:gd name="T2" fmla="*/ 141366 w 479402"/>
                  <a:gd name="T3" fmla="*/ 79145 h 1046162"/>
                  <a:gd name="T4" fmla="*/ 165125 w 479402"/>
                  <a:gd name="T5" fmla="*/ 101328 h 1046162"/>
                  <a:gd name="T6" fmla="*/ 201555 w 479402"/>
                  <a:gd name="T7" fmla="*/ 212246 h 1046162"/>
                  <a:gd name="T8" fmla="*/ 192051 w 479402"/>
                  <a:gd name="T9" fmla="*/ 231260 h 1046162"/>
                  <a:gd name="T10" fmla="*/ 174628 w 479402"/>
                  <a:gd name="T11" fmla="*/ 221753 h 1046162"/>
                  <a:gd name="T12" fmla="*/ 144534 w 479402"/>
                  <a:gd name="T13" fmla="*/ 129850 h 1046162"/>
                  <a:gd name="T14" fmla="*/ 141366 w 479402"/>
                  <a:gd name="T15" fmla="*/ 129850 h 1046162"/>
                  <a:gd name="T16" fmla="*/ 138198 w 479402"/>
                  <a:gd name="T17" fmla="*/ 129850 h 1046162"/>
                  <a:gd name="T18" fmla="*/ 184132 w 479402"/>
                  <a:gd name="T19" fmla="*/ 294642 h 1046162"/>
                  <a:gd name="T20" fmla="*/ 139782 w 479402"/>
                  <a:gd name="T21" fmla="*/ 294642 h 1046162"/>
                  <a:gd name="T22" fmla="*/ 139782 w 479402"/>
                  <a:gd name="T23" fmla="*/ 424573 h 1046162"/>
                  <a:gd name="T24" fmla="*/ 123943 w 479402"/>
                  <a:gd name="T25" fmla="*/ 442003 h 1046162"/>
                  <a:gd name="T26" fmla="*/ 106520 w 479402"/>
                  <a:gd name="T27" fmla="*/ 424573 h 1046162"/>
                  <a:gd name="T28" fmla="*/ 106520 w 479402"/>
                  <a:gd name="T29" fmla="*/ 294642 h 1046162"/>
                  <a:gd name="T30" fmla="*/ 97016 w 479402"/>
                  <a:gd name="T31" fmla="*/ 294642 h 1046162"/>
                  <a:gd name="T32" fmla="*/ 97016 w 479402"/>
                  <a:gd name="T33" fmla="*/ 424573 h 1046162"/>
                  <a:gd name="T34" fmla="*/ 79592 w 479402"/>
                  <a:gd name="T35" fmla="*/ 442003 h 1046162"/>
                  <a:gd name="T36" fmla="*/ 63753 w 479402"/>
                  <a:gd name="T37" fmla="*/ 424573 h 1046162"/>
                  <a:gd name="T38" fmla="*/ 63753 w 479402"/>
                  <a:gd name="T39" fmla="*/ 294642 h 1046162"/>
                  <a:gd name="T40" fmla="*/ 19404 w 479402"/>
                  <a:gd name="T41" fmla="*/ 294642 h 1046162"/>
                  <a:gd name="T42" fmla="*/ 62169 w 479402"/>
                  <a:gd name="T43" fmla="*/ 129850 h 1046162"/>
                  <a:gd name="T44" fmla="*/ 59002 w 479402"/>
                  <a:gd name="T45" fmla="*/ 129850 h 1046162"/>
                  <a:gd name="T46" fmla="*/ 57418 w 479402"/>
                  <a:gd name="T47" fmla="*/ 129850 h 1046162"/>
                  <a:gd name="T48" fmla="*/ 28907 w 479402"/>
                  <a:gd name="T49" fmla="*/ 221753 h 1046162"/>
                  <a:gd name="T50" fmla="*/ 9900 w 479402"/>
                  <a:gd name="T51" fmla="*/ 231260 h 1046162"/>
                  <a:gd name="T52" fmla="*/ 396 w 479402"/>
                  <a:gd name="T53" fmla="*/ 213830 h 1046162"/>
                  <a:gd name="T54" fmla="*/ 36827 w 479402"/>
                  <a:gd name="T55" fmla="*/ 98159 h 1046162"/>
                  <a:gd name="T56" fmla="*/ 36827 w 479402"/>
                  <a:gd name="T57" fmla="*/ 94990 h 1046162"/>
                  <a:gd name="T58" fmla="*/ 39994 w 479402"/>
                  <a:gd name="T59" fmla="*/ 90237 h 1046162"/>
                  <a:gd name="T60" fmla="*/ 59002 w 479402"/>
                  <a:gd name="T61" fmla="*/ 79145 h 1046162"/>
                  <a:gd name="T62" fmla="*/ 99085 w 479402"/>
                  <a:gd name="T63" fmla="*/ 0 h 1046162"/>
                  <a:gd name="T64" fmla="*/ 131615 w 479402"/>
                  <a:gd name="T65" fmla="*/ 33201 h 1046162"/>
                  <a:gd name="T66" fmla="*/ 99085 w 479402"/>
                  <a:gd name="T67" fmla="*/ 66401 h 1046162"/>
                  <a:gd name="T68" fmla="*/ 66555 w 479402"/>
                  <a:gd name="T69" fmla="*/ 33201 h 1046162"/>
                  <a:gd name="T70" fmla="*/ 99085 w 479402"/>
                  <a:gd name="T71" fmla="*/ 0 h 104616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79402"/>
                  <a:gd name="T109" fmla="*/ 0 h 1046162"/>
                  <a:gd name="T110" fmla="*/ 479402 w 479402"/>
                  <a:gd name="T111" fmla="*/ 1046162 h 104616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79402" h="1046162">
                    <a:moveTo>
                      <a:pt x="139649" y="187325"/>
                    </a:moveTo>
                    <a:cubicBezTo>
                      <a:pt x="139649" y="187325"/>
                      <a:pt x="139649" y="187325"/>
                      <a:pt x="334594" y="187325"/>
                    </a:cubicBezTo>
                    <a:cubicBezTo>
                      <a:pt x="364586" y="187325"/>
                      <a:pt x="387080" y="209827"/>
                      <a:pt x="390829" y="239830"/>
                    </a:cubicBezTo>
                    <a:cubicBezTo>
                      <a:pt x="390829" y="239830"/>
                      <a:pt x="390829" y="239830"/>
                      <a:pt x="477054" y="502357"/>
                    </a:cubicBezTo>
                    <a:cubicBezTo>
                      <a:pt x="484552" y="521109"/>
                      <a:pt x="473305" y="543611"/>
                      <a:pt x="454561" y="547362"/>
                    </a:cubicBezTo>
                    <a:cubicBezTo>
                      <a:pt x="439565" y="554862"/>
                      <a:pt x="417071" y="543611"/>
                      <a:pt x="413322" y="524859"/>
                    </a:cubicBezTo>
                    <a:cubicBezTo>
                      <a:pt x="413322" y="524859"/>
                      <a:pt x="413322" y="524859"/>
                      <a:pt x="342092" y="307337"/>
                    </a:cubicBezTo>
                    <a:cubicBezTo>
                      <a:pt x="338343" y="307337"/>
                      <a:pt x="334594" y="307337"/>
                      <a:pt x="334594" y="307337"/>
                    </a:cubicBezTo>
                    <a:cubicBezTo>
                      <a:pt x="334594" y="307337"/>
                      <a:pt x="334594" y="307337"/>
                      <a:pt x="327096" y="307337"/>
                    </a:cubicBezTo>
                    <a:cubicBezTo>
                      <a:pt x="327096" y="307337"/>
                      <a:pt x="327096" y="307337"/>
                      <a:pt x="435816" y="697377"/>
                    </a:cubicBezTo>
                    <a:cubicBezTo>
                      <a:pt x="435816" y="697377"/>
                      <a:pt x="435816" y="697377"/>
                      <a:pt x="330845" y="697377"/>
                    </a:cubicBezTo>
                    <a:cubicBezTo>
                      <a:pt x="330845" y="697377"/>
                      <a:pt x="330845" y="697377"/>
                      <a:pt x="330845" y="1004908"/>
                    </a:cubicBezTo>
                    <a:cubicBezTo>
                      <a:pt x="330845" y="1027410"/>
                      <a:pt x="312101" y="1046162"/>
                      <a:pt x="293356" y="1046162"/>
                    </a:cubicBezTo>
                    <a:cubicBezTo>
                      <a:pt x="270862" y="1046162"/>
                      <a:pt x="252118" y="1027410"/>
                      <a:pt x="252118" y="1004908"/>
                    </a:cubicBezTo>
                    <a:cubicBezTo>
                      <a:pt x="252118" y="1004908"/>
                      <a:pt x="252118" y="1004908"/>
                      <a:pt x="252118" y="697377"/>
                    </a:cubicBezTo>
                    <a:cubicBezTo>
                      <a:pt x="252118" y="697377"/>
                      <a:pt x="252118" y="697377"/>
                      <a:pt x="229624" y="697377"/>
                    </a:cubicBezTo>
                    <a:cubicBezTo>
                      <a:pt x="229624" y="697377"/>
                      <a:pt x="229624" y="697377"/>
                      <a:pt x="229624" y="1004908"/>
                    </a:cubicBezTo>
                    <a:cubicBezTo>
                      <a:pt x="229624" y="1027410"/>
                      <a:pt x="210879" y="1046162"/>
                      <a:pt x="188385" y="1046162"/>
                    </a:cubicBezTo>
                    <a:cubicBezTo>
                      <a:pt x="165892" y="1046162"/>
                      <a:pt x="150896" y="1027410"/>
                      <a:pt x="150896" y="1004908"/>
                    </a:cubicBezTo>
                    <a:cubicBezTo>
                      <a:pt x="150896" y="1004908"/>
                      <a:pt x="150896" y="1004908"/>
                      <a:pt x="150896" y="697377"/>
                    </a:cubicBezTo>
                    <a:cubicBezTo>
                      <a:pt x="150896" y="697377"/>
                      <a:pt x="150896" y="697377"/>
                      <a:pt x="45926" y="697377"/>
                    </a:cubicBezTo>
                    <a:cubicBezTo>
                      <a:pt x="45926" y="697377"/>
                      <a:pt x="45926" y="697377"/>
                      <a:pt x="147147" y="307337"/>
                    </a:cubicBezTo>
                    <a:cubicBezTo>
                      <a:pt x="147147" y="307337"/>
                      <a:pt x="147147" y="307337"/>
                      <a:pt x="139649" y="307337"/>
                    </a:cubicBezTo>
                    <a:cubicBezTo>
                      <a:pt x="139649" y="307337"/>
                      <a:pt x="135900" y="307337"/>
                      <a:pt x="135900" y="307337"/>
                    </a:cubicBezTo>
                    <a:cubicBezTo>
                      <a:pt x="135900" y="307337"/>
                      <a:pt x="135900" y="307337"/>
                      <a:pt x="68419" y="524859"/>
                    </a:cubicBezTo>
                    <a:cubicBezTo>
                      <a:pt x="60921" y="543611"/>
                      <a:pt x="42177" y="554862"/>
                      <a:pt x="23432" y="547362"/>
                    </a:cubicBezTo>
                    <a:cubicBezTo>
                      <a:pt x="4687" y="543611"/>
                      <a:pt x="-2811" y="524859"/>
                      <a:pt x="938" y="506107"/>
                    </a:cubicBezTo>
                    <a:cubicBezTo>
                      <a:pt x="938" y="506107"/>
                      <a:pt x="938" y="506107"/>
                      <a:pt x="87164" y="232330"/>
                    </a:cubicBezTo>
                    <a:cubicBezTo>
                      <a:pt x="87164" y="228579"/>
                      <a:pt x="87164" y="228579"/>
                      <a:pt x="87164" y="224829"/>
                    </a:cubicBezTo>
                    <a:cubicBezTo>
                      <a:pt x="90913" y="221079"/>
                      <a:pt x="90913" y="217328"/>
                      <a:pt x="94662" y="213578"/>
                    </a:cubicBezTo>
                    <a:cubicBezTo>
                      <a:pt x="102160" y="198576"/>
                      <a:pt x="120904" y="187325"/>
                      <a:pt x="139649" y="187325"/>
                    </a:cubicBezTo>
                    <a:close/>
                    <a:moveTo>
                      <a:pt x="234521" y="0"/>
                    </a:moveTo>
                    <a:cubicBezTo>
                      <a:pt x="277044" y="0"/>
                      <a:pt x="311515" y="35182"/>
                      <a:pt x="311515" y="78581"/>
                    </a:cubicBezTo>
                    <a:cubicBezTo>
                      <a:pt x="311515" y="121980"/>
                      <a:pt x="277044" y="157162"/>
                      <a:pt x="234521" y="157162"/>
                    </a:cubicBezTo>
                    <a:cubicBezTo>
                      <a:pt x="191998" y="157162"/>
                      <a:pt x="157527" y="121980"/>
                      <a:pt x="157527" y="78581"/>
                    </a:cubicBezTo>
                    <a:cubicBezTo>
                      <a:pt x="157527" y="35182"/>
                      <a:pt x="191998" y="0"/>
                      <a:pt x="234521" y="0"/>
                    </a:cubicBezTo>
                    <a:close/>
                  </a:path>
                </a:pathLst>
              </a:custGeom>
              <a:solidFill>
                <a:srgbClr val="FF9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51" name="任意多边形 112">
                <a:extLst>
                  <a:ext uri="{FF2B5EF4-FFF2-40B4-BE49-F238E27FC236}">
                    <a16:creationId xmlns:a16="http://schemas.microsoft.com/office/drawing/2014/main" id="{73158603-9C3F-4DCB-951D-D73D54B027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0177" y="762751"/>
                <a:ext cx="311611" cy="680005"/>
              </a:xfrm>
              <a:custGeom>
                <a:avLst/>
                <a:gdLst>
                  <a:gd name="T0" fmla="*/ 59002 w 479402"/>
                  <a:gd name="T1" fmla="*/ 79145 h 1046162"/>
                  <a:gd name="T2" fmla="*/ 141366 w 479402"/>
                  <a:gd name="T3" fmla="*/ 79145 h 1046162"/>
                  <a:gd name="T4" fmla="*/ 165125 w 479402"/>
                  <a:gd name="T5" fmla="*/ 101328 h 1046162"/>
                  <a:gd name="T6" fmla="*/ 201555 w 479402"/>
                  <a:gd name="T7" fmla="*/ 212246 h 1046162"/>
                  <a:gd name="T8" fmla="*/ 192051 w 479402"/>
                  <a:gd name="T9" fmla="*/ 231260 h 1046162"/>
                  <a:gd name="T10" fmla="*/ 174628 w 479402"/>
                  <a:gd name="T11" fmla="*/ 221753 h 1046162"/>
                  <a:gd name="T12" fmla="*/ 144534 w 479402"/>
                  <a:gd name="T13" fmla="*/ 129850 h 1046162"/>
                  <a:gd name="T14" fmla="*/ 141366 w 479402"/>
                  <a:gd name="T15" fmla="*/ 129850 h 1046162"/>
                  <a:gd name="T16" fmla="*/ 138198 w 479402"/>
                  <a:gd name="T17" fmla="*/ 129850 h 1046162"/>
                  <a:gd name="T18" fmla="*/ 184132 w 479402"/>
                  <a:gd name="T19" fmla="*/ 294642 h 1046162"/>
                  <a:gd name="T20" fmla="*/ 139782 w 479402"/>
                  <a:gd name="T21" fmla="*/ 294642 h 1046162"/>
                  <a:gd name="T22" fmla="*/ 139782 w 479402"/>
                  <a:gd name="T23" fmla="*/ 424573 h 1046162"/>
                  <a:gd name="T24" fmla="*/ 123943 w 479402"/>
                  <a:gd name="T25" fmla="*/ 442003 h 1046162"/>
                  <a:gd name="T26" fmla="*/ 106520 w 479402"/>
                  <a:gd name="T27" fmla="*/ 424573 h 1046162"/>
                  <a:gd name="T28" fmla="*/ 106520 w 479402"/>
                  <a:gd name="T29" fmla="*/ 294642 h 1046162"/>
                  <a:gd name="T30" fmla="*/ 97016 w 479402"/>
                  <a:gd name="T31" fmla="*/ 294642 h 1046162"/>
                  <a:gd name="T32" fmla="*/ 97016 w 479402"/>
                  <a:gd name="T33" fmla="*/ 424573 h 1046162"/>
                  <a:gd name="T34" fmla="*/ 79592 w 479402"/>
                  <a:gd name="T35" fmla="*/ 442003 h 1046162"/>
                  <a:gd name="T36" fmla="*/ 63753 w 479402"/>
                  <a:gd name="T37" fmla="*/ 424573 h 1046162"/>
                  <a:gd name="T38" fmla="*/ 63753 w 479402"/>
                  <a:gd name="T39" fmla="*/ 294642 h 1046162"/>
                  <a:gd name="T40" fmla="*/ 19404 w 479402"/>
                  <a:gd name="T41" fmla="*/ 294642 h 1046162"/>
                  <a:gd name="T42" fmla="*/ 62169 w 479402"/>
                  <a:gd name="T43" fmla="*/ 129850 h 1046162"/>
                  <a:gd name="T44" fmla="*/ 59002 w 479402"/>
                  <a:gd name="T45" fmla="*/ 129850 h 1046162"/>
                  <a:gd name="T46" fmla="*/ 57418 w 479402"/>
                  <a:gd name="T47" fmla="*/ 129850 h 1046162"/>
                  <a:gd name="T48" fmla="*/ 28907 w 479402"/>
                  <a:gd name="T49" fmla="*/ 221753 h 1046162"/>
                  <a:gd name="T50" fmla="*/ 9900 w 479402"/>
                  <a:gd name="T51" fmla="*/ 231260 h 1046162"/>
                  <a:gd name="T52" fmla="*/ 396 w 479402"/>
                  <a:gd name="T53" fmla="*/ 213830 h 1046162"/>
                  <a:gd name="T54" fmla="*/ 36827 w 479402"/>
                  <a:gd name="T55" fmla="*/ 98159 h 1046162"/>
                  <a:gd name="T56" fmla="*/ 36827 w 479402"/>
                  <a:gd name="T57" fmla="*/ 94990 h 1046162"/>
                  <a:gd name="T58" fmla="*/ 39994 w 479402"/>
                  <a:gd name="T59" fmla="*/ 90237 h 1046162"/>
                  <a:gd name="T60" fmla="*/ 59002 w 479402"/>
                  <a:gd name="T61" fmla="*/ 79145 h 1046162"/>
                  <a:gd name="T62" fmla="*/ 99085 w 479402"/>
                  <a:gd name="T63" fmla="*/ 0 h 1046162"/>
                  <a:gd name="T64" fmla="*/ 131615 w 479402"/>
                  <a:gd name="T65" fmla="*/ 33201 h 1046162"/>
                  <a:gd name="T66" fmla="*/ 99085 w 479402"/>
                  <a:gd name="T67" fmla="*/ 66401 h 1046162"/>
                  <a:gd name="T68" fmla="*/ 66555 w 479402"/>
                  <a:gd name="T69" fmla="*/ 33201 h 1046162"/>
                  <a:gd name="T70" fmla="*/ 99085 w 479402"/>
                  <a:gd name="T71" fmla="*/ 0 h 104616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79402"/>
                  <a:gd name="T109" fmla="*/ 0 h 1046162"/>
                  <a:gd name="T110" fmla="*/ 479402 w 479402"/>
                  <a:gd name="T111" fmla="*/ 1046162 h 104616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79402" h="1046162">
                    <a:moveTo>
                      <a:pt x="139649" y="187325"/>
                    </a:moveTo>
                    <a:cubicBezTo>
                      <a:pt x="139649" y="187325"/>
                      <a:pt x="139649" y="187325"/>
                      <a:pt x="334594" y="187325"/>
                    </a:cubicBezTo>
                    <a:cubicBezTo>
                      <a:pt x="364586" y="187325"/>
                      <a:pt x="387080" y="209827"/>
                      <a:pt x="390829" y="239830"/>
                    </a:cubicBezTo>
                    <a:cubicBezTo>
                      <a:pt x="390829" y="239830"/>
                      <a:pt x="390829" y="239830"/>
                      <a:pt x="477054" y="502357"/>
                    </a:cubicBezTo>
                    <a:cubicBezTo>
                      <a:pt x="484552" y="521109"/>
                      <a:pt x="473305" y="543611"/>
                      <a:pt x="454561" y="547362"/>
                    </a:cubicBezTo>
                    <a:cubicBezTo>
                      <a:pt x="439565" y="554862"/>
                      <a:pt x="417071" y="543611"/>
                      <a:pt x="413322" y="524859"/>
                    </a:cubicBezTo>
                    <a:cubicBezTo>
                      <a:pt x="413322" y="524859"/>
                      <a:pt x="413322" y="524859"/>
                      <a:pt x="342092" y="307337"/>
                    </a:cubicBezTo>
                    <a:cubicBezTo>
                      <a:pt x="338343" y="307337"/>
                      <a:pt x="334594" y="307337"/>
                      <a:pt x="334594" y="307337"/>
                    </a:cubicBezTo>
                    <a:cubicBezTo>
                      <a:pt x="334594" y="307337"/>
                      <a:pt x="334594" y="307337"/>
                      <a:pt x="327096" y="307337"/>
                    </a:cubicBezTo>
                    <a:cubicBezTo>
                      <a:pt x="327096" y="307337"/>
                      <a:pt x="327096" y="307337"/>
                      <a:pt x="435816" y="697377"/>
                    </a:cubicBezTo>
                    <a:cubicBezTo>
                      <a:pt x="435816" y="697377"/>
                      <a:pt x="435816" y="697377"/>
                      <a:pt x="330845" y="697377"/>
                    </a:cubicBezTo>
                    <a:cubicBezTo>
                      <a:pt x="330845" y="697377"/>
                      <a:pt x="330845" y="697377"/>
                      <a:pt x="330845" y="1004908"/>
                    </a:cubicBezTo>
                    <a:cubicBezTo>
                      <a:pt x="330845" y="1027410"/>
                      <a:pt x="312101" y="1046162"/>
                      <a:pt x="293356" y="1046162"/>
                    </a:cubicBezTo>
                    <a:cubicBezTo>
                      <a:pt x="270862" y="1046162"/>
                      <a:pt x="252118" y="1027410"/>
                      <a:pt x="252118" y="1004908"/>
                    </a:cubicBezTo>
                    <a:cubicBezTo>
                      <a:pt x="252118" y="1004908"/>
                      <a:pt x="252118" y="1004908"/>
                      <a:pt x="252118" y="697377"/>
                    </a:cubicBezTo>
                    <a:cubicBezTo>
                      <a:pt x="252118" y="697377"/>
                      <a:pt x="252118" y="697377"/>
                      <a:pt x="229624" y="697377"/>
                    </a:cubicBezTo>
                    <a:cubicBezTo>
                      <a:pt x="229624" y="697377"/>
                      <a:pt x="229624" y="697377"/>
                      <a:pt x="229624" y="1004908"/>
                    </a:cubicBezTo>
                    <a:cubicBezTo>
                      <a:pt x="229624" y="1027410"/>
                      <a:pt x="210879" y="1046162"/>
                      <a:pt x="188385" y="1046162"/>
                    </a:cubicBezTo>
                    <a:cubicBezTo>
                      <a:pt x="165892" y="1046162"/>
                      <a:pt x="150896" y="1027410"/>
                      <a:pt x="150896" y="1004908"/>
                    </a:cubicBezTo>
                    <a:cubicBezTo>
                      <a:pt x="150896" y="1004908"/>
                      <a:pt x="150896" y="1004908"/>
                      <a:pt x="150896" y="697377"/>
                    </a:cubicBezTo>
                    <a:cubicBezTo>
                      <a:pt x="150896" y="697377"/>
                      <a:pt x="150896" y="697377"/>
                      <a:pt x="45926" y="697377"/>
                    </a:cubicBezTo>
                    <a:cubicBezTo>
                      <a:pt x="45926" y="697377"/>
                      <a:pt x="45926" y="697377"/>
                      <a:pt x="147147" y="307337"/>
                    </a:cubicBezTo>
                    <a:cubicBezTo>
                      <a:pt x="147147" y="307337"/>
                      <a:pt x="147147" y="307337"/>
                      <a:pt x="139649" y="307337"/>
                    </a:cubicBezTo>
                    <a:cubicBezTo>
                      <a:pt x="139649" y="307337"/>
                      <a:pt x="135900" y="307337"/>
                      <a:pt x="135900" y="307337"/>
                    </a:cubicBezTo>
                    <a:cubicBezTo>
                      <a:pt x="135900" y="307337"/>
                      <a:pt x="135900" y="307337"/>
                      <a:pt x="68419" y="524859"/>
                    </a:cubicBezTo>
                    <a:cubicBezTo>
                      <a:pt x="60921" y="543611"/>
                      <a:pt x="42177" y="554862"/>
                      <a:pt x="23432" y="547362"/>
                    </a:cubicBezTo>
                    <a:cubicBezTo>
                      <a:pt x="4687" y="543611"/>
                      <a:pt x="-2811" y="524859"/>
                      <a:pt x="938" y="506107"/>
                    </a:cubicBezTo>
                    <a:cubicBezTo>
                      <a:pt x="938" y="506107"/>
                      <a:pt x="938" y="506107"/>
                      <a:pt x="87164" y="232330"/>
                    </a:cubicBezTo>
                    <a:cubicBezTo>
                      <a:pt x="87164" y="228579"/>
                      <a:pt x="87164" y="228579"/>
                      <a:pt x="87164" y="224829"/>
                    </a:cubicBezTo>
                    <a:cubicBezTo>
                      <a:pt x="90913" y="221079"/>
                      <a:pt x="90913" y="217328"/>
                      <a:pt x="94662" y="213578"/>
                    </a:cubicBezTo>
                    <a:cubicBezTo>
                      <a:pt x="102160" y="198576"/>
                      <a:pt x="120904" y="187325"/>
                      <a:pt x="139649" y="187325"/>
                    </a:cubicBezTo>
                    <a:close/>
                    <a:moveTo>
                      <a:pt x="234521" y="0"/>
                    </a:moveTo>
                    <a:cubicBezTo>
                      <a:pt x="277044" y="0"/>
                      <a:pt x="311515" y="35182"/>
                      <a:pt x="311515" y="78581"/>
                    </a:cubicBezTo>
                    <a:cubicBezTo>
                      <a:pt x="311515" y="121980"/>
                      <a:pt x="277044" y="157162"/>
                      <a:pt x="234521" y="157162"/>
                    </a:cubicBezTo>
                    <a:cubicBezTo>
                      <a:pt x="191998" y="157162"/>
                      <a:pt x="157527" y="121980"/>
                      <a:pt x="157527" y="78581"/>
                    </a:cubicBezTo>
                    <a:cubicBezTo>
                      <a:pt x="157527" y="35182"/>
                      <a:pt x="191998" y="0"/>
                      <a:pt x="234521" y="0"/>
                    </a:cubicBezTo>
                    <a:close/>
                  </a:path>
                </a:pathLst>
              </a:custGeom>
              <a:solidFill>
                <a:srgbClr val="FF9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52" name="任意多边形 113">
                <a:extLst>
                  <a:ext uri="{FF2B5EF4-FFF2-40B4-BE49-F238E27FC236}">
                    <a16:creationId xmlns:a16="http://schemas.microsoft.com/office/drawing/2014/main" id="{3EC87337-4846-4F52-8C2C-CD83615FA6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076" y="0"/>
                <a:ext cx="266224" cy="680005"/>
              </a:xfrm>
              <a:custGeom>
                <a:avLst/>
                <a:gdLst>
                  <a:gd name="T0" fmla="*/ 44452 w 409575"/>
                  <a:gd name="T1" fmla="*/ 76462 h 1046162"/>
                  <a:gd name="T2" fmla="*/ 131769 w 409575"/>
                  <a:gd name="T3" fmla="*/ 76462 h 1046162"/>
                  <a:gd name="T4" fmla="*/ 173046 w 409575"/>
                  <a:gd name="T5" fmla="*/ 111275 h 1046162"/>
                  <a:gd name="T6" fmla="*/ 173046 w 409575"/>
                  <a:gd name="T7" fmla="*/ 114440 h 1046162"/>
                  <a:gd name="T8" fmla="*/ 173046 w 409575"/>
                  <a:gd name="T9" fmla="*/ 119188 h 1046162"/>
                  <a:gd name="T10" fmla="*/ 173046 w 409575"/>
                  <a:gd name="T11" fmla="*/ 241035 h 1046162"/>
                  <a:gd name="T12" fmla="*/ 158757 w 409575"/>
                  <a:gd name="T13" fmla="*/ 255276 h 1046162"/>
                  <a:gd name="T14" fmla="*/ 142882 w 409575"/>
                  <a:gd name="T15" fmla="*/ 241035 h 1046162"/>
                  <a:gd name="T16" fmla="*/ 142882 w 409575"/>
                  <a:gd name="T17" fmla="*/ 136594 h 1046162"/>
                  <a:gd name="T18" fmla="*/ 131769 w 409575"/>
                  <a:gd name="T19" fmla="*/ 136594 h 1046162"/>
                  <a:gd name="T20" fmla="*/ 131769 w 409575"/>
                  <a:gd name="T21" fmla="*/ 236287 h 1046162"/>
                  <a:gd name="T22" fmla="*/ 131769 w 409575"/>
                  <a:gd name="T23" fmla="*/ 421432 h 1046162"/>
                  <a:gd name="T24" fmla="*/ 111131 w 409575"/>
                  <a:gd name="T25" fmla="*/ 442003 h 1046162"/>
                  <a:gd name="T26" fmla="*/ 92079 w 409575"/>
                  <a:gd name="T27" fmla="*/ 421432 h 1046162"/>
                  <a:gd name="T28" fmla="*/ 92079 w 409575"/>
                  <a:gd name="T29" fmla="*/ 261606 h 1046162"/>
                  <a:gd name="T30" fmla="*/ 80967 w 409575"/>
                  <a:gd name="T31" fmla="*/ 261606 h 1046162"/>
                  <a:gd name="T32" fmla="*/ 80967 w 409575"/>
                  <a:gd name="T33" fmla="*/ 421432 h 1046162"/>
                  <a:gd name="T34" fmla="*/ 61915 w 409575"/>
                  <a:gd name="T35" fmla="*/ 442003 h 1046162"/>
                  <a:gd name="T36" fmla="*/ 41277 w 409575"/>
                  <a:gd name="T37" fmla="*/ 421432 h 1046162"/>
                  <a:gd name="T38" fmla="*/ 41277 w 409575"/>
                  <a:gd name="T39" fmla="*/ 241035 h 1046162"/>
                  <a:gd name="T40" fmla="*/ 41277 w 409575"/>
                  <a:gd name="T41" fmla="*/ 236287 h 1046162"/>
                  <a:gd name="T42" fmla="*/ 41277 w 409575"/>
                  <a:gd name="T43" fmla="*/ 136594 h 1046162"/>
                  <a:gd name="T44" fmla="*/ 28576 w 409575"/>
                  <a:gd name="T45" fmla="*/ 136594 h 1046162"/>
                  <a:gd name="T46" fmla="*/ 28576 w 409575"/>
                  <a:gd name="T47" fmla="*/ 241035 h 1046162"/>
                  <a:gd name="T48" fmla="*/ 14288 w 409575"/>
                  <a:gd name="T49" fmla="*/ 255276 h 1046162"/>
                  <a:gd name="T50" fmla="*/ 0 w 409575"/>
                  <a:gd name="T51" fmla="*/ 241035 h 1046162"/>
                  <a:gd name="T52" fmla="*/ 0 w 409575"/>
                  <a:gd name="T53" fmla="*/ 119188 h 1046162"/>
                  <a:gd name="T54" fmla="*/ 0 w 409575"/>
                  <a:gd name="T55" fmla="*/ 114440 h 1046162"/>
                  <a:gd name="T56" fmla="*/ 0 w 409575"/>
                  <a:gd name="T57" fmla="*/ 112858 h 1046162"/>
                  <a:gd name="T58" fmla="*/ 44452 w 409575"/>
                  <a:gd name="T59" fmla="*/ 76462 h 1046162"/>
                  <a:gd name="T60" fmla="*/ 87194 w 409575"/>
                  <a:gd name="T61" fmla="*/ 0 h 1046162"/>
                  <a:gd name="T62" fmla="*/ 122071 w 409575"/>
                  <a:gd name="T63" fmla="*/ 34877 h 1046162"/>
                  <a:gd name="T64" fmla="*/ 87194 w 409575"/>
                  <a:gd name="T65" fmla="*/ 69755 h 1046162"/>
                  <a:gd name="T66" fmla="*/ 52316 w 409575"/>
                  <a:gd name="T67" fmla="*/ 34877 h 1046162"/>
                  <a:gd name="T68" fmla="*/ 87194 w 409575"/>
                  <a:gd name="T69" fmla="*/ 0 h 104616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09575"/>
                  <a:gd name="T106" fmla="*/ 0 h 1046162"/>
                  <a:gd name="T107" fmla="*/ 409575 w 409575"/>
                  <a:gd name="T108" fmla="*/ 1046162 h 104616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09575" h="1046162">
                    <a:moveTo>
                      <a:pt x="105212" y="180975"/>
                    </a:moveTo>
                    <a:cubicBezTo>
                      <a:pt x="105212" y="180975"/>
                      <a:pt x="105212" y="180975"/>
                      <a:pt x="311878" y="180975"/>
                    </a:cubicBezTo>
                    <a:cubicBezTo>
                      <a:pt x="375757" y="180975"/>
                      <a:pt x="409575" y="237156"/>
                      <a:pt x="409575" y="263374"/>
                    </a:cubicBezTo>
                    <a:cubicBezTo>
                      <a:pt x="409575" y="263374"/>
                      <a:pt x="409575" y="263374"/>
                      <a:pt x="409575" y="270865"/>
                    </a:cubicBezTo>
                    <a:cubicBezTo>
                      <a:pt x="409575" y="270865"/>
                      <a:pt x="409575" y="270865"/>
                      <a:pt x="409575" y="282101"/>
                    </a:cubicBezTo>
                    <a:cubicBezTo>
                      <a:pt x="409575" y="282101"/>
                      <a:pt x="409575" y="282101"/>
                      <a:pt x="409575" y="570497"/>
                    </a:cubicBezTo>
                    <a:cubicBezTo>
                      <a:pt x="409575" y="589224"/>
                      <a:pt x="394545" y="604205"/>
                      <a:pt x="375757" y="604205"/>
                    </a:cubicBezTo>
                    <a:cubicBezTo>
                      <a:pt x="353212" y="604205"/>
                      <a:pt x="338181" y="589224"/>
                      <a:pt x="338181" y="570497"/>
                    </a:cubicBezTo>
                    <a:cubicBezTo>
                      <a:pt x="338181" y="570497"/>
                      <a:pt x="338181" y="570497"/>
                      <a:pt x="338181" y="323300"/>
                    </a:cubicBezTo>
                    <a:cubicBezTo>
                      <a:pt x="338181" y="323300"/>
                      <a:pt x="338181" y="323300"/>
                      <a:pt x="311878" y="323300"/>
                    </a:cubicBezTo>
                    <a:cubicBezTo>
                      <a:pt x="311878" y="323300"/>
                      <a:pt x="311878" y="323300"/>
                      <a:pt x="311878" y="559260"/>
                    </a:cubicBezTo>
                    <a:cubicBezTo>
                      <a:pt x="311878" y="559260"/>
                      <a:pt x="311878" y="559260"/>
                      <a:pt x="311878" y="997472"/>
                    </a:cubicBezTo>
                    <a:cubicBezTo>
                      <a:pt x="311878" y="1023690"/>
                      <a:pt x="289333" y="1046162"/>
                      <a:pt x="263030" y="1046162"/>
                    </a:cubicBezTo>
                    <a:cubicBezTo>
                      <a:pt x="236727" y="1046162"/>
                      <a:pt x="217939" y="1023690"/>
                      <a:pt x="217939" y="997472"/>
                    </a:cubicBezTo>
                    <a:cubicBezTo>
                      <a:pt x="217939" y="997472"/>
                      <a:pt x="217939" y="997472"/>
                      <a:pt x="217939" y="619187"/>
                    </a:cubicBezTo>
                    <a:cubicBezTo>
                      <a:pt x="217939" y="619187"/>
                      <a:pt x="217939" y="619187"/>
                      <a:pt x="191636" y="619187"/>
                    </a:cubicBezTo>
                    <a:cubicBezTo>
                      <a:pt x="191636" y="619187"/>
                      <a:pt x="191636" y="619187"/>
                      <a:pt x="191636" y="997472"/>
                    </a:cubicBezTo>
                    <a:cubicBezTo>
                      <a:pt x="191636" y="1023690"/>
                      <a:pt x="172848" y="1046162"/>
                      <a:pt x="146545" y="1046162"/>
                    </a:cubicBezTo>
                    <a:cubicBezTo>
                      <a:pt x="120242" y="1046162"/>
                      <a:pt x="97697" y="1023690"/>
                      <a:pt x="97697" y="997472"/>
                    </a:cubicBezTo>
                    <a:cubicBezTo>
                      <a:pt x="97697" y="997472"/>
                      <a:pt x="97697" y="997472"/>
                      <a:pt x="97697" y="570497"/>
                    </a:cubicBezTo>
                    <a:cubicBezTo>
                      <a:pt x="97697" y="566751"/>
                      <a:pt x="97697" y="563006"/>
                      <a:pt x="97697" y="559260"/>
                    </a:cubicBezTo>
                    <a:cubicBezTo>
                      <a:pt x="97697" y="559260"/>
                      <a:pt x="97697" y="559260"/>
                      <a:pt x="97697" y="323300"/>
                    </a:cubicBezTo>
                    <a:cubicBezTo>
                      <a:pt x="97697" y="323300"/>
                      <a:pt x="97697" y="323300"/>
                      <a:pt x="67636" y="323300"/>
                    </a:cubicBezTo>
                    <a:cubicBezTo>
                      <a:pt x="67636" y="323300"/>
                      <a:pt x="67636" y="323300"/>
                      <a:pt x="67636" y="570497"/>
                    </a:cubicBezTo>
                    <a:cubicBezTo>
                      <a:pt x="67636" y="589224"/>
                      <a:pt x="52606" y="604205"/>
                      <a:pt x="33818" y="604205"/>
                    </a:cubicBezTo>
                    <a:cubicBezTo>
                      <a:pt x="15030" y="604205"/>
                      <a:pt x="0" y="589224"/>
                      <a:pt x="0" y="570497"/>
                    </a:cubicBezTo>
                    <a:cubicBezTo>
                      <a:pt x="0" y="570497"/>
                      <a:pt x="0" y="570497"/>
                      <a:pt x="0" y="282101"/>
                    </a:cubicBezTo>
                    <a:cubicBezTo>
                      <a:pt x="0" y="282101"/>
                      <a:pt x="0" y="282101"/>
                      <a:pt x="0" y="270865"/>
                    </a:cubicBezTo>
                    <a:cubicBezTo>
                      <a:pt x="0" y="270865"/>
                      <a:pt x="0" y="270865"/>
                      <a:pt x="0" y="267119"/>
                    </a:cubicBezTo>
                    <a:cubicBezTo>
                      <a:pt x="0" y="244647"/>
                      <a:pt x="30060" y="184721"/>
                      <a:pt x="105212" y="180975"/>
                    </a:cubicBezTo>
                    <a:close/>
                    <a:moveTo>
                      <a:pt x="206375" y="0"/>
                    </a:moveTo>
                    <a:cubicBezTo>
                      <a:pt x="251966" y="0"/>
                      <a:pt x="288925" y="36959"/>
                      <a:pt x="288925" y="82550"/>
                    </a:cubicBezTo>
                    <a:cubicBezTo>
                      <a:pt x="288925" y="128141"/>
                      <a:pt x="251966" y="165100"/>
                      <a:pt x="206375" y="165100"/>
                    </a:cubicBezTo>
                    <a:cubicBezTo>
                      <a:pt x="160784" y="165100"/>
                      <a:pt x="123825" y="128141"/>
                      <a:pt x="123825" y="82550"/>
                    </a:cubicBezTo>
                    <a:cubicBezTo>
                      <a:pt x="123825" y="36959"/>
                      <a:pt x="160784" y="0"/>
                      <a:pt x="206375" y="0"/>
                    </a:cubicBezTo>
                    <a:close/>
                  </a:path>
                </a:pathLst>
              </a:custGeom>
              <a:solidFill>
                <a:srgbClr val="8BAB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53" name="任意多边形 114">
                <a:extLst>
                  <a:ext uri="{FF2B5EF4-FFF2-40B4-BE49-F238E27FC236}">
                    <a16:creationId xmlns:a16="http://schemas.microsoft.com/office/drawing/2014/main" id="{B7124259-29EA-4AE2-B548-0E2E70EBC9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5640" y="762750"/>
                <a:ext cx="311611" cy="680005"/>
              </a:xfrm>
              <a:custGeom>
                <a:avLst/>
                <a:gdLst>
                  <a:gd name="T0" fmla="*/ 59002 w 479402"/>
                  <a:gd name="T1" fmla="*/ 79145 h 1046162"/>
                  <a:gd name="T2" fmla="*/ 141366 w 479402"/>
                  <a:gd name="T3" fmla="*/ 79145 h 1046162"/>
                  <a:gd name="T4" fmla="*/ 165125 w 479402"/>
                  <a:gd name="T5" fmla="*/ 101328 h 1046162"/>
                  <a:gd name="T6" fmla="*/ 201555 w 479402"/>
                  <a:gd name="T7" fmla="*/ 212246 h 1046162"/>
                  <a:gd name="T8" fmla="*/ 192051 w 479402"/>
                  <a:gd name="T9" fmla="*/ 231260 h 1046162"/>
                  <a:gd name="T10" fmla="*/ 174628 w 479402"/>
                  <a:gd name="T11" fmla="*/ 221753 h 1046162"/>
                  <a:gd name="T12" fmla="*/ 144534 w 479402"/>
                  <a:gd name="T13" fmla="*/ 129850 h 1046162"/>
                  <a:gd name="T14" fmla="*/ 141366 w 479402"/>
                  <a:gd name="T15" fmla="*/ 129850 h 1046162"/>
                  <a:gd name="T16" fmla="*/ 138198 w 479402"/>
                  <a:gd name="T17" fmla="*/ 129850 h 1046162"/>
                  <a:gd name="T18" fmla="*/ 184132 w 479402"/>
                  <a:gd name="T19" fmla="*/ 294642 h 1046162"/>
                  <a:gd name="T20" fmla="*/ 139782 w 479402"/>
                  <a:gd name="T21" fmla="*/ 294642 h 1046162"/>
                  <a:gd name="T22" fmla="*/ 139782 w 479402"/>
                  <a:gd name="T23" fmla="*/ 424573 h 1046162"/>
                  <a:gd name="T24" fmla="*/ 123943 w 479402"/>
                  <a:gd name="T25" fmla="*/ 442003 h 1046162"/>
                  <a:gd name="T26" fmla="*/ 106520 w 479402"/>
                  <a:gd name="T27" fmla="*/ 424573 h 1046162"/>
                  <a:gd name="T28" fmla="*/ 106520 w 479402"/>
                  <a:gd name="T29" fmla="*/ 294642 h 1046162"/>
                  <a:gd name="T30" fmla="*/ 97016 w 479402"/>
                  <a:gd name="T31" fmla="*/ 294642 h 1046162"/>
                  <a:gd name="T32" fmla="*/ 97016 w 479402"/>
                  <a:gd name="T33" fmla="*/ 424573 h 1046162"/>
                  <a:gd name="T34" fmla="*/ 79592 w 479402"/>
                  <a:gd name="T35" fmla="*/ 442003 h 1046162"/>
                  <a:gd name="T36" fmla="*/ 63753 w 479402"/>
                  <a:gd name="T37" fmla="*/ 424573 h 1046162"/>
                  <a:gd name="T38" fmla="*/ 63753 w 479402"/>
                  <a:gd name="T39" fmla="*/ 294642 h 1046162"/>
                  <a:gd name="T40" fmla="*/ 19404 w 479402"/>
                  <a:gd name="T41" fmla="*/ 294642 h 1046162"/>
                  <a:gd name="T42" fmla="*/ 62169 w 479402"/>
                  <a:gd name="T43" fmla="*/ 129850 h 1046162"/>
                  <a:gd name="T44" fmla="*/ 59002 w 479402"/>
                  <a:gd name="T45" fmla="*/ 129850 h 1046162"/>
                  <a:gd name="T46" fmla="*/ 57418 w 479402"/>
                  <a:gd name="T47" fmla="*/ 129850 h 1046162"/>
                  <a:gd name="T48" fmla="*/ 28907 w 479402"/>
                  <a:gd name="T49" fmla="*/ 221753 h 1046162"/>
                  <a:gd name="T50" fmla="*/ 9900 w 479402"/>
                  <a:gd name="T51" fmla="*/ 231260 h 1046162"/>
                  <a:gd name="T52" fmla="*/ 396 w 479402"/>
                  <a:gd name="T53" fmla="*/ 213830 h 1046162"/>
                  <a:gd name="T54" fmla="*/ 36827 w 479402"/>
                  <a:gd name="T55" fmla="*/ 98159 h 1046162"/>
                  <a:gd name="T56" fmla="*/ 36827 w 479402"/>
                  <a:gd name="T57" fmla="*/ 94990 h 1046162"/>
                  <a:gd name="T58" fmla="*/ 39994 w 479402"/>
                  <a:gd name="T59" fmla="*/ 90237 h 1046162"/>
                  <a:gd name="T60" fmla="*/ 59002 w 479402"/>
                  <a:gd name="T61" fmla="*/ 79145 h 1046162"/>
                  <a:gd name="T62" fmla="*/ 99085 w 479402"/>
                  <a:gd name="T63" fmla="*/ 0 h 1046162"/>
                  <a:gd name="T64" fmla="*/ 131615 w 479402"/>
                  <a:gd name="T65" fmla="*/ 33201 h 1046162"/>
                  <a:gd name="T66" fmla="*/ 99085 w 479402"/>
                  <a:gd name="T67" fmla="*/ 66401 h 1046162"/>
                  <a:gd name="T68" fmla="*/ 66555 w 479402"/>
                  <a:gd name="T69" fmla="*/ 33201 h 1046162"/>
                  <a:gd name="T70" fmla="*/ 99085 w 479402"/>
                  <a:gd name="T71" fmla="*/ 0 h 104616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79402"/>
                  <a:gd name="T109" fmla="*/ 0 h 1046162"/>
                  <a:gd name="T110" fmla="*/ 479402 w 479402"/>
                  <a:gd name="T111" fmla="*/ 1046162 h 104616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79402" h="1046162">
                    <a:moveTo>
                      <a:pt x="139649" y="187325"/>
                    </a:moveTo>
                    <a:cubicBezTo>
                      <a:pt x="139649" y="187325"/>
                      <a:pt x="139649" y="187325"/>
                      <a:pt x="334594" y="187325"/>
                    </a:cubicBezTo>
                    <a:cubicBezTo>
                      <a:pt x="364586" y="187325"/>
                      <a:pt x="387080" y="209827"/>
                      <a:pt x="390829" y="239830"/>
                    </a:cubicBezTo>
                    <a:cubicBezTo>
                      <a:pt x="390829" y="239830"/>
                      <a:pt x="390829" y="239830"/>
                      <a:pt x="477054" y="502357"/>
                    </a:cubicBezTo>
                    <a:cubicBezTo>
                      <a:pt x="484552" y="521109"/>
                      <a:pt x="473305" y="543611"/>
                      <a:pt x="454561" y="547362"/>
                    </a:cubicBezTo>
                    <a:cubicBezTo>
                      <a:pt x="439565" y="554862"/>
                      <a:pt x="417071" y="543611"/>
                      <a:pt x="413322" y="524859"/>
                    </a:cubicBezTo>
                    <a:cubicBezTo>
                      <a:pt x="413322" y="524859"/>
                      <a:pt x="413322" y="524859"/>
                      <a:pt x="342092" y="307337"/>
                    </a:cubicBezTo>
                    <a:cubicBezTo>
                      <a:pt x="338343" y="307337"/>
                      <a:pt x="334594" y="307337"/>
                      <a:pt x="334594" y="307337"/>
                    </a:cubicBezTo>
                    <a:cubicBezTo>
                      <a:pt x="334594" y="307337"/>
                      <a:pt x="334594" y="307337"/>
                      <a:pt x="327096" y="307337"/>
                    </a:cubicBezTo>
                    <a:cubicBezTo>
                      <a:pt x="327096" y="307337"/>
                      <a:pt x="327096" y="307337"/>
                      <a:pt x="435816" y="697377"/>
                    </a:cubicBezTo>
                    <a:cubicBezTo>
                      <a:pt x="435816" y="697377"/>
                      <a:pt x="435816" y="697377"/>
                      <a:pt x="330845" y="697377"/>
                    </a:cubicBezTo>
                    <a:cubicBezTo>
                      <a:pt x="330845" y="697377"/>
                      <a:pt x="330845" y="697377"/>
                      <a:pt x="330845" y="1004908"/>
                    </a:cubicBezTo>
                    <a:cubicBezTo>
                      <a:pt x="330845" y="1027410"/>
                      <a:pt x="312101" y="1046162"/>
                      <a:pt x="293356" y="1046162"/>
                    </a:cubicBezTo>
                    <a:cubicBezTo>
                      <a:pt x="270862" y="1046162"/>
                      <a:pt x="252118" y="1027410"/>
                      <a:pt x="252118" y="1004908"/>
                    </a:cubicBezTo>
                    <a:cubicBezTo>
                      <a:pt x="252118" y="1004908"/>
                      <a:pt x="252118" y="1004908"/>
                      <a:pt x="252118" y="697377"/>
                    </a:cubicBezTo>
                    <a:cubicBezTo>
                      <a:pt x="252118" y="697377"/>
                      <a:pt x="252118" y="697377"/>
                      <a:pt x="229624" y="697377"/>
                    </a:cubicBezTo>
                    <a:cubicBezTo>
                      <a:pt x="229624" y="697377"/>
                      <a:pt x="229624" y="697377"/>
                      <a:pt x="229624" y="1004908"/>
                    </a:cubicBezTo>
                    <a:cubicBezTo>
                      <a:pt x="229624" y="1027410"/>
                      <a:pt x="210879" y="1046162"/>
                      <a:pt x="188385" y="1046162"/>
                    </a:cubicBezTo>
                    <a:cubicBezTo>
                      <a:pt x="165892" y="1046162"/>
                      <a:pt x="150896" y="1027410"/>
                      <a:pt x="150896" y="1004908"/>
                    </a:cubicBezTo>
                    <a:cubicBezTo>
                      <a:pt x="150896" y="1004908"/>
                      <a:pt x="150896" y="1004908"/>
                      <a:pt x="150896" y="697377"/>
                    </a:cubicBezTo>
                    <a:cubicBezTo>
                      <a:pt x="150896" y="697377"/>
                      <a:pt x="150896" y="697377"/>
                      <a:pt x="45926" y="697377"/>
                    </a:cubicBezTo>
                    <a:cubicBezTo>
                      <a:pt x="45926" y="697377"/>
                      <a:pt x="45926" y="697377"/>
                      <a:pt x="147147" y="307337"/>
                    </a:cubicBezTo>
                    <a:cubicBezTo>
                      <a:pt x="147147" y="307337"/>
                      <a:pt x="147147" y="307337"/>
                      <a:pt x="139649" y="307337"/>
                    </a:cubicBezTo>
                    <a:cubicBezTo>
                      <a:pt x="139649" y="307337"/>
                      <a:pt x="135900" y="307337"/>
                      <a:pt x="135900" y="307337"/>
                    </a:cubicBezTo>
                    <a:cubicBezTo>
                      <a:pt x="135900" y="307337"/>
                      <a:pt x="135900" y="307337"/>
                      <a:pt x="68419" y="524859"/>
                    </a:cubicBezTo>
                    <a:cubicBezTo>
                      <a:pt x="60921" y="543611"/>
                      <a:pt x="42177" y="554862"/>
                      <a:pt x="23432" y="547362"/>
                    </a:cubicBezTo>
                    <a:cubicBezTo>
                      <a:pt x="4687" y="543611"/>
                      <a:pt x="-2811" y="524859"/>
                      <a:pt x="938" y="506107"/>
                    </a:cubicBezTo>
                    <a:cubicBezTo>
                      <a:pt x="938" y="506107"/>
                      <a:pt x="938" y="506107"/>
                      <a:pt x="87164" y="232330"/>
                    </a:cubicBezTo>
                    <a:cubicBezTo>
                      <a:pt x="87164" y="228579"/>
                      <a:pt x="87164" y="228579"/>
                      <a:pt x="87164" y="224829"/>
                    </a:cubicBezTo>
                    <a:cubicBezTo>
                      <a:pt x="90913" y="221079"/>
                      <a:pt x="90913" y="217328"/>
                      <a:pt x="94662" y="213578"/>
                    </a:cubicBezTo>
                    <a:cubicBezTo>
                      <a:pt x="102160" y="198576"/>
                      <a:pt x="120904" y="187325"/>
                      <a:pt x="139649" y="187325"/>
                    </a:cubicBezTo>
                    <a:close/>
                    <a:moveTo>
                      <a:pt x="234521" y="0"/>
                    </a:moveTo>
                    <a:cubicBezTo>
                      <a:pt x="277044" y="0"/>
                      <a:pt x="311515" y="35182"/>
                      <a:pt x="311515" y="78581"/>
                    </a:cubicBezTo>
                    <a:cubicBezTo>
                      <a:pt x="311515" y="121980"/>
                      <a:pt x="277044" y="157162"/>
                      <a:pt x="234521" y="157162"/>
                    </a:cubicBezTo>
                    <a:cubicBezTo>
                      <a:pt x="191998" y="157162"/>
                      <a:pt x="157527" y="121980"/>
                      <a:pt x="157527" y="78581"/>
                    </a:cubicBezTo>
                    <a:cubicBezTo>
                      <a:pt x="157527" y="35182"/>
                      <a:pt x="191998" y="0"/>
                      <a:pt x="234521" y="0"/>
                    </a:cubicBezTo>
                    <a:close/>
                  </a:path>
                </a:pathLst>
              </a:custGeom>
              <a:solidFill>
                <a:srgbClr val="FF9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54" name="任意多边形 115">
                <a:extLst>
                  <a:ext uri="{FF2B5EF4-FFF2-40B4-BE49-F238E27FC236}">
                    <a16:creationId xmlns:a16="http://schemas.microsoft.com/office/drawing/2014/main" id="{64E35507-3398-4843-927D-54F392F6F4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6962" y="762749"/>
                <a:ext cx="311611" cy="680005"/>
              </a:xfrm>
              <a:custGeom>
                <a:avLst/>
                <a:gdLst>
                  <a:gd name="T0" fmla="*/ 59002 w 479402"/>
                  <a:gd name="T1" fmla="*/ 79145 h 1046162"/>
                  <a:gd name="T2" fmla="*/ 141366 w 479402"/>
                  <a:gd name="T3" fmla="*/ 79145 h 1046162"/>
                  <a:gd name="T4" fmla="*/ 165125 w 479402"/>
                  <a:gd name="T5" fmla="*/ 101328 h 1046162"/>
                  <a:gd name="T6" fmla="*/ 201555 w 479402"/>
                  <a:gd name="T7" fmla="*/ 212246 h 1046162"/>
                  <a:gd name="T8" fmla="*/ 192051 w 479402"/>
                  <a:gd name="T9" fmla="*/ 231260 h 1046162"/>
                  <a:gd name="T10" fmla="*/ 174628 w 479402"/>
                  <a:gd name="T11" fmla="*/ 221753 h 1046162"/>
                  <a:gd name="T12" fmla="*/ 144534 w 479402"/>
                  <a:gd name="T13" fmla="*/ 129850 h 1046162"/>
                  <a:gd name="T14" fmla="*/ 141366 w 479402"/>
                  <a:gd name="T15" fmla="*/ 129850 h 1046162"/>
                  <a:gd name="T16" fmla="*/ 138198 w 479402"/>
                  <a:gd name="T17" fmla="*/ 129850 h 1046162"/>
                  <a:gd name="T18" fmla="*/ 184132 w 479402"/>
                  <a:gd name="T19" fmla="*/ 294642 h 1046162"/>
                  <a:gd name="T20" fmla="*/ 139782 w 479402"/>
                  <a:gd name="T21" fmla="*/ 294642 h 1046162"/>
                  <a:gd name="T22" fmla="*/ 139782 w 479402"/>
                  <a:gd name="T23" fmla="*/ 424573 h 1046162"/>
                  <a:gd name="T24" fmla="*/ 123943 w 479402"/>
                  <a:gd name="T25" fmla="*/ 442003 h 1046162"/>
                  <a:gd name="T26" fmla="*/ 106520 w 479402"/>
                  <a:gd name="T27" fmla="*/ 424573 h 1046162"/>
                  <a:gd name="T28" fmla="*/ 106520 w 479402"/>
                  <a:gd name="T29" fmla="*/ 294642 h 1046162"/>
                  <a:gd name="T30" fmla="*/ 97016 w 479402"/>
                  <a:gd name="T31" fmla="*/ 294642 h 1046162"/>
                  <a:gd name="T32" fmla="*/ 97016 w 479402"/>
                  <a:gd name="T33" fmla="*/ 424573 h 1046162"/>
                  <a:gd name="T34" fmla="*/ 79592 w 479402"/>
                  <a:gd name="T35" fmla="*/ 442003 h 1046162"/>
                  <a:gd name="T36" fmla="*/ 63753 w 479402"/>
                  <a:gd name="T37" fmla="*/ 424573 h 1046162"/>
                  <a:gd name="T38" fmla="*/ 63753 w 479402"/>
                  <a:gd name="T39" fmla="*/ 294642 h 1046162"/>
                  <a:gd name="T40" fmla="*/ 19404 w 479402"/>
                  <a:gd name="T41" fmla="*/ 294642 h 1046162"/>
                  <a:gd name="T42" fmla="*/ 62169 w 479402"/>
                  <a:gd name="T43" fmla="*/ 129850 h 1046162"/>
                  <a:gd name="T44" fmla="*/ 59002 w 479402"/>
                  <a:gd name="T45" fmla="*/ 129850 h 1046162"/>
                  <a:gd name="T46" fmla="*/ 57418 w 479402"/>
                  <a:gd name="T47" fmla="*/ 129850 h 1046162"/>
                  <a:gd name="T48" fmla="*/ 28907 w 479402"/>
                  <a:gd name="T49" fmla="*/ 221753 h 1046162"/>
                  <a:gd name="T50" fmla="*/ 9900 w 479402"/>
                  <a:gd name="T51" fmla="*/ 231260 h 1046162"/>
                  <a:gd name="T52" fmla="*/ 396 w 479402"/>
                  <a:gd name="T53" fmla="*/ 213830 h 1046162"/>
                  <a:gd name="T54" fmla="*/ 36827 w 479402"/>
                  <a:gd name="T55" fmla="*/ 98159 h 1046162"/>
                  <a:gd name="T56" fmla="*/ 36827 w 479402"/>
                  <a:gd name="T57" fmla="*/ 94990 h 1046162"/>
                  <a:gd name="T58" fmla="*/ 39994 w 479402"/>
                  <a:gd name="T59" fmla="*/ 90237 h 1046162"/>
                  <a:gd name="T60" fmla="*/ 59002 w 479402"/>
                  <a:gd name="T61" fmla="*/ 79145 h 1046162"/>
                  <a:gd name="T62" fmla="*/ 99085 w 479402"/>
                  <a:gd name="T63" fmla="*/ 0 h 1046162"/>
                  <a:gd name="T64" fmla="*/ 131615 w 479402"/>
                  <a:gd name="T65" fmla="*/ 33201 h 1046162"/>
                  <a:gd name="T66" fmla="*/ 99085 w 479402"/>
                  <a:gd name="T67" fmla="*/ 66401 h 1046162"/>
                  <a:gd name="T68" fmla="*/ 66555 w 479402"/>
                  <a:gd name="T69" fmla="*/ 33201 h 1046162"/>
                  <a:gd name="T70" fmla="*/ 99085 w 479402"/>
                  <a:gd name="T71" fmla="*/ 0 h 104616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79402"/>
                  <a:gd name="T109" fmla="*/ 0 h 1046162"/>
                  <a:gd name="T110" fmla="*/ 479402 w 479402"/>
                  <a:gd name="T111" fmla="*/ 1046162 h 104616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79402" h="1046162">
                    <a:moveTo>
                      <a:pt x="139649" y="187325"/>
                    </a:moveTo>
                    <a:cubicBezTo>
                      <a:pt x="139649" y="187325"/>
                      <a:pt x="139649" y="187325"/>
                      <a:pt x="334594" y="187325"/>
                    </a:cubicBezTo>
                    <a:cubicBezTo>
                      <a:pt x="364586" y="187325"/>
                      <a:pt x="387080" y="209827"/>
                      <a:pt x="390829" y="239830"/>
                    </a:cubicBezTo>
                    <a:cubicBezTo>
                      <a:pt x="390829" y="239830"/>
                      <a:pt x="390829" y="239830"/>
                      <a:pt x="477054" y="502357"/>
                    </a:cubicBezTo>
                    <a:cubicBezTo>
                      <a:pt x="484552" y="521109"/>
                      <a:pt x="473305" y="543611"/>
                      <a:pt x="454561" y="547362"/>
                    </a:cubicBezTo>
                    <a:cubicBezTo>
                      <a:pt x="439565" y="554862"/>
                      <a:pt x="417071" y="543611"/>
                      <a:pt x="413322" y="524859"/>
                    </a:cubicBezTo>
                    <a:cubicBezTo>
                      <a:pt x="413322" y="524859"/>
                      <a:pt x="413322" y="524859"/>
                      <a:pt x="342092" y="307337"/>
                    </a:cubicBezTo>
                    <a:cubicBezTo>
                      <a:pt x="338343" y="307337"/>
                      <a:pt x="334594" y="307337"/>
                      <a:pt x="334594" y="307337"/>
                    </a:cubicBezTo>
                    <a:cubicBezTo>
                      <a:pt x="334594" y="307337"/>
                      <a:pt x="334594" y="307337"/>
                      <a:pt x="327096" y="307337"/>
                    </a:cubicBezTo>
                    <a:cubicBezTo>
                      <a:pt x="327096" y="307337"/>
                      <a:pt x="327096" y="307337"/>
                      <a:pt x="435816" y="697377"/>
                    </a:cubicBezTo>
                    <a:cubicBezTo>
                      <a:pt x="435816" y="697377"/>
                      <a:pt x="435816" y="697377"/>
                      <a:pt x="330845" y="697377"/>
                    </a:cubicBezTo>
                    <a:cubicBezTo>
                      <a:pt x="330845" y="697377"/>
                      <a:pt x="330845" y="697377"/>
                      <a:pt x="330845" y="1004908"/>
                    </a:cubicBezTo>
                    <a:cubicBezTo>
                      <a:pt x="330845" y="1027410"/>
                      <a:pt x="312101" y="1046162"/>
                      <a:pt x="293356" y="1046162"/>
                    </a:cubicBezTo>
                    <a:cubicBezTo>
                      <a:pt x="270862" y="1046162"/>
                      <a:pt x="252118" y="1027410"/>
                      <a:pt x="252118" y="1004908"/>
                    </a:cubicBezTo>
                    <a:cubicBezTo>
                      <a:pt x="252118" y="1004908"/>
                      <a:pt x="252118" y="1004908"/>
                      <a:pt x="252118" y="697377"/>
                    </a:cubicBezTo>
                    <a:cubicBezTo>
                      <a:pt x="252118" y="697377"/>
                      <a:pt x="252118" y="697377"/>
                      <a:pt x="229624" y="697377"/>
                    </a:cubicBezTo>
                    <a:cubicBezTo>
                      <a:pt x="229624" y="697377"/>
                      <a:pt x="229624" y="697377"/>
                      <a:pt x="229624" y="1004908"/>
                    </a:cubicBezTo>
                    <a:cubicBezTo>
                      <a:pt x="229624" y="1027410"/>
                      <a:pt x="210879" y="1046162"/>
                      <a:pt x="188385" y="1046162"/>
                    </a:cubicBezTo>
                    <a:cubicBezTo>
                      <a:pt x="165892" y="1046162"/>
                      <a:pt x="150896" y="1027410"/>
                      <a:pt x="150896" y="1004908"/>
                    </a:cubicBezTo>
                    <a:cubicBezTo>
                      <a:pt x="150896" y="1004908"/>
                      <a:pt x="150896" y="1004908"/>
                      <a:pt x="150896" y="697377"/>
                    </a:cubicBezTo>
                    <a:cubicBezTo>
                      <a:pt x="150896" y="697377"/>
                      <a:pt x="150896" y="697377"/>
                      <a:pt x="45926" y="697377"/>
                    </a:cubicBezTo>
                    <a:cubicBezTo>
                      <a:pt x="45926" y="697377"/>
                      <a:pt x="45926" y="697377"/>
                      <a:pt x="147147" y="307337"/>
                    </a:cubicBezTo>
                    <a:cubicBezTo>
                      <a:pt x="147147" y="307337"/>
                      <a:pt x="147147" y="307337"/>
                      <a:pt x="139649" y="307337"/>
                    </a:cubicBezTo>
                    <a:cubicBezTo>
                      <a:pt x="139649" y="307337"/>
                      <a:pt x="135900" y="307337"/>
                      <a:pt x="135900" y="307337"/>
                    </a:cubicBezTo>
                    <a:cubicBezTo>
                      <a:pt x="135900" y="307337"/>
                      <a:pt x="135900" y="307337"/>
                      <a:pt x="68419" y="524859"/>
                    </a:cubicBezTo>
                    <a:cubicBezTo>
                      <a:pt x="60921" y="543611"/>
                      <a:pt x="42177" y="554862"/>
                      <a:pt x="23432" y="547362"/>
                    </a:cubicBezTo>
                    <a:cubicBezTo>
                      <a:pt x="4687" y="543611"/>
                      <a:pt x="-2811" y="524859"/>
                      <a:pt x="938" y="506107"/>
                    </a:cubicBezTo>
                    <a:cubicBezTo>
                      <a:pt x="938" y="506107"/>
                      <a:pt x="938" y="506107"/>
                      <a:pt x="87164" y="232330"/>
                    </a:cubicBezTo>
                    <a:cubicBezTo>
                      <a:pt x="87164" y="228579"/>
                      <a:pt x="87164" y="228579"/>
                      <a:pt x="87164" y="224829"/>
                    </a:cubicBezTo>
                    <a:cubicBezTo>
                      <a:pt x="90913" y="221079"/>
                      <a:pt x="90913" y="217328"/>
                      <a:pt x="94662" y="213578"/>
                    </a:cubicBezTo>
                    <a:cubicBezTo>
                      <a:pt x="102160" y="198576"/>
                      <a:pt x="120904" y="187325"/>
                      <a:pt x="139649" y="187325"/>
                    </a:cubicBezTo>
                    <a:close/>
                    <a:moveTo>
                      <a:pt x="234521" y="0"/>
                    </a:moveTo>
                    <a:cubicBezTo>
                      <a:pt x="277044" y="0"/>
                      <a:pt x="311515" y="35182"/>
                      <a:pt x="311515" y="78581"/>
                    </a:cubicBezTo>
                    <a:cubicBezTo>
                      <a:pt x="311515" y="121980"/>
                      <a:pt x="277044" y="157162"/>
                      <a:pt x="234521" y="157162"/>
                    </a:cubicBezTo>
                    <a:cubicBezTo>
                      <a:pt x="191998" y="157162"/>
                      <a:pt x="157527" y="121980"/>
                      <a:pt x="157527" y="78581"/>
                    </a:cubicBezTo>
                    <a:cubicBezTo>
                      <a:pt x="157527" y="35182"/>
                      <a:pt x="191998" y="0"/>
                      <a:pt x="234521" y="0"/>
                    </a:cubicBezTo>
                    <a:close/>
                  </a:path>
                </a:pathLst>
              </a:custGeom>
              <a:solidFill>
                <a:srgbClr val="FF9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7175" name="文本框 122">
              <a:extLst>
                <a:ext uri="{FF2B5EF4-FFF2-40B4-BE49-F238E27FC236}">
                  <a16:creationId xmlns:a16="http://schemas.microsoft.com/office/drawing/2014/main" id="{45CFFA8C-E720-4BB3-AE83-A9FEE65409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0220" y="1303188"/>
              <a:ext cx="1648774" cy="781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buFont typeface="Arial" charset="0"/>
                <a:buNone/>
                <a:defRPr/>
              </a:pPr>
              <a:r>
                <a:rPr lang="en-US" altLang="zh-CN" sz="2400" b="1" i="1">
                  <a:solidFill>
                    <a:srgbClr val="FF0000"/>
                  </a:solidFill>
                  <a:latin typeface="微软雅黑" charset="0"/>
                  <a:ea typeface="微软雅黑" charset="0"/>
                  <a:cs typeface="微软雅黑" charset="0"/>
                  <a:sym typeface="微软雅黑" charset="0"/>
                </a:rPr>
                <a:t>70</a:t>
              </a:r>
              <a:r>
                <a:rPr lang="zh-CN" altLang="en-US" sz="1100" i="1">
                  <a:solidFill>
                    <a:srgbClr val="595959"/>
                  </a:solidFill>
                  <a:latin typeface="微软雅黑" charset="0"/>
                  <a:ea typeface="微软雅黑" charset="0"/>
                  <a:cs typeface="微软雅黑" charset="0"/>
                  <a:sym typeface="微软雅黑" charset="0"/>
                </a:rPr>
                <a:t>Post-non-marital population</a:t>
              </a:r>
              <a:endParaRPr lang="en-US" sz="1100" i="1">
                <a:solidFill>
                  <a:srgbClr val="595959"/>
                </a:solidFill>
                <a:latin typeface="微软雅黑" charset="0"/>
                <a:ea typeface="微软雅黑" charset="0"/>
                <a:cs typeface="微软雅黑" charset="0"/>
                <a:sym typeface="微软雅黑" charset="0"/>
              </a:endParaRPr>
            </a:p>
            <a:p>
              <a:pPr eaLnBrk="0" hangingPunct="0">
                <a:buFont typeface="Arial" charset="0"/>
                <a:buNone/>
                <a:defRPr/>
              </a:pPr>
              <a:r>
                <a:rPr lang="zh-CN" altLang="en-US" sz="1100" i="1">
                  <a:solidFill>
                    <a:srgbClr val="595959"/>
                  </a:solidFill>
                  <a:latin typeface="微软雅黑" charset="0"/>
                  <a:ea typeface="微软雅黑" charset="0"/>
                  <a:cs typeface="微软雅黑" charset="0"/>
                  <a:sym typeface="微软雅黑" charset="0"/>
                </a:rPr>
                <a:t>A man is a woman.</a:t>
              </a:r>
              <a:r>
                <a:rPr lang="en-US" altLang="zh-CN" sz="1100" i="1">
                  <a:solidFill>
                    <a:srgbClr val="595959"/>
                  </a:solidFill>
                  <a:latin typeface="微软雅黑" charset="0"/>
                  <a:ea typeface="微软雅黑" charset="0"/>
                  <a:cs typeface="微软雅黑" charset="0"/>
                  <a:sym typeface="微软雅黑" charset="0"/>
                </a:rPr>
                <a:t>2</a:t>
              </a:r>
              <a:r>
                <a:rPr lang="zh-CN" altLang="en-US" sz="1100" i="1">
                  <a:solidFill>
                    <a:srgbClr val="595959"/>
                  </a:solidFill>
                  <a:latin typeface="微软雅黑" charset="0"/>
                  <a:ea typeface="微软雅黑" charset="0"/>
                  <a:cs typeface="微软雅黑" charset="0"/>
                  <a:sym typeface="微软雅黑" charset="0"/>
                </a:rPr>
                <a:t>Times more than</a:t>
              </a:r>
            </a:p>
          </p:txBody>
        </p:sp>
        <p:sp>
          <p:nvSpPr>
            <p:cNvPr id="7176" name="文本框 123">
              <a:extLst>
                <a:ext uri="{FF2B5EF4-FFF2-40B4-BE49-F238E27FC236}">
                  <a16:creationId xmlns:a16="http://schemas.microsoft.com/office/drawing/2014/main" id="{110295EA-BB7D-4DE8-85BF-9E06EA3700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0220" y="3167689"/>
              <a:ext cx="1648774" cy="7987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/>
              <a:r>
                <a:rPr kumimoji="0" lang="en-US" altLang="zh-CN" b="1" i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80</a:t>
              </a:r>
              <a:r>
                <a:rPr kumimoji="0" lang="zh-CN" altLang="en-US" sz="1100" i="1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Post-non-marital population</a:t>
              </a:r>
              <a:endParaRPr kumimoji="0" lang="en-US" altLang="zh-CN" sz="1100" i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eaLnBrk="0" hangingPunct="0"/>
              <a:r>
                <a:rPr kumimoji="0" lang="zh-CN" altLang="en-US" sz="1100" i="1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The ratio of men to women is about</a:t>
              </a:r>
              <a:r>
                <a:rPr kumimoji="0" lang="en-US" altLang="zh-CN" sz="1100" i="1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4:3</a:t>
              </a:r>
              <a:endParaRPr kumimoji="0" lang="zh-CN" altLang="en-US" sz="1100" i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177" name="直接连接符 118">
              <a:extLst>
                <a:ext uri="{FF2B5EF4-FFF2-40B4-BE49-F238E27FC236}">
                  <a16:creationId xmlns:a16="http://schemas.microsoft.com/office/drawing/2014/main" id="{61307C26-F13B-4A45-9E69-3F6B634BA2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86413" y="215890"/>
              <a:ext cx="0" cy="4824150"/>
            </a:xfrm>
            <a:prstGeom prst="line">
              <a:avLst/>
            </a:prstGeom>
            <a:noFill/>
            <a:ln w="9525">
              <a:solidFill>
                <a:srgbClr val="BFBFB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noFill/>
                </a14:hiddenFill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</p:grpSp>
      <p:sp>
        <p:nvSpPr>
          <p:cNvPr id="18434" name="Text Box 72">
            <a:extLst>
              <a:ext uri="{FF2B5EF4-FFF2-40B4-BE49-F238E27FC236}">
                <a16:creationId xmlns:a16="http://schemas.microsoft.com/office/drawing/2014/main" id="{A48E4333-A75C-4DB0-8C96-960B984D6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620713"/>
            <a:ext cx="30273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zh-CN" altLang="en-US" sz="2800" b="1">
                <a:solidFill>
                  <a:schemeClr val="bg2"/>
                </a:solidFill>
                <a:ea typeface="微软雅黑 Light" panose="020B0502040204020203" pitchFamily="34" charset="-122"/>
              </a:rPr>
              <a:t>Click Enter title text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Group 2">
            <a:extLst>
              <a:ext uri="{FF2B5EF4-FFF2-40B4-BE49-F238E27FC236}">
                <a16:creationId xmlns:a16="http://schemas.microsoft.com/office/drawing/2014/main" id="{A0BFF6E9-2B3A-4DA9-854B-CE555C9E32F2}"/>
              </a:ext>
            </a:extLst>
          </p:cNvPr>
          <p:cNvGrpSpPr>
            <a:grpSpLocks/>
          </p:cNvGrpSpPr>
          <p:nvPr/>
        </p:nvGrpSpPr>
        <p:grpSpPr bwMode="auto">
          <a:xfrm>
            <a:off x="2700338" y="1606550"/>
            <a:ext cx="3762375" cy="4162425"/>
            <a:chOff x="0" y="0"/>
            <a:chExt cx="2370" cy="2622"/>
          </a:xfrm>
        </p:grpSpPr>
        <p:sp>
          <p:nvSpPr>
            <p:cNvPr id="8211" name="AutoShape 4">
              <a:extLst>
                <a:ext uri="{FF2B5EF4-FFF2-40B4-BE49-F238E27FC236}">
                  <a16:creationId xmlns:a16="http://schemas.microsoft.com/office/drawing/2014/main" id="{3E777859-4435-4AE3-B5AC-F8F0C7ED260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793" y="1959"/>
              <a:ext cx="751" cy="663"/>
            </a:xfrm>
            <a:prstGeom prst="triangle">
              <a:avLst>
                <a:gd name="adj" fmla="val 50000"/>
              </a:avLst>
            </a:prstGeom>
            <a:solidFill>
              <a:srgbClr val="FF96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b="1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8212" name="AutoShape 5">
              <a:extLst>
                <a:ext uri="{FF2B5EF4-FFF2-40B4-BE49-F238E27FC236}">
                  <a16:creationId xmlns:a16="http://schemas.microsoft.com/office/drawing/2014/main" id="{9DD16031-548C-4886-80CC-C03EC545CD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" y="0"/>
              <a:ext cx="751" cy="663"/>
            </a:xfrm>
            <a:prstGeom prst="triangle">
              <a:avLst>
                <a:gd name="adj" fmla="val 50000"/>
              </a:avLst>
            </a:prstGeom>
            <a:solidFill>
              <a:srgbClr val="EBD531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b="1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8213" name="AutoShape 6">
              <a:extLst>
                <a:ext uri="{FF2B5EF4-FFF2-40B4-BE49-F238E27FC236}">
                  <a16:creationId xmlns:a16="http://schemas.microsoft.com/office/drawing/2014/main" id="{A2952111-FEA4-4285-AFC5-E00851E36F8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186656">
              <a:off x="1661" y="1456"/>
              <a:ext cx="752" cy="663"/>
            </a:xfrm>
            <a:prstGeom prst="triangle">
              <a:avLst>
                <a:gd name="adj" fmla="val 50000"/>
              </a:avLst>
            </a:prstGeom>
            <a:solidFill>
              <a:srgbClr val="EBD531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b="1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8214" name="AutoShape 7">
              <a:extLst>
                <a:ext uri="{FF2B5EF4-FFF2-40B4-BE49-F238E27FC236}">
                  <a16:creationId xmlns:a16="http://schemas.microsoft.com/office/drawing/2014/main" id="{A2C09112-1579-40E4-BA3F-2EF54F45618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597399">
              <a:off x="1658" y="491"/>
              <a:ext cx="751" cy="662"/>
            </a:xfrm>
            <a:prstGeom prst="triangle">
              <a:avLst>
                <a:gd name="adj" fmla="val 50000"/>
              </a:avLst>
            </a:prstGeom>
            <a:solidFill>
              <a:srgbClr val="FF96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b="1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8215" name="AutoShape 8">
              <a:extLst>
                <a:ext uri="{FF2B5EF4-FFF2-40B4-BE49-F238E27FC236}">
                  <a16:creationId xmlns:a16="http://schemas.microsoft.com/office/drawing/2014/main" id="{B1D79CAF-2C90-4154-847C-C93EE5DBC3D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225481">
              <a:off x="-44" y="1462"/>
              <a:ext cx="751" cy="663"/>
            </a:xfrm>
            <a:prstGeom prst="triangle">
              <a:avLst>
                <a:gd name="adj" fmla="val 50000"/>
              </a:avLst>
            </a:prstGeom>
            <a:solidFill>
              <a:srgbClr val="EBD531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b="1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8216" name="AutoShape 9">
              <a:extLst>
                <a:ext uri="{FF2B5EF4-FFF2-40B4-BE49-F238E27FC236}">
                  <a16:creationId xmlns:a16="http://schemas.microsoft.com/office/drawing/2014/main" id="{7FA87BB2-C00C-4148-A770-357073C5531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614670">
              <a:off x="-41" y="487"/>
              <a:ext cx="752" cy="663"/>
            </a:xfrm>
            <a:prstGeom prst="triangle">
              <a:avLst>
                <a:gd name="adj" fmla="val 50000"/>
              </a:avLst>
            </a:prstGeom>
            <a:solidFill>
              <a:srgbClr val="FF960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b="1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8217" name="Line 10">
              <a:extLst>
                <a:ext uri="{FF2B5EF4-FFF2-40B4-BE49-F238E27FC236}">
                  <a16:creationId xmlns:a16="http://schemas.microsoft.com/office/drawing/2014/main" id="{245802E2-FAF1-4282-B2D0-BBDDAB836B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" y="2202"/>
              <a:ext cx="745" cy="1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noFill/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</p:grpSp>
      <p:sp>
        <p:nvSpPr>
          <p:cNvPr id="8195" name="Rectangle 11">
            <a:extLst>
              <a:ext uri="{FF2B5EF4-FFF2-40B4-BE49-F238E27FC236}">
                <a16:creationId xmlns:a16="http://schemas.microsoft.com/office/drawing/2014/main" id="{9B59244F-5246-48EE-A20F-1C3425EE8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3088" y="4959350"/>
            <a:ext cx="14843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buFont typeface="Arial" charset="0"/>
              <a:buNone/>
              <a:defRPr/>
            </a:pPr>
            <a:r>
              <a:rPr lang="en-US" altLang="zh-CN" sz="1400">
                <a:solidFill>
                  <a:srgbClr val="1C1C1C"/>
                </a:solidFill>
                <a:latin typeface="Arial" charset="0"/>
                <a:ea typeface="宋体" charset="0"/>
                <a:cs typeface="宋体" charset="0"/>
              </a:rPr>
              <a:t>Your text in here</a:t>
            </a: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8196" name="Rectangle 12">
            <a:extLst>
              <a:ext uri="{FF2B5EF4-FFF2-40B4-BE49-F238E27FC236}">
                <a16:creationId xmlns:a16="http://schemas.microsoft.com/office/drawing/2014/main" id="{5936922C-AD22-4D8E-BBD4-217C8AECE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175" y="2808288"/>
            <a:ext cx="14843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buFont typeface="Arial" charset="0"/>
              <a:buNone/>
              <a:defRPr/>
            </a:pPr>
            <a:r>
              <a:rPr lang="en-US" altLang="zh-CN" sz="1400">
                <a:solidFill>
                  <a:srgbClr val="1C1C1C"/>
                </a:solidFill>
                <a:latin typeface="Arial" charset="0"/>
                <a:ea typeface="宋体" charset="0"/>
                <a:cs typeface="宋体" charset="0"/>
              </a:rPr>
              <a:t>Your text in here</a:t>
            </a: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8197" name="Rectangle 13">
            <a:extLst>
              <a:ext uri="{FF2B5EF4-FFF2-40B4-BE49-F238E27FC236}">
                <a16:creationId xmlns:a16="http://schemas.microsoft.com/office/drawing/2014/main" id="{8D93C922-057D-4BC7-B2D0-1CA02767A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175" y="4229100"/>
            <a:ext cx="14843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buFont typeface="Arial" charset="0"/>
              <a:buNone/>
              <a:defRPr/>
            </a:pPr>
            <a:r>
              <a:rPr lang="en-US" altLang="zh-CN" sz="1400">
                <a:solidFill>
                  <a:srgbClr val="1C1C1C"/>
                </a:solidFill>
                <a:latin typeface="Arial" charset="0"/>
                <a:ea typeface="宋体" charset="0"/>
                <a:cs typeface="宋体" charset="0"/>
              </a:rPr>
              <a:t>Your text in here</a:t>
            </a: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8198" name="Rectangle 14">
            <a:extLst>
              <a:ext uri="{FF2B5EF4-FFF2-40B4-BE49-F238E27FC236}">
                <a16:creationId xmlns:a16="http://schemas.microsoft.com/office/drawing/2014/main" id="{AEDE2A91-47F8-4DD1-9A00-655DB7869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9938" y="2806700"/>
            <a:ext cx="14843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buFont typeface="Arial" charset="0"/>
              <a:buNone/>
              <a:defRPr/>
            </a:pPr>
            <a:r>
              <a:rPr lang="en-US" altLang="zh-CN" sz="1400">
                <a:solidFill>
                  <a:srgbClr val="1C1C1C"/>
                </a:solidFill>
                <a:latin typeface="Arial" charset="0"/>
                <a:ea typeface="宋体" charset="0"/>
                <a:cs typeface="宋体" charset="0"/>
              </a:rPr>
              <a:t>Your text in here</a:t>
            </a: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8199" name="Rectangle 15">
            <a:extLst>
              <a:ext uri="{FF2B5EF4-FFF2-40B4-BE49-F238E27FC236}">
                <a16:creationId xmlns:a16="http://schemas.microsoft.com/office/drawing/2014/main" id="{665C4002-B430-47B0-B552-E3FF036B2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9938" y="4178300"/>
            <a:ext cx="14843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buFont typeface="Arial" charset="0"/>
              <a:buNone/>
              <a:defRPr/>
            </a:pPr>
            <a:r>
              <a:rPr lang="en-US" altLang="zh-CN" sz="1400">
                <a:solidFill>
                  <a:srgbClr val="1C1C1C"/>
                </a:solidFill>
                <a:latin typeface="Arial" charset="0"/>
                <a:ea typeface="宋体" charset="0"/>
                <a:cs typeface="宋体" charset="0"/>
              </a:rPr>
              <a:t>Your text in here</a:t>
            </a: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8200" name="Rectangle 16">
            <a:extLst>
              <a:ext uri="{FF2B5EF4-FFF2-40B4-BE49-F238E27FC236}">
                <a16:creationId xmlns:a16="http://schemas.microsoft.com/office/drawing/2014/main" id="{7062864B-8BD8-4FE9-B12A-C57EE25FC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1213" y="1954213"/>
            <a:ext cx="14843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buFont typeface="Arial" charset="0"/>
              <a:buNone/>
              <a:defRPr/>
            </a:pPr>
            <a:r>
              <a:rPr lang="en-US" altLang="zh-CN" sz="1400">
                <a:solidFill>
                  <a:srgbClr val="1C1C1C"/>
                </a:solidFill>
                <a:latin typeface="Arial" charset="0"/>
                <a:ea typeface="宋体" charset="0"/>
                <a:cs typeface="宋体" charset="0"/>
              </a:rPr>
              <a:t>Your text in here</a:t>
            </a: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8201" name="AutoShape 17">
            <a:extLst>
              <a:ext uri="{FF2B5EF4-FFF2-40B4-BE49-F238E27FC236}">
                <a16:creationId xmlns:a16="http://schemas.microsoft.com/office/drawing/2014/main" id="{246CE199-AC0A-4B88-B916-D2464173F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7588" y="2754313"/>
            <a:ext cx="2093912" cy="1811337"/>
          </a:xfrm>
          <a:prstGeom prst="hexagon">
            <a:avLst>
              <a:gd name="adj" fmla="val 28895"/>
              <a:gd name="vf" fmla="val 115470"/>
            </a:avLst>
          </a:prstGeom>
          <a:solidFill>
            <a:srgbClr val="C0C0C0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buFont typeface="Arial" charset="0"/>
              <a:buNone/>
              <a:defRPr/>
            </a:pPr>
            <a:endParaRPr lang="zh-CN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8202" name="Line 18">
            <a:extLst>
              <a:ext uri="{FF2B5EF4-FFF2-40B4-BE49-F238E27FC236}">
                <a16:creationId xmlns:a16="http://schemas.microsoft.com/office/drawing/2014/main" id="{7FE69CA1-4B61-49E9-B915-FBD4A5A74DF9}"/>
              </a:ext>
            </a:extLst>
          </p:cNvPr>
          <p:cNvSpPr>
            <a:spLocks noChangeShapeType="1"/>
          </p:cNvSpPr>
          <p:nvPr/>
        </p:nvSpPr>
        <p:spPr bwMode="auto">
          <a:xfrm>
            <a:off x="3327400" y="5130800"/>
            <a:ext cx="1228725" cy="0"/>
          </a:xfrm>
          <a:prstGeom prst="line">
            <a:avLst/>
          </a:prstGeom>
          <a:noFill/>
          <a:ln w="9525">
            <a:solidFill>
              <a:srgbClr val="5F5F5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noFill/>
              </a14:hiddenFill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8203" name="Line 19">
            <a:extLst>
              <a:ext uri="{FF2B5EF4-FFF2-40B4-BE49-F238E27FC236}">
                <a16:creationId xmlns:a16="http://schemas.microsoft.com/office/drawing/2014/main" id="{B892EA1B-2DB6-49B1-9D5D-B77623E8CB3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62488" y="2124075"/>
            <a:ext cx="1228725" cy="0"/>
          </a:xfrm>
          <a:prstGeom prst="line">
            <a:avLst/>
          </a:prstGeom>
          <a:noFill/>
          <a:ln w="9525">
            <a:solidFill>
              <a:srgbClr val="5F5F5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noFill/>
              </a14:hiddenFill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8204" name="Text Box 20">
            <a:extLst>
              <a:ext uri="{FF2B5EF4-FFF2-40B4-BE49-F238E27FC236}">
                <a16:creationId xmlns:a16="http://schemas.microsoft.com/office/drawing/2014/main" id="{EE938FA7-1093-4458-9F66-19DEA129A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9488" y="3492500"/>
            <a:ext cx="21129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20650" indent="-120650" algn="ctr">
              <a:lnSpc>
                <a:spcPct val="600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en-US" altLang="zh-CN" sz="2000" b="1">
                <a:solidFill>
                  <a:srgbClr val="1C1C1C"/>
                </a:solidFill>
                <a:latin typeface="Arial" charset="0"/>
                <a:ea typeface="宋体" charset="0"/>
                <a:cs typeface="宋体" charset="0"/>
              </a:rPr>
              <a:t>Text in here</a:t>
            </a: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8205" name="Line 21">
            <a:extLst>
              <a:ext uri="{FF2B5EF4-FFF2-40B4-BE49-F238E27FC236}">
                <a16:creationId xmlns:a16="http://schemas.microsoft.com/office/drawing/2014/main" id="{CDAF05D6-CA13-4E7D-9335-CCBF6FFBCDF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49488" y="2959100"/>
            <a:ext cx="1228725" cy="0"/>
          </a:xfrm>
          <a:prstGeom prst="line">
            <a:avLst/>
          </a:prstGeom>
          <a:noFill/>
          <a:ln w="9525">
            <a:solidFill>
              <a:srgbClr val="5F5F5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noFill/>
              </a14:hiddenFill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8206" name="Line 22">
            <a:extLst>
              <a:ext uri="{FF2B5EF4-FFF2-40B4-BE49-F238E27FC236}">
                <a16:creationId xmlns:a16="http://schemas.microsoft.com/office/drawing/2014/main" id="{45C04945-D61A-485A-B305-F649C4C99D1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49488" y="4378325"/>
            <a:ext cx="1228725" cy="0"/>
          </a:xfrm>
          <a:prstGeom prst="line">
            <a:avLst/>
          </a:prstGeom>
          <a:noFill/>
          <a:ln w="9525">
            <a:solidFill>
              <a:srgbClr val="5F5F5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noFill/>
              </a14:hiddenFill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8207" name="Line 23">
            <a:extLst>
              <a:ext uri="{FF2B5EF4-FFF2-40B4-BE49-F238E27FC236}">
                <a16:creationId xmlns:a16="http://schemas.microsoft.com/office/drawing/2014/main" id="{33A2FF40-D1DB-45EB-8FEB-89DFBC2B8BB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91213" y="2976563"/>
            <a:ext cx="1228725" cy="0"/>
          </a:xfrm>
          <a:prstGeom prst="line">
            <a:avLst/>
          </a:prstGeom>
          <a:noFill/>
          <a:ln w="9525">
            <a:solidFill>
              <a:srgbClr val="5F5F5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noFill/>
              </a14:hiddenFill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8208" name="Line 24">
            <a:extLst>
              <a:ext uri="{FF2B5EF4-FFF2-40B4-BE49-F238E27FC236}">
                <a16:creationId xmlns:a16="http://schemas.microsoft.com/office/drawing/2014/main" id="{37BA970D-8D89-4979-B498-1D307CE7BAE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91213" y="4348163"/>
            <a:ext cx="1228725" cy="0"/>
          </a:xfrm>
          <a:prstGeom prst="line">
            <a:avLst/>
          </a:prstGeom>
          <a:noFill/>
          <a:ln w="9525">
            <a:solidFill>
              <a:srgbClr val="5F5F5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noFill/>
              </a14:hiddenFill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8209" name="AutoShape 25">
            <a:extLst>
              <a:ext uri="{FF2B5EF4-FFF2-40B4-BE49-F238E27FC236}">
                <a16:creationId xmlns:a16="http://schemas.microsoft.com/office/drawing/2014/main" id="{CDDBB9D2-F155-4262-ADD5-66616D32F1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450" y="1196975"/>
            <a:ext cx="3352800" cy="381000"/>
          </a:xfrm>
          <a:prstGeom prst="roundRect">
            <a:avLst>
              <a:gd name="adj" fmla="val 7569"/>
            </a:avLst>
          </a:prstGeom>
          <a:solidFill>
            <a:srgbClr val="FFFFFF"/>
          </a:solidFill>
          <a:ln w="28575" cap="rnd">
            <a:solidFill>
              <a:srgbClr val="C0C0C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buFont typeface="Wingdings" charset="0"/>
              <a:buChar char="§"/>
              <a:defRPr/>
            </a:pPr>
            <a:r>
              <a:rPr lang="zh-CN" altLang="en-US" sz="1400" b="1">
                <a:solidFill>
                  <a:srgbClr val="04884E"/>
                </a:solidFill>
                <a:latin typeface="Arial" charset="0"/>
                <a:ea typeface="宋体" charset="0"/>
                <a:cs typeface="宋体" charset="0"/>
              </a:rPr>
              <a:t> </a:t>
            </a:r>
            <a:r>
              <a:rPr lang="en-US" altLang="zh-CN" sz="1400" b="1">
                <a:solidFill>
                  <a:srgbClr val="04884E"/>
                </a:solidFill>
                <a:latin typeface="Arial" charset="0"/>
                <a:ea typeface="宋体" charset="0"/>
                <a:cs typeface="宋体" charset="0"/>
              </a:rPr>
              <a:t>Add your text in here</a:t>
            </a: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8210" name="AutoShape 26">
            <a:extLst>
              <a:ext uri="{FF2B5EF4-FFF2-40B4-BE49-F238E27FC236}">
                <a16:creationId xmlns:a16="http://schemas.microsoft.com/office/drawing/2014/main" id="{B0C1DFDC-8CA2-41B8-B188-759FBBAED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450" y="1654175"/>
            <a:ext cx="3352800" cy="381000"/>
          </a:xfrm>
          <a:prstGeom prst="roundRect">
            <a:avLst>
              <a:gd name="adj" fmla="val 7569"/>
            </a:avLst>
          </a:prstGeom>
          <a:solidFill>
            <a:srgbClr val="FFFFFF"/>
          </a:solidFill>
          <a:ln w="28575" cap="rnd">
            <a:solidFill>
              <a:srgbClr val="C0C0C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buFont typeface="Wingdings" charset="0"/>
              <a:buChar char="§"/>
              <a:defRPr/>
            </a:pPr>
            <a:r>
              <a:rPr lang="zh-CN" altLang="en-US" sz="1400" b="1">
                <a:solidFill>
                  <a:srgbClr val="66B13D"/>
                </a:solidFill>
                <a:latin typeface="Arial" charset="0"/>
                <a:ea typeface="宋体" charset="0"/>
                <a:cs typeface="宋体" charset="0"/>
              </a:rPr>
              <a:t> </a:t>
            </a:r>
            <a:r>
              <a:rPr lang="en-US" altLang="zh-CN" sz="1400" b="1">
                <a:solidFill>
                  <a:srgbClr val="66B13D"/>
                </a:solidFill>
                <a:latin typeface="Arial" charset="0"/>
                <a:ea typeface="宋体" charset="0"/>
                <a:cs typeface="宋体" charset="0"/>
              </a:rPr>
              <a:t>Add your text in here</a:t>
            </a: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Group 2">
            <a:extLst>
              <a:ext uri="{FF2B5EF4-FFF2-40B4-BE49-F238E27FC236}">
                <a16:creationId xmlns:a16="http://schemas.microsoft.com/office/drawing/2014/main" id="{F3040D38-966A-400F-A679-1A8D74793B5F}"/>
              </a:ext>
            </a:extLst>
          </p:cNvPr>
          <p:cNvGrpSpPr>
            <a:grpSpLocks/>
          </p:cNvGrpSpPr>
          <p:nvPr/>
        </p:nvGrpSpPr>
        <p:grpSpPr bwMode="auto">
          <a:xfrm>
            <a:off x="781050" y="1892300"/>
            <a:ext cx="7391400" cy="3159125"/>
            <a:chOff x="0" y="0"/>
            <a:chExt cx="7391400" cy="3158755"/>
          </a:xfrm>
        </p:grpSpPr>
        <p:sp>
          <p:nvSpPr>
            <p:cNvPr id="9219" name="Ellipse 98">
              <a:extLst>
                <a:ext uri="{FF2B5EF4-FFF2-40B4-BE49-F238E27FC236}">
                  <a16:creationId xmlns:a16="http://schemas.microsoft.com/office/drawing/2014/main" id="{6D982E61-9246-46B6-9D6C-E0646139B3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2188" y="2136525"/>
              <a:ext cx="1524000" cy="468258"/>
            </a:xfrm>
            <a:prstGeom prst="ellipse">
              <a:avLst/>
            </a:prstGeom>
            <a:gradFill rotWithShape="1">
              <a:gsLst>
                <a:gs pos="0">
                  <a:srgbClr val="171717"/>
                </a:gs>
                <a:gs pos="100000">
                  <a:srgbClr val="FFFFFF"/>
                </a:gs>
              </a:gsLst>
              <a:path path="shape">
                <a:fillToRect r="100000" b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buFont typeface="Arial" charset="0"/>
                <a:buNone/>
                <a:defRPr/>
              </a:pPr>
              <a:endParaRPr lang="zh-CN" sz="1400">
                <a:solidFill>
                  <a:srgbClr val="FFFFFF"/>
                </a:solidFill>
                <a:latin typeface="微软雅黑" charset="0"/>
                <a:ea typeface="微软雅黑" charset="0"/>
                <a:cs typeface="微软雅黑" charset="0"/>
                <a:sym typeface="微软雅黑" charset="0"/>
              </a:endParaRPr>
            </a:p>
          </p:txBody>
        </p:sp>
        <p:sp>
          <p:nvSpPr>
            <p:cNvPr id="9220" name="Ellipse 98">
              <a:extLst>
                <a:ext uri="{FF2B5EF4-FFF2-40B4-BE49-F238E27FC236}">
                  <a16:creationId xmlns:a16="http://schemas.microsoft.com/office/drawing/2014/main" id="{26E5DF22-0199-4803-AAE3-4867A207B9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400" y="2136525"/>
              <a:ext cx="1524000" cy="468258"/>
            </a:xfrm>
            <a:prstGeom prst="ellipse">
              <a:avLst/>
            </a:prstGeom>
            <a:gradFill rotWithShape="1">
              <a:gsLst>
                <a:gs pos="0">
                  <a:srgbClr val="171717"/>
                </a:gs>
                <a:gs pos="100000">
                  <a:srgbClr val="FFFFFF"/>
                </a:gs>
              </a:gsLst>
              <a:path path="shape">
                <a:fillToRect r="100000" b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buFont typeface="Arial" charset="0"/>
                <a:buNone/>
                <a:defRPr/>
              </a:pPr>
              <a:endParaRPr lang="zh-CN" sz="1400">
                <a:solidFill>
                  <a:srgbClr val="FFFFFF"/>
                </a:solidFill>
                <a:latin typeface="微软雅黑" charset="0"/>
                <a:ea typeface="微软雅黑" charset="0"/>
                <a:cs typeface="微软雅黑" charset="0"/>
                <a:sym typeface="微软雅黑" charset="0"/>
              </a:endParaRPr>
            </a:p>
          </p:txBody>
        </p:sp>
        <p:sp>
          <p:nvSpPr>
            <p:cNvPr id="9221" name="Ellipse 98">
              <a:extLst>
                <a:ext uri="{FF2B5EF4-FFF2-40B4-BE49-F238E27FC236}">
                  <a16:creationId xmlns:a16="http://schemas.microsoft.com/office/drawing/2014/main" id="{83EF2C8A-47D0-47AE-AA43-3026EB59E0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800" y="2136525"/>
              <a:ext cx="1524000" cy="468258"/>
            </a:xfrm>
            <a:prstGeom prst="ellipse">
              <a:avLst/>
            </a:prstGeom>
            <a:gradFill rotWithShape="1">
              <a:gsLst>
                <a:gs pos="0">
                  <a:srgbClr val="171717"/>
                </a:gs>
                <a:gs pos="100000">
                  <a:srgbClr val="FFFFFF"/>
                </a:gs>
              </a:gsLst>
              <a:path path="shape">
                <a:fillToRect r="100000" b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buFont typeface="Arial" charset="0"/>
                <a:buNone/>
                <a:defRPr/>
              </a:pPr>
              <a:endParaRPr lang="zh-CN" sz="1400">
                <a:solidFill>
                  <a:srgbClr val="FFFFFF"/>
                </a:solidFill>
                <a:latin typeface="微软雅黑" charset="0"/>
                <a:ea typeface="微软雅黑" charset="0"/>
                <a:cs typeface="微软雅黑" charset="0"/>
                <a:sym typeface="微软雅黑" charset="0"/>
              </a:endParaRPr>
            </a:p>
          </p:txBody>
        </p:sp>
        <p:sp>
          <p:nvSpPr>
            <p:cNvPr id="9222" name="Ellipse 98">
              <a:extLst>
                <a:ext uri="{FF2B5EF4-FFF2-40B4-BE49-F238E27FC236}">
                  <a16:creationId xmlns:a16="http://schemas.microsoft.com/office/drawing/2014/main" id="{5D7CB5B3-BC90-40C9-9620-734F0EA1CE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4613" y="2136525"/>
              <a:ext cx="1524000" cy="468258"/>
            </a:xfrm>
            <a:prstGeom prst="ellipse">
              <a:avLst/>
            </a:prstGeom>
            <a:gradFill rotWithShape="1">
              <a:gsLst>
                <a:gs pos="0">
                  <a:srgbClr val="171717"/>
                </a:gs>
                <a:gs pos="100000">
                  <a:srgbClr val="FFFFFF"/>
                </a:gs>
              </a:gsLst>
              <a:path path="shape">
                <a:fillToRect r="100000" b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buFont typeface="Arial" charset="0"/>
                <a:buNone/>
                <a:defRPr/>
              </a:pPr>
              <a:endParaRPr lang="zh-CN" sz="1400">
                <a:solidFill>
                  <a:srgbClr val="FFFFFF"/>
                </a:solidFill>
                <a:latin typeface="微软雅黑" charset="0"/>
                <a:ea typeface="微软雅黑" charset="0"/>
                <a:cs typeface="微软雅黑" charset="0"/>
                <a:sym typeface="微软雅黑" charset="0"/>
              </a:endParaRPr>
            </a:p>
          </p:txBody>
        </p:sp>
        <p:sp>
          <p:nvSpPr>
            <p:cNvPr id="9223" name="Ellipse 98">
              <a:extLst>
                <a:ext uri="{FF2B5EF4-FFF2-40B4-BE49-F238E27FC236}">
                  <a16:creationId xmlns:a16="http://schemas.microsoft.com/office/drawing/2014/main" id="{C2051DFD-3E48-4F73-8E77-5147BD342E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8388" y="2136525"/>
              <a:ext cx="1524000" cy="468258"/>
            </a:xfrm>
            <a:prstGeom prst="ellipse">
              <a:avLst/>
            </a:prstGeom>
            <a:gradFill rotWithShape="1">
              <a:gsLst>
                <a:gs pos="0">
                  <a:srgbClr val="171717"/>
                </a:gs>
                <a:gs pos="100000">
                  <a:srgbClr val="FFFFFF"/>
                </a:gs>
              </a:gsLst>
              <a:path path="shape">
                <a:fillToRect r="100000" b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buFont typeface="Arial" charset="0"/>
                <a:buNone/>
                <a:defRPr/>
              </a:pPr>
              <a:endParaRPr lang="zh-CN" sz="1400">
                <a:solidFill>
                  <a:srgbClr val="FFFFFF"/>
                </a:solidFill>
                <a:latin typeface="微软雅黑" charset="0"/>
                <a:ea typeface="微软雅黑" charset="0"/>
                <a:cs typeface="微软雅黑" charset="0"/>
                <a:sym typeface="微软雅黑" charset="0"/>
              </a:endParaRPr>
            </a:p>
          </p:txBody>
        </p:sp>
        <p:sp>
          <p:nvSpPr>
            <p:cNvPr id="9224" name="Ellipse 98">
              <a:extLst>
                <a:ext uri="{FF2B5EF4-FFF2-40B4-BE49-F238E27FC236}">
                  <a16:creationId xmlns:a16="http://schemas.microsoft.com/office/drawing/2014/main" id="{DE669899-E029-451F-A182-537F4FF805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7400" y="2136525"/>
              <a:ext cx="1524000" cy="468258"/>
            </a:xfrm>
            <a:prstGeom prst="ellipse">
              <a:avLst/>
            </a:prstGeom>
            <a:gradFill rotWithShape="1">
              <a:gsLst>
                <a:gs pos="0">
                  <a:srgbClr val="171717"/>
                </a:gs>
                <a:gs pos="100000">
                  <a:srgbClr val="FFFFFF"/>
                </a:gs>
              </a:gsLst>
              <a:path path="shape">
                <a:fillToRect r="100000" b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buFont typeface="Arial" charset="0"/>
                <a:buNone/>
                <a:defRPr/>
              </a:pPr>
              <a:endParaRPr lang="zh-CN" sz="1400">
                <a:solidFill>
                  <a:srgbClr val="FFFFFF"/>
                </a:solidFill>
                <a:latin typeface="微软雅黑" charset="0"/>
                <a:ea typeface="微软雅黑" charset="0"/>
                <a:cs typeface="微软雅黑" charset="0"/>
                <a:sym typeface="微软雅黑" charset="0"/>
              </a:endParaRPr>
            </a:p>
          </p:txBody>
        </p:sp>
        <p:sp>
          <p:nvSpPr>
            <p:cNvPr id="9225" name="Ellipse 98">
              <a:extLst>
                <a:ext uri="{FF2B5EF4-FFF2-40B4-BE49-F238E27FC236}">
                  <a16:creationId xmlns:a16="http://schemas.microsoft.com/office/drawing/2014/main" id="{7C018176-AB40-47F2-A2BA-40BE222D9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136525"/>
              <a:ext cx="1524000" cy="468258"/>
            </a:xfrm>
            <a:prstGeom prst="ellipse">
              <a:avLst/>
            </a:prstGeom>
            <a:gradFill rotWithShape="1">
              <a:gsLst>
                <a:gs pos="0">
                  <a:srgbClr val="171717"/>
                </a:gs>
                <a:gs pos="100000">
                  <a:srgbClr val="FFFFFF"/>
                </a:gs>
              </a:gsLst>
              <a:path path="shape">
                <a:fillToRect r="100000" b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buFont typeface="Arial" charset="0"/>
                <a:buNone/>
                <a:defRPr/>
              </a:pPr>
              <a:endParaRPr lang="zh-CN" sz="1400">
                <a:solidFill>
                  <a:srgbClr val="FFFFFF"/>
                </a:solidFill>
                <a:latin typeface="微软雅黑" charset="0"/>
                <a:ea typeface="微软雅黑" charset="0"/>
                <a:cs typeface="微软雅黑" charset="0"/>
                <a:sym typeface="微软雅黑" charset="0"/>
              </a:endParaRPr>
            </a:p>
          </p:txBody>
        </p:sp>
        <p:sp>
          <p:nvSpPr>
            <p:cNvPr id="9226" name="Straight Connector 36">
              <a:extLst>
                <a:ext uri="{FF2B5EF4-FFF2-40B4-BE49-F238E27FC236}">
                  <a16:creationId xmlns:a16="http://schemas.microsoft.com/office/drawing/2014/main" id="{60515674-668D-47DC-BC1D-958530FE092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 flipV="1">
              <a:off x="1548630" y="2489702"/>
              <a:ext cx="409527" cy="1588"/>
            </a:xfrm>
            <a:prstGeom prst="line">
              <a:avLst/>
            </a:prstGeom>
            <a:noFill/>
            <a:ln w="25400">
              <a:solidFill>
                <a:srgbClr val="58A41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noFill/>
                </a14:hiddenFill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9227" name="Straight Connector 37">
              <a:extLst>
                <a:ext uri="{FF2B5EF4-FFF2-40B4-BE49-F238E27FC236}">
                  <a16:creationId xmlns:a16="http://schemas.microsoft.com/office/drawing/2014/main" id="{9ADD5C11-07EA-4152-9D93-F5C44F7EA3F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 flipV="1">
              <a:off x="3528243" y="2489702"/>
              <a:ext cx="409527" cy="1587"/>
            </a:xfrm>
            <a:prstGeom prst="line">
              <a:avLst/>
            </a:prstGeom>
            <a:noFill/>
            <a:ln w="25400">
              <a:solidFill>
                <a:srgbClr val="58A41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noFill/>
                </a14:hiddenFill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9228" name="Straight Connector 38">
              <a:extLst>
                <a:ext uri="{FF2B5EF4-FFF2-40B4-BE49-F238E27FC236}">
                  <a16:creationId xmlns:a16="http://schemas.microsoft.com/office/drawing/2014/main" id="{C4D0CFAD-52B1-44D9-96D8-24E54B5DC25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 flipV="1">
              <a:off x="5434830" y="2489702"/>
              <a:ext cx="409527" cy="1588"/>
            </a:xfrm>
            <a:prstGeom prst="line">
              <a:avLst/>
            </a:prstGeom>
            <a:noFill/>
            <a:ln w="25400">
              <a:solidFill>
                <a:srgbClr val="58A41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noFill/>
                </a14:hiddenFill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9229" name="Straight Connector 33">
              <a:extLst>
                <a:ext uri="{FF2B5EF4-FFF2-40B4-BE49-F238E27FC236}">
                  <a16:creationId xmlns:a16="http://schemas.microsoft.com/office/drawing/2014/main" id="{B35512B9-F802-4004-8786-64B404DC77E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 flipV="1">
              <a:off x="2614637" y="1012706"/>
              <a:ext cx="411114" cy="1588"/>
            </a:xfrm>
            <a:prstGeom prst="line">
              <a:avLst/>
            </a:prstGeom>
            <a:noFill/>
            <a:ln w="25400">
              <a:solidFill>
                <a:srgbClr val="58A41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noFill/>
                </a14:hiddenFill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9230" name="Straight Connector 34">
              <a:extLst>
                <a:ext uri="{FF2B5EF4-FFF2-40B4-BE49-F238E27FC236}">
                  <a16:creationId xmlns:a16="http://schemas.microsoft.com/office/drawing/2014/main" id="{6B42BEFD-72A3-43C2-9DC0-C2FC4B0B52C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 flipV="1">
              <a:off x="4441850" y="1012706"/>
              <a:ext cx="411114" cy="1587"/>
            </a:xfrm>
            <a:prstGeom prst="line">
              <a:avLst/>
            </a:prstGeom>
            <a:noFill/>
            <a:ln w="25400">
              <a:solidFill>
                <a:srgbClr val="58A41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noFill/>
                </a14:hiddenFill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9231" name="Straight Connector 35">
              <a:extLst>
                <a:ext uri="{FF2B5EF4-FFF2-40B4-BE49-F238E27FC236}">
                  <a16:creationId xmlns:a16="http://schemas.microsoft.com/office/drawing/2014/main" id="{EA458B55-FAD0-47C5-8C26-00352C9A1B7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 flipV="1">
              <a:off x="6348437" y="1012706"/>
              <a:ext cx="411114" cy="1588"/>
            </a:xfrm>
            <a:prstGeom prst="line">
              <a:avLst/>
            </a:prstGeom>
            <a:noFill/>
            <a:ln w="25400">
              <a:solidFill>
                <a:srgbClr val="58A41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noFill/>
                </a14:hiddenFill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9232" name="Straight Connector 32">
              <a:extLst>
                <a:ext uri="{FF2B5EF4-FFF2-40B4-BE49-F238E27FC236}">
                  <a16:creationId xmlns:a16="http://schemas.microsoft.com/office/drawing/2014/main" id="{61FA4765-5A31-451E-B949-FD326FC0EBB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 flipV="1">
              <a:off x="556444" y="1011912"/>
              <a:ext cx="411114" cy="3175"/>
            </a:xfrm>
            <a:prstGeom prst="line">
              <a:avLst/>
            </a:prstGeom>
            <a:noFill/>
            <a:ln w="25400">
              <a:solidFill>
                <a:srgbClr val="58A41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noFill/>
                </a14:hiddenFill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9233" name="Oval 3">
              <a:extLst>
                <a:ext uri="{FF2B5EF4-FFF2-40B4-BE49-F238E27FC236}">
                  <a16:creationId xmlns:a16="http://schemas.microsoft.com/office/drawing/2014/main" id="{4F01186D-311F-43A6-894B-CA408BF0C2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400" y="1066675"/>
              <a:ext cx="1295400" cy="1295248"/>
            </a:xfrm>
            <a:prstGeom prst="ellipse">
              <a:avLst/>
            </a:prstGeom>
            <a:gradFill rotWithShape="1">
              <a:gsLst>
                <a:gs pos="0">
                  <a:srgbClr val="9CC250"/>
                </a:gs>
                <a:gs pos="100000">
                  <a:srgbClr val="58A419"/>
                </a:gs>
              </a:gsLst>
              <a:lin ang="5400000" scaled="1"/>
            </a:gradFill>
            <a:ln w="9525">
              <a:solidFill>
                <a:srgbClr val="58A41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eaLnBrk="0" hangingPunct="0">
                <a:buFont typeface="Arial" charset="0"/>
                <a:buNone/>
                <a:defRPr/>
              </a:pPr>
              <a:endParaRPr lang="zh-CN" sz="1400">
                <a:solidFill>
                  <a:srgbClr val="FFFFFF"/>
                </a:solidFill>
                <a:latin typeface="微软雅黑" charset="0"/>
                <a:ea typeface="微软雅黑" charset="0"/>
                <a:cs typeface="微软雅黑" charset="0"/>
                <a:sym typeface="微软雅黑" charset="0"/>
              </a:endParaRPr>
            </a:p>
          </p:txBody>
        </p:sp>
        <p:sp>
          <p:nvSpPr>
            <p:cNvPr id="9234" name="Oval 2">
              <a:extLst>
                <a:ext uri="{FF2B5EF4-FFF2-40B4-BE49-F238E27FC236}">
                  <a16:creationId xmlns:a16="http://schemas.microsoft.com/office/drawing/2014/main" id="{13C7F69B-F2B3-45AA-91FC-6D23D65B30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1066675"/>
              <a:ext cx="1295400" cy="1295248"/>
            </a:xfrm>
            <a:prstGeom prst="ellipse">
              <a:avLst/>
            </a:prstGeom>
            <a:gradFill rotWithShape="1">
              <a:gsLst>
                <a:gs pos="0">
                  <a:srgbClr val="F2F2F2"/>
                </a:gs>
                <a:gs pos="100000">
                  <a:srgbClr val="D9D9D9"/>
                </a:gs>
              </a:gsLst>
              <a:lin ang="5400000" scaled="1"/>
            </a:gradFill>
            <a:ln w="9525">
              <a:solidFill>
                <a:srgbClr val="A6A6A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eaLnBrk="0" hangingPunct="0">
                <a:buFont typeface="Arial" charset="0"/>
                <a:buNone/>
                <a:defRPr/>
              </a:pPr>
              <a:endParaRPr lang="zh-CN" sz="1400">
                <a:solidFill>
                  <a:srgbClr val="FFFFFF"/>
                </a:solidFill>
                <a:latin typeface="微软雅黑" charset="0"/>
                <a:ea typeface="微软雅黑" charset="0"/>
                <a:cs typeface="微软雅黑" charset="0"/>
                <a:sym typeface="微软雅黑" charset="0"/>
              </a:endParaRPr>
            </a:p>
          </p:txBody>
        </p:sp>
        <p:sp>
          <p:nvSpPr>
            <p:cNvPr id="9235" name="Oval 4">
              <a:extLst>
                <a:ext uri="{FF2B5EF4-FFF2-40B4-BE49-F238E27FC236}">
                  <a16:creationId xmlns:a16="http://schemas.microsoft.com/office/drawing/2014/main" id="{CF43E3D0-C3B4-4E9E-861C-D55DF66D03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1066675"/>
              <a:ext cx="1295400" cy="1295248"/>
            </a:xfrm>
            <a:prstGeom prst="ellipse">
              <a:avLst/>
            </a:prstGeom>
            <a:gradFill rotWithShape="1">
              <a:gsLst>
                <a:gs pos="0">
                  <a:srgbClr val="9CC250"/>
                </a:gs>
                <a:gs pos="100000">
                  <a:srgbClr val="58A419"/>
                </a:gs>
              </a:gsLst>
              <a:lin ang="5400000" scaled="1"/>
            </a:gradFill>
            <a:ln w="9525">
              <a:solidFill>
                <a:srgbClr val="58A41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eaLnBrk="0" hangingPunct="0">
                <a:buFont typeface="Arial" charset="0"/>
                <a:buNone/>
                <a:defRPr/>
              </a:pPr>
              <a:endParaRPr lang="zh-CN" sz="1400">
                <a:solidFill>
                  <a:srgbClr val="FFFFFF"/>
                </a:solidFill>
                <a:latin typeface="微软雅黑" charset="0"/>
                <a:ea typeface="微软雅黑" charset="0"/>
                <a:cs typeface="微软雅黑" charset="0"/>
                <a:sym typeface="微软雅黑" charset="0"/>
              </a:endParaRPr>
            </a:p>
          </p:txBody>
        </p:sp>
        <p:sp>
          <p:nvSpPr>
            <p:cNvPr id="9236" name="Oval 5">
              <a:extLst>
                <a:ext uri="{FF2B5EF4-FFF2-40B4-BE49-F238E27FC236}">
                  <a16:creationId xmlns:a16="http://schemas.microsoft.com/office/drawing/2014/main" id="{BDC7C058-CE2C-41CF-B1B5-9850D13D55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200" y="1066675"/>
              <a:ext cx="1295400" cy="1295248"/>
            </a:xfrm>
            <a:prstGeom prst="ellipse">
              <a:avLst/>
            </a:prstGeom>
            <a:gradFill rotWithShape="1">
              <a:gsLst>
                <a:gs pos="0">
                  <a:srgbClr val="F2F2F2"/>
                </a:gs>
                <a:gs pos="100000">
                  <a:srgbClr val="D9D9D9"/>
                </a:gs>
              </a:gsLst>
              <a:lin ang="5400000" scaled="1"/>
            </a:gradFill>
            <a:ln w="9525">
              <a:solidFill>
                <a:srgbClr val="A6A6A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eaLnBrk="0" hangingPunct="0">
                <a:buFont typeface="Arial" charset="0"/>
                <a:buNone/>
                <a:defRPr/>
              </a:pPr>
              <a:endParaRPr lang="zh-CN" sz="1400">
                <a:solidFill>
                  <a:srgbClr val="FFFFFF"/>
                </a:solidFill>
                <a:latin typeface="微软雅黑" charset="0"/>
                <a:ea typeface="微软雅黑" charset="0"/>
                <a:cs typeface="微软雅黑" charset="0"/>
                <a:sym typeface="微软雅黑" charset="0"/>
              </a:endParaRPr>
            </a:p>
          </p:txBody>
        </p:sp>
        <p:sp>
          <p:nvSpPr>
            <p:cNvPr id="9237" name="Oval 6">
              <a:extLst>
                <a:ext uri="{FF2B5EF4-FFF2-40B4-BE49-F238E27FC236}">
                  <a16:creationId xmlns:a16="http://schemas.microsoft.com/office/drawing/2014/main" id="{FC39FFF7-EE83-4E2D-9BE2-0149208C9D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8600" y="1066675"/>
              <a:ext cx="1295400" cy="1295248"/>
            </a:xfrm>
            <a:prstGeom prst="ellipse">
              <a:avLst/>
            </a:prstGeom>
            <a:gradFill rotWithShape="1">
              <a:gsLst>
                <a:gs pos="0">
                  <a:srgbClr val="9CC250"/>
                </a:gs>
                <a:gs pos="100000">
                  <a:srgbClr val="58A419"/>
                </a:gs>
              </a:gsLst>
              <a:lin ang="5400000" scaled="1"/>
            </a:gradFill>
            <a:ln w="9525">
              <a:solidFill>
                <a:srgbClr val="58A41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eaLnBrk="0" hangingPunct="0">
                <a:buFont typeface="Arial" charset="0"/>
                <a:buNone/>
                <a:defRPr/>
              </a:pPr>
              <a:endParaRPr lang="zh-CN" sz="1400">
                <a:solidFill>
                  <a:srgbClr val="FFFFFF"/>
                </a:solidFill>
                <a:latin typeface="微软雅黑" charset="0"/>
                <a:ea typeface="微软雅黑" charset="0"/>
                <a:cs typeface="微软雅黑" charset="0"/>
                <a:sym typeface="微软雅黑" charset="0"/>
              </a:endParaRPr>
            </a:p>
          </p:txBody>
        </p:sp>
        <p:sp>
          <p:nvSpPr>
            <p:cNvPr id="9238" name="Oval 7">
              <a:extLst>
                <a:ext uri="{FF2B5EF4-FFF2-40B4-BE49-F238E27FC236}">
                  <a16:creationId xmlns:a16="http://schemas.microsoft.com/office/drawing/2014/main" id="{B81365F3-34F7-4E80-B3E0-93D08B9BEE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9200" y="1066675"/>
              <a:ext cx="1295400" cy="1295248"/>
            </a:xfrm>
            <a:prstGeom prst="ellipse">
              <a:avLst/>
            </a:prstGeom>
            <a:gradFill rotWithShape="1">
              <a:gsLst>
                <a:gs pos="0">
                  <a:srgbClr val="F2F2F2"/>
                </a:gs>
                <a:gs pos="100000">
                  <a:srgbClr val="D9D9D9"/>
                </a:gs>
              </a:gsLst>
              <a:lin ang="5400000" scaled="1"/>
            </a:gradFill>
            <a:ln w="9525">
              <a:solidFill>
                <a:srgbClr val="A6A6A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eaLnBrk="0" hangingPunct="0">
                <a:buFont typeface="Arial" charset="0"/>
                <a:buNone/>
                <a:defRPr/>
              </a:pPr>
              <a:endParaRPr lang="zh-CN" sz="1400">
                <a:solidFill>
                  <a:srgbClr val="FFFFFF"/>
                </a:solidFill>
                <a:latin typeface="微软雅黑" charset="0"/>
                <a:ea typeface="微软雅黑" charset="0"/>
                <a:cs typeface="微软雅黑" charset="0"/>
                <a:sym typeface="微软雅黑" charset="0"/>
              </a:endParaRPr>
            </a:p>
          </p:txBody>
        </p:sp>
        <p:sp>
          <p:nvSpPr>
            <p:cNvPr id="9239" name="Oval 8">
              <a:extLst>
                <a:ext uri="{FF2B5EF4-FFF2-40B4-BE49-F238E27FC236}">
                  <a16:creationId xmlns:a16="http://schemas.microsoft.com/office/drawing/2014/main" id="{0648581D-9C0A-4E85-9B4C-8BB73B330A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1066675"/>
              <a:ext cx="1295400" cy="1295248"/>
            </a:xfrm>
            <a:prstGeom prst="ellipse">
              <a:avLst/>
            </a:prstGeom>
            <a:gradFill rotWithShape="1">
              <a:gsLst>
                <a:gs pos="0">
                  <a:srgbClr val="9CC250"/>
                </a:gs>
                <a:gs pos="100000">
                  <a:srgbClr val="58A419"/>
                </a:gs>
              </a:gsLst>
              <a:lin ang="5400000" scaled="1"/>
            </a:gradFill>
            <a:ln w="9525">
              <a:solidFill>
                <a:srgbClr val="58A41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eaLnBrk="0" hangingPunct="0">
                <a:buFont typeface="Arial" charset="0"/>
                <a:buNone/>
                <a:defRPr/>
              </a:pPr>
              <a:endParaRPr lang="zh-CN" sz="1400">
                <a:solidFill>
                  <a:srgbClr val="FFFFFF"/>
                </a:solidFill>
                <a:latin typeface="微软雅黑" charset="0"/>
                <a:ea typeface="微软雅黑" charset="0"/>
                <a:cs typeface="微软雅黑" charset="0"/>
                <a:sym typeface="微软雅黑" charset="0"/>
              </a:endParaRPr>
            </a:p>
          </p:txBody>
        </p:sp>
        <p:sp>
          <p:nvSpPr>
            <p:cNvPr id="9240" name="TextBox 9">
              <a:extLst>
                <a:ext uri="{FF2B5EF4-FFF2-40B4-BE49-F238E27FC236}">
                  <a16:creationId xmlns:a16="http://schemas.microsoft.com/office/drawing/2014/main" id="{33699176-52FE-4BA4-9D9C-9C11464AEA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300" y="1298423"/>
              <a:ext cx="609600" cy="7079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Font typeface="Arial" charset="0"/>
                <a:buNone/>
                <a:defRPr/>
              </a:pPr>
              <a:r>
                <a:rPr lang="zh-CN" sz="4000">
                  <a:solidFill>
                    <a:srgbClr val="FFFFFF"/>
                  </a:solidFill>
                  <a:latin typeface="微软雅黑" charset="0"/>
                  <a:ea typeface="微软雅黑" charset="0"/>
                  <a:cs typeface="微软雅黑" charset="0"/>
                  <a:sym typeface="微软雅黑" charset="0"/>
                </a:rPr>
                <a:t>1</a:t>
              </a:r>
              <a:endParaRPr lang="zh-CN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9241" name="TextBox 10">
              <a:extLst>
                <a:ext uri="{FF2B5EF4-FFF2-40B4-BE49-F238E27FC236}">
                  <a16:creationId xmlns:a16="http://schemas.microsoft.com/office/drawing/2014/main" id="{7A46332C-5536-4D68-8BF7-0A53057AB5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4000" y="1298423"/>
              <a:ext cx="609600" cy="7079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Font typeface="Arial" charset="0"/>
                <a:buNone/>
                <a:defRPr/>
              </a:pPr>
              <a:r>
                <a:rPr lang="zh-CN" sz="4000">
                  <a:solidFill>
                    <a:srgbClr val="58A419"/>
                  </a:solidFill>
                  <a:latin typeface="微软雅黑" charset="0"/>
                  <a:ea typeface="微软雅黑" charset="0"/>
                  <a:cs typeface="微软雅黑" charset="0"/>
                  <a:sym typeface="微软雅黑" charset="0"/>
                </a:rPr>
                <a:t>2</a:t>
              </a:r>
              <a:endParaRPr lang="zh-CN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9242" name="TextBox 11">
              <a:extLst>
                <a:ext uri="{FF2B5EF4-FFF2-40B4-BE49-F238E27FC236}">
                  <a16:creationId xmlns:a16="http://schemas.microsoft.com/office/drawing/2014/main" id="{E042AD04-E704-4373-ACE7-B32286AF2D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1298423"/>
              <a:ext cx="609600" cy="7079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Font typeface="Arial" charset="0"/>
                <a:buNone/>
                <a:defRPr/>
              </a:pPr>
              <a:r>
                <a:rPr lang="zh-CN" sz="4000">
                  <a:solidFill>
                    <a:srgbClr val="FFFFFF"/>
                  </a:solidFill>
                  <a:latin typeface="微软雅黑" charset="0"/>
                  <a:ea typeface="微软雅黑" charset="0"/>
                  <a:cs typeface="微软雅黑" charset="0"/>
                  <a:sym typeface="微软雅黑" charset="0"/>
                </a:rPr>
                <a:t>3</a:t>
              </a:r>
              <a:endParaRPr lang="zh-CN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9243" name="TextBox 12">
              <a:extLst>
                <a:ext uri="{FF2B5EF4-FFF2-40B4-BE49-F238E27FC236}">
                  <a16:creationId xmlns:a16="http://schemas.microsoft.com/office/drawing/2014/main" id="{79CF61D4-0063-4B08-9943-E5485458BC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1298423"/>
              <a:ext cx="609600" cy="7079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Font typeface="Arial" charset="0"/>
                <a:buNone/>
                <a:defRPr/>
              </a:pPr>
              <a:r>
                <a:rPr lang="zh-CN" sz="4000">
                  <a:solidFill>
                    <a:srgbClr val="58A419"/>
                  </a:solidFill>
                  <a:latin typeface="微软雅黑" charset="0"/>
                  <a:ea typeface="微软雅黑" charset="0"/>
                  <a:cs typeface="微软雅黑" charset="0"/>
                  <a:sym typeface="微软雅黑" charset="0"/>
                </a:rPr>
                <a:t>4</a:t>
              </a:r>
              <a:endParaRPr lang="zh-CN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9244" name="TextBox 13">
              <a:extLst>
                <a:ext uri="{FF2B5EF4-FFF2-40B4-BE49-F238E27FC236}">
                  <a16:creationId xmlns:a16="http://schemas.microsoft.com/office/drawing/2014/main" id="{747F5216-84DA-4727-A122-358133805F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9600" y="1298423"/>
              <a:ext cx="609600" cy="7079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Font typeface="Arial" charset="0"/>
                <a:buNone/>
                <a:defRPr/>
              </a:pPr>
              <a:r>
                <a:rPr lang="zh-CN" sz="4000">
                  <a:solidFill>
                    <a:srgbClr val="FFFFFF"/>
                  </a:solidFill>
                  <a:latin typeface="微软雅黑" charset="0"/>
                  <a:ea typeface="微软雅黑" charset="0"/>
                  <a:cs typeface="微软雅黑" charset="0"/>
                  <a:sym typeface="微软雅黑" charset="0"/>
                </a:rPr>
                <a:t>5</a:t>
              </a:r>
              <a:endParaRPr lang="zh-CN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9245" name="TextBox 14">
              <a:extLst>
                <a:ext uri="{FF2B5EF4-FFF2-40B4-BE49-F238E27FC236}">
                  <a16:creationId xmlns:a16="http://schemas.microsoft.com/office/drawing/2014/main" id="{54EFF849-9CD6-4783-8BB9-2F86487505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0200" y="1298423"/>
              <a:ext cx="609600" cy="7079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Font typeface="Arial" charset="0"/>
                <a:buNone/>
                <a:defRPr/>
              </a:pPr>
              <a:r>
                <a:rPr lang="zh-CN" sz="4000">
                  <a:solidFill>
                    <a:srgbClr val="58A419"/>
                  </a:solidFill>
                  <a:latin typeface="微软雅黑" charset="0"/>
                  <a:ea typeface="微软雅黑" charset="0"/>
                  <a:cs typeface="微软雅黑" charset="0"/>
                  <a:sym typeface="微软雅黑" charset="0"/>
                </a:rPr>
                <a:t>6</a:t>
              </a:r>
              <a:endParaRPr lang="zh-CN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9246" name="TextBox 15">
              <a:extLst>
                <a:ext uri="{FF2B5EF4-FFF2-40B4-BE49-F238E27FC236}">
                  <a16:creationId xmlns:a16="http://schemas.microsoft.com/office/drawing/2014/main" id="{2E5FBA32-BEB4-4DD8-A80C-1D06B4EE54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0800" y="1298423"/>
              <a:ext cx="609600" cy="7079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Font typeface="Arial" charset="0"/>
                <a:buNone/>
                <a:defRPr/>
              </a:pPr>
              <a:r>
                <a:rPr lang="zh-CN" sz="4000">
                  <a:solidFill>
                    <a:srgbClr val="FFFFFF"/>
                  </a:solidFill>
                  <a:latin typeface="微软雅黑" charset="0"/>
                  <a:ea typeface="微软雅黑" charset="0"/>
                  <a:cs typeface="微软雅黑" charset="0"/>
                  <a:sym typeface="微软雅黑" charset="0"/>
                </a:rPr>
                <a:t>7</a:t>
              </a:r>
              <a:endParaRPr lang="zh-CN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9247" name="TextBox 24">
              <a:extLst>
                <a:ext uri="{FF2B5EF4-FFF2-40B4-BE49-F238E27FC236}">
                  <a16:creationId xmlns:a16="http://schemas.microsoft.com/office/drawing/2014/main" id="{CE1CD5C1-6BF0-452D-8B74-6D5C48BB2B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400" y="0"/>
              <a:ext cx="1524000" cy="415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0" lang="zh-CN" altLang="en-US" sz="10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Click here to add text content</a:t>
              </a:r>
            </a:p>
            <a:p>
              <a:r>
                <a:rPr kumimoji="0" lang="zh-CN" altLang="en-US" sz="10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Click here to add text content</a:t>
              </a:r>
              <a:endParaRPr kumimoji="0" lang="zh-CN" altLang="en-US" sz="1800"/>
            </a:p>
          </p:txBody>
        </p:sp>
        <p:sp>
          <p:nvSpPr>
            <p:cNvPr id="9248" name="TextBox 25">
              <a:extLst>
                <a:ext uri="{FF2B5EF4-FFF2-40B4-BE49-F238E27FC236}">
                  <a16:creationId xmlns:a16="http://schemas.microsoft.com/office/drawing/2014/main" id="{F6658BD1-71BA-4E5D-A9DA-DC60737016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900" y="2742879"/>
              <a:ext cx="1524000" cy="415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0" lang="zh-CN" altLang="en-US" sz="10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Click here to add text content</a:t>
              </a:r>
            </a:p>
            <a:p>
              <a:r>
                <a:rPr kumimoji="0" lang="zh-CN" altLang="en-US" sz="10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Click here to add text content</a:t>
              </a:r>
              <a:endParaRPr kumimoji="0" lang="zh-CN" altLang="en-US" sz="1800"/>
            </a:p>
          </p:txBody>
        </p:sp>
        <p:sp>
          <p:nvSpPr>
            <p:cNvPr id="9249" name="TextBox 26">
              <a:extLst>
                <a:ext uri="{FF2B5EF4-FFF2-40B4-BE49-F238E27FC236}">
                  <a16:creationId xmlns:a16="http://schemas.microsoft.com/office/drawing/2014/main" id="{6BF026FA-6C33-48BC-A01F-FCC922292E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200" y="2742879"/>
              <a:ext cx="1524000" cy="415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0" lang="zh-CN" altLang="en-US" sz="10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Click here to add text content</a:t>
              </a:r>
            </a:p>
            <a:p>
              <a:r>
                <a:rPr kumimoji="0" lang="zh-CN" altLang="en-US" sz="10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Click here to add text content</a:t>
              </a:r>
              <a:endParaRPr kumimoji="0" lang="zh-CN" altLang="en-US" sz="1800"/>
            </a:p>
          </p:txBody>
        </p:sp>
        <p:sp>
          <p:nvSpPr>
            <p:cNvPr id="9250" name="TextBox 27">
              <a:extLst>
                <a:ext uri="{FF2B5EF4-FFF2-40B4-BE49-F238E27FC236}">
                  <a16:creationId xmlns:a16="http://schemas.microsoft.com/office/drawing/2014/main" id="{964FB746-D118-4FEA-8CF1-00BA2D667C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9200" y="2742879"/>
              <a:ext cx="1524000" cy="415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0" lang="zh-CN" altLang="en-US" sz="10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Click here to add text content</a:t>
              </a:r>
            </a:p>
            <a:p>
              <a:r>
                <a:rPr kumimoji="0" lang="zh-CN" altLang="en-US" sz="10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Click here to add text content</a:t>
              </a:r>
              <a:endParaRPr kumimoji="0" lang="zh-CN" altLang="en-US" sz="1800"/>
            </a:p>
          </p:txBody>
        </p:sp>
        <p:sp>
          <p:nvSpPr>
            <p:cNvPr id="9251" name="TextBox 28">
              <a:extLst>
                <a:ext uri="{FF2B5EF4-FFF2-40B4-BE49-F238E27FC236}">
                  <a16:creationId xmlns:a16="http://schemas.microsoft.com/office/drawing/2014/main" id="{669684FA-CFD2-48BC-A549-7042085AA3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0"/>
              <a:ext cx="1524000" cy="415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0" lang="zh-CN" altLang="en-US" sz="10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Click here to add text content</a:t>
              </a:r>
            </a:p>
            <a:p>
              <a:r>
                <a:rPr kumimoji="0" lang="zh-CN" altLang="en-US" sz="10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Click here to add text content</a:t>
              </a:r>
              <a:endParaRPr kumimoji="0" lang="zh-CN" altLang="en-US" sz="1800"/>
            </a:p>
          </p:txBody>
        </p:sp>
        <p:sp>
          <p:nvSpPr>
            <p:cNvPr id="9252" name="TextBox 29">
              <a:extLst>
                <a:ext uri="{FF2B5EF4-FFF2-40B4-BE49-F238E27FC236}">
                  <a16:creationId xmlns:a16="http://schemas.microsoft.com/office/drawing/2014/main" id="{D16E6EB8-0181-4172-9E1F-AC87D879BA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200" y="0"/>
              <a:ext cx="1524000" cy="415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0" lang="zh-CN" altLang="en-US" sz="10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Click here to add text content</a:t>
              </a:r>
            </a:p>
            <a:p>
              <a:r>
                <a:rPr kumimoji="0" lang="zh-CN" altLang="en-US" sz="10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Click here to add text content</a:t>
              </a:r>
              <a:endParaRPr kumimoji="0" lang="zh-CN" altLang="en-US" sz="1800"/>
            </a:p>
          </p:txBody>
        </p:sp>
        <p:sp>
          <p:nvSpPr>
            <p:cNvPr id="9253" name="TextBox 30">
              <a:extLst>
                <a:ext uri="{FF2B5EF4-FFF2-40B4-BE49-F238E27FC236}">
                  <a16:creationId xmlns:a16="http://schemas.microsoft.com/office/drawing/2014/main" id="{C77111BA-E721-45BA-89AB-4A4EBE07B5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1200" y="0"/>
              <a:ext cx="1524000" cy="415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0" lang="zh-CN" altLang="en-US" sz="10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Click here to add text content</a:t>
              </a:r>
            </a:p>
            <a:p>
              <a:r>
                <a:rPr kumimoji="0" lang="zh-CN" altLang="en-US" sz="10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Click here to add text content</a:t>
              </a:r>
              <a:endParaRPr kumimoji="0" lang="zh-CN" altLang="en-US" sz="1800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4">
            <a:extLst>
              <a:ext uri="{FF2B5EF4-FFF2-40B4-BE49-F238E27FC236}">
                <a16:creationId xmlns:a16="http://schemas.microsoft.com/office/drawing/2014/main" id="{7BA5DA6F-16A0-420D-BDDA-96423CF75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613" y="1196975"/>
            <a:ext cx="1365250" cy="1339850"/>
          </a:xfrm>
          <a:prstGeom prst="flowChartConnector">
            <a:avLst/>
          </a:prstGeom>
          <a:gradFill rotWithShape="1">
            <a:gsLst>
              <a:gs pos="0">
                <a:srgbClr val="89BC36"/>
              </a:gs>
              <a:gs pos="100000">
                <a:srgbClr val="5B7B23"/>
              </a:gs>
            </a:gsLst>
            <a:lin ang="18900000" scaled="1"/>
          </a:gradFill>
          <a:ln w="88900" cmpd="thinThick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zh-CN" b="1">
              <a:solidFill>
                <a:srgbClr val="000000"/>
              </a:solidFill>
              <a:latin typeface="Arial" charset="0"/>
              <a:ea typeface="宋体" charset="0"/>
              <a:cs typeface="宋体" charset="0"/>
              <a:sym typeface="宋体" charset="0"/>
            </a:endParaRPr>
          </a:p>
        </p:txBody>
      </p:sp>
      <p:sp>
        <p:nvSpPr>
          <p:cNvPr id="10243" name="AutoShape 5">
            <a:extLst>
              <a:ext uri="{FF2B5EF4-FFF2-40B4-BE49-F238E27FC236}">
                <a16:creationId xmlns:a16="http://schemas.microsoft.com/office/drawing/2014/main" id="{DDE30194-F9F6-42C6-AC48-D12BED6419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613" y="2763838"/>
            <a:ext cx="1365250" cy="1339850"/>
          </a:xfrm>
          <a:prstGeom prst="flowChartConnector">
            <a:avLst/>
          </a:prstGeom>
          <a:gradFill rotWithShape="1">
            <a:gsLst>
              <a:gs pos="0">
                <a:srgbClr val="FCA11C"/>
              </a:gs>
              <a:gs pos="100000">
                <a:srgbClr val="A66912"/>
              </a:gs>
            </a:gsLst>
            <a:lin ang="18900000" scaled="1"/>
          </a:gradFill>
          <a:ln w="88900" cmpd="thinThick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zh-CN" b="1">
              <a:solidFill>
                <a:srgbClr val="000000"/>
              </a:solidFill>
              <a:latin typeface="Arial" charset="0"/>
              <a:ea typeface="宋体" charset="0"/>
              <a:cs typeface="宋体" charset="0"/>
              <a:sym typeface="宋体" charset="0"/>
            </a:endParaRPr>
          </a:p>
        </p:txBody>
      </p:sp>
      <p:sp>
        <p:nvSpPr>
          <p:cNvPr id="10244" name="AutoShape 6">
            <a:extLst>
              <a:ext uri="{FF2B5EF4-FFF2-40B4-BE49-F238E27FC236}">
                <a16:creationId xmlns:a16="http://schemas.microsoft.com/office/drawing/2014/main" id="{ABC19CB1-B100-411F-B62C-AEF1FB58A5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613" y="4344988"/>
            <a:ext cx="1365250" cy="1339850"/>
          </a:xfrm>
          <a:prstGeom prst="flowChartConnector">
            <a:avLst/>
          </a:prstGeom>
          <a:gradFill rotWithShape="1">
            <a:gsLst>
              <a:gs pos="0">
                <a:srgbClr val="0091D2"/>
              </a:gs>
              <a:gs pos="100000">
                <a:srgbClr val="00608B"/>
              </a:gs>
            </a:gsLst>
            <a:lin ang="18900000" scaled="1"/>
          </a:gradFill>
          <a:ln w="88900" cmpd="thinThick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zh-CN" b="1">
              <a:solidFill>
                <a:srgbClr val="000000"/>
              </a:solidFill>
              <a:latin typeface="Arial" charset="0"/>
              <a:ea typeface="宋体" charset="0"/>
              <a:cs typeface="宋体" charset="0"/>
              <a:sym typeface="宋体" charset="0"/>
            </a:endParaRPr>
          </a:p>
        </p:txBody>
      </p:sp>
      <p:sp>
        <p:nvSpPr>
          <p:cNvPr id="10245" name="Rectangle 7">
            <a:extLst>
              <a:ext uri="{FF2B5EF4-FFF2-40B4-BE49-F238E27FC236}">
                <a16:creationId xmlns:a16="http://schemas.microsoft.com/office/drawing/2014/main" id="{A4BE9364-1A3C-4538-B25D-5D1008AB8E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1401763"/>
            <a:ext cx="58674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0" lang="en-US" altLang="zh-CN" sz="2000">
                <a:solidFill>
                  <a:srgbClr val="000000"/>
                </a:solidFill>
              </a:rPr>
              <a:t>Mission:</a:t>
            </a:r>
            <a:endParaRPr kumimoji="0" lang="zh-CN" altLang="en-US" sz="2000">
              <a:solidFill>
                <a:srgbClr val="000000"/>
              </a:solidFill>
            </a:endParaRPr>
          </a:p>
          <a:p>
            <a:pPr eaLnBrk="0" hangingPunct="0"/>
            <a:r>
              <a:rPr kumimoji="0" lang="en-US" altLang="zh-CN" sz="1600" b="1">
                <a:solidFill>
                  <a:srgbClr val="000000"/>
                </a:solidFill>
              </a:rPr>
              <a:t>State the company's mission statement and describe the company's vision and business model.</a:t>
            </a:r>
            <a:endParaRPr kumimoji="0" lang="zh-CN" altLang="en-US" sz="1800"/>
          </a:p>
        </p:txBody>
      </p:sp>
      <p:sp>
        <p:nvSpPr>
          <p:cNvPr id="10246" name="Rectangle 8">
            <a:extLst>
              <a:ext uri="{FF2B5EF4-FFF2-40B4-BE49-F238E27FC236}">
                <a16:creationId xmlns:a16="http://schemas.microsoft.com/office/drawing/2014/main" id="{E980560D-CFB2-46FA-8A30-17D360EA2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2700" y="2940050"/>
            <a:ext cx="5743575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0" lang="en-US" altLang="zh-CN" sz="2000">
                <a:solidFill>
                  <a:srgbClr val="000000"/>
                </a:solidFill>
              </a:rPr>
              <a:t>Vision:</a:t>
            </a:r>
            <a:endParaRPr kumimoji="0" lang="zh-CN" altLang="en-US" sz="2000">
              <a:solidFill>
                <a:srgbClr val="000000"/>
              </a:solidFill>
            </a:endParaRPr>
          </a:p>
          <a:p>
            <a:pPr eaLnBrk="0" hangingPunct="0"/>
            <a:r>
              <a:rPr kumimoji="0" lang="en-US" altLang="zh-CN" sz="1600" b="1">
                <a:solidFill>
                  <a:srgbClr val="000000"/>
                </a:solidFill>
              </a:rPr>
              <a:t>State the company's mission statement and describe the company's vision and business model.</a:t>
            </a:r>
            <a:endParaRPr kumimoji="0" lang="zh-CN" altLang="en-US" sz="1800"/>
          </a:p>
        </p:txBody>
      </p:sp>
      <p:sp>
        <p:nvSpPr>
          <p:cNvPr id="10247" name="Rectangle 9">
            <a:extLst>
              <a:ext uri="{FF2B5EF4-FFF2-40B4-BE49-F238E27FC236}">
                <a16:creationId xmlns:a16="http://schemas.microsoft.com/office/drawing/2014/main" id="{6D735418-6457-4A5B-ADE7-B39B93C3A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5075" y="4549775"/>
            <a:ext cx="5514975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0" lang="en-US" altLang="zh-CN" sz="2000">
                <a:solidFill>
                  <a:srgbClr val="000000"/>
                </a:solidFill>
              </a:rPr>
              <a:t>Business Model:</a:t>
            </a:r>
            <a:endParaRPr kumimoji="0" lang="zh-CN" altLang="en-US" sz="2000">
              <a:solidFill>
                <a:srgbClr val="000000"/>
              </a:solidFill>
            </a:endParaRPr>
          </a:p>
          <a:p>
            <a:pPr eaLnBrk="0" hangingPunct="0"/>
            <a:r>
              <a:rPr kumimoji="0" lang="en-US" altLang="zh-CN" sz="1600" b="1">
                <a:solidFill>
                  <a:srgbClr val="000000"/>
                </a:solidFill>
              </a:rPr>
              <a:t>State the company's mission statement and describe the company's vision and business model.</a:t>
            </a:r>
            <a:endParaRPr kumimoji="0" lang="zh-CN" altLang="en-US" sz="1800"/>
          </a:p>
        </p:txBody>
      </p:sp>
      <p:sp>
        <p:nvSpPr>
          <p:cNvPr id="10248" name="Rectangle 10">
            <a:extLst>
              <a:ext uri="{FF2B5EF4-FFF2-40B4-BE49-F238E27FC236}">
                <a16:creationId xmlns:a16="http://schemas.microsoft.com/office/drawing/2014/main" id="{B10F4A3D-D37C-4F5A-99F4-7B7C7F58F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0300" y="1685925"/>
            <a:ext cx="1035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  <a:defRPr/>
            </a:pPr>
            <a:r>
              <a:rPr lang="en-US" altLang="zh-CN">
                <a:solidFill>
                  <a:srgbClr val="1C1C1C"/>
                </a:solidFill>
                <a:latin typeface="Arial" charset="0"/>
                <a:ea typeface="宋体" charset="0"/>
                <a:cs typeface="宋体" charset="0"/>
              </a:rPr>
              <a:t>Mission</a:t>
            </a: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0249" name="Rectangle 11">
            <a:extLst>
              <a:ext uri="{FF2B5EF4-FFF2-40B4-BE49-F238E27FC236}">
                <a16:creationId xmlns:a16="http://schemas.microsoft.com/office/drawing/2014/main" id="{5C0550CA-0855-4489-969C-2DD350202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2850" y="3257550"/>
            <a:ext cx="869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  <a:defRPr/>
            </a:pPr>
            <a:r>
              <a:rPr lang="en-US" altLang="zh-CN">
                <a:solidFill>
                  <a:srgbClr val="1C1C1C"/>
                </a:solidFill>
                <a:latin typeface="Arial" charset="0"/>
                <a:ea typeface="宋体" charset="0"/>
                <a:cs typeface="宋体" charset="0"/>
              </a:rPr>
              <a:t>Vision</a:t>
            </a: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0250" name="Rectangle 12">
            <a:extLst>
              <a:ext uri="{FF2B5EF4-FFF2-40B4-BE49-F238E27FC236}">
                <a16:creationId xmlns:a16="http://schemas.microsoft.com/office/drawing/2014/main" id="{3EBE8360-7AD6-4495-AA44-E73AE01A97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9175" y="4733925"/>
            <a:ext cx="12668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  <a:defRPr/>
            </a:pPr>
            <a:r>
              <a:rPr lang="en-US" altLang="zh-CN">
                <a:solidFill>
                  <a:srgbClr val="1C1C1C"/>
                </a:solidFill>
                <a:latin typeface="Arial" charset="0"/>
                <a:ea typeface="宋体" charset="0"/>
                <a:cs typeface="宋体" charset="0"/>
              </a:rPr>
              <a:t>Business Model</a:t>
            </a: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椭圆 181">
            <a:extLst>
              <a:ext uri="{FF2B5EF4-FFF2-40B4-BE49-F238E27FC236}">
                <a16:creationId xmlns:a16="http://schemas.microsoft.com/office/drawing/2014/main" id="{A8685625-3B31-4444-B4BC-79C4A40C2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8713" y="5567363"/>
            <a:ext cx="2060575" cy="382587"/>
          </a:xfrm>
          <a:prstGeom prst="ellipse">
            <a:avLst/>
          </a:prstGeom>
          <a:solidFill>
            <a:srgbClr val="BFBFB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zh-CN" b="1">
              <a:solidFill>
                <a:srgbClr val="FFFFFF"/>
              </a:solidFill>
              <a:latin typeface="Calibri" charset="0"/>
              <a:ea typeface="宋体" charset="0"/>
              <a:cs typeface="宋体" charset="0"/>
              <a:sym typeface="Calibri" charset="0"/>
            </a:endParaRPr>
          </a:p>
        </p:txBody>
      </p:sp>
      <p:grpSp>
        <p:nvGrpSpPr>
          <p:cNvPr id="22530" name="Group 3">
            <a:extLst>
              <a:ext uri="{FF2B5EF4-FFF2-40B4-BE49-F238E27FC236}">
                <a16:creationId xmlns:a16="http://schemas.microsoft.com/office/drawing/2014/main" id="{6B273245-4761-483C-BC18-547653321FBA}"/>
              </a:ext>
            </a:extLst>
          </p:cNvPr>
          <p:cNvGrpSpPr>
            <a:grpSpLocks/>
          </p:cNvGrpSpPr>
          <p:nvPr/>
        </p:nvGrpSpPr>
        <p:grpSpPr bwMode="auto">
          <a:xfrm>
            <a:off x="1476375" y="1371600"/>
            <a:ext cx="5795963" cy="3925888"/>
            <a:chOff x="0" y="0"/>
            <a:chExt cx="6803924" cy="4607456"/>
          </a:xfrm>
        </p:grpSpPr>
        <p:sp>
          <p:nvSpPr>
            <p:cNvPr id="11329" name="矩形 183">
              <a:extLst>
                <a:ext uri="{FF2B5EF4-FFF2-40B4-BE49-F238E27FC236}">
                  <a16:creationId xmlns:a16="http://schemas.microsoft.com/office/drawing/2014/main" id="{F8B12363-14C9-4920-A828-70D958A895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64"/>
              <a:ext cx="6803924" cy="4592550"/>
            </a:xfrm>
            <a:prstGeom prst="rect">
              <a:avLst/>
            </a:prstGeom>
            <a:solidFill>
              <a:srgbClr val="B30F1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buFont typeface="Arial" charset="0"/>
                <a:buNone/>
                <a:defRPr/>
              </a:pPr>
              <a:endParaRPr lang="zh-CN" b="1">
                <a:solidFill>
                  <a:srgbClr val="FFFFFF"/>
                </a:solidFill>
                <a:latin typeface="Calibri" charset="0"/>
                <a:ea typeface="宋体" charset="0"/>
                <a:cs typeface="宋体" charset="0"/>
                <a:sym typeface="Calibri" charset="0"/>
              </a:endParaRPr>
            </a:p>
          </p:txBody>
        </p:sp>
        <p:sp>
          <p:nvSpPr>
            <p:cNvPr id="11330" name="矩形 184">
              <a:extLst>
                <a:ext uri="{FF2B5EF4-FFF2-40B4-BE49-F238E27FC236}">
                  <a16:creationId xmlns:a16="http://schemas.microsoft.com/office/drawing/2014/main" id="{33254A63-7895-4F73-B580-B202124D00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64"/>
              <a:ext cx="3402893" cy="2297206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4F5F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buFont typeface="Arial" charset="0"/>
                <a:buNone/>
                <a:defRPr/>
              </a:pPr>
              <a:endParaRPr lang="zh-CN" b="1">
                <a:solidFill>
                  <a:srgbClr val="FFFFFF"/>
                </a:solidFill>
                <a:latin typeface="Calibri" charset="0"/>
                <a:ea typeface="宋体" charset="0"/>
                <a:cs typeface="宋体" charset="0"/>
                <a:sym typeface="Calibri" charset="0"/>
              </a:endParaRPr>
            </a:p>
          </p:txBody>
        </p:sp>
        <p:sp>
          <p:nvSpPr>
            <p:cNvPr id="11331" name="矩形 185">
              <a:extLst>
                <a:ext uri="{FF2B5EF4-FFF2-40B4-BE49-F238E27FC236}">
                  <a16:creationId xmlns:a16="http://schemas.microsoft.com/office/drawing/2014/main" id="{EC2A42CC-CD2F-4572-A6B4-32642CE543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2893" y="1864"/>
              <a:ext cx="3401031" cy="2297206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4F5F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buFont typeface="Arial" charset="0"/>
                <a:buNone/>
                <a:defRPr/>
              </a:pPr>
              <a:endParaRPr lang="zh-CN" b="1">
                <a:solidFill>
                  <a:srgbClr val="FFFFFF"/>
                </a:solidFill>
                <a:latin typeface="Calibri" charset="0"/>
                <a:ea typeface="宋体" charset="0"/>
                <a:cs typeface="宋体" charset="0"/>
                <a:sym typeface="Calibri" charset="0"/>
              </a:endParaRPr>
            </a:p>
          </p:txBody>
        </p:sp>
        <p:sp>
          <p:nvSpPr>
            <p:cNvPr id="11332" name="矩形 186">
              <a:extLst>
                <a:ext uri="{FF2B5EF4-FFF2-40B4-BE49-F238E27FC236}">
                  <a16:creationId xmlns:a16="http://schemas.microsoft.com/office/drawing/2014/main" id="{D82E9003-3E33-4A8A-9E2C-7EE963E23D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299070"/>
              <a:ext cx="3402893" cy="2295344"/>
            </a:xfrm>
            <a:prstGeom prst="rect">
              <a:avLst/>
            </a:prstGeom>
            <a:gradFill rotWithShape="1">
              <a:gsLst>
                <a:gs pos="0">
                  <a:srgbClr val="EFEFEF"/>
                </a:gs>
                <a:gs pos="100000">
                  <a:srgbClr val="CDCDCD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buFont typeface="Arial" charset="0"/>
                <a:buNone/>
                <a:defRPr/>
              </a:pPr>
              <a:endParaRPr lang="zh-CN" b="1">
                <a:solidFill>
                  <a:srgbClr val="FFFFFF"/>
                </a:solidFill>
                <a:latin typeface="Calibri" charset="0"/>
                <a:ea typeface="宋体" charset="0"/>
                <a:cs typeface="宋体" charset="0"/>
                <a:sym typeface="Calibri" charset="0"/>
              </a:endParaRPr>
            </a:p>
          </p:txBody>
        </p:sp>
        <p:sp>
          <p:nvSpPr>
            <p:cNvPr id="11333" name="矩形 187">
              <a:extLst>
                <a:ext uri="{FF2B5EF4-FFF2-40B4-BE49-F238E27FC236}">
                  <a16:creationId xmlns:a16="http://schemas.microsoft.com/office/drawing/2014/main" id="{8F92D6A3-D3DB-48E2-A740-7753D6D773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2893" y="2299070"/>
              <a:ext cx="3401031" cy="2295344"/>
            </a:xfrm>
            <a:prstGeom prst="rect">
              <a:avLst/>
            </a:prstGeom>
            <a:gradFill rotWithShape="1">
              <a:gsLst>
                <a:gs pos="0">
                  <a:srgbClr val="EFEFEF"/>
                </a:gs>
                <a:gs pos="100000">
                  <a:srgbClr val="CDCDCD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buFont typeface="Arial" charset="0"/>
                <a:buNone/>
                <a:defRPr/>
              </a:pPr>
              <a:endParaRPr lang="zh-CN" b="1">
                <a:solidFill>
                  <a:srgbClr val="FFFFFF"/>
                </a:solidFill>
                <a:latin typeface="Calibri" charset="0"/>
                <a:ea typeface="宋体" charset="0"/>
                <a:cs typeface="宋体" charset="0"/>
                <a:sym typeface="Calibri" charset="0"/>
              </a:endParaRPr>
            </a:p>
          </p:txBody>
        </p:sp>
        <p:sp>
          <p:nvSpPr>
            <p:cNvPr id="11334" name="矩形 188">
              <a:extLst>
                <a:ext uri="{FF2B5EF4-FFF2-40B4-BE49-F238E27FC236}">
                  <a16:creationId xmlns:a16="http://schemas.microsoft.com/office/drawing/2014/main" id="{099093C9-7E7B-4D23-9D42-57071EED92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8572" y="1091779"/>
              <a:ext cx="1334322" cy="1218470"/>
            </a:xfrm>
            <a:prstGeom prst="rect">
              <a:avLst/>
            </a:prstGeom>
            <a:gradFill rotWithShape="1">
              <a:gsLst>
                <a:gs pos="0">
                  <a:srgbClr val="89DC00"/>
                </a:gs>
                <a:gs pos="100000">
                  <a:srgbClr val="639700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buFont typeface="Arial" charset="0"/>
                <a:buNone/>
                <a:defRPr/>
              </a:pPr>
              <a:endParaRPr lang="zh-CN" b="1">
                <a:solidFill>
                  <a:srgbClr val="FFFFFF"/>
                </a:solidFill>
                <a:latin typeface="Calibri" charset="0"/>
                <a:ea typeface="宋体" charset="0"/>
                <a:cs typeface="宋体" charset="0"/>
                <a:sym typeface="Calibri" charset="0"/>
              </a:endParaRPr>
            </a:p>
          </p:txBody>
        </p:sp>
        <p:sp>
          <p:nvSpPr>
            <p:cNvPr id="11335" name="矩形 189">
              <a:extLst>
                <a:ext uri="{FF2B5EF4-FFF2-40B4-BE49-F238E27FC236}">
                  <a16:creationId xmlns:a16="http://schemas.microsoft.com/office/drawing/2014/main" id="{11E682E2-F741-404E-AF7F-2005E016D4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2893" y="1091779"/>
              <a:ext cx="1332459" cy="1218470"/>
            </a:xfrm>
            <a:prstGeom prst="rect">
              <a:avLst/>
            </a:prstGeom>
            <a:gradFill rotWithShape="1">
              <a:gsLst>
                <a:gs pos="0">
                  <a:srgbClr val="00BDC3"/>
                </a:gs>
                <a:gs pos="100000">
                  <a:srgbClr val="007C9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buFont typeface="Arial" charset="0"/>
                <a:buNone/>
                <a:defRPr/>
              </a:pPr>
              <a:endParaRPr lang="zh-CN" b="1">
                <a:solidFill>
                  <a:srgbClr val="FFFFFF"/>
                </a:solidFill>
                <a:latin typeface="Calibri" charset="0"/>
                <a:ea typeface="宋体" charset="0"/>
                <a:cs typeface="宋体" charset="0"/>
                <a:sym typeface="Calibri" charset="0"/>
              </a:endParaRPr>
            </a:p>
          </p:txBody>
        </p:sp>
        <p:sp>
          <p:nvSpPr>
            <p:cNvPr id="11336" name="矩形 190">
              <a:extLst>
                <a:ext uri="{FF2B5EF4-FFF2-40B4-BE49-F238E27FC236}">
                  <a16:creationId xmlns:a16="http://schemas.microsoft.com/office/drawing/2014/main" id="{F572CFD8-9D3A-46BE-B4D4-870F6BB921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2893" y="2310249"/>
              <a:ext cx="1332459" cy="1220334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100000">
                  <a:srgbClr val="000000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buFont typeface="Arial" charset="0"/>
                <a:buNone/>
                <a:defRPr/>
              </a:pPr>
              <a:endParaRPr lang="zh-CN" b="1">
                <a:solidFill>
                  <a:srgbClr val="FFFFFF"/>
                </a:solidFill>
                <a:latin typeface="Calibri" charset="0"/>
                <a:ea typeface="宋体" charset="0"/>
                <a:cs typeface="宋体" charset="0"/>
                <a:sym typeface="Calibri" charset="0"/>
              </a:endParaRPr>
            </a:p>
          </p:txBody>
        </p:sp>
        <p:sp>
          <p:nvSpPr>
            <p:cNvPr id="11337" name="矩形 191">
              <a:extLst>
                <a:ext uri="{FF2B5EF4-FFF2-40B4-BE49-F238E27FC236}">
                  <a16:creationId xmlns:a16="http://schemas.microsoft.com/office/drawing/2014/main" id="{3157C478-9F02-49B8-912D-7A59A1465B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8572" y="2310249"/>
              <a:ext cx="1334322" cy="1220334"/>
            </a:xfrm>
            <a:prstGeom prst="rect">
              <a:avLst/>
            </a:prstGeom>
            <a:gradFill rotWithShape="1">
              <a:gsLst>
                <a:gs pos="0">
                  <a:srgbClr val="F82731"/>
                </a:gs>
                <a:gs pos="100000">
                  <a:srgbClr val="B30F1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buFont typeface="Arial" charset="0"/>
                <a:buNone/>
                <a:defRPr/>
              </a:pPr>
              <a:endParaRPr lang="zh-CN" b="1">
                <a:solidFill>
                  <a:srgbClr val="FFFFFF"/>
                </a:solidFill>
                <a:latin typeface="Calibri" charset="0"/>
                <a:ea typeface="宋体" charset="0"/>
                <a:cs typeface="宋体" charset="0"/>
                <a:sym typeface="Calibri" charset="0"/>
              </a:endParaRPr>
            </a:p>
          </p:txBody>
        </p:sp>
        <p:sp>
          <p:nvSpPr>
            <p:cNvPr id="11338" name="文本框 29">
              <a:extLst>
                <a:ext uri="{FF2B5EF4-FFF2-40B4-BE49-F238E27FC236}">
                  <a16:creationId xmlns:a16="http://schemas.microsoft.com/office/drawing/2014/main" id="{1E71A8BB-5A0F-477F-8A60-D16E56F2E3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8389" y="331632"/>
              <a:ext cx="1274687" cy="758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buFont typeface="Arial" charset="0"/>
                <a:buNone/>
                <a:defRPr/>
              </a:pPr>
              <a:r>
                <a:rPr lang="en-US" altLang="zh-CN" sz="3600" b="1">
                  <a:solidFill>
                    <a:srgbClr val="595959"/>
                  </a:solidFill>
                  <a:latin typeface="Impact" charset="0"/>
                  <a:ea typeface="宋体" charset="0"/>
                  <a:cs typeface="宋体" charset="0"/>
                  <a:sym typeface="Impact" charset="0"/>
                </a:rPr>
                <a:t>01</a:t>
              </a:r>
              <a:endParaRPr lang="zh-CN" altLang="en-US" sz="3600" b="1">
                <a:solidFill>
                  <a:srgbClr val="595959"/>
                </a:solidFill>
                <a:latin typeface="Impact" charset="0"/>
                <a:ea typeface="宋体" charset="0"/>
                <a:cs typeface="宋体" charset="0"/>
                <a:sym typeface="Impact" charset="0"/>
              </a:endParaRPr>
            </a:p>
          </p:txBody>
        </p:sp>
        <p:sp>
          <p:nvSpPr>
            <p:cNvPr id="11339" name="文本框 30">
              <a:extLst>
                <a:ext uri="{FF2B5EF4-FFF2-40B4-BE49-F238E27FC236}">
                  <a16:creationId xmlns:a16="http://schemas.microsoft.com/office/drawing/2014/main" id="{F40F93D1-6A72-47F5-8243-A48739DFF3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0848" y="331632"/>
              <a:ext cx="1274687" cy="758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buFont typeface="Arial" charset="0"/>
                <a:buNone/>
                <a:defRPr/>
              </a:pPr>
              <a:r>
                <a:rPr lang="en-US" altLang="zh-CN" sz="3600" b="1">
                  <a:solidFill>
                    <a:srgbClr val="595959"/>
                  </a:solidFill>
                  <a:latin typeface="Impact" charset="0"/>
                  <a:ea typeface="宋体" charset="0"/>
                  <a:cs typeface="宋体" charset="0"/>
                  <a:sym typeface="Impact" charset="0"/>
                </a:rPr>
                <a:t>02</a:t>
              </a:r>
              <a:endParaRPr lang="zh-CN" altLang="en-US" sz="3600" b="1">
                <a:solidFill>
                  <a:srgbClr val="595959"/>
                </a:solidFill>
                <a:latin typeface="Impact" charset="0"/>
                <a:ea typeface="宋体" charset="0"/>
                <a:cs typeface="宋体" charset="0"/>
                <a:sym typeface="Impact" charset="0"/>
              </a:endParaRPr>
            </a:p>
          </p:txBody>
        </p:sp>
        <p:sp>
          <p:nvSpPr>
            <p:cNvPr id="11340" name="文本框 31">
              <a:extLst>
                <a:ext uri="{FF2B5EF4-FFF2-40B4-BE49-F238E27FC236}">
                  <a16:creationId xmlns:a16="http://schemas.microsoft.com/office/drawing/2014/main" id="{67C0D951-1BC8-4981-A7B3-C4F130828F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0848" y="3554802"/>
              <a:ext cx="1274687" cy="758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buFont typeface="Arial" charset="0"/>
                <a:buNone/>
                <a:defRPr/>
              </a:pPr>
              <a:r>
                <a:rPr lang="en-US" altLang="zh-CN" sz="3600" b="1">
                  <a:solidFill>
                    <a:srgbClr val="595959"/>
                  </a:solidFill>
                  <a:latin typeface="Impact" charset="0"/>
                  <a:ea typeface="宋体" charset="0"/>
                  <a:cs typeface="宋体" charset="0"/>
                  <a:sym typeface="Impact" charset="0"/>
                </a:rPr>
                <a:t>04</a:t>
              </a:r>
              <a:endParaRPr lang="zh-CN" altLang="en-US" sz="3600" b="1">
                <a:solidFill>
                  <a:srgbClr val="595959"/>
                </a:solidFill>
                <a:latin typeface="Impact" charset="0"/>
                <a:ea typeface="宋体" charset="0"/>
                <a:cs typeface="宋体" charset="0"/>
                <a:sym typeface="Impact" charset="0"/>
              </a:endParaRPr>
            </a:p>
          </p:txBody>
        </p:sp>
        <p:sp>
          <p:nvSpPr>
            <p:cNvPr id="11341" name="文本框 32">
              <a:extLst>
                <a:ext uri="{FF2B5EF4-FFF2-40B4-BE49-F238E27FC236}">
                  <a16:creationId xmlns:a16="http://schemas.microsoft.com/office/drawing/2014/main" id="{F381E21D-568A-4FE2-99D0-61C5216515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8389" y="3554802"/>
              <a:ext cx="1274687" cy="758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buFont typeface="Arial" charset="0"/>
                <a:buNone/>
                <a:defRPr/>
              </a:pPr>
              <a:r>
                <a:rPr lang="en-US" altLang="zh-CN" sz="3600" b="1">
                  <a:solidFill>
                    <a:srgbClr val="595959"/>
                  </a:solidFill>
                  <a:latin typeface="Impact" charset="0"/>
                  <a:ea typeface="宋体" charset="0"/>
                  <a:cs typeface="宋体" charset="0"/>
                  <a:sym typeface="Impact" charset="0"/>
                </a:rPr>
                <a:t>03</a:t>
              </a:r>
              <a:endParaRPr lang="zh-CN" altLang="en-US" sz="3600" b="1">
                <a:solidFill>
                  <a:srgbClr val="595959"/>
                </a:solidFill>
                <a:latin typeface="Impact" charset="0"/>
                <a:ea typeface="宋体" charset="0"/>
                <a:cs typeface="宋体" charset="0"/>
                <a:sym typeface="Impact" charset="0"/>
              </a:endParaRPr>
            </a:p>
          </p:txBody>
        </p:sp>
        <p:grpSp>
          <p:nvGrpSpPr>
            <p:cNvPr id="22605" name="Group 17">
              <a:extLst>
                <a:ext uri="{FF2B5EF4-FFF2-40B4-BE49-F238E27FC236}">
                  <a16:creationId xmlns:a16="http://schemas.microsoft.com/office/drawing/2014/main" id="{9A364E74-AAA1-4646-9145-CE4BDF599C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71512" y="1094809"/>
              <a:ext cx="1319215" cy="729022"/>
              <a:chOff x="0" y="0"/>
              <a:chExt cx="1319215" cy="1206912"/>
            </a:xfrm>
          </p:grpSpPr>
          <p:sp>
            <p:nvSpPr>
              <p:cNvPr id="22629" name="任意多边形 220">
                <a:extLst>
                  <a:ext uri="{FF2B5EF4-FFF2-40B4-BE49-F238E27FC236}">
                    <a16:creationId xmlns:a16="http://schemas.microsoft.com/office/drawing/2014/main" id="{C971668F-CE74-429C-A59A-71B4235BD8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"/>
                <a:ext cx="1319215" cy="1206911"/>
              </a:xfrm>
              <a:custGeom>
                <a:avLst/>
                <a:gdLst>
                  <a:gd name="T0" fmla="*/ 0 w 1333500"/>
                  <a:gd name="T1" fmla="*/ 0 h 1219200"/>
                  <a:gd name="T2" fmla="*/ 1305083 w 1333500"/>
                  <a:gd name="T3" fmla="*/ 0 h 1219200"/>
                  <a:gd name="T4" fmla="*/ 1305083 w 1333500"/>
                  <a:gd name="T5" fmla="*/ 9757 h 1219200"/>
                  <a:gd name="T6" fmla="*/ 1177935 w 1333500"/>
                  <a:gd name="T7" fmla="*/ 27706 h 1219200"/>
                  <a:gd name="T8" fmla="*/ 30703 w 1333500"/>
                  <a:gd name="T9" fmla="*/ 1088876 h 1219200"/>
                  <a:gd name="T10" fmla="*/ 13234 w 1333500"/>
                  <a:gd name="T11" fmla="*/ 1194746 h 1219200"/>
                  <a:gd name="T12" fmla="*/ 0 w 1333500"/>
                  <a:gd name="T13" fmla="*/ 1194746 h 1219200"/>
                  <a:gd name="T14" fmla="*/ 0 w 1333500"/>
                  <a:gd name="T15" fmla="*/ 0 h 12192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33500"/>
                  <a:gd name="T25" fmla="*/ 0 h 1219200"/>
                  <a:gd name="T26" fmla="*/ 1333500 w 1333500"/>
                  <a:gd name="T27" fmla="*/ 1219200 h 12192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33500" h="1219200">
                    <a:moveTo>
                      <a:pt x="0" y="0"/>
                    </a:moveTo>
                    <a:lnTo>
                      <a:pt x="1333500" y="0"/>
                    </a:lnTo>
                    <a:lnTo>
                      <a:pt x="1333500" y="9956"/>
                    </a:lnTo>
                    <a:lnTo>
                      <a:pt x="1203583" y="28273"/>
                    </a:lnTo>
                    <a:cubicBezTo>
                      <a:pt x="615200" y="139499"/>
                      <a:pt x="151771" y="567615"/>
                      <a:pt x="31371" y="1111163"/>
                    </a:cubicBezTo>
                    <a:lnTo>
                      <a:pt x="13522" y="1219200"/>
                    </a:lnTo>
                    <a:lnTo>
                      <a:pt x="0" y="121920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71000">
                    <a:srgbClr val="FFFFFF"/>
                  </a:gs>
                  <a:gs pos="100000">
                    <a:srgbClr val="FFFFFF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630" name="任意多边形 221">
                <a:extLst>
                  <a:ext uri="{FF2B5EF4-FFF2-40B4-BE49-F238E27FC236}">
                    <a16:creationId xmlns:a16="http://schemas.microsoft.com/office/drawing/2014/main" id="{F6DB1CF5-E82C-401B-A953-F06086F709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3943" cy="546334"/>
              </a:xfrm>
              <a:custGeom>
                <a:avLst/>
                <a:gdLst>
                  <a:gd name="T0" fmla="*/ 0 w 1193943"/>
                  <a:gd name="T1" fmla="*/ 0 h 546334"/>
                  <a:gd name="T2" fmla="*/ 1193943 w 1193943"/>
                  <a:gd name="T3" fmla="*/ 0 h 546334"/>
                  <a:gd name="T4" fmla="*/ 1057909 w 1193943"/>
                  <a:gd name="T5" fmla="*/ 13601 h 546334"/>
                  <a:gd name="T6" fmla="*/ 21040 w 1193943"/>
                  <a:gd name="T7" fmla="*/ 517721 h 546334"/>
                  <a:gd name="T8" fmla="*/ 0 w 1193943"/>
                  <a:gd name="T9" fmla="*/ 546334 h 546334"/>
                  <a:gd name="T10" fmla="*/ 0 w 1193943"/>
                  <a:gd name="T11" fmla="*/ 0 h 5463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93943"/>
                  <a:gd name="T19" fmla="*/ 0 h 546334"/>
                  <a:gd name="T20" fmla="*/ 1193943 w 1193943"/>
                  <a:gd name="T21" fmla="*/ 546334 h 5463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93943" h="546334">
                    <a:moveTo>
                      <a:pt x="0" y="0"/>
                    </a:moveTo>
                    <a:lnTo>
                      <a:pt x="1193943" y="0"/>
                    </a:lnTo>
                    <a:lnTo>
                      <a:pt x="1057909" y="13601"/>
                    </a:lnTo>
                    <a:cubicBezTo>
                      <a:pt x="609764" y="73676"/>
                      <a:pt x="232998" y="262118"/>
                      <a:pt x="21040" y="517721"/>
                    </a:cubicBezTo>
                    <a:lnTo>
                      <a:pt x="0" y="546334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71000">
                    <a:srgbClr val="FFFFFF"/>
                  </a:gs>
                  <a:gs pos="100000">
                    <a:srgbClr val="FFFFFF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2606" name="任意多边形 197">
              <a:extLst>
                <a:ext uri="{FF2B5EF4-FFF2-40B4-BE49-F238E27FC236}">
                  <a16:creationId xmlns:a16="http://schemas.microsoft.com/office/drawing/2014/main" id="{911A0960-5553-4AF3-94EA-159C4E9B1A9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0" y="3369822"/>
              <a:ext cx="3372872" cy="1219200"/>
            </a:xfrm>
            <a:custGeom>
              <a:avLst/>
              <a:gdLst>
                <a:gd name="T0" fmla="*/ 0 w 1333500"/>
                <a:gd name="T1" fmla="*/ 0 h 1219200"/>
                <a:gd name="T2" fmla="*/ 8531133 w 1333500"/>
                <a:gd name="T3" fmla="*/ 0 h 1219200"/>
                <a:gd name="T4" fmla="*/ 8531133 w 1333500"/>
                <a:gd name="T5" fmla="*/ 9956 h 1219200"/>
                <a:gd name="T6" fmla="*/ 7699982 w 1333500"/>
                <a:gd name="T7" fmla="*/ 28273 h 1219200"/>
                <a:gd name="T8" fmla="*/ 200698 w 1333500"/>
                <a:gd name="T9" fmla="*/ 1111163 h 1219200"/>
                <a:gd name="T10" fmla="*/ 86508 w 1333500"/>
                <a:gd name="T11" fmla="*/ 1219200 h 1219200"/>
                <a:gd name="T12" fmla="*/ 0 w 1333500"/>
                <a:gd name="T13" fmla="*/ 1219200 h 1219200"/>
                <a:gd name="T14" fmla="*/ 0 w 1333500"/>
                <a:gd name="T15" fmla="*/ 0 h 12192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33500"/>
                <a:gd name="T25" fmla="*/ 0 h 1219200"/>
                <a:gd name="T26" fmla="*/ 1333500 w 1333500"/>
                <a:gd name="T27" fmla="*/ 1219200 h 12192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33500" h="1219200">
                  <a:moveTo>
                    <a:pt x="0" y="0"/>
                  </a:moveTo>
                  <a:lnTo>
                    <a:pt x="1333500" y="0"/>
                  </a:lnTo>
                  <a:lnTo>
                    <a:pt x="1333500" y="9956"/>
                  </a:lnTo>
                  <a:lnTo>
                    <a:pt x="1203583" y="28273"/>
                  </a:lnTo>
                  <a:cubicBezTo>
                    <a:pt x="615200" y="139499"/>
                    <a:pt x="151771" y="567615"/>
                    <a:pt x="31371" y="1111163"/>
                  </a:cubicBezTo>
                  <a:lnTo>
                    <a:pt x="13522" y="1219200"/>
                  </a:lnTo>
                  <a:lnTo>
                    <a:pt x="0" y="1219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9803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2607" name="任意多边形 198">
              <a:extLst>
                <a:ext uri="{FF2B5EF4-FFF2-40B4-BE49-F238E27FC236}">
                  <a16:creationId xmlns:a16="http://schemas.microsoft.com/office/drawing/2014/main" id="{44D0A010-B65F-4E42-B84A-4B6C9A6F06D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3415540" y="3369822"/>
              <a:ext cx="3372872" cy="1219200"/>
            </a:xfrm>
            <a:custGeom>
              <a:avLst/>
              <a:gdLst>
                <a:gd name="T0" fmla="*/ 0 w 1333500"/>
                <a:gd name="T1" fmla="*/ 0 h 1219200"/>
                <a:gd name="T2" fmla="*/ 8531133 w 1333500"/>
                <a:gd name="T3" fmla="*/ 0 h 1219200"/>
                <a:gd name="T4" fmla="*/ 8531133 w 1333500"/>
                <a:gd name="T5" fmla="*/ 9956 h 1219200"/>
                <a:gd name="T6" fmla="*/ 7699982 w 1333500"/>
                <a:gd name="T7" fmla="*/ 28273 h 1219200"/>
                <a:gd name="T8" fmla="*/ 200698 w 1333500"/>
                <a:gd name="T9" fmla="*/ 1111163 h 1219200"/>
                <a:gd name="T10" fmla="*/ 86508 w 1333500"/>
                <a:gd name="T11" fmla="*/ 1219200 h 1219200"/>
                <a:gd name="T12" fmla="*/ 0 w 1333500"/>
                <a:gd name="T13" fmla="*/ 1219200 h 1219200"/>
                <a:gd name="T14" fmla="*/ 0 w 1333500"/>
                <a:gd name="T15" fmla="*/ 0 h 12192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33500"/>
                <a:gd name="T25" fmla="*/ 0 h 1219200"/>
                <a:gd name="T26" fmla="*/ 1333500 w 1333500"/>
                <a:gd name="T27" fmla="*/ 1219200 h 12192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33500" h="1219200">
                  <a:moveTo>
                    <a:pt x="0" y="0"/>
                  </a:moveTo>
                  <a:lnTo>
                    <a:pt x="1333500" y="0"/>
                  </a:lnTo>
                  <a:lnTo>
                    <a:pt x="1333500" y="9956"/>
                  </a:lnTo>
                  <a:lnTo>
                    <a:pt x="1203583" y="28273"/>
                  </a:lnTo>
                  <a:cubicBezTo>
                    <a:pt x="615200" y="139499"/>
                    <a:pt x="151771" y="567615"/>
                    <a:pt x="31371" y="1111163"/>
                  </a:cubicBezTo>
                  <a:lnTo>
                    <a:pt x="13522" y="1219200"/>
                  </a:lnTo>
                  <a:lnTo>
                    <a:pt x="0" y="1219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9803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2608" name="任意多边形 199">
              <a:extLst>
                <a:ext uri="{FF2B5EF4-FFF2-40B4-BE49-F238E27FC236}">
                  <a16:creationId xmlns:a16="http://schemas.microsoft.com/office/drawing/2014/main" id="{BC9BE88D-0D81-4B58-8C1B-C22073313C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372872" cy="1219200"/>
            </a:xfrm>
            <a:custGeom>
              <a:avLst/>
              <a:gdLst>
                <a:gd name="T0" fmla="*/ 0 w 1333500"/>
                <a:gd name="T1" fmla="*/ 0 h 1219200"/>
                <a:gd name="T2" fmla="*/ 8531133 w 1333500"/>
                <a:gd name="T3" fmla="*/ 0 h 1219200"/>
                <a:gd name="T4" fmla="*/ 8531133 w 1333500"/>
                <a:gd name="T5" fmla="*/ 9956 h 1219200"/>
                <a:gd name="T6" fmla="*/ 7699982 w 1333500"/>
                <a:gd name="T7" fmla="*/ 28273 h 1219200"/>
                <a:gd name="T8" fmla="*/ 200698 w 1333500"/>
                <a:gd name="T9" fmla="*/ 1111163 h 1219200"/>
                <a:gd name="T10" fmla="*/ 86508 w 1333500"/>
                <a:gd name="T11" fmla="*/ 1219200 h 1219200"/>
                <a:gd name="T12" fmla="*/ 0 w 1333500"/>
                <a:gd name="T13" fmla="*/ 1219200 h 1219200"/>
                <a:gd name="T14" fmla="*/ 0 w 1333500"/>
                <a:gd name="T15" fmla="*/ 0 h 12192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33500"/>
                <a:gd name="T25" fmla="*/ 0 h 1219200"/>
                <a:gd name="T26" fmla="*/ 1333500 w 1333500"/>
                <a:gd name="T27" fmla="*/ 1219200 h 12192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33500" h="1219200">
                  <a:moveTo>
                    <a:pt x="0" y="0"/>
                  </a:moveTo>
                  <a:lnTo>
                    <a:pt x="1333500" y="0"/>
                  </a:lnTo>
                  <a:lnTo>
                    <a:pt x="1333500" y="9956"/>
                  </a:lnTo>
                  <a:lnTo>
                    <a:pt x="1203583" y="28273"/>
                  </a:lnTo>
                  <a:cubicBezTo>
                    <a:pt x="615200" y="139499"/>
                    <a:pt x="151771" y="567615"/>
                    <a:pt x="31371" y="1111163"/>
                  </a:cubicBezTo>
                  <a:lnTo>
                    <a:pt x="13522" y="1219200"/>
                  </a:lnTo>
                  <a:lnTo>
                    <a:pt x="0" y="1219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9803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2609" name="任意多边形 200">
              <a:extLst>
                <a:ext uri="{FF2B5EF4-FFF2-40B4-BE49-F238E27FC236}">
                  <a16:creationId xmlns:a16="http://schemas.microsoft.com/office/drawing/2014/main" id="{3D445523-57CC-4711-868A-54C32BB609F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415540" y="0"/>
              <a:ext cx="3372872" cy="1219200"/>
            </a:xfrm>
            <a:custGeom>
              <a:avLst/>
              <a:gdLst>
                <a:gd name="T0" fmla="*/ 0 w 1333500"/>
                <a:gd name="T1" fmla="*/ 0 h 1219200"/>
                <a:gd name="T2" fmla="*/ 8531133 w 1333500"/>
                <a:gd name="T3" fmla="*/ 0 h 1219200"/>
                <a:gd name="T4" fmla="*/ 8531133 w 1333500"/>
                <a:gd name="T5" fmla="*/ 9956 h 1219200"/>
                <a:gd name="T6" fmla="*/ 7699982 w 1333500"/>
                <a:gd name="T7" fmla="*/ 28273 h 1219200"/>
                <a:gd name="T8" fmla="*/ 200698 w 1333500"/>
                <a:gd name="T9" fmla="*/ 1111163 h 1219200"/>
                <a:gd name="T10" fmla="*/ 86508 w 1333500"/>
                <a:gd name="T11" fmla="*/ 1219200 h 1219200"/>
                <a:gd name="T12" fmla="*/ 0 w 1333500"/>
                <a:gd name="T13" fmla="*/ 1219200 h 1219200"/>
                <a:gd name="T14" fmla="*/ 0 w 1333500"/>
                <a:gd name="T15" fmla="*/ 0 h 12192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33500"/>
                <a:gd name="T25" fmla="*/ 0 h 1219200"/>
                <a:gd name="T26" fmla="*/ 1333500 w 1333500"/>
                <a:gd name="T27" fmla="*/ 1219200 h 12192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33500" h="1219200">
                  <a:moveTo>
                    <a:pt x="0" y="0"/>
                  </a:moveTo>
                  <a:lnTo>
                    <a:pt x="1333500" y="0"/>
                  </a:lnTo>
                  <a:lnTo>
                    <a:pt x="1333500" y="9956"/>
                  </a:lnTo>
                  <a:lnTo>
                    <a:pt x="1203583" y="28273"/>
                  </a:lnTo>
                  <a:cubicBezTo>
                    <a:pt x="615200" y="139499"/>
                    <a:pt x="151771" y="567615"/>
                    <a:pt x="31371" y="1111163"/>
                  </a:cubicBezTo>
                  <a:lnTo>
                    <a:pt x="13522" y="1219200"/>
                  </a:lnTo>
                  <a:lnTo>
                    <a:pt x="0" y="1219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9803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1347" name="文本框 33">
              <a:extLst>
                <a:ext uri="{FF2B5EF4-FFF2-40B4-BE49-F238E27FC236}">
                  <a16:creationId xmlns:a16="http://schemas.microsoft.com/office/drawing/2014/main" id="{8400E87A-08FC-490B-A3CF-C88E863205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444" y="473228"/>
              <a:ext cx="1522544" cy="14085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kumimoji="0" lang="zh-CN" altLang="en-US" sz="1200" b="1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enter text content Please enter text content Please enter text content</a:t>
              </a:r>
              <a:endParaRPr kumimoji="0" lang="zh-CN" altLang="en-US" sz="1800"/>
            </a:p>
          </p:txBody>
        </p:sp>
        <p:sp>
          <p:nvSpPr>
            <p:cNvPr id="11348" name="文本框 63">
              <a:extLst>
                <a:ext uri="{FF2B5EF4-FFF2-40B4-BE49-F238E27FC236}">
                  <a16:creationId xmlns:a16="http://schemas.microsoft.com/office/drawing/2014/main" id="{BA1075CD-1BA1-400E-BC4C-56ED328559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5936" y="473228"/>
              <a:ext cx="1522544" cy="14085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kumimoji="0" lang="zh-CN" altLang="en-US" sz="1200" b="1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enter text content Please enter text content Please enter text content</a:t>
              </a:r>
              <a:endParaRPr kumimoji="0" lang="zh-CN" altLang="en-US" sz="1800"/>
            </a:p>
          </p:txBody>
        </p:sp>
        <p:sp>
          <p:nvSpPr>
            <p:cNvPr id="11349" name="文本框 64">
              <a:extLst>
                <a:ext uri="{FF2B5EF4-FFF2-40B4-BE49-F238E27FC236}">
                  <a16:creationId xmlns:a16="http://schemas.microsoft.com/office/drawing/2014/main" id="{31A923CE-6FE6-4188-A128-5757289FB5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5936" y="2764846"/>
              <a:ext cx="1522544" cy="14085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kumimoji="0" lang="zh-CN" altLang="en-US" sz="1200" b="1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enter text content Please enter text content Please enter text content</a:t>
              </a:r>
              <a:endParaRPr kumimoji="0" lang="zh-CN" altLang="en-US" sz="1800"/>
            </a:p>
          </p:txBody>
        </p:sp>
        <p:sp>
          <p:nvSpPr>
            <p:cNvPr id="11350" name="文本框 65">
              <a:extLst>
                <a:ext uri="{FF2B5EF4-FFF2-40B4-BE49-F238E27FC236}">
                  <a16:creationId xmlns:a16="http://schemas.microsoft.com/office/drawing/2014/main" id="{2CFC4BB2-10B1-487C-9080-B7255A2C59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444" y="2764846"/>
              <a:ext cx="1522544" cy="14085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kumimoji="0" lang="zh-CN" altLang="en-US" sz="1200" b="1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enter text content Please enter text content Please enter text content</a:t>
              </a:r>
              <a:endParaRPr kumimoji="0" lang="zh-CN" altLang="en-US" sz="1800"/>
            </a:p>
          </p:txBody>
        </p:sp>
        <p:sp>
          <p:nvSpPr>
            <p:cNvPr id="11351" name="直接连接符 205">
              <a:extLst>
                <a:ext uri="{FF2B5EF4-FFF2-40B4-BE49-F238E27FC236}">
                  <a16:creationId xmlns:a16="http://schemas.microsoft.com/office/drawing/2014/main" id="{8FE17174-5972-44B9-BF79-3E1F990FD0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310249"/>
              <a:ext cx="6796470" cy="0"/>
            </a:xfrm>
            <a:prstGeom prst="line">
              <a:avLst/>
            </a:prstGeom>
            <a:noFill/>
            <a:ln w="19050">
              <a:solidFill>
                <a:srgbClr val="7F7F7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noFill/>
                </a14:hiddenFill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352" name="直接连接符 206">
              <a:extLst>
                <a:ext uri="{FF2B5EF4-FFF2-40B4-BE49-F238E27FC236}">
                  <a16:creationId xmlns:a16="http://schemas.microsoft.com/office/drawing/2014/main" id="{CB3F6172-8567-4CE6-B3AE-C143229DCF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2893" y="0"/>
              <a:ext cx="0" cy="4607456"/>
            </a:xfrm>
            <a:prstGeom prst="line">
              <a:avLst/>
            </a:prstGeom>
            <a:noFill/>
            <a:ln w="19050">
              <a:solidFill>
                <a:srgbClr val="7F7F7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noFill/>
                </a14:hiddenFill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  <a:cs typeface="宋体" charset="0"/>
              </a:endParaRPr>
            </a:p>
          </p:txBody>
        </p:sp>
        <p:grpSp>
          <p:nvGrpSpPr>
            <p:cNvPr id="22616" name="Group 30">
              <a:extLst>
                <a:ext uri="{FF2B5EF4-FFF2-40B4-BE49-F238E27FC236}">
                  <a16:creationId xmlns:a16="http://schemas.microsoft.com/office/drawing/2014/main" id="{2CD3A4C1-0D09-413B-9990-430FCFC9F8A8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3414971" y="1094809"/>
              <a:ext cx="1319215" cy="729022"/>
              <a:chOff x="0" y="0"/>
              <a:chExt cx="1319215" cy="1206912"/>
            </a:xfrm>
          </p:grpSpPr>
          <p:sp>
            <p:nvSpPr>
              <p:cNvPr id="22627" name="任意多边形 218">
                <a:extLst>
                  <a:ext uri="{FF2B5EF4-FFF2-40B4-BE49-F238E27FC236}">
                    <a16:creationId xmlns:a16="http://schemas.microsoft.com/office/drawing/2014/main" id="{EC9BA64B-644B-4FAD-A965-70C54B6F7E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"/>
                <a:ext cx="1319215" cy="1206911"/>
              </a:xfrm>
              <a:custGeom>
                <a:avLst/>
                <a:gdLst>
                  <a:gd name="T0" fmla="*/ 0 w 1333500"/>
                  <a:gd name="T1" fmla="*/ 0 h 1219200"/>
                  <a:gd name="T2" fmla="*/ 1305083 w 1333500"/>
                  <a:gd name="T3" fmla="*/ 0 h 1219200"/>
                  <a:gd name="T4" fmla="*/ 1305083 w 1333500"/>
                  <a:gd name="T5" fmla="*/ 9757 h 1219200"/>
                  <a:gd name="T6" fmla="*/ 1177935 w 1333500"/>
                  <a:gd name="T7" fmla="*/ 27706 h 1219200"/>
                  <a:gd name="T8" fmla="*/ 30703 w 1333500"/>
                  <a:gd name="T9" fmla="*/ 1088876 h 1219200"/>
                  <a:gd name="T10" fmla="*/ 13234 w 1333500"/>
                  <a:gd name="T11" fmla="*/ 1194746 h 1219200"/>
                  <a:gd name="T12" fmla="*/ 0 w 1333500"/>
                  <a:gd name="T13" fmla="*/ 1194746 h 1219200"/>
                  <a:gd name="T14" fmla="*/ 0 w 1333500"/>
                  <a:gd name="T15" fmla="*/ 0 h 12192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33500"/>
                  <a:gd name="T25" fmla="*/ 0 h 1219200"/>
                  <a:gd name="T26" fmla="*/ 1333500 w 1333500"/>
                  <a:gd name="T27" fmla="*/ 1219200 h 12192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33500" h="1219200">
                    <a:moveTo>
                      <a:pt x="0" y="0"/>
                    </a:moveTo>
                    <a:lnTo>
                      <a:pt x="1333500" y="0"/>
                    </a:lnTo>
                    <a:lnTo>
                      <a:pt x="1333500" y="9956"/>
                    </a:lnTo>
                    <a:lnTo>
                      <a:pt x="1203583" y="28273"/>
                    </a:lnTo>
                    <a:cubicBezTo>
                      <a:pt x="615200" y="139499"/>
                      <a:pt x="151771" y="567615"/>
                      <a:pt x="31371" y="1111163"/>
                    </a:cubicBezTo>
                    <a:lnTo>
                      <a:pt x="13522" y="1219200"/>
                    </a:lnTo>
                    <a:lnTo>
                      <a:pt x="0" y="121920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71000">
                    <a:srgbClr val="FFFFFF"/>
                  </a:gs>
                  <a:gs pos="100000">
                    <a:srgbClr val="FFFFFF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628" name="任意多边形 219">
                <a:extLst>
                  <a:ext uri="{FF2B5EF4-FFF2-40B4-BE49-F238E27FC236}">
                    <a16:creationId xmlns:a16="http://schemas.microsoft.com/office/drawing/2014/main" id="{53287E03-15EE-447F-A339-26C6701FEF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3943" cy="546334"/>
              </a:xfrm>
              <a:custGeom>
                <a:avLst/>
                <a:gdLst>
                  <a:gd name="T0" fmla="*/ 0 w 1193943"/>
                  <a:gd name="T1" fmla="*/ 0 h 546334"/>
                  <a:gd name="T2" fmla="*/ 1193943 w 1193943"/>
                  <a:gd name="T3" fmla="*/ 0 h 546334"/>
                  <a:gd name="T4" fmla="*/ 1057909 w 1193943"/>
                  <a:gd name="T5" fmla="*/ 13601 h 546334"/>
                  <a:gd name="T6" fmla="*/ 21040 w 1193943"/>
                  <a:gd name="T7" fmla="*/ 517721 h 546334"/>
                  <a:gd name="T8" fmla="*/ 0 w 1193943"/>
                  <a:gd name="T9" fmla="*/ 546334 h 546334"/>
                  <a:gd name="T10" fmla="*/ 0 w 1193943"/>
                  <a:gd name="T11" fmla="*/ 0 h 5463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93943"/>
                  <a:gd name="T19" fmla="*/ 0 h 546334"/>
                  <a:gd name="T20" fmla="*/ 1193943 w 1193943"/>
                  <a:gd name="T21" fmla="*/ 546334 h 5463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93943" h="546334">
                    <a:moveTo>
                      <a:pt x="0" y="0"/>
                    </a:moveTo>
                    <a:lnTo>
                      <a:pt x="1193943" y="0"/>
                    </a:lnTo>
                    <a:lnTo>
                      <a:pt x="1057909" y="13601"/>
                    </a:lnTo>
                    <a:cubicBezTo>
                      <a:pt x="609764" y="73676"/>
                      <a:pt x="232998" y="262118"/>
                      <a:pt x="21040" y="517721"/>
                    </a:cubicBezTo>
                    <a:lnTo>
                      <a:pt x="0" y="546334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71000">
                    <a:srgbClr val="FFFFFF"/>
                  </a:gs>
                  <a:gs pos="100000">
                    <a:srgbClr val="FFFFFF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2617" name="Group 33">
              <a:extLst>
                <a:ext uri="{FF2B5EF4-FFF2-40B4-BE49-F238E27FC236}">
                  <a16:creationId xmlns:a16="http://schemas.microsoft.com/office/drawing/2014/main" id="{1F06E8E6-5471-4230-9066-BE48803EAFA8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2069132" y="2800176"/>
              <a:ext cx="1319215" cy="729022"/>
              <a:chOff x="0" y="0"/>
              <a:chExt cx="1319215" cy="1206912"/>
            </a:xfrm>
          </p:grpSpPr>
          <p:sp>
            <p:nvSpPr>
              <p:cNvPr id="22625" name="任意多边形 216">
                <a:extLst>
                  <a:ext uri="{FF2B5EF4-FFF2-40B4-BE49-F238E27FC236}">
                    <a16:creationId xmlns:a16="http://schemas.microsoft.com/office/drawing/2014/main" id="{1DB491C8-3976-40AE-8ECE-0987728FB2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"/>
                <a:ext cx="1319215" cy="1206911"/>
              </a:xfrm>
              <a:custGeom>
                <a:avLst/>
                <a:gdLst>
                  <a:gd name="T0" fmla="*/ 0 w 1333500"/>
                  <a:gd name="T1" fmla="*/ 0 h 1219200"/>
                  <a:gd name="T2" fmla="*/ 1305083 w 1333500"/>
                  <a:gd name="T3" fmla="*/ 0 h 1219200"/>
                  <a:gd name="T4" fmla="*/ 1305083 w 1333500"/>
                  <a:gd name="T5" fmla="*/ 9757 h 1219200"/>
                  <a:gd name="T6" fmla="*/ 1177935 w 1333500"/>
                  <a:gd name="T7" fmla="*/ 27706 h 1219200"/>
                  <a:gd name="T8" fmla="*/ 30703 w 1333500"/>
                  <a:gd name="T9" fmla="*/ 1088876 h 1219200"/>
                  <a:gd name="T10" fmla="*/ 13234 w 1333500"/>
                  <a:gd name="T11" fmla="*/ 1194746 h 1219200"/>
                  <a:gd name="T12" fmla="*/ 0 w 1333500"/>
                  <a:gd name="T13" fmla="*/ 1194746 h 1219200"/>
                  <a:gd name="T14" fmla="*/ 0 w 1333500"/>
                  <a:gd name="T15" fmla="*/ 0 h 12192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33500"/>
                  <a:gd name="T25" fmla="*/ 0 h 1219200"/>
                  <a:gd name="T26" fmla="*/ 1333500 w 1333500"/>
                  <a:gd name="T27" fmla="*/ 1219200 h 12192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33500" h="1219200">
                    <a:moveTo>
                      <a:pt x="0" y="0"/>
                    </a:moveTo>
                    <a:lnTo>
                      <a:pt x="1333500" y="0"/>
                    </a:lnTo>
                    <a:lnTo>
                      <a:pt x="1333500" y="9956"/>
                    </a:lnTo>
                    <a:lnTo>
                      <a:pt x="1203583" y="28273"/>
                    </a:lnTo>
                    <a:cubicBezTo>
                      <a:pt x="615200" y="139499"/>
                      <a:pt x="151771" y="567615"/>
                      <a:pt x="31371" y="1111163"/>
                    </a:cubicBezTo>
                    <a:lnTo>
                      <a:pt x="13522" y="1219200"/>
                    </a:lnTo>
                    <a:lnTo>
                      <a:pt x="0" y="121920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71000">
                    <a:srgbClr val="FFFFFF"/>
                  </a:gs>
                  <a:gs pos="100000">
                    <a:srgbClr val="FFFFFF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626" name="任意多边形 217">
                <a:extLst>
                  <a:ext uri="{FF2B5EF4-FFF2-40B4-BE49-F238E27FC236}">
                    <a16:creationId xmlns:a16="http://schemas.microsoft.com/office/drawing/2014/main" id="{7E5D0450-F7F3-4C9F-8670-3DFEAA0C01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3943" cy="546334"/>
              </a:xfrm>
              <a:custGeom>
                <a:avLst/>
                <a:gdLst>
                  <a:gd name="T0" fmla="*/ 0 w 1193943"/>
                  <a:gd name="T1" fmla="*/ 0 h 546334"/>
                  <a:gd name="T2" fmla="*/ 1193943 w 1193943"/>
                  <a:gd name="T3" fmla="*/ 0 h 546334"/>
                  <a:gd name="T4" fmla="*/ 1057909 w 1193943"/>
                  <a:gd name="T5" fmla="*/ 13601 h 546334"/>
                  <a:gd name="T6" fmla="*/ 21040 w 1193943"/>
                  <a:gd name="T7" fmla="*/ 517721 h 546334"/>
                  <a:gd name="T8" fmla="*/ 0 w 1193943"/>
                  <a:gd name="T9" fmla="*/ 546334 h 546334"/>
                  <a:gd name="T10" fmla="*/ 0 w 1193943"/>
                  <a:gd name="T11" fmla="*/ 0 h 5463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93943"/>
                  <a:gd name="T19" fmla="*/ 0 h 546334"/>
                  <a:gd name="T20" fmla="*/ 1193943 w 1193943"/>
                  <a:gd name="T21" fmla="*/ 546334 h 5463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93943" h="546334">
                    <a:moveTo>
                      <a:pt x="0" y="0"/>
                    </a:moveTo>
                    <a:lnTo>
                      <a:pt x="1193943" y="0"/>
                    </a:lnTo>
                    <a:lnTo>
                      <a:pt x="1057909" y="13601"/>
                    </a:lnTo>
                    <a:cubicBezTo>
                      <a:pt x="609764" y="73676"/>
                      <a:pt x="232998" y="262118"/>
                      <a:pt x="21040" y="517721"/>
                    </a:cubicBezTo>
                    <a:lnTo>
                      <a:pt x="0" y="546334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71000">
                    <a:srgbClr val="FFFFFF"/>
                  </a:gs>
                  <a:gs pos="100000">
                    <a:srgbClr val="FFFFFF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2618" name="Group 36">
              <a:extLst>
                <a:ext uri="{FF2B5EF4-FFF2-40B4-BE49-F238E27FC236}">
                  <a16:creationId xmlns:a16="http://schemas.microsoft.com/office/drawing/2014/main" id="{40645A16-F051-47C1-BC73-45B7E0511402}"/>
                </a:ext>
              </a:extLst>
            </p:cNvPr>
            <p:cNvGrpSpPr>
              <a:grpSpLocks/>
            </p:cNvGrpSpPr>
            <p:nvPr/>
          </p:nvGrpSpPr>
          <p:grpSpPr bwMode="auto">
            <a:xfrm flipH="1" flipV="1">
              <a:off x="3414972" y="2800176"/>
              <a:ext cx="1319215" cy="729022"/>
              <a:chOff x="0" y="0"/>
              <a:chExt cx="1319215" cy="1206912"/>
            </a:xfrm>
          </p:grpSpPr>
          <p:sp>
            <p:nvSpPr>
              <p:cNvPr id="22623" name="任意多边形 214">
                <a:extLst>
                  <a:ext uri="{FF2B5EF4-FFF2-40B4-BE49-F238E27FC236}">
                    <a16:creationId xmlns:a16="http://schemas.microsoft.com/office/drawing/2014/main" id="{49BB7F6E-B5A8-439C-B6F8-4F60F475A1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"/>
                <a:ext cx="1319215" cy="1206911"/>
              </a:xfrm>
              <a:custGeom>
                <a:avLst/>
                <a:gdLst>
                  <a:gd name="T0" fmla="*/ 0 w 1333500"/>
                  <a:gd name="T1" fmla="*/ 0 h 1219200"/>
                  <a:gd name="T2" fmla="*/ 1305083 w 1333500"/>
                  <a:gd name="T3" fmla="*/ 0 h 1219200"/>
                  <a:gd name="T4" fmla="*/ 1305083 w 1333500"/>
                  <a:gd name="T5" fmla="*/ 9757 h 1219200"/>
                  <a:gd name="T6" fmla="*/ 1177935 w 1333500"/>
                  <a:gd name="T7" fmla="*/ 27706 h 1219200"/>
                  <a:gd name="T8" fmla="*/ 30703 w 1333500"/>
                  <a:gd name="T9" fmla="*/ 1088876 h 1219200"/>
                  <a:gd name="T10" fmla="*/ 13234 w 1333500"/>
                  <a:gd name="T11" fmla="*/ 1194746 h 1219200"/>
                  <a:gd name="T12" fmla="*/ 0 w 1333500"/>
                  <a:gd name="T13" fmla="*/ 1194746 h 1219200"/>
                  <a:gd name="T14" fmla="*/ 0 w 1333500"/>
                  <a:gd name="T15" fmla="*/ 0 h 12192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33500"/>
                  <a:gd name="T25" fmla="*/ 0 h 1219200"/>
                  <a:gd name="T26" fmla="*/ 1333500 w 1333500"/>
                  <a:gd name="T27" fmla="*/ 1219200 h 12192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33500" h="1219200">
                    <a:moveTo>
                      <a:pt x="0" y="0"/>
                    </a:moveTo>
                    <a:lnTo>
                      <a:pt x="1333500" y="0"/>
                    </a:lnTo>
                    <a:lnTo>
                      <a:pt x="1333500" y="9956"/>
                    </a:lnTo>
                    <a:lnTo>
                      <a:pt x="1203583" y="28273"/>
                    </a:lnTo>
                    <a:cubicBezTo>
                      <a:pt x="615200" y="139499"/>
                      <a:pt x="151771" y="567615"/>
                      <a:pt x="31371" y="1111163"/>
                    </a:cubicBezTo>
                    <a:lnTo>
                      <a:pt x="13522" y="1219200"/>
                    </a:lnTo>
                    <a:lnTo>
                      <a:pt x="0" y="121920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71000">
                    <a:srgbClr val="FFFFFF"/>
                  </a:gs>
                  <a:gs pos="100000">
                    <a:srgbClr val="FFFFFF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624" name="任意多边形 215">
                <a:extLst>
                  <a:ext uri="{FF2B5EF4-FFF2-40B4-BE49-F238E27FC236}">
                    <a16:creationId xmlns:a16="http://schemas.microsoft.com/office/drawing/2014/main" id="{173F8DF4-8667-4689-BEC5-3C0B884E08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3943" cy="546334"/>
              </a:xfrm>
              <a:custGeom>
                <a:avLst/>
                <a:gdLst>
                  <a:gd name="T0" fmla="*/ 0 w 1193943"/>
                  <a:gd name="T1" fmla="*/ 0 h 546334"/>
                  <a:gd name="T2" fmla="*/ 1193943 w 1193943"/>
                  <a:gd name="T3" fmla="*/ 0 h 546334"/>
                  <a:gd name="T4" fmla="*/ 1057909 w 1193943"/>
                  <a:gd name="T5" fmla="*/ 13601 h 546334"/>
                  <a:gd name="T6" fmla="*/ 21040 w 1193943"/>
                  <a:gd name="T7" fmla="*/ 517721 h 546334"/>
                  <a:gd name="T8" fmla="*/ 0 w 1193943"/>
                  <a:gd name="T9" fmla="*/ 546334 h 546334"/>
                  <a:gd name="T10" fmla="*/ 0 w 1193943"/>
                  <a:gd name="T11" fmla="*/ 0 h 5463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93943"/>
                  <a:gd name="T19" fmla="*/ 0 h 546334"/>
                  <a:gd name="T20" fmla="*/ 1193943 w 1193943"/>
                  <a:gd name="T21" fmla="*/ 546334 h 5463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93943" h="546334">
                    <a:moveTo>
                      <a:pt x="0" y="0"/>
                    </a:moveTo>
                    <a:lnTo>
                      <a:pt x="1193943" y="0"/>
                    </a:lnTo>
                    <a:lnTo>
                      <a:pt x="1057909" y="13601"/>
                    </a:lnTo>
                    <a:cubicBezTo>
                      <a:pt x="609764" y="73676"/>
                      <a:pt x="232998" y="262118"/>
                      <a:pt x="21040" y="517721"/>
                    </a:cubicBezTo>
                    <a:lnTo>
                      <a:pt x="0" y="546334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71000">
                    <a:srgbClr val="FFFFFF"/>
                  </a:gs>
                  <a:gs pos="100000">
                    <a:srgbClr val="FFFFFF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pic>
          <p:nvPicPr>
            <p:cNvPr id="11356" name="图片 210">
              <a:extLst>
                <a:ext uri="{FF2B5EF4-FFF2-40B4-BE49-F238E27FC236}">
                  <a16:creationId xmlns:a16="http://schemas.microsoft.com/office/drawing/2014/main" id="{12AE7717-553F-4840-A340-A26F20EA06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6063" y="1333982"/>
              <a:ext cx="719341" cy="7210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11357" name="图片 211">
              <a:extLst>
                <a:ext uri="{FF2B5EF4-FFF2-40B4-BE49-F238E27FC236}">
                  <a16:creationId xmlns:a16="http://schemas.microsoft.com/office/drawing/2014/main" id="{B6BF0731-6E9C-4FBD-B1AF-AC0827B70C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5975" y="2563631"/>
              <a:ext cx="719341" cy="7210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11358" name="图片 212">
              <a:extLst>
                <a:ext uri="{FF2B5EF4-FFF2-40B4-BE49-F238E27FC236}">
                  <a16:creationId xmlns:a16="http://schemas.microsoft.com/office/drawing/2014/main" id="{F44F555C-03D0-46FE-ABD6-970E7BD693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6063" y="2563631"/>
              <a:ext cx="719341" cy="7210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11359" name="图片 213">
              <a:extLst>
                <a:ext uri="{FF2B5EF4-FFF2-40B4-BE49-F238E27FC236}">
                  <a16:creationId xmlns:a16="http://schemas.microsoft.com/office/drawing/2014/main" id="{3EC65D29-2D08-43E3-A099-9D91CE476A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5975" y="1333982"/>
              <a:ext cx="719341" cy="7210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grpSp>
        <p:nvGrpSpPr>
          <p:cNvPr id="22531" name="Group 43">
            <a:extLst>
              <a:ext uri="{FF2B5EF4-FFF2-40B4-BE49-F238E27FC236}">
                <a16:creationId xmlns:a16="http://schemas.microsoft.com/office/drawing/2014/main" id="{4590067D-2003-450B-A952-F3221BD05FB0}"/>
              </a:ext>
            </a:extLst>
          </p:cNvPr>
          <p:cNvGrpSpPr>
            <a:grpSpLocks/>
          </p:cNvGrpSpPr>
          <p:nvPr/>
        </p:nvGrpSpPr>
        <p:grpSpPr bwMode="auto">
          <a:xfrm>
            <a:off x="6970713" y="3330575"/>
            <a:ext cx="617537" cy="2447925"/>
            <a:chOff x="0" y="0"/>
            <a:chExt cx="903" cy="3584"/>
          </a:xfrm>
        </p:grpSpPr>
        <p:sp>
          <p:nvSpPr>
            <p:cNvPr id="22532" name="Freeform 5">
              <a:extLst>
                <a:ext uri="{FF2B5EF4-FFF2-40B4-BE49-F238E27FC236}">
                  <a16:creationId xmlns:a16="http://schemas.microsoft.com/office/drawing/2014/main" id="{95C09D87-EC2E-4D46-ABDB-1058FC866F9A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67" y="0"/>
              <a:ext cx="365" cy="561"/>
            </a:xfrm>
            <a:custGeom>
              <a:avLst/>
              <a:gdLst>
                <a:gd name="T0" fmla="*/ 780 w 153"/>
                <a:gd name="T1" fmla="*/ 246 h 237"/>
                <a:gd name="T2" fmla="*/ 615 w 153"/>
                <a:gd name="T3" fmla="*/ 73 h 237"/>
                <a:gd name="T4" fmla="*/ 284 w 153"/>
                <a:gd name="T5" fmla="*/ 73 h 237"/>
                <a:gd name="T6" fmla="*/ 98 w 153"/>
                <a:gd name="T7" fmla="*/ 296 h 237"/>
                <a:gd name="T8" fmla="*/ 33 w 153"/>
                <a:gd name="T9" fmla="*/ 885 h 237"/>
                <a:gd name="T10" fmla="*/ 115 w 153"/>
                <a:gd name="T11" fmla="*/ 1103 h 237"/>
                <a:gd name="T12" fmla="*/ 136 w 153"/>
                <a:gd name="T13" fmla="*/ 1328 h 237"/>
                <a:gd name="T14" fmla="*/ 198 w 153"/>
                <a:gd name="T15" fmla="*/ 1266 h 237"/>
                <a:gd name="T16" fmla="*/ 267 w 153"/>
                <a:gd name="T17" fmla="*/ 1193 h 237"/>
                <a:gd name="T18" fmla="*/ 267 w 153"/>
                <a:gd name="T19" fmla="*/ 1086 h 237"/>
                <a:gd name="T20" fmla="*/ 193 w 153"/>
                <a:gd name="T21" fmla="*/ 1025 h 237"/>
                <a:gd name="T22" fmla="*/ 160 w 153"/>
                <a:gd name="T23" fmla="*/ 987 h 237"/>
                <a:gd name="T24" fmla="*/ 107 w 153"/>
                <a:gd name="T25" fmla="*/ 836 h 237"/>
                <a:gd name="T26" fmla="*/ 107 w 153"/>
                <a:gd name="T27" fmla="*/ 421 h 237"/>
                <a:gd name="T28" fmla="*/ 301 w 153"/>
                <a:gd name="T29" fmla="*/ 196 h 237"/>
                <a:gd name="T30" fmla="*/ 575 w 153"/>
                <a:gd name="T31" fmla="*/ 410 h 237"/>
                <a:gd name="T32" fmla="*/ 763 w 153"/>
                <a:gd name="T33" fmla="*/ 762 h 237"/>
                <a:gd name="T34" fmla="*/ 780 w 153"/>
                <a:gd name="T35" fmla="*/ 1148 h 237"/>
                <a:gd name="T36" fmla="*/ 780 w 153"/>
                <a:gd name="T37" fmla="*/ 246 h 237"/>
                <a:gd name="T38" fmla="*/ 301 w 153"/>
                <a:gd name="T39" fmla="*/ 147 h 237"/>
                <a:gd name="T40" fmla="*/ 291 w 153"/>
                <a:gd name="T41" fmla="*/ 147 h 237"/>
                <a:gd name="T42" fmla="*/ 119 w 153"/>
                <a:gd name="T43" fmla="*/ 296 h 237"/>
                <a:gd name="T44" fmla="*/ 284 w 153"/>
                <a:gd name="T45" fmla="*/ 102 h 237"/>
                <a:gd name="T46" fmla="*/ 682 w 153"/>
                <a:gd name="T47" fmla="*/ 147 h 237"/>
                <a:gd name="T48" fmla="*/ 301 w 153"/>
                <a:gd name="T49" fmla="*/ 147 h 23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3"/>
                <a:gd name="T76" fmla="*/ 0 h 237"/>
                <a:gd name="T77" fmla="*/ 153 w 153"/>
                <a:gd name="T78" fmla="*/ 237 h 23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3" h="237">
                  <a:moveTo>
                    <a:pt x="137" y="44"/>
                  </a:moveTo>
                  <a:cubicBezTo>
                    <a:pt x="129" y="31"/>
                    <a:pt x="119" y="21"/>
                    <a:pt x="108" y="13"/>
                  </a:cubicBezTo>
                  <a:cubicBezTo>
                    <a:pt x="81" y="0"/>
                    <a:pt x="62" y="0"/>
                    <a:pt x="50" y="13"/>
                  </a:cubicBezTo>
                  <a:cubicBezTo>
                    <a:pt x="31" y="22"/>
                    <a:pt x="20" y="35"/>
                    <a:pt x="17" y="53"/>
                  </a:cubicBezTo>
                  <a:cubicBezTo>
                    <a:pt x="4" y="85"/>
                    <a:pt x="0" y="120"/>
                    <a:pt x="6" y="158"/>
                  </a:cubicBezTo>
                  <a:cubicBezTo>
                    <a:pt x="7" y="180"/>
                    <a:pt x="11" y="193"/>
                    <a:pt x="20" y="197"/>
                  </a:cubicBezTo>
                  <a:cubicBezTo>
                    <a:pt x="33" y="210"/>
                    <a:pt x="35" y="223"/>
                    <a:pt x="24" y="237"/>
                  </a:cubicBezTo>
                  <a:cubicBezTo>
                    <a:pt x="35" y="226"/>
                    <a:pt x="35" y="226"/>
                    <a:pt x="35" y="226"/>
                  </a:cubicBezTo>
                  <a:cubicBezTo>
                    <a:pt x="47" y="213"/>
                    <a:pt x="47" y="213"/>
                    <a:pt x="47" y="213"/>
                  </a:cubicBezTo>
                  <a:cubicBezTo>
                    <a:pt x="47" y="194"/>
                    <a:pt x="47" y="194"/>
                    <a:pt x="47" y="194"/>
                  </a:cubicBezTo>
                  <a:cubicBezTo>
                    <a:pt x="43" y="191"/>
                    <a:pt x="38" y="188"/>
                    <a:pt x="34" y="183"/>
                  </a:cubicBezTo>
                  <a:cubicBezTo>
                    <a:pt x="32" y="181"/>
                    <a:pt x="30" y="179"/>
                    <a:pt x="28" y="176"/>
                  </a:cubicBezTo>
                  <a:cubicBezTo>
                    <a:pt x="23" y="169"/>
                    <a:pt x="20" y="160"/>
                    <a:pt x="19" y="149"/>
                  </a:cubicBezTo>
                  <a:cubicBezTo>
                    <a:pt x="19" y="75"/>
                    <a:pt x="19" y="75"/>
                    <a:pt x="19" y="75"/>
                  </a:cubicBezTo>
                  <a:cubicBezTo>
                    <a:pt x="26" y="59"/>
                    <a:pt x="37" y="46"/>
                    <a:pt x="53" y="35"/>
                  </a:cubicBezTo>
                  <a:cubicBezTo>
                    <a:pt x="71" y="40"/>
                    <a:pt x="87" y="53"/>
                    <a:pt x="101" y="73"/>
                  </a:cubicBezTo>
                  <a:cubicBezTo>
                    <a:pt x="112" y="96"/>
                    <a:pt x="122" y="117"/>
                    <a:pt x="134" y="136"/>
                  </a:cubicBezTo>
                  <a:cubicBezTo>
                    <a:pt x="129" y="167"/>
                    <a:pt x="130" y="190"/>
                    <a:pt x="137" y="205"/>
                  </a:cubicBezTo>
                  <a:cubicBezTo>
                    <a:pt x="153" y="157"/>
                    <a:pt x="153" y="103"/>
                    <a:pt x="137" y="44"/>
                  </a:cubicBezTo>
                  <a:close/>
                  <a:moveTo>
                    <a:pt x="53" y="26"/>
                  </a:moveTo>
                  <a:cubicBezTo>
                    <a:pt x="52" y="26"/>
                    <a:pt x="51" y="26"/>
                    <a:pt x="51" y="26"/>
                  </a:cubicBezTo>
                  <a:cubicBezTo>
                    <a:pt x="39" y="28"/>
                    <a:pt x="29" y="37"/>
                    <a:pt x="21" y="53"/>
                  </a:cubicBezTo>
                  <a:cubicBezTo>
                    <a:pt x="23" y="37"/>
                    <a:pt x="32" y="25"/>
                    <a:pt x="50" y="18"/>
                  </a:cubicBezTo>
                  <a:cubicBezTo>
                    <a:pt x="66" y="2"/>
                    <a:pt x="90" y="5"/>
                    <a:pt x="120" y="26"/>
                  </a:cubicBezTo>
                  <a:cubicBezTo>
                    <a:pt x="87" y="11"/>
                    <a:pt x="65" y="11"/>
                    <a:pt x="53" y="26"/>
                  </a:cubicBezTo>
                  <a:close/>
                </a:path>
              </a:pathLst>
            </a:cu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33" name="Freeform 6">
              <a:extLst>
                <a:ext uri="{FF2B5EF4-FFF2-40B4-BE49-F238E27FC236}">
                  <a16:creationId xmlns:a16="http://schemas.microsoft.com/office/drawing/2014/main" id="{5C82E54C-6E19-4559-B7A9-71CB25B20F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" y="5"/>
              <a:ext cx="236" cy="121"/>
            </a:xfrm>
            <a:custGeom>
              <a:avLst/>
              <a:gdLst>
                <a:gd name="T0" fmla="*/ 172 w 99"/>
                <a:gd name="T1" fmla="*/ 135 h 51"/>
                <a:gd name="T2" fmla="*/ 181 w 99"/>
                <a:gd name="T3" fmla="*/ 135 h 51"/>
                <a:gd name="T4" fmla="*/ 563 w 99"/>
                <a:gd name="T5" fmla="*/ 135 h 51"/>
                <a:gd name="T6" fmla="*/ 164 w 99"/>
                <a:gd name="T7" fmla="*/ 90 h 51"/>
                <a:gd name="T8" fmla="*/ 0 w 99"/>
                <a:gd name="T9" fmla="*/ 287 h 51"/>
                <a:gd name="T10" fmla="*/ 172 w 99"/>
                <a:gd name="T11" fmla="*/ 135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9"/>
                <a:gd name="T19" fmla="*/ 0 h 51"/>
                <a:gd name="T20" fmla="*/ 99 w 99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9" h="51">
                  <a:moveTo>
                    <a:pt x="30" y="24"/>
                  </a:moveTo>
                  <a:cubicBezTo>
                    <a:pt x="30" y="24"/>
                    <a:pt x="31" y="24"/>
                    <a:pt x="32" y="24"/>
                  </a:cubicBezTo>
                  <a:cubicBezTo>
                    <a:pt x="44" y="9"/>
                    <a:pt x="66" y="9"/>
                    <a:pt x="99" y="24"/>
                  </a:cubicBezTo>
                  <a:cubicBezTo>
                    <a:pt x="69" y="3"/>
                    <a:pt x="45" y="0"/>
                    <a:pt x="29" y="16"/>
                  </a:cubicBezTo>
                  <a:cubicBezTo>
                    <a:pt x="11" y="23"/>
                    <a:pt x="2" y="35"/>
                    <a:pt x="0" y="51"/>
                  </a:cubicBezTo>
                  <a:cubicBezTo>
                    <a:pt x="8" y="35"/>
                    <a:pt x="18" y="26"/>
                    <a:pt x="30" y="24"/>
                  </a:cubicBezTo>
                  <a:close/>
                </a:path>
              </a:pathLst>
            </a:custGeom>
            <a:solidFill>
              <a:srgbClr val="CA650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34" name="Freeform 7">
              <a:extLst>
                <a:ext uri="{FF2B5EF4-FFF2-40B4-BE49-F238E27FC236}">
                  <a16:creationId xmlns:a16="http://schemas.microsoft.com/office/drawing/2014/main" id="{989E01CD-04C2-4DAD-A426-9AE8E2AF8DAB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412" y="116"/>
              <a:ext cx="253" cy="363"/>
            </a:xfrm>
            <a:custGeom>
              <a:avLst/>
              <a:gdLst>
                <a:gd name="T0" fmla="*/ 0 w 106"/>
                <a:gd name="T1" fmla="*/ 147 h 153"/>
                <a:gd name="T2" fmla="*/ 0 w 106"/>
                <a:gd name="T3" fmla="*/ 562 h 153"/>
                <a:gd name="T4" fmla="*/ 50 w 106"/>
                <a:gd name="T5" fmla="*/ 714 h 153"/>
                <a:gd name="T6" fmla="*/ 473 w 106"/>
                <a:gd name="T7" fmla="*/ 693 h 153"/>
                <a:gd name="T8" fmla="*/ 604 w 106"/>
                <a:gd name="T9" fmla="*/ 517 h 153"/>
                <a:gd name="T10" fmla="*/ 604 w 106"/>
                <a:gd name="T11" fmla="*/ 463 h 153"/>
                <a:gd name="T12" fmla="*/ 451 w 106"/>
                <a:gd name="T13" fmla="*/ 237 h 153"/>
                <a:gd name="T14" fmla="*/ 205 w 106"/>
                <a:gd name="T15" fmla="*/ 0 h 153"/>
                <a:gd name="T16" fmla="*/ 0 w 106"/>
                <a:gd name="T17" fmla="*/ 147 h 153"/>
                <a:gd name="T18" fmla="*/ 29 w 106"/>
                <a:gd name="T19" fmla="*/ 168 h 153"/>
                <a:gd name="T20" fmla="*/ 62 w 106"/>
                <a:gd name="T21" fmla="*/ 119 h 153"/>
                <a:gd name="T22" fmla="*/ 62 w 106"/>
                <a:gd name="T23" fmla="*/ 534 h 153"/>
                <a:gd name="T24" fmla="*/ 115 w 106"/>
                <a:gd name="T25" fmla="*/ 731 h 153"/>
                <a:gd name="T26" fmla="*/ 29 w 106"/>
                <a:gd name="T27" fmla="*/ 553 h 153"/>
                <a:gd name="T28" fmla="*/ 29 w 106"/>
                <a:gd name="T29" fmla="*/ 168 h 15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6"/>
                <a:gd name="T46" fmla="*/ 0 h 153"/>
                <a:gd name="T47" fmla="*/ 106 w 106"/>
                <a:gd name="T48" fmla="*/ 153 h 15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6" h="153">
                  <a:moveTo>
                    <a:pt x="0" y="26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1" y="111"/>
                    <a:pt x="4" y="120"/>
                    <a:pt x="9" y="127"/>
                  </a:cubicBezTo>
                  <a:cubicBezTo>
                    <a:pt x="39" y="153"/>
                    <a:pt x="63" y="151"/>
                    <a:pt x="83" y="123"/>
                  </a:cubicBezTo>
                  <a:cubicBezTo>
                    <a:pt x="95" y="117"/>
                    <a:pt x="102" y="106"/>
                    <a:pt x="106" y="92"/>
                  </a:cubicBezTo>
                  <a:cubicBezTo>
                    <a:pt x="106" y="82"/>
                    <a:pt x="106" y="82"/>
                    <a:pt x="106" y="82"/>
                  </a:cubicBezTo>
                  <a:cubicBezTo>
                    <a:pt x="95" y="72"/>
                    <a:pt x="86" y="58"/>
                    <a:pt x="79" y="42"/>
                  </a:cubicBezTo>
                  <a:cubicBezTo>
                    <a:pt x="65" y="23"/>
                    <a:pt x="51" y="9"/>
                    <a:pt x="36" y="0"/>
                  </a:cubicBezTo>
                  <a:cubicBezTo>
                    <a:pt x="22" y="5"/>
                    <a:pt x="10" y="14"/>
                    <a:pt x="0" y="26"/>
                  </a:cubicBezTo>
                  <a:close/>
                  <a:moveTo>
                    <a:pt x="5" y="30"/>
                  </a:moveTo>
                  <a:cubicBezTo>
                    <a:pt x="11" y="21"/>
                    <a:pt x="11" y="21"/>
                    <a:pt x="11" y="21"/>
                  </a:cubicBezTo>
                  <a:cubicBezTo>
                    <a:pt x="11" y="95"/>
                    <a:pt x="11" y="95"/>
                    <a:pt x="11" y="95"/>
                  </a:cubicBezTo>
                  <a:cubicBezTo>
                    <a:pt x="12" y="109"/>
                    <a:pt x="15" y="121"/>
                    <a:pt x="20" y="130"/>
                  </a:cubicBezTo>
                  <a:cubicBezTo>
                    <a:pt x="10" y="126"/>
                    <a:pt x="5" y="115"/>
                    <a:pt x="5" y="98"/>
                  </a:cubicBezTo>
                  <a:cubicBezTo>
                    <a:pt x="5" y="30"/>
                    <a:pt x="5" y="30"/>
                    <a:pt x="5" y="30"/>
                  </a:cubicBezTo>
                  <a:close/>
                </a:path>
              </a:pathLst>
            </a:custGeom>
            <a:solidFill>
              <a:srgbClr val="DCA56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35" name="Freeform 8">
              <a:extLst>
                <a:ext uri="{FF2B5EF4-FFF2-40B4-BE49-F238E27FC236}">
                  <a16:creationId xmlns:a16="http://schemas.microsoft.com/office/drawing/2014/main" id="{BA816A7C-AF17-456A-B3A5-A95FE46227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" y="166"/>
              <a:ext cx="36" cy="258"/>
            </a:xfrm>
            <a:custGeom>
              <a:avLst/>
              <a:gdLst>
                <a:gd name="T0" fmla="*/ 34 w 15"/>
                <a:gd name="T1" fmla="*/ 0 h 109"/>
                <a:gd name="T2" fmla="*/ 0 w 15"/>
                <a:gd name="T3" fmla="*/ 50 h 109"/>
                <a:gd name="T4" fmla="*/ 0 w 15"/>
                <a:gd name="T5" fmla="*/ 431 h 109"/>
                <a:gd name="T6" fmla="*/ 86 w 15"/>
                <a:gd name="T7" fmla="*/ 611 h 109"/>
                <a:gd name="T8" fmla="*/ 34 w 15"/>
                <a:gd name="T9" fmla="*/ 414 h 109"/>
                <a:gd name="T10" fmla="*/ 34 w 15"/>
                <a:gd name="T11" fmla="*/ 0 h 1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09"/>
                <a:gd name="T20" fmla="*/ 15 w 15"/>
                <a:gd name="T21" fmla="*/ 109 h 1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09">
                  <a:moveTo>
                    <a:pt x="6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94"/>
                    <a:pt x="5" y="105"/>
                    <a:pt x="15" y="109"/>
                  </a:cubicBezTo>
                  <a:cubicBezTo>
                    <a:pt x="10" y="100"/>
                    <a:pt x="7" y="88"/>
                    <a:pt x="6" y="74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F3DDC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36" name="Freeform 9">
              <a:extLst>
                <a:ext uri="{FF2B5EF4-FFF2-40B4-BE49-F238E27FC236}">
                  <a16:creationId xmlns:a16="http://schemas.microsoft.com/office/drawing/2014/main" id="{990A76A0-4C8A-470F-9815-E1A1E79D16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" y="83"/>
              <a:ext cx="274" cy="256"/>
            </a:xfrm>
            <a:custGeom>
              <a:avLst/>
              <a:gdLst>
                <a:gd name="T0" fmla="*/ 603 w 115"/>
                <a:gd name="T1" fmla="*/ 540 h 108"/>
                <a:gd name="T2" fmla="*/ 603 w 115"/>
                <a:gd name="T3" fmla="*/ 595 h 108"/>
                <a:gd name="T4" fmla="*/ 653 w 115"/>
                <a:gd name="T5" fmla="*/ 567 h 108"/>
                <a:gd name="T6" fmla="*/ 465 w 115"/>
                <a:gd name="T7" fmla="*/ 213 h 108"/>
                <a:gd name="T8" fmla="*/ 193 w 115"/>
                <a:gd name="T9" fmla="*/ 0 h 108"/>
                <a:gd name="T10" fmla="*/ 0 w 115"/>
                <a:gd name="T11" fmla="*/ 225 h 108"/>
                <a:gd name="T12" fmla="*/ 205 w 115"/>
                <a:gd name="T13" fmla="*/ 78 h 108"/>
                <a:gd name="T14" fmla="*/ 448 w 115"/>
                <a:gd name="T15" fmla="*/ 315 h 108"/>
                <a:gd name="T16" fmla="*/ 603 w 115"/>
                <a:gd name="T17" fmla="*/ 540 h 1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5"/>
                <a:gd name="T28" fmla="*/ 0 h 108"/>
                <a:gd name="T29" fmla="*/ 115 w 115"/>
                <a:gd name="T30" fmla="*/ 108 h 10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5" h="108">
                  <a:moveTo>
                    <a:pt x="106" y="96"/>
                  </a:moveTo>
                  <a:cubicBezTo>
                    <a:pt x="106" y="106"/>
                    <a:pt x="106" y="106"/>
                    <a:pt x="106" y="106"/>
                  </a:cubicBezTo>
                  <a:cubicBezTo>
                    <a:pt x="111" y="108"/>
                    <a:pt x="114" y="106"/>
                    <a:pt x="115" y="101"/>
                  </a:cubicBezTo>
                  <a:cubicBezTo>
                    <a:pt x="103" y="82"/>
                    <a:pt x="93" y="61"/>
                    <a:pt x="82" y="38"/>
                  </a:cubicBezTo>
                  <a:cubicBezTo>
                    <a:pt x="68" y="18"/>
                    <a:pt x="52" y="5"/>
                    <a:pt x="34" y="0"/>
                  </a:cubicBezTo>
                  <a:cubicBezTo>
                    <a:pt x="18" y="11"/>
                    <a:pt x="7" y="24"/>
                    <a:pt x="0" y="40"/>
                  </a:cubicBezTo>
                  <a:cubicBezTo>
                    <a:pt x="10" y="28"/>
                    <a:pt x="22" y="19"/>
                    <a:pt x="36" y="14"/>
                  </a:cubicBezTo>
                  <a:cubicBezTo>
                    <a:pt x="51" y="23"/>
                    <a:pt x="65" y="37"/>
                    <a:pt x="79" y="56"/>
                  </a:cubicBezTo>
                  <a:cubicBezTo>
                    <a:pt x="86" y="72"/>
                    <a:pt x="95" y="86"/>
                    <a:pt x="106" y="96"/>
                  </a:cubicBezTo>
                  <a:close/>
                </a:path>
              </a:pathLst>
            </a:custGeom>
            <a:solidFill>
              <a:srgbClr val="A56E4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37" name="Freeform 10">
              <a:extLst>
                <a:ext uri="{FF2B5EF4-FFF2-40B4-BE49-F238E27FC236}">
                  <a16:creationId xmlns:a16="http://schemas.microsoft.com/office/drawing/2014/main" id="{C357FEEB-FF34-483E-8552-E47AD2E232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" y="105"/>
              <a:ext cx="178" cy="499"/>
            </a:xfrm>
            <a:custGeom>
              <a:avLst/>
              <a:gdLst>
                <a:gd name="T0" fmla="*/ 78 w 75"/>
                <a:gd name="T1" fmla="*/ 542 h 211"/>
                <a:gd name="T2" fmla="*/ 78 w 75"/>
                <a:gd name="T3" fmla="*/ 594 h 211"/>
                <a:gd name="T4" fmla="*/ 21 w 75"/>
                <a:gd name="T5" fmla="*/ 738 h 211"/>
                <a:gd name="T6" fmla="*/ 0 w 75"/>
                <a:gd name="T7" fmla="*/ 918 h 211"/>
                <a:gd name="T8" fmla="*/ 28 w 75"/>
                <a:gd name="T9" fmla="*/ 1045 h 211"/>
                <a:gd name="T10" fmla="*/ 50 w 75"/>
                <a:gd name="T11" fmla="*/ 1074 h 211"/>
                <a:gd name="T12" fmla="*/ 209 w 75"/>
                <a:gd name="T13" fmla="*/ 1123 h 211"/>
                <a:gd name="T14" fmla="*/ 282 w 75"/>
                <a:gd name="T15" fmla="*/ 1135 h 211"/>
                <a:gd name="T16" fmla="*/ 422 w 75"/>
                <a:gd name="T17" fmla="*/ 1180 h 211"/>
                <a:gd name="T18" fmla="*/ 311 w 75"/>
                <a:gd name="T19" fmla="*/ 1036 h 211"/>
                <a:gd name="T20" fmla="*/ 266 w 75"/>
                <a:gd name="T21" fmla="*/ 693 h 211"/>
                <a:gd name="T22" fmla="*/ 266 w 75"/>
                <a:gd name="T23" fmla="*/ 279 h 211"/>
                <a:gd name="T24" fmla="*/ 147 w 75"/>
                <a:gd name="T25" fmla="*/ 0 h 211"/>
                <a:gd name="T26" fmla="*/ 147 w 75"/>
                <a:gd name="T27" fmla="*/ 901 h 211"/>
                <a:gd name="T28" fmla="*/ 131 w 75"/>
                <a:gd name="T29" fmla="*/ 516 h 211"/>
                <a:gd name="T30" fmla="*/ 78 w 75"/>
                <a:gd name="T31" fmla="*/ 542 h 21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5"/>
                <a:gd name="T49" fmla="*/ 0 h 211"/>
                <a:gd name="T50" fmla="*/ 75 w 75"/>
                <a:gd name="T51" fmla="*/ 211 h 21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5" h="211">
                  <a:moveTo>
                    <a:pt x="14" y="97"/>
                  </a:moveTo>
                  <a:cubicBezTo>
                    <a:pt x="14" y="106"/>
                    <a:pt x="14" y="106"/>
                    <a:pt x="14" y="106"/>
                  </a:cubicBezTo>
                  <a:cubicBezTo>
                    <a:pt x="14" y="116"/>
                    <a:pt x="11" y="125"/>
                    <a:pt x="4" y="132"/>
                  </a:cubicBezTo>
                  <a:cubicBezTo>
                    <a:pt x="1" y="144"/>
                    <a:pt x="0" y="155"/>
                    <a:pt x="0" y="164"/>
                  </a:cubicBezTo>
                  <a:cubicBezTo>
                    <a:pt x="0" y="173"/>
                    <a:pt x="1" y="181"/>
                    <a:pt x="5" y="187"/>
                  </a:cubicBezTo>
                  <a:cubicBezTo>
                    <a:pt x="6" y="188"/>
                    <a:pt x="7" y="190"/>
                    <a:pt x="9" y="192"/>
                  </a:cubicBezTo>
                  <a:cubicBezTo>
                    <a:pt x="15" y="198"/>
                    <a:pt x="24" y="201"/>
                    <a:pt x="37" y="201"/>
                  </a:cubicBezTo>
                  <a:cubicBezTo>
                    <a:pt x="41" y="201"/>
                    <a:pt x="46" y="202"/>
                    <a:pt x="50" y="203"/>
                  </a:cubicBezTo>
                  <a:cubicBezTo>
                    <a:pt x="59" y="205"/>
                    <a:pt x="68" y="207"/>
                    <a:pt x="75" y="211"/>
                  </a:cubicBezTo>
                  <a:cubicBezTo>
                    <a:pt x="75" y="202"/>
                    <a:pt x="68" y="193"/>
                    <a:pt x="55" y="185"/>
                  </a:cubicBezTo>
                  <a:cubicBezTo>
                    <a:pt x="59" y="167"/>
                    <a:pt x="57" y="147"/>
                    <a:pt x="47" y="124"/>
                  </a:cubicBezTo>
                  <a:cubicBezTo>
                    <a:pt x="54" y="102"/>
                    <a:pt x="54" y="78"/>
                    <a:pt x="47" y="50"/>
                  </a:cubicBezTo>
                  <a:cubicBezTo>
                    <a:pt x="41" y="30"/>
                    <a:pt x="35" y="13"/>
                    <a:pt x="26" y="0"/>
                  </a:cubicBezTo>
                  <a:cubicBezTo>
                    <a:pt x="42" y="59"/>
                    <a:pt x="42" y="113"/>
                    <a:pt x="26" y="161"/>
                  </a:cubicBezTo>
                  <a:cubicBezTo>
                    <a:pt x="19" y="146"/>
                    <a:pt x="18" y="123"/>
                    <a:pt x="23" y="92"/>
                  </a:cubicBezTo>
                  <a:cubicBezTo>
                    <a:pt x="22" y="97"/>
                    <a:pt x="19" y="99"/>
                    <a:pt x="14" y="97"/>
                  </a:cubicBezTo>
                  <a:close/>
                </a:path>
              </a:pathLst>
            </a:custGeom>
            <a:solidFill>
              <a:srgbClr val="43210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38" name="Freeform 11">
              <a:extLst>
                <a:ext uri="{FF2B5EF4-FFF2-40B4-BE49-F238E27FC236}">
                  <a16:creationId xmlns:a16="http://schemas.microsoft.com/office/drawing/2014/main" id="{46E6E7B9-0830-46D0-9B04-BDD32728DC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" y="334"/>
              <a:ext cx="231" cy="279"/>
            </a:xfrm>
            <a:custGeom>
              <a:avLst/>
              <a:gdLst>
                <a:gd name="T0" fmla="*/ 550 w 97"/>
                <a:gd name="T1" fmla="*/ 50 h 118"/>
                <a:gd name="T2" fmla="*/ 550 w 97"/>
                <a:gd name="T3" fmla="*/ 0 h 118"/>
                <a:gd name="T4" fmla="*/ 419 w 97"/>
                <a:gd name="T5" fmla="*/ 173 h 118"/>
                <a:gd name="T6" fmla="*/ 0 w 97"/>
                <a:gd name="T7" fmla="*/ 196 h 118"/>
                <a:gd name="T8" fmla="*/ 33 w 97"/>
                <a:gd name="T9" fmla="*/ 234 h 118"/>
                <a:gd name="T10" fmla="*/ 107 w 97"/>
                <a:gd name="T11" fmla="*/ 296 h 118"/>
                <a:gd name="T12" fmla="*/ 381 w 97"/>
                <a:gd name="T13" fmla="*/ 286 h 118"/>
                <a:gd name="T14" fmla="*/ 381 w 97"/>
                <a:gd name="T15" fmla="*/ 369 h 118"/>
                <a:gd name="T16" fmla="*/ 188 w 97"/>
                <a:gd name="T17" fmla="*/ 582 h 118"/>
                <a:gd name="T18" fmla="*/ 136 w 97"/>
                <a:gd name="T19" fmla="*/ 582 h 118"/>
                <a:gd name="T20" fmla="*/ 107 w 97"/>
                <a:gd name="T21" fmla="*/ 660 h 118"/>
                <a:gd name="T22" fmla="*/ 143 w 97"/>
                <a:gd name="T23" fmla="*/ 615 h 118"/>
                <a:gd name="T24" fmla="*/ 238 w 97"/>
                <a:gd name="T25" fmla="*/ 615 h 118"/>
                <a:gd name="T26" fmla="*/ 472 w 97"/>
                <a:gd name="T27" fmla="*/ 374 h 118"/>
                <a:gd name="T28" fmla="*/ 493 w 97"/>
                <a:gd name="T29" fmla="*/ 196 h 118"/>
                <a:gd name="T30" fmla="*/ 550 w 97"/>
                <a:gd name="T31" fmla="*/ 50 h 1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7"/>
                <a:gd name="T49" fmla="*/ 0 h 118"/>
                <a:gd name="T50" fmla="*/ 97 w 97"/>
                <a:gd name="T51" fmla="*/ 118 h 11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7" h="118">
                  <a:moveTo>
                    <a:pt x="97" y="9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93" y="14"/>
                    <a:pt x="86" y="25"/>
                    <a:pt x="74" y="31"/>
                  </a:cubicBezTo>
                  <a:cubicBezTo>
                    <a:pt x="54" y="59"/>
                    <a:pt x="30" y="61"/>
                    <a:pt x="0" y="35"/>
                  </a:cubicBezTo>
                  <a:cubicBezTo>
                    <a:pt x="2" y="38"/>
                    <a:pt x="4" y="40"/>
                    <a:pt x="6" y="42"/>
                  </a:cubicBezTo>
                  <a:cubicBezTo>
                    <a:pt x="10" y="47"/>
                    <a:pt x="15" y="50"/>
                    <a:pt x="19" y="53"/>
                  </a:cubicBezTo>
                  <a:cubicBezTo>
                    <a:pt x="36" y="66"/>
                    <a:pt x="52" y="65"/>
                    <a:pt x="67" y="51"/>
                  </a:cubicBezTo>
                  <a:cubicBezTo>
                    <a:pt x="67" y="66"/>
                    <a:pt x="67" y="66"/>
                    <a:pt x="67" y="66"/>
                  </a:cubicBezTo>
                  <a:cubicBezTo>
                    <a:pt x="33" y="104"/>
                    <a:pt x="33" y="104"/>
                    <a:pt x="33" y="104"/>
                  </a:cubicBezTo>
                  <a:cubicBezTo>
                    <a:pt x="24" y="104"/>
                    <a:pt x="24" y="104"/>
                    <a:pt x="24" y="104"/>
                  </a:cubicBezTo>
                  <a:cubicBezTo>
                    <a:pt x="19" y="118"/>
                    <a:pt x="19" y="118"/>
                    <a:pt x="19" y="118"/>
                  </a:cubicBezTo>
                  <a:cubicBezTo>
                    <a:pt x="25" y="110"/>
                    <a:pt x="25" y="110"/>
                    <a:pt x="25" y="110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52" y="93"/>
                    <a:pt x="65" y="79"/>
                    <a:pt x="83" y="67"/>
                  </a:cubicBezTo>
                  <a:cubicBezTo>
                    <a:pt x="83" y="58"/>
                    <a:pt x="84" y="47"/>
                    <a:pt x="87" y="35"/>
                  </a:cubicBezTo>
                  <a:cubicBezTo>
                    <a:pt x="94" y="28"/>
                    <a:pt x="97" y="19"/>
                    <a:pt x="97" y="9"/>
                  </a:cubicBezTo>
                  <a:close/>
                </a:path>
              </a:pathLst>
            </a:custGeom>
            <a:solidFill>
              <a:srgbClr val="A56E4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39" name="Freeform 12">
              <a:extLst>
                <a:ext uri="{FF2B5EF4-FFF2-40B4-BE49-F238E27FC236}">
                  <a16:creationId xmlns:a16="http://schemas.microsoft.com/office/drawing/2014/main" id="{4A7EA37F-7BFB-4981-85D2-1425DB8DE898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62" y="455"/>
              <a:ext cx="231" cy="324"/>
            </a:xfrm>
            <a:custGeom>
              <a:avLst/>
              <a:gdLst>
                <a:gd name="T0" fmla="*/ 550 w 97"/>
                <a:gd name="T1" fmla="*/ 83 h 137"/>
                <a:gd name="T2" fmla="*/ 550 w 97"/>
                <a:gd name="T3" fmla="*/ 0 h 137"/>
                <a:gd name="T4" fmla="*/ 279 w 97"/>
                <a:gd name="T5" fmla="*/ 12 h 137"/>
                <a:gd name="T6" fmla="*/ 279 w 97"/>
                <a:gd name="T7" fmla="*/ 118 h 137"/>
                <a:gd name="T8" fmla="*/ 279 w 97"/>
                <a:gd name="T9" fmla="*/ 286 h 137"/>
                <a:gd name="T10" fmla="*/ 0 w 97"/>
                <a:gd name="T11" fmla="*/ 676 h 137"/>
                <a:gd name="T12" fmla="*/ 33 w 97"/>
                <a:gd name="T13" fmla="*/ 721 h 137"/>
                <a:gd name="T14" fmla="*/ 74 w 97"/>
                <a:gd name="T15" fmla="*/ 766 h 137"/>
                <a:gd name="T16" fmla="*/ 95 w 97"/>
                <a:gd name="T17" fmla="*/ 598 h 137"/>
                <a:gd name="T18" fmla="*/ 279 w 97"/>
                <a:gd name="T19" fmla="*/ 374 h 137"/>
                <a:gd name="T20" fmla="*/ 307 w 97"/>
                <a:gd name="T21" fmla="*/ 296 h 137"/>
                <a:gd name="T22" fmla="*/ 357 w 97"/>
                <a:gd name="T23" fmla="*/ 296 h 137"/>
                <a:gd name="T24" fmla="*/ 550 w 97"/>
                <a:gd name="T25" fmla="*/ 83 h 137"/>
                <a:gd name="T26" fmla="*/ 288 w 97"/>
                <a:gd name="T27" fmla="*/ 40 h 137"/>
                <a:gd name="T28" fmla="*/ 317 w 97"/>
                <a:gd name="T29" fmla="*/ 61 h 137"/>
                <a:gd name="T30" fmla="*/ 317 w 97"/>
                <a:gd name="T31" fmla="*/ 263 h 137"/>
                <a:gd name="T32" fmla="*/ 288 w 97"/>
                <a:gd name="T33" fmla="*/ 279 h 137"/>
                <a:gd name="T34" fmla="*/ 288 w 97"/>
                <a:gd name="T35" fmla="*/ 40 h 13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7"/>
                <a:gd name="T55" fmla="*/ 0 h 137"/>
                <a:gd name="T56" fmla="*/ 97 w 97"/>
                <a:gd name="T57" fmla="*/ 137 h 13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7" h="137">
                  <a:moveTo>
                    <a:pt x="97" y="15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82" y="14"/>
                    <a:pt x="66" y="15"/>
                    <a:pt x="49" y="2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6" y="129"/>
                    <a:pt x="6" y="129"/>
                    <a:pt x="6" y="129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17" y="107"/>
                    <a:pt x="17" y="107"/>
                    <a:pt x="17" y="107"/>
                  </a:cubicBezTo>
                  <a:cubicBezTo>
                    <a:pt x="49" y="67"/>
                    <a:pt x="49" y="67"/>
                    <a:pt x="49" y="67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97" y="15"/>
                    <a:pt x="97" y="15"/>
                    <a:pt x="97" y="15"/>
                  </a:cubicBezTo>
                  <a:close/>
                  <a:moveTo>
                    <a:pt x="51" y="7"/>
                  </a:moveTo>
                  <a:cubicBezTo>
                    <a:pt x="56" y="11"/>
                    <a:pt x="56" y="11"/>
                    <a:pt x="56" y="11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7"/>
                    <a:pt x="51" y="7"/>
                    <a:pt x="51" y="7"/>
                  </a:cubicBezTo>
                  <a:close/>
                </a:path>
              </a:pathLst>
            </a:custGeom>
            <a:solidFill>
              <a:srgbClr val="DCA56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0" name="Freeform 13">
              <a:extLst>
                <a:ext uri="{FF2B5EF4-FFF2-40B4-BE49-F238E27FC236}">
                  <a16:creationId xmlns:a16="http://schemas.microsoft.com/office/drawing/2014/main" id="{834F9D72-BFA2-4841-8804-43F187DE7B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" y="471"/>
              <a:ext cx="12" cy="102"/>
            </a:xfrm>
            <a:custGeom>
              <a:avLst/>
              <a:gdLst>
                <a:gd name="T0" fmla="*/ 12 w 12"/>
                <a:gd name="T1" fmla="*/ 10 h 102"/>
                <a:gd name="T2" fmla="*/ 0 w 12"/>
                <a:gd name="T3" fmla="*/ 0 h 102"/>
                <a:gd name="T4" fmla="*/ 0 w 12"/>
                <a:gd name="T5" fmla="*/ 102 h 102"/>
                <a:gd name="T6" fmla="*/ 12 w 12"/>
                <a:gd name="T7" fmla="*/ 95 h 102"/>
                <a:gd name="T8" fmla="*/ 12 w 12"/>
                <a:gd name="T9" fmla="*/ 10 h 102"/>
                <a:gd name="T10" fmla="*/ 12 w 12"/>
                <a:gd name="T11" fmla="*/ 10 h 1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102"/>
                <a:gd name="T20" fmla="*/ 12 w 12"/>
                <a:gd name="T21" fmla="*/ 102 h 1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102">
                  <a:moveTo>
                    <a:pt x="12" y="10"/>
                  </a:moveTo>
                  <a:lnTo>
                    <a:pt x="0" y="0"/>
                  </a:lnTo>
                  <a:lnTo>
                    <a:pt x="0" y="102"/>
                  </a:lnTo>
                  <a:lnTo>
                    <a:pt x="12" y="95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F3DDC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1" name="Freeform 14">
              <a:extLst>
                <a:ext uri="{FF2B5EF4-FFF2-40B4-BE49-F238E27FC236}">
                  <a16:creationId xmlns:a16="http://schemas.microsoft.com/office/drawing/2014/main" id="{25E5CF28-446C-4C47-A0DD-40764C682582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27" y="559"/>
              <a:ext cx="424" cy="476"/>
            </a:xfrm>
            <a:custGeom>
              <a:avLst/>
              <a:gdLst>
                <a:gd name="T0" fmla="*/ 936 w 178"/>
                <a:gd name="T1" fmla="*/ 50 h 201"/>
                <a:gd name="T2" fmla="*/ 777 w 178"/>
                <a:gd name="T3" fmla="*/ 0 h 201"/>
                <a:gd name="T4" fmla="*/ 550 w 178"/>
                <a:gd name="T5" fmla="*/ 253 h 201"/>
                <a:gd name="T6" fmla="*/ 148 w 178"/>
                <a:gd name="T7" fmla="*/ 680 h 201"/>
                <a:gd name="T8" fmla="*/ 45 w 178"/>
                <a:gd name="T9" fmla="*/ 803 h 201"/>
                <a:gd name="T10" fmla="*/ 24 w 178"/>
                <a:gd name="T11" fmla="*/ 1127 h 201"/>
                <a:gd name="T12" fmla="*/ 324 w 178"/>
                <a:gd name="T13" fmla="*/ 696 h 201"/>
                <a:gd name="T14" fmla="*/ 812 w 178"/>
                <a:gd name="T15" fmla="*/ 386 h 201"/>
                <a:gd name="T16" fmla="*/ 731 w 178"/>
                <a:gd name="T17" fmla="*/ 263 h 201"/>
                <a:gd name="T18" fmla="*/ 953 w 178"/>
                <a:gd name="T19" fmla="*/ 197 h 201"/>
                <a:gd name="T20" fmla="*/ 1010 w 178"/>
                <a:gd name="T21" fmla="*/ 62 h 201"/>
                <a:gd name="T22" fmla="*/ 936 w 178"/>
                <a:gd name="T23" fmla="*/ 50 h 201"/>
                <a:gd name="T24" fmla="*/ 784 w 178"/>
                <a:gd name="T25" fmla="*/ 40 h 201"/>
                <a:gd name="T26" fmla="*/ 850 w 178"/>
                <a:gd name="T27" fmla="*/ 66 h 201"/>
                <a:gd name="T28" fmla="*/ 681 w 178"/>
                <a:gd name="T29" fmla="*/ 270 h 201"/>
                <a:gd name="T30" fmla="*/ 95 w 178"/>
                <a:gd name="T31" fmla="*/ 824 h 201"/>
                <a:gd name="T32" fmla="*/ 29 w 178"/>
                <a:gd name="T33" fmla="*/ 999 h 201"/>
                <a:gd name="T34" fmla="*/ 69 w 178"/>
                <a:gd name="T35" fmla="*/ 819 h 201"/>
                <a:gd name="T36" fmla="*/ 517 w 178"/>
                <a:gd name="T37" fmla="*/ 336 h 201"/>
                <a:gd name="T38" fmla="*/ 784 w 178"/>
                <a:gd name="T39" fmla="*/ 40 h 20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8"/>
                <a:gd name="T61" fmla="*/ 0 h 201"/>
                <a:gd name="T62" fmla="*/ 178 w 178"/>
                <a:gd name="T63" fmla="*/ 201 h 20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8" h="201">
                  <a:moveTo>
                    <a:pt x="165" y="9"/>
                  </a:moveTo>
                  <a:cubicBezTo>
                    <a:pt x="152" y="9"/>
                    <a:pt x="143" y="6"/>
                    <a:pt x="137" y="0"/>
                  </a:cubicBezTo>
                  <a:cubicBezTo>
                    <a:pt x="97" y="45"/>
                    <a:pt x="97" y="45"/>
                    <a:pt x="97" y="45"/>
                  </a:cubicBezTo>
                  <a:cubicBezTo>
                    <a:pt x="26" y="121"/>
                    <a:pt x="26" y="121"/>
                    <a:pt x="26" y="121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1" y="153"/>
                    <a:pt x="0" y="172"/>
                    <a:pt x="4" y="201"/>
                  </a:cubicBezTo>
                  <a:cubicBezTo>
                    <a:pt x="5" y="167"/>
                    <a:pt x="23" y="141"/>
                    <a:pt x="57" y="124"/>
                  </a:cubicBezTo>
                  <a:cubicBezTo>
                    <a:pt x="143" y="69"/>
                    <a:pt x="143" y="69"/>
                    <a:pt x="143" y="69"/>
                  </a:cubicBezTo>
                  <a:cubicBezTo>
                    <a:pt x="129" y="47"/>
                    <a:pt x="129" y="47"/>
                    <a:pt x="129" y="47"/>
                  </a:cubicBezTo>
                  <a:cubicBezTo>
                    <a:pt x="168" y="35"/>
                    <a:pt x="168" y="35"/>
                    <a:pt x="168" y="35"/>
                  </a:cubicBezTo>
                  <a:cubicBezTo>
                    <a:pt x="178" y="11"/>
                    <a:pt x="178" y="11"/>
                    <a:pt x="178" y="11"/>
                  </a:cubicBezTo>
                  <a:cubicBezTo>
                    <a:pt x="174" y="10"/>
                    <a:pt x="169" y="9"/>
                    <a:pt x="165" y="9"/>
                  </a:cubicBezTo>
                  <a:close/>
                  <a:moveTo>
                    <a:pt x="138" y="7"/>
                  </a:moveTo>
                  <a:cubicBezTo>
                    <a:pt x="150" y="12"/>
                    <a:pt x="150" y="12"/>
                    <a:pt x="150" y="12"/>
                  </a:cubicBezTo>
                  <a:cubicBezTo>
                    <a:pt x="120" y="48"/>
                    <a:pt x="120" y="48"/>
                    <a:pt x="120" y="48"/>
                  </a:cubicBezTo>
                  <a:cubicBezTo>
                    <a:pt x="17" y="147"/>
                    <a:pt x="17" y="147"/>
                    <a:pt x="17" y="147"/>
                  </a:cubicBezTo>
                  <a:cubicBezTo>
                    <a:pt x="11" y="156"/>
                    <a:pt x="7" y="166"/>
                    <a:pt x="5" y="178"/>
                  </a:cubicBezTo>
                  <a:cubicBezTo>
                    <a:pt x="4" y="164"/>
                    <a:pt x="7" y="154"/>
                    <a:pt x="12" y="146"/>
                  </a:cubicBezTo>
                  <a:cubicBezTo>
                    <a:pt x="37" y="117"/>
                    <a:pt x="63" y="88"/>
                    <a:pt x="91" y="60"/>
                  </a:cubicBezTo>
                  <a:cubicBezTo>
                    <a:pt x="138" y="7"/>
                    <a:pt x="138" y="7"/>
                    <a:pt x="138" y="7"/>
                  </a:cubicBezTo>
                  <a:close/>
                </a:path>
              </a:pathLst>
            </a:custGeom>
            <a:solidFill>
              <a:srgbClr val="F1EF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2" name="Freeform 15">
              <a:extLst>
                <a:ext uri="{FF2B5EF4-FFF2-40B4-BE49-F238E27FC236}">
                  <a16:creationId xmlns:a16="http://schemas.microsoft.com/office/drawing/2014/main" id="{DD20F00D-88F2-4B4D-8099-F42E967979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576"/>
              <a:ext cx="348" cy="404"/>
            </a:xfrm>
            <a:custGeom>
              <a:avLst/>
              <a:gdLst>
                <a:gd name="T0" fmla="*/ 829 w 146"/>
                <a:gd name="T1" fmla="*/ 28 h 171"/>
                <a:gd name="T2" fmla="*/ 760 w 146"/>
                <a:gd name="T3" fmla="*/ 0 h 171"/>
                <a:gd name="T4" fmla="*/ 493 w 146"/>
                <a:gd name="T5" fmla="*/ 295 h 171"/>
                <a:gd name="T6" fmla="*/ 45 w 146"/>
                <a:gd name="T7" fmla="*/ 775 h 171"/>
                <a:gd name="T8" fmla="*/ 5 w 146"/>
                <a:gd name="T9" fmla="*/ 954 h 171"/>
                <a:gd name="T10" fmla="*/ 74 w 146"/>
                <a:gd name="T11" fmla="*/ 782 h 171"/>
                <a:gd name="T12" fmla="*/ 658 w 146"/>
                <a:gd name="T13" fmla="*/ 229 h 171"/>
                <a:gd name="T14" fmla="*/ 829 w 146"/>
                <a:gd name="T15" fmla="*/ 28 h 17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6"/>
                <a:gd name="T25" fmla="*/ 0 h 171"/>
                <a:gd name="T26" fmla="*/ 146 w 146"/>
                <a:gd name="T27" fmla="*/ 171 h 17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6" h="171">
                  <a:moveTo>
                    <a:pt x="146" y="5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87" y="53"/>
                    <a:pt x="87" y="53"/>
                    <a:pt x="87" y="53"/>
                  </a:cubicBezTo>
                  <a:cubicBezTo>
                    <a:pt x="59" y="81"/>
                    <a:pt x="33" y="110"/>
                    <a:pt x="8" y="139"/>
                  </a:cubicBezTo>
                  <a:cubicBezTo>
                    <a:pt x="3" y="147"/>
                    <a:pt x="0" y="157"/>
                    <a:pt x="1" y="171"/>
                  </a:cubicBezTo>
                  <a:cubicBezTo>
                    <a:pt x="3" y="159"/>
                    <a:pt x="7" y="149"/>
                    <a:pt x="13" y="140"/>
                  </a:cubicBezTo>
                  <a:cubicBezTo>
                    <a:pt x="116" y="41"/>
                    <a:pt x="116" y="41"/>
                    <a:pt x="116" y="41"/>
                  </a:cubicBezTo>
                  <a:cubicBezTo>
                    <a:pt x="146" y="5"/>
                    <a:pt x="146" y="5"/>
                    <a:pt x="146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3" name="Freeform 16">
              <a:extLst>
                <a:ext uri="{FF2B5EF4-FFF2-40B4-BE49-F238E27FC236}">
                  <a16:creationId xmlns:a16="http://schemas.microsoft.com/office/drawing/2014/main" id="{0797D83D-5B6B-42A9-8119-9796D613D8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" y="547"/>
              <a:ext cx="364" cy="488"/>
            </a:xfrm>
            <a:custGeom>
              <a:avLst/>
              <a:gdLst>
                <a:gd name="T0" fmla="*/ 866 w 153"/>
                <a:gd name="T1" fmla="*/ 28 h 206"/>
                <a:gd name="T2" fmla="*/ 842 w 153"/>
                <a:gd name="T3" fmla="*/ 0 h 206"/>
                <a:gd name="T4" fmla="*/ 550 w 153"/>
                <a:gd name="T5" fmla="*/ 332 h 206"/>
                <a:gd name="T6" fmla="*/ 243 w 153"/>
                <a:gd name="T7" fmla="*/ 628 h 206"/>
                <a:gd name="T8" fmla="*/ 0 w 153"/>
                <a:gd name="T9" fmla="*/ 1009 h 206"/>
                <a:gd name="T10" fmla="*/ 86 w 153"/>
                <a:gd name="T11" fmla="*/ 1123 h 206"/>
                <a:gd name="T12" fmla="*/ 114 w 153"/>
                <a:gd name="T13" fmla="*/ 1156 h 206"/>
                <a:gd name="T14" fmla="*/ 136 w 153"/>
                <a:gd name="T15" fmla="*/ 831 h 206"/>
                <a:gd name="T16" fmla="*/ 238 w 153"/>
                <a:gd name="T17" fmla="*/ 706 h 206"/>
                <a:gd name="T18" fmla="*/ 640 w 153"/>
                <a:gd name="T19" fmla="*/ 280 h 206"/>
                <a:gd name="T20" fmla="*/ 866 w 153"/>
                <a:gd name="T21" fmla="*/ 28 h 20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3"/>
                <a:gd name="T34" fmla="*/ 0 h 206"/>
                <a:gd name="T35" fmla="*/ 153 w 153"/>
                <a:gd name="T36" fmla="*/ 206 h 20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3" h="206">
                  <a:moveTo>
                    <a:pt x="153" y="5"/>
                  </a:moveTo>
                  <a:cubicBezTo>
                    <a:pt x="151" y="3"/>
                    <a:pt x="150" y="1"/>
                    <a:pt x="149" y="0"/>
                  </a:cubicBezTo>
                  <a:cubicBezTo>
                    <a:pt x="97" y="59"/>
                    <a:pt x="97" y="59"/>
                    <a:pt x="97" y="59"/>
                  </a:cubicBezTo>
                  <a:cubicBezTo>
                    <a:pt x="43" y="112"/>
                    <a:pt x="43" y="112"/>
                    <a:pt x="43" y="112"/>
                  </a:cubicBezTo>
                  <a:cubicBezTo>
                    <a:pt x="22" y="133"/>
                    <a:pt x="8" y="155"/>
                    <a:pt x="0" y="180"/>
                  </a:cubicBezTo>
                  <a:cubicBezTo>
                    <a:pt x="4" y="187"/>
                    <a:pt x="9" y="194"/>
                    <a:pt x="15" y="200"/>
                  </a:cubicBezTo>
                  <a:cubicBezTo>
                    <a:pt x="16" y="202"/>
                    <a:pt x="18" y="204"/>
                    <a:pt x="20" y="206"/>
                  </a:cubicBezTo>
                  <a:cubicBezTo>
                    <a:pt x="16" y="177"/>
                    <a:pt x="17" y="158"/>
                    <a:pt x="24" y="148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153" y="5"/>
                    <a:pt x="153" y="5"/>
                    <a:pt x="153" y="5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4" name="Freeform 17">
              <a:extLst>
                <a:ext uri="{FF2B5EF4-FFF2-40B4-BE49-F238E27FC236}">
                  <a16:creationId xmlns:a16="http://schemas.microsoft.com/office/drawing/2014/main" id="{B017BB91-B53C-446D-AE4E-6871CFD77529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255" y="493"/>
              <a:ext cx="388" cy="480"/>
            </a:xfrm>
            <a:custGeom>
              <a:avLst/>
              <a:gdLst>
                <a:gd name="T0" fmla="*/ 924 w 163"/>
                <a:gd name="T1" fmla="*/ 128 h 203"/>
                <a:gd name="T2" fmla="*/ 895 w 163"/>
                <a:gd name="T3" fmla="*/ 0 h 203"/>
                <a:gd name="T4" fmla="*/ 664 w 163"/>
                <a:gd name="T5" fmla="*/ 241 h 203"/>
                <a:gd name="T6" fmla="*/ 681 w 163"/>
                <a:gd name="T7" fmla="*/ 381 h 203"/>
                <a:gd name="T8" fmla="*/ 533 w 163"/>
                <a:gd name="T9" fmla="*/ 286 h 203"/>
                <a:gd name="T10" fmla="*/ 352 w 163"/>
                <a:gd name="T11" fmla="*/ 508 h 203"/>
                <a:gd name="T12" fmla="*/ 328 w 163"/>
                <a:gd name="T13" fmla="*/ 676 h 203"/>
                <a:gd name="T14" fmla="*/ 288 w 163"/>
                <a:gd name="T15" fmla="*/ 631 h 203"/>
                <a:gd name="T16" fmla="*/ 214 w 163"/>
                <a:gd name="T17" fmla="*/ 721 h 203"/>
                <a:gd name="T18" fmla="*/ 169 w 163"/>
                <a:gd name="T19" fmla="*/ 631 h 203"/>
                <a:gd name="T20" fmla="*/ 57 w 163"/>
                <a:gd name="T21" fmla="*/ 783 h 203"/>
                <a:gd name="T22" fmla="*/ 57 w 163"/>
                <a:gd name="T23" fmla="*/ 1073 h 203"/>
                <a:gd name="T24" fmla="*/ 79 w 163"/>
                <a:gd name="T25" fmla="*/ 1135 h 203"/>
                <a:gd name="T26" fmla="*/ 324 w 163"/>
                <a:gd name="T27" fmla="*/ 754 h 203"/>
                <a:gd name="T28" fmla="*/ 628 w 163"/>
                <a:gd name="T29" fmla="*/ 459 h 203"/>
                <a:gd name="T30" fmla="*/ 924 w 163"/>
                <a:gd name="T31" fmla="*/ 128 h 203"/>
                <a:gd name="T32" fmla="*/ 538 w 163"/>
                <a:gd name="T33" fmla="*/ 312 h 203"/>
                <a:gd name="T34" fmla="*/ 567 w 163"/>
                <a:gd name="T35" fmla="*/ 324 h 203"/>
                <a:gd name="T36" fmla="*/ 398 w 163"/>
                <a:gd name="T37" fmla="*/ 508 h 203"/>
                <a:gd name="T38" fmla="*/ 357 w 163"/>
                <a:gd name="T39" fmla="*/ 631 h 203"/>
                <a:gd name="T40" fmla="*/ 374 w 163"/>
                <a:gd name="T41" fmla="*/ 504 h 203"/>
                <a:gd name="T42" fmla="*/ 538 w 163"/>
                <a:gd name="T43" fmla="*/ 312 h 203"/>
                <a:gd name="T44" fmla="*/ 164 w 163"/>
                <a:gd name="T45" fmla="*/ 664 h 203"/>
                <a:gd name="T46" fmla="*/ 188 w 163"/>
                <a:gd name="T47" fmla="*/ 700 h 203"/>
                <a:gd name="T48" fmla="*/ 57 w 163"/>
                <a:gd name="T49" fmla="*/ 1024 h 203"/>
                <a:gd name="T50" fmla="*/ 45 w 163"/>
                <a:gd name="T51" fmla="*/ 856 h 203"/>
                <a:gd name="T52" fmla="*/ 164 w 163"/>
                <a:gd name="T53" fmla="*/ 664 h 20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63"/>
                <a:gd name="T82" fmla="*/ 0 h 203"/>
                <a:gd name="T83" fmla="*/ 163 w 163"/>
                <a:gd name="T84" fmla="*/ 203 h 20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63" h="203">
                  <a:moveTo>
                    <a:pt x="163" y="23"/>
                  </a:moveTo>
                  <a:cubicBezTo>
                    <a:pt x="159" y="17"/>
                    <a:pt x="158" y="9"/>
                    <a:pt x="158" y="0"/>
                  </a:cubicBezTo>
                  <a:cubicBezTo>
                    <a:pt x="140" y="12"/>
                    <a:pt x="127" y="26"/>
                    <a:pt x="117" y="43"/>
                  </a:cubicBezTo>
                  <a:cubicBezTo>
                    <a:pt x="120" y="68"/>
                    <a:pt x="120" y="68"/>
                    <a:pt x="120" y="68"/>
                  </a:cubicBezTo>
                  <a:cubicBezTo>
                    <a:pt x="94" y="51"/>
                    <a:pt x="94" y="51"/>
                    <a:pt x="94" y="51"/>
                  </a:cubicBezTo>
                  <a:cubicBezTo>
                    <a:pt x="62" y="91"/>
                    <a:pt x="62" y="91"/>
                    <a:pt x="62" y="91"/>
                  </a:cubicBezTo>
                  <a:cubicBezTo>
                    <a:pt x="58" y="121"/>
                    <a:pt x="58" y="121"/>
                    <a:pt x="58" y="121"/>
                  </a:cubicBezTo>
                  <a:cubicBezTo>
                    <a:pt x="51" y="113"/>
                    <a:pt x="51" y="113"/>
                    <a:pt x="51" y="113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30" y="113"/>
                    <a:pt x="30" y="113"/>
                    <a:pt x="30" y="113"/>
                  </a:cubicBezTo>
                  <a:cubicBezTo>
                    <a:pt x="10" y="140"/>
                    <a:pt x="10" y="140"/>
                    <a:pt x="10" y="140"/>
                  </a:cubicBezTo>
                  <a:cubicBezTo>
                    <a:pt x="0" y="154"/>
                    <a:pt x="0" y="171"/>
                    <a:pt x="10" y="192"/>
                  </a:cubicBezTo>
                  <a:cubicBezTo>
                    <a:pt x="11" y="196"/>
                    <a:pt x="13" y="199"/>
                    <a:pt x="14" y="203"/>
                  </a:cubicBezTo>
                  <a:cubicBezTo>
                    <a:pt x="22" y="178"/>
                    <a:pt x="36" y="156"/>
                    <a:pt x="57" y="135"/>
                  </a:cubicBezTo>
                  <a:cubicBezTo>
                    <a:pt x="111" y="82"/>
                    <a:pt x="111" y="82"/>
                    <a:pt x="111" y="82"/>
                  </a:cubicBezTo>
                  <a:cubicBezTo>
                    <a:pt x="163" y="23"/>
                    <a:pt x="163" y="23"/>
                    <a:pt x="163" y="23"/>
                  </a:cubicBezTo>
                  <a:close/>
                  <a:moveTo>
                    <a:pt x="95" y="56"/>
                  </a:moveTo>
                  <a:cubicBezTo>
                    <a:pt x="100" y="58"/>
                    <a:pt x="100" y="58"/>
                    <a:pt x="100" y="58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63" y="113"/>
                    <a:pt x="63" y="113"/>
                    <a:pt x="63" y="113"/>
                  </a:cubicBezTo>
                  <a:cubicBezTo>
                    <a:pt x="66" y="90"/>
                    <a:pt x="66" y="90"/>
                    <a:pt x="66" y="90"/>
                  </a:cubicBezTo>
                  <a:cubicBezTo>
                    <a:pt x="95" y="56"/>
                    <a:pt x="95" y="56"/>
                    <a:pt x="95" y="56"/>
                  </a:cubicBezTo>
                  <a:close/>
                  <a:moveTo>
                    <a:pt x="29" y="119"/>
                  </a:moveTo>
                  <a:cubicBezTo>
                    <a:pt x="33" y="125"/>
                    <a:pt x="33" y="125"/>
                    <a:pt x="33" y="125"/>
                  </a:cubicBezTo>
                  <a:cubicBezTo>
                    <a:pt x="15" y="142"/>
                    <a:pt x="7" y="161"/>
                    <a:pt x="10" y="183"/>
                  </a:cubicBezTo>
                  <a:cubicBezTo>
                    <a:pt x="5" y="174"/>
                    <a:pt x="4" y="164"/>
                    <a:pt x="8" y="153"/>
                  </a:cubicBezTo>
                  <a:cubicBezTo>
                    <a:pt x="14" y="140"/>
                    <a:pt x="21" y="129"/>
                    <a:pt x="29" y="119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5" name="Freeform 18">
              <a:extLst>
                <a:ext uri="{FF2B5EF4-FFF2-40B4-BE49-F238E27FC236}">
                  <a16:creationId xmlns:a16="http://schemas.microsoft.com/office/drawing/2014/main" id="{53C75B66-FF54-4502-92FB-B5BF153EB0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" y="625"/>
              <a:ext cx="88" cy="135"/>
            </a:xfrm>
            <a:custGeom>
              <a:avLst/>
              <a:gdLst>
                <a:gd name="T0" fmla="*/ 88 w 88"/>
                <a:gd name="T1" fmla="*/ 5 h 135"/>
                <a:gd name="T2" fmla="*/ 77 w 88"/>
                <a:gd name="T3" fmla="*/ 0 h 135"/>
                <a:gd name="T4" fmla="*/ 7 w 88"/>
                <a:gd name="T5" fmla="*/ 81 h 135"/>
                <a:gd name="T6" fmla="*/ 0 w 88"/>
                <a:gd name="T7" fmla="*/ 135 h 135"/>
                <a:gd name="T8" fmla="*/ 17 w 88"/>
                <a:gd name="T9" fmla="*/ 83 h 135"/>
                <a:gd name="T10" fmla="*/ 88 w 88"/>
                <a:gd name="T11" fmla="*/ 5 h 135"/>
                <a:gd name="T12" fmla="*/ 88 w 88"/>
                <a:gd name="T13" fmla="*/ 5 h 1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8"/>
                <a:gd name="T22" fmla="*/ 0 h 135"/>
                <a:gd name="T23" fmla="*/ 88 w 88"/>
                <a:gd name="T24" fmla="*/ 135 h 1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8" h="135">
                  <a:moveTo>
                    <a:pt x="88" y="5"/>
                  </a:moveTo>
                  <a:lnTo>
                    <a:pt x="77" y="0"/>
                  </a:lnTo>
                  <a:lnTo>
                    <a:pt x="7" y="81"/>
                  </a:lnTo>
                  <a:lnTo>
                    <a:pt x="0" y="135"/>
                  </a:lnTo>
                  <a:lnTo>
                    <a:pt x="17" y="83"/>
                  </a:lnTo>
                  <a:lnTo>
                    <a:pt x="88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6" name="Freeform 19">
              <a:extLst>
                <a:ext uri="{FF2B5EF4-FFF2-40B4-BE49-F238E27FC236}">
                  <a16:creationId xmlns:a16="http://schemas.microsoft.com/office/drawing/2014/main" id="{06037968-8321-4642-A7FD-49C3CB44B2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" y="774"/>
              <a:ext cx="69" cy="152"/>
            </a:xfrm>
            <a:custGeom>
              <a:avLst/>
              <a:gdLst>
                <a:gd name="T0" fmla="*/ 164 w 29"/>
                <a:gd name="T1" fmla="*/ 33 h 64"/>
                <a:gd name="T2" fmla="*/ 140 w 29"/>
                <a:gd name="T3" fmla="*/ 0 h 64"/>
                <a:gd name="T4" fmla="*/ 24 w 29"/>
                <a:gd name="T5" fmla="*/ 192 h 64"/>
                <a:gd name="T6" fmla="*/ 33 w 29"/>
                <a:gd name="T7" fmla="*/ 361 h 64"/>
                <a:gd name="T8" fmla="*/ 164 w 29"/>
                <a:gd name="T9" fmla="*/ 33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64"/>
                <a:gd name="T17" fmla="*/ 29 w 29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64">
                  <a:moveTo>
                    <a:pt x="29" y="6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17" y="10"/>
                    <a:pt x="10" y="21"/>
                    <a:pt x="4" y="34"/>
                  </a:cubicBezTo>
                  <a:cubicBezTo>
                    <a:pt x="0" y="45"/>
                    <a:pt x="1" y="55"/>
                    <a:pt x="6" y="64"/>
                  </a:cubicBezTo>
                  <a:cubicBezTo>
                    <a:pt x="3" y="42"/>
                    <a:pt x="11" y="23"/>
                    <a:pt x="29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7" name="Freeform 20">
              <a:extLst>
                <a:ext uri="{FF2B5EF4-FFF2-40B4-BE49-F238E27FC236}">
                  <a16:creationId xmlns:a16="http://schemas.microsoft.com/office/drawing/2014/main" id="{F2680DBD-DD0C-40F5-9302-9C5EEC7EBE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" y="505"/>
              <a:ext cx="152" cy="293"/>
            </a:xfrm>
            <a:custGeom>
              <a:avLst/>
              <a:gdLst>
                <a:gd name="T0" fmla="*/ 152 w 152"/>
                <a:gd name="T1" fmla="*/ 71 h 293"/>
                <a:gd name="T2" fmla="*/ 152 w 152"/>
                <a:gd name="T3" fmla="*/ 0 h 293"/>
                <a:gd name="T4" fmla="*/ 124 w 152"/>
                <a:gd name="T5" fmla="*/ 30 h 293"/>
                <a:gd name="T6" fmla="*/ 116 w 152"/>
                <a:gd name="T7" fmla="*/ 85 h 293"/>
                <a:gd name="T8" fmla="*/ 4 w 152"/>
                <a:gd name="T9" fmla="*/ 217 h 293"/>
                <a:gd name="T10" fmla="*/ 12 w 152"/>
                <a:gd name="T11" fmla="*/ 241 h 293"/>
                <a:gd name="T12" fmla="*/ 0 w 152"/>
                <a:gd name="T13" fmla="*/ 255 h 293"/>
                <a:gd name="T14" fmla="*/ 19 w 152"/>
                <a:gd name="T15" fmla="*/ 293 h 293"/>
                <a:gd name="T16" fmla="*/ 50 w 152"/>
                <a:gd name="T17" fmla="*/ 255 h 293"/>
                <a:gd name="T18" fmla="*/ 35 w 152"/>
                <a:gd name="T19" fmla="*/ 236 h 293"/>
                <a:gd name="T20" fmla="*/ 152 w 152"/>
                <a:gd name="T21" fmla="*/ 71 h 293"/>
                <a:gd name="T22" fmla="*/ 152 w 152"/>
                <a:gd name="T23" fmla="*/ 71 h 29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2"/>
                <a:gd name="T37" fmla="*/ 0 h 293"/>
                <a:gd name="T38" fmla="*/ 152 w 152"/>
                <a:gd name="T39" fmla="*/ 293 h 29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2" h="293">
                  <a:moveTo>
                    <a:pt x="152" y="71"/>
                  </a:moveTo>
                  <a:lnTo>
                    <a:pt x="152" y="0"/>
                  </a:lnTo>
                  <a:lnTo>
                    <a:pt x="124" y="30"/>
                  </a:lnTo>
                  <a:lnTo>
                    <a:pt x="116" y="85"/>
                  </a:lnTo>
                  <a:lnTo>
                    <a:pt x="4" y="217"/>
                  </a:lnTo>
                  <a:lnTo>
                    <a:pt x="12" y="241"/>
                  </a:lnTo>
                  <a:lnTo>
                    <a:pt x="0" y="255"/>
                  </a:lnTo>
                  <a:lnTo>
                    <a:pt x="19" y="293"/>
                  </a:lnTo>
                  <a:lnTo>
                    <a:pt x="50" y="255"/>
                  </a:lnTo>
                  <a:lnTo>
                    <a:pt x="35" y="236"/>
                  </a:lnTo>
                  <a:lnTo>
                    <a:pt x="152" y="7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8" name="Freeform 21">
              <a:extLst>
                <a:ext uri="{FF2B5EF4-FFF2-40B4-BE49-F238E27FC236}">
                  <a16:creationId xmlns:a16="http://schemas.microsoft.com/office/drawing/2014/main" id="{27FDABCC-E468-4F95-8659-62123C8F5C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" y="595"/>
              <a:ext cx="62" cy="59"/>
            </a:xfrm>
            <a:custGeom>
              <a:avLst/>
              <a:gdLst>
                <a:gd name="T0" fmla="*/ 55 w 62"/>
                <a:gd name="T1" fmla="*/ 0 h 59"/>
                <a:gd name="T2" fmla="*/ 14 w 62"/>
                <a:gd name="T3" fmla="*/ 0 h 59"/>
                <a:gd name="T4" fmla="*/ 0 w 62"/>
                <a:gd name="T5" fmla="*/ 18 h 59"/>
                <a:gd name="T6" fmla="*/ 62 w 62"/>
                <a:gd name="T7" fmla="*/ 59 h 59"/>
                <a:gd name="T8" fmla="*/ 55 w 62"/>
                <a:gd name="T9" fmla="*/ 0 h 59"/>
                <a:gd name="T10" fmla="*/ 55 w 62"/>
                <a:gd name="T11" fmla="*/ 0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"/>
                <a:gd name="T19" fmla="*/ 0 h 59"/>
                <a:gd name="T20" fmla="*/ 62 w 62"/>
                <a:gd name="T21" fmla="*/ 59 h 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" h="59">
                  <a:moveTo>
                    <a:pt x="55" y="0"/>
                  </a:moveTo>
                  <a:lnTo>
                    <a:pt x="14" y="0"/>
                  </a:lnTo>
                  <a:lnTo>
                    <a:pt x="0" y="18"/>
                  </a:lnTo>
                  <a:lnTo>
                    <a:pt x="62" y="59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9" name="Freeform 22">
              <a:extLst>
                <a:ext uri="{FF2B5EF4-FFF2-40B4-BE49-F238E27FC236}">
                  <a16:creationId xmlns:a16="http://schemas.microsoft.com/office/drawing/2014/main" id="{8AA33B8C-6313-4066-9267-365F60D7711C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17" y="535"/>
              <a:ext cx="134" cy="187"/>
            </a:xfrm>
            <a:custGeom>
              <a:avLst/>
              <a:gdLst>
                <a:gd name="T0" fmla="*/ 126 w 134"/>
                <a:gd name="T1" fmla="*/ 55 h 187"/>
                <a:gd name="T2" fmla="*/ 134 w 134"/>
                <a:gd name="T3" fmla="*/ 0 h 187"/>
                <a:gd name="T4" fmla="*/ 107 w 134"/>
                <a:gd name="T5" fmla="*/ 26 h 187"/>
                <a:gd name="T6" fmla="*/ 0 w 134"/>
                <a:gd name="T7" fmla="*/ 140 h 187"/>
                <a:gd name="T8" fmla="*/ 7 w 134"/>
                <a:gd name="T9" fmla="*/ 164 h 187"/>
                <a:gd name="T10" fmla="*/ 12 w 134"/>
                <a:gd name="T11" fmla="*/ 173 h 187"/>
                <a:gd name="T12" fmla="*/ 14 w 134"/>
                <a:gd name="T13" fmla="*/ 187 h 187"/>
                <a:gd name="T14" fmla="*/ 126 w 134"/>
                <a:gd name="T15" fmla="*/ 55 h 187"/>
                <a:gd name="T16" fmla="*/ 126 w 134"/>
                <a:gd name="T17" fmla="*/ 55 h 187"/>
                <a:gd name="T18" fmla="*/ 122 w 134"/>
                <a:gd name="T19" fmla="*/ 24 h 187"/>
                <a:gd name="T20" fmla="*/ 119 w 134"/>
                <a:gd name="T21" fmla="*/ 41 h 187"/>
                <a:gd name="T22" fmla="*/ 14 w 134"/>
                <a:gd name="T23" fmla="*/ 157 h 187"/>
                <a:gd name="T24" fmla="*/ 10 w 134"/>
                <a:gd name="T25" fmla="*/ 140 h 187"/>
                <a:gd name="T26" fmla="*/ 122 w 134"/>
                <a:gd name="T27" fmla="*/ 24 h 187"/>
                <a:gd name="T28" fmla="*/ 122 w 134"/>
                <a:gd name="T29" fmla="*/ 24 h 18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4"/>
                <a:gd name="T46" fmla="*/ 0 h 187"/>
                <a:gd name="T47" fmla="*/ 134 w 134"/>
                <a:gd name="T48" fmla="*/ 187 h 18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4" h="187">
                  <a:moveTo>
                    <a:pt x="126" y="55"/>
                  </a:moveTo>
                  <a:lnTo>
                    <a:pt x="134" y="0"/>
                  </a:lnTo>
                  <a:lnTo>
                    <a:pt x="107" y="26"/>
                  </a:lnTo>
                  <a:lnTo>
                    <a:pt x="0" y="140"/>
                  </a:lnTo>
                  <a:lnTo>
                    <a:pt x="7" y="164"/>
                  </a:lnTo>
                  <a:lnTo>
                    <a:pt x="12" y="173"/>
                  </a:lnTo>
                  <a:lnTo>
                    <a:pt x="14" y="187"/>
                  </a:lnTo>
                  <a:lnTo>
                    <a:pt x="126" y="55"/>
                  </a:lnTo>
                  <a:close/>
                  <a:moveTo>
                    <a:pt x="122" y="24"/>
                  </a:moveTo>
                  <a:lnTo>
                    <a:pt x="119" y="41"/>
                  </a:lnTo>
                  <a:lnTo>
                    <a:pt x="14" y="157"/>
                  </a:lnTo>
                  <a:lnTo>
                    <a:pt x="10" y="140"/>
                  </a:lnTo>
                  <a:lnTo>
                    <a:pt x="122" y="24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0" name="Freeform 23">
              <a:extLst>
                <a:ext uri="{FF2B5EF4-FFF2-40B4-BE49-F238E27FC236}">
                  <a16:creationId xmlns:a16="http://schemas.microsoft.com/office/drawing/2014/main" id="{2650273E-5172-4BD7-9CC5-095A231B87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" y="559"/>
              <a:ext cx="112" cy="133"/>
            </a:xfrm>
            <a:custGeom>
              <a:avLst/>
              <a:gdLst>
                <a:gd name="T0" fmla="*/ 109 w 112"/>
                <a:gd name="T1" fmla="*/ 17 h 133"/>
                <a:gd name="T2" fmla="*/ 112 w 112"/>
                <a:gd name="T3" fmla="*/ 0 h 133"/>
                <a:gd name="T4" fmla="*/ 0 w 112"/>
                <a:gd name="T5" fmla="*/ 116 h 133"/>
                <a:gd name="T6" fmla="*/ 4 w 112"/>
                <a:gd name="T7" fmla="*/ 133 h 133"/>
                <a:gd name="T8" fmla="*/ 109 w 112"/>
                <a:gd name="T9" fmla="*/ 17 h 133"/>
                <a:gd name="T10" fmla="*/ 109 w 112"/>
                <a:gd name="T11" fmla="*/ 17 h 1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33"/>
                <a:gd name="T20" fmla="*/ 112 w 112"/>
                <a:gd name="T21" fmla="*/ 133 h 1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33">
                  <a:moveTo>
                    <a:pt x="109" y="17"/>
                  </a:moveTo>
                  <a:lnTo>
                    <a:pt x="112" y="0"/>
                  </a:lnTo>
                  <a:lnTo>
                    <a:pt x="0" y="116"/>
                  </a:lnTo>
                  <a:lnTo>
                    <a:pt x="4" y="133"/>
                  </a:lnTo>
                  <a:lnTo>
                    <a:pt x="109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1" name="Freeform 24">
              <a:extLst>
                <a:ext uri="{FF2B5EF4-FFF2-40B4-BE49-F238E27FC236}">
                  <a16:creationId xmlns:a16="http://schemas.microsoft.com/office/drawing/2014/main" id="{05132E70-3EBD-47C5-ACC1-10F61FAEFE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" y="611"/>
              <a:ext cx="512" cy="833"/>
            </a:xfrm>
            <a:custGeom>
              <a:avLst/>
              <a:gdLst>
                <a:gd name="T0" fmla="*/ 919 w 215"/>
                <a:gd name="T1" fmla="*/ 185 h 352"/>
                <a:gd name="T2" fmla="*/ 981 w 215"/>
                <a:gd name="T3" fmla="*/ 279 h 352"/>
                <a:gd name="T4" fmla="*/ 324 w 215"/>
                <a:gd name="T5" fmla="*/ 722 h 352"/>
                <a:gd name="T6" fmla="*/ 124 w 215"/>
                <a:gd name="T7" fmla="*/ 1058 h 352"/>
                <a:gd name="T8" fmla="*/ 124 w 215"/>
                <a:gd name="T9" fmla="*/ 1176 h 352"/>
                <a:gd name="T10" fmla="*/ 40 w 215"/>
                <a:gd name="T11" fmla="*/ 1512 h 352"/>
                <a:gd name="T12" fmla="*/ 17 w 215"/>
                <a:gd name="T13" fmla="*/ 1893 h 352"/>
                <a:gd name="T14" fmla="*/ 374 w 215"/>
                <a:gd name="T15" fmla="*/ 1725 h 352"/>
                <a:gd name="T16" fmla="*/ 307 w 215"/>
                <a:gd name="T17" fmla="*/ 1512 h 352"/>
                <a:gd name="T18" fmla="*/ 398 w 215"/>
                <a:gd name="T19" fmla="*/ 1365 h 352"/>
                <a:gd name="T20" fmla="*/ 674 w 215"/>
                <a:gd name="T21" fmla="*/ 1316 h 352"/>
                <a:gd name="T22" fmla="*/ 764 w 215"/>
                <a:gd name="T23" fmla="*/ 1110 h 352"/>
                <a:gd name="T24" fmla="*/ 1219 w 215"/>
                <a:gd name="T25" fmla="*/ 66 h 352"/>
                <a:gd name="T26" fmla="*/ 1162 w 215"/>
                <a:gd name="T27" fmla="*/ 0 h 352"/>
                <a:gd name="T28" fmla="*/ 1084 w 215"/>
                <a:gd name="T29" fmla="*/ 128 h 352"/>
                <a:gd name="T30" fmla="*/ 919 w 215"/>
                <a:gd name="T31" fmla="*/ 185 h 35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15"/>
                <a:gd name="T49" fmla="*/ 0 h 352"/>
                <a:gd name="T50" fmla="*/ 215 w 215"/>
                <a:gd name="T51" fmla="*/ 352 h 35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15" h="352">
                  <a:moveTo>
                    <a:pt x="162" y="33"/>
                  </a:moveTo>
                  <a:cubicBezTo>
                    <a:pt x="173" y="50"/>
                    <a:pt x="173" y="50"/>
                    <a:pt x="173" y="50"/>
                  </a:cubicBezTo>
                  <a:cubicBezTo>
                    <a:pt x="57" y="129"/>
                    <a:pt x="57" y="129"/>
                    <a:pt x="57" y="129"/>
                  </a:cubicBezTo>
                  <a:cubicBezTo>
                    <a:pt x="36" y="151"/>
                    <a:pt x="24" y="170"/>
                    <a:pt x="22" y="189"/>
                  </a:cubicBezTo>
                  <a:cubicBezTo>
                    <a:pt x="22" y="210"/>
                    <a:pt x="22" y="210"/>
                    <a:pt x="22" y="210"/>
                  </a:cubicBezTo>
                  <a:cubicBezTo>
                    <a:pt x="7" y="270"/>
                    <a:pt x="7" y="270"/>
                    <a:pt x="7" y="270"/>
                  </a:cubicBezTo>
                  <a:cubicBezTo>
                    <a:pt x="1" y="299"/>
                    <a:pt x="0" y="322"/>
                    <a:pt x="3" y="338"/>
                  </a:cubicBezTo>
                  <a:cubicBezTo>
                    <a:pt x="29" y="352"/>
                    <a:pt x="51" y="342"/>
                    <a:pt x="66" y="308"/>
                  </a:cubicBezTo>
                  <a:cubicBezTo>
                    <a:pt x="57" y="297"/>
                    <a:pt x="53" y="284"/>
                    <a:pt x="54" y="270"/>
                  </a:cubicBezTo>
                  <a:cubicBezTo>
                    <a:pt x="70" y="244"/>
                    <a:pt x="70" y="244"/>
                    <a:pt x="70" y="244"/>
                  </a:cubicBezTo>
                  <a:cubicBezTo>
                    <a:pt x="119" y="235"/>
                    <a:pt x="119" y="235"/>
                    <a:pt x="119" y="235"/>
                  </a:cubicBezTo>
                  <a:cubicBezTo>
                    <a:pt x="135" y="198"/>
                    <a:pt x="135" y="198"/>
                    <a:pt x="135" y="198"/>
                  </a:cubicBezTo>
                  <a:cubicBezTo>
                    <a:pt x="129" y="159"/>
                    <a:pt x="156" y="97"/>
                    <a:pt x="215" y="12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91" y="23"/>
                    <a:pt x="191" y="23"/>
                    <a:pt x="191" y="23"/>
                  </a:cubicBezTo>
                  <a:cubicBezTo>
                    <a:pt x="162" y="33"/>
                    <a:pt x="162" y="33"/>
                    <a:pt x="162" y="33"/>
                  </a:cubicBezTo>
                  <a:close/>
                </a:path>
              </a:pathLst>
            </a:custGeom>
            <a:solidFill>
              <a:srgbClr val="F1EF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2" name="Freeform 25">
              <a:extLst>
                <a:ext uri="{FF2B5EF4-FFF2-40B4-BE49-F238E27FC236}">
                  <a16:creationId xmlns:a16="http://schemas.microsoft.com/office/drawing/2014/main" id="{5DF4A947-CDD2-40A6-AB32-64E9CF4892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" y="585"/>
              <a:ext cx="683" cy="1065"/>
            </a:xfrm>
            <a:custGeom>
              <a:avLst/>
              <a:gdLst>
                <a:gd name="T0" fmla="*/ 1247 w 287"/>
                <a:gd name="T1" fmla="*/ 341 h 450"/>
                <a:gd name="T2" fmla="*/ 1183 w 287"/>
                <a:gd name="T3" fmla="*/ 246 h 450"/>
                <a:gd name="T4" fmla="*/ 1347 w 287"/>
                <a:gd name="T5" fmla="*/ 189 h 450"/>
                <a:gd name="T6" fmla="*/ 1428 w 287"/>
                <a:gd name="T7" fmla="*/ 62 h 450"/>
                <a:gd name="T8" fmla="*/ 1485 w 287"/>
                <a:gd name="T9" fmla="*/ 128 h 450"/>
                <a:gd name="T10" fmla="*/ 1030 w 287"/>
                <a:gd name="T11" fmla="*/ 1172 h 450"/>
                <a:gd name="T12" fmla="*/ 940 w 287"/>
                <a:gd name="T13" fmla="*/ 1377 h 450"/>
                <a:gd name="T14" fmla="*/ 662 w 287"/>
                <a:gd name="T15" fmla="*/ 1429 h 450"/>
                <a:gd name="T16" fmla="*/ 985 w 287"/>
                <a:gd name="T17" fmla="*/ 1541 h 450"/>
                <a:gd name="T18" fmla="*/ 1099 w 287"/>
                <a:gd name="T19" fmla="*/ 1226 h 450"/>
                <a:gd name="T20" fmla="*/ 1235 w 287"/>
                <a:gd name="T21" fmla="*/ 693 h 450"/>
                <a:gd name="T22" fmla="*/ 1625 w 287"/>
                <a:gd name="T23" fmla="*/ 111 h 450"/>
                <a:gd name="T24" fmla="*/ 1518 w 287"/>
                <a:gd name="T25" fmla="*/ 45 h 450"/>
                <a:gd name="T26" fmla="*/ 1376 w 287"/>
                <a:gd name="T27" fmla="*/ 0 h 450"/>
                <a:gd name="T28" fmla="*/ 1318 w 287"/>
                <a:gd name="T29" fmla="*/ 135 h 450"/>
                <a:gd name="T30" fmla="*/ 1099 w 287"/>
                <a:gd name="T31" fmla="*/ 201 h 450"/>
                <a:gd name="T32" fmla="*/ 1178 w 287"/>
                <a:gd name="T33" fmla="*/ 324 h 450"/>
                <a:gd name="T34" fmla="*/ 690 w 287"/>
                <a:gd name="T35" fmla="*/ 632 h 450"/>
                <a:gd name="T36" fmla="*/ 390 w 287"/>
                <a:gd name="T37" fmla="*/ 1065 h 450"/>
                <a:gd name="T38" fmla="*/ 362 w 287"/>
                <a:gd name="T39" fmla="*/ 1030 h 450"/>
                <a:gd name="T40" fmla="*/ 369 w 287"/>
                <a:gd name="T41" fmla="*/ 1155 h 450"/>
                <a:gd name="T42" fmla="*/ 114 w 287"/>
                <a:gd name="T43" fmla="*/ 712 h 450"/>
                <a:gd name="T44" fmla="*/ 378 w 287"/>
                <a:gd name="T45" fmla="*/ 324 h 450"/>
                <a:gd name="T46" fmla="*/ 374 w 287"/>
                <a:gd name="T47" fmla="*/ 291 h 450"/>
                <a:gd name="T48" fmla="*/ 86 w 287"/>
                <a:gd name="T49" fmla="*/ 693 h 450"/>
                <a:gd name="T50" fmla="*/ 131 w 287"/>
                <a:gd name="T51" fmla="*/ 935 h 450"/>
                <a:gd name="T52" fmla="*/ 369 w 287"/>
                <a:gd name="T53" fmla="*/ 1209 h 450"/>
                <a:gd name="T54" fmla="*/ 369 w 287"/>
                <a:gd name="T55" fmla="*/ 1261 h 450"/>
                <a:gd name="T56" fmla="*/ 278 w 287"/>
                <a:gd name="T57" fmla="*/ 1590 h 450"/>
                <a:gd name="T58" fmla="*/ 243 w 287"/>
                <a:gd name="T59" fmla="*/ 1910 h 450"/>
                <a:gd name="T60" fmla="*/ 181 w 287"/>
                <a:gd name="T61" fmla="*/ 2033 h 450"/>
                <a:gd name="T62" fmla="*/ 136 w 287"/>
                <a:gd name="T63" fmla="*/ 1803 h 450"/>
                <a:gd name="T64" fmla="*/ 271 w 287"/>
                <a:gd name="T65" fmla="*/ 1579 h 450"/>
                <a:gd name="T66" fmla="*/ 250 w 287"/>
                <a:gd name="T67" fmla="*/ 1508 h 450"/>
                <a:gd name="T68" fmla="*/ 250 w 287"/>
                <a:gd name="T69" fmla="*/ 1590 h 450"/>
                <a:gd name="T70" fmla="*/ 131 w 287"/>
                <a:gd name="T71" fmla="*/ 1775 h 450"/>
                <a:gd name="T72" fmla="*/ 119 w 287"/>
                <a:gd name="T73" fmla="*/ 1725 h 450"/>
                <a:gd name="T74" fmla="*/ 250 w 287"/>
                <a:gd name="T75" fmla="*/ 1508 h 450"/>
                <a:gd name="T76" fmla="*/ 250 w 287"/>
                <a:gd name="T77" fmla="*/ 1349 h 450"/>
                <a:gd name="T78" fmla="*/ 148 w 287"/>
                <a:gd name="T79" fmla="*/ 1176 h 450"/>
                <a:gd name="T80" fmla="*/ 86 w 287"/>
                <a:gd name="T81" fmla="*/ 1103 h 450"/>
                <a:gd name="T82" fmla="*/ 24 w 287"/>
                <a:gd name="T83" fmla="*/ 918 h 450"/>
                <a:gd name="T84" fmla="*/ 0 w 287"/>
                <a:gd name="T85" fmla="*/ 992 h 450"/>
                <a:gd name="T86" fmla="*/ 131 w 287"/>
                <a:gd name="T87" fmla="*/ 1250 h 450"/>
                <a:gd name="T88" fmla="*/ 12 w 287"/>
                <a:gd name="T89" fmla="*/ 1664 h 450"/>
                <a:gd name="T90" fmla="*/ 95 w 287"/>
                <a:gd name="T91" fmla="*/ 2521 h 450"/>
                <a:gd name="T92" fmla="*/ 140 w 287"/>
                <a:gd name="T93" fmla="*/ 2476 h 450"/>
                <a:gd name="T94" fmla="*/ 250 w 287"/>
                <a:gd name="T95" fmla="*/ 2476 h 450"/>
                <a:gd name="T96" fmla="*/ 233 w 287"/>
                <a:gd name="T97" fmla="*/ 2447 h 450"/>
                <a:gd name="T98" fmla="*/ 283 w 287"/>
                <a:gd name="T99" fmla="*/ 2386 h 450"/>
                <a:gd name="T100" fmla="*/ 209 w 287"/>
                <a:gd name="T101" fmla="*/ 2163 h 450"/>
                <a:gd name="T102" fmla="*/ 283 w 287"/>
                <a:gd name="T103" fmla="*/ 1955 h 450"/>
                <a:gd name="T104" fmla="*/ 307 w 287"/>
                <a:gd name="T105" fmla="*/ 1574 h 450"/>
                <a:gd name="T106" fmla="*/ 390 w 287"/>
                <a:gd name="T107" fmla="*/ 1238 h 450"/>
                <a:gd name="T108" fmla="*/ 390 w 287"/>
                <a:gd name="T109" fmla="*/ 1119 h 450"/>
                <a:gd name="T110" fmla="*/ 588 w 287"/>
                <a:gd name="T111" fmla="*/ 783 h 450"/>
                <a:gd name="T112" fmla="*/ 1247 w 287"/>
                <a:gd name="T113" fmla="*/ 341 h 45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87"/>
                <a:gd name="T172" fmla="*/ 0 h 450"/>
                <a:gd name="T173" fmla="*/ 287 w 287"/>
                <a:gd name="T174" fmla="*/ 450 h 45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87" h="450">
                  <a:moveTo>
                    <a:pt x="220" y="61"/>
                  </a:moveTo>
                  <a:cubicBezTo>
                    <a:pt x="209" y="44"/>
                    <a:pt x="209" y="44"/>
                    <a:pt x="209" y="44"/>
                  </a:cubicBezTo>
                  <a:cubicBezTo>
                    <a:pt x="238" y="34"/>
                    <a:pt x="238" y="34"/>
                    <a:pt x="238" y="34"/>
                  </a:cubicBezTo>
                  <a:cubicBezTo>
                    <a:pt x="252" y="11"/>
                    <a:pt x="252" y="11"/>
                    <a:pt x="252" y="11"/>
                  </a:cubicBezTo>
                  <a:cubicBezTo>
                    <a:pt x="262" y="23"/>
                    <a:pt x="262" y="23"/>
                    <a:pt x="262" y="23"/>
                  </a:cubicBezTo>
                  <a:cubicBezTo>
                    <a:pt x="203" y="108"/>
                    <a:pt x="176" y="170"/>
                    <a:pt x="182" y="209"/>
                  </a:cubicBezTo>
                  <a:cubicBezTo>
                    <a:pt x="166" y="246"/>
                    <a:pt x="166" y="246"/>
                    <a:pt x="166" y="246"/>
                  </a:cubicBezTo>
                  <a:cubicBezTo>
                    <a:pt x="117" y="255"/>
                    <a:pt x="117" y="255"/>
                    <a:pt x="117" y="255"/>
                  </a:cubicBezTo>
                  <a:cubicBezTo>
                    <a:pt x="174" y="275"/>
                    <a:pt x="174" y="275"/>
                    <a:pt x="174" y="275"/>
                  </a:cubicBezTo>
                  <a:cubicBezTo>
                    <a:pt x="176" y="255"/>
                    <a:pt x="182" y="236"/>
                    <a:pt x="194" y="219"/>
                  </a:cubicBezTo>
                  <a:cubicBezTo>
                    <a:pt x="196" y="187"/>
                    <a:pt x="204" y="156"/>
                    <a:pt x="218" y="124"/>
                  </a:cubicBezTo>
                  <a:cubicBezTo>
                    <a:pt x="233" y="74"/>
                    <a:pt x="256" y="39"/>
                    <a:pt x="287" y="20"/>
                  </a:cubicBezTo>
                  <a:cubicBezTo>
                    <a:pt x="282" y="15"/>
                    <a:pt x="275" y="11"/>
                    <a:pt x="268" y="8"/>
                  </a:cubicBezTo>
                  <a:cubicBezTo>
                    <a:pt x="261" y="4"/>
                    <a:pt x="252" y="2"/>
                    <a:pt x="243" y="0"/>
                  </a:cubicBezTo>
                  <a:cubicBezTo>
                    <a:pt x="233" y="24"/>
                    <a:pt x="233" y="24"/>
                    <a:pt x="233" y="24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208" y="58"/>
                    <a:pt x="208" y="58"/>
                    <a:pt x="208" y="58"/>
                  </a:cubicBezTo>
                  <a:cubicBezTo>
                    <a:pt x="122" y="113"/>
                    <a:pt x="122" y="113"/>
                    <a:pt x="122" y="113"/>
                  </a:cubicBezTo>
                  <a:cubicBezTo>
                    <a:pt x="88" y="130"/>
                    <a:pt x="70" y="156"/>
                    <a:pt x="69" y="190"/>
                  </a:cubicBezTo>
                  <a:cubicBezTo>
                    <a:pt x="67" y="188"/>
                    <a:pt x="65" y="186"/>
                    <a:pt x="64" y="184"/>
                  </a:cubicBezTo>
                  <a:cubicBezTo>
                    <a:pt x="65" y="206"/>
                    <a:pt x="65" y="206"/>
                    <a:pt x="65" y="206"/>
                  </a:cubicBezTo>
                  <a:cubicBezTo>
                    <a:pt x="32" y="177"/>
                    <a:pt x="17" y="151"/>
                    <a:pt x="20" y="127"/>
                  </a:cubicBezTo>
                  <a:cubicBezTo>
                    <a:pt x="30" y="104"/>
                    <a:pt x="46" y="81"/>
                    <a:pt x="67" y="58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15" y="124"/>
                    <a:pt x="15" y="124"/>
                    <a:pt x="15" y="124"/>
                  </a:cubicBezTo>
                  <a:cubicBezTo>
                    <a:pt x="13" y="141"/>
                    <a:pt x="16" y="155"/>
                    <a:pt x="23" y="167"/>
                  </a:cubicBezTo>
                  <a:cubicBezTo>
                    <a:pt x="31" y="184"/>
                    <a:pt x="45" y="201"/>
                    <a:pt x="65" y="216"/>
                  </a:cubicBezTo>
                  <a:cubicBezTo>
                    <a:pt x="65" y="225"/>
                    <a:pt x="65" y="225"/>
                    <a:pt x="65" y="225"/>
                  </a:cubicBezTo>
                  <a:cubicBezTo>
                    <a:pt x="49" y="284"/>
                    <a:pt x="49" y="284"/>
                    <a:pt x="49" y="284"/>
                  </a:cubicBezTo>
                  <a:cubicBezTo>
                    <a:pt x="44" y="303"/>
                    <a:pt x="42" y="322"/>
                    <a:pt x="43" y="341"/>
                  </a:cubicBezTo>
                  <a:cubicBezTo>
                    <a:pt x="32" y="363"/>
                    <a:pt x="32" y="363"/>
                    <a:pt x="32" y="363"/>
                  </a:cubicBezTo>
                  <a:cubicBezTo>
                    <a:pt x="24" y="322"/>
                    <a:pt x="24" y="322"/>
                    <a:pt x="24" y="322"/>
                  </a:cubicBezTo>
                  <a:cubicBezTo>
                    <a:pt x="48" y="282"/>
                    <a:pt x="48" y="282"/>
                    <a:pt x="48" y="282"/>
                  </a:cubicBezTo>
                  <a:cubicBezTo>
                    <a:pt x="44" y="269"/>
                    <a:pt x="44" y="269"/>
                    <a:pt x="44" y="269"/>
                  </a:cubicBezTo>
                  <a:cubicBezTo>
                    <a:pt x="44" y="284"/>
                    <a:pt x="44" y="284"/>
                    <a:pt x="44" y="284"/>
                  </a:cubicBezTo>
                  <a:cubicBezTo>
                    <a:pt x="23" y="317"/>
                    <a:pt x="23" y="317"/>
                    <a:pt x="23" y="317"/>
                  </a:cubicBezTo>
                  <a:cubicBezTo>
                    <a:pt x="21" y="308"/>
                    <a:pt x="21" y="308"/>
                    <a:pt x="21" y="308"/>
                  </a:cubicBezTo>
                  <a:cubicBezTo>
                    <a:pt x="44" y="269"/>
                    <a:pt x="44" y="269"/>
                    <a:pt x="44" y="269"/>
                  </a:cubicBezTo>
                  <a:cubicBezTo>
                    <a:pt x="44" y="241"/>
                    <a:pt x="44" y="241"/>
                    <a:pt x="44" y="241"/>
                  </a:cubicBezTo>
                  <a:cubicBezTo>
                    <a:pt x="41" y="232"/>
                    <a:pt x="36" y="222"/>
                    <a:pt x="26" y="210"/>
                  </a:cubicBezTo>
                  <a:cubicBezTo>
                    <a:pt x="23" y="206"/>
                    <a:pt x="19" y="201"/>
                    <a:pt x="15" y="197"/>
                  </a:cubicBezTo>
                  <a:cubicBezTo>
                    <a:pt x="9" y="186"/>
                    <a:pt x="6" y="175"/>
                    <a:pt x="4" y="164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23" y="223"/>
                    <a:pt x="23" y="223"/>
                    <a:pt x="23" y="223"/>
                  </a:cubicBezTo>
                  <a:cubicBezTo>
                    <a:pt x="2" y="297"/>
                    <a:pt x="2" y="297"/>
                    <a:pt x="2" y="297"/>
                  </a:cubicBezTo>
                  <a:cubicBezTo>
                    <a:pt x="17" y="450"/>
                    <a:pt x="17" y="450"/>
                    <a:pt x="17" y="450"/>
                  </a:cubicBezTo>
                  <a:cubicBezTo>
                    <a:pt x="25" y="442"/>
                    <a:pt x="25" y="442"/>
                    <a:pt x="25" y="442"/>
                  </a:cubicBezTo>
                  <a:cubicBezTo>
                    <a:pt x="44" y="442"/>
                    <a:pt x="44" y="442"/>
                    <a:pt x="44" y="442"/>
                  </a:cubicBezTo>
                  <a:cubicBezTo>
                    <a:pt x="43" y="441"/>
                    <a:pt x="42" y="439"/>
                    <a:pt x="41" y="437"/>
                  </a:cubicBezTo>
                  <a:cubicBezTo>
                    <a:pt x="50" y="426"/>
                    <a:pt x="50" y="426"/>
                    <a:pt x="50" y="426"/>
                  </a:cubicBezTo>
                  <a:cubicBezTo>
                    <a:pt x="37" y="386"/>
                    <a:pt x="37" y="386"/>
                    <a:pt x="37" y="386"/>
                  </a:cubicBezTo>
                  <a:cubicBezTo>
                    <a:pt x="50" y="349"/>
                    <a:pt x="50" y="349"/>
                    <a:pt x="50" y="349"/>
                  </a:cubicBezTo>
                  <a:cubicBezTo>
                    <a:pt x="47" y="333"/>
                    <a:pt x="48" y="310"/>
                    <a:pt x="54" y="281"/>
                  </a:cubicBezTo>
                  <a:cubicBezTo>
                    <a:pt x="69" y="221"/>
                    <a:pt x="69" y="221"/>
                    <a:pt x="69" y="221"/>
                  </a:cubicBezTo>
                  <a:cubicBezTo>
                    <a:pt x="69" y="200"/>
                    <a:pt x="69" y="200"/>
                    <a:pt x="69" y="200"/>
                  </a:cubicBezTo>
                  <a:cubicBezTo>
                    <a:pt x="71" y="181"/>
                    <a:pt x="83" y="162"/>
                    <a:pt x="104" y="140"/>
                  </a:cubicBezTo>
                  <a:cubicBezTo>
                    <a:pt x="220" y="61"/>
                    <a:pt x="220" y="61"/>
                    <a:pt x="220" y="61"/>
                  </a:cubicBezTo>
                  <a:close/>
                </a:path>
              </a:pathLst>
            </a:custGeom>
            <a:solidFill>
              <a:srgbClr val="CBBF9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3" name="Freeform 26">
              <a:extLst>
                <a:ext uri="{FF2B5EF4-FFF2-40B4-BE49-F238E27FC236}">
                  <a16:creationId xmlns:a16="http://schemas.microsoft.com/office/drawing/2014/main" id="{A94A1C8C-74CF-4A6C-94F6-FBD50559FF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" y="680"/>
              <a:ext cx="62" cy="113"/>
            </a:xfrm>
            <a:custGeom>
              <a:avLst/>
              <a:gdLst>
                <a:gd name="T0" fmla="*/ 148 w 26"/>
                <a:gd name="T1" fmla="*/ 0 h 48"/>
                <a:gd name="T2" fmla="*/ 74 w 26"/>
                <a:gd name="T3" fmla="*/ 61 h 48"/>
                <a:gd name="T4" fmla="*/ 0 w 26"/>
                <a:gd name="T5" fmla="*/ 266 h 48"/>
                <a:gd name="T6" fmla="*/ 148 w 26"/>
                <a:gd name="T7" fmla="*/ 0 h 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48"/>
                <a:gd name="T14" fmla="*/ 26 w 26"/>
                <a:gd name="T15" fmla="*/ 48 h 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48">
                  <a:moveTo>
                    <a:pt x="26" y="0"/>
                  </a:moveTo>
                  <a:cubicBezTo>
                    <a:pt x="20" y="2"/>
                    <a:pt x="16" y="6"/>
                    <a:pt x="13" y="11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4" y="30"/>
                    <a:pt x="23" y="14"/>
                    <a:pt x="26" y="0"/>
                  </a:cubicBezTo>
                  <a:close/>
                </a:path>
              </a:pathLst>
            </a:custGeom>
            <a:solidFill>
              <a:srgbClr val="F1EF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4" name="Freeform 27">
              <a:extLst>
                <a:ext uri="{FF2B5EF4-FFF2-40B4-BE49-F238E27FC236}">
                  <a16:creationId xmlns:a16="http://schemas.microsoft.com/office/drawing/2014/main" id="{7B5F7291-CD63-4C62-A9B5-F247C8CA43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" y="675"/>
              <a:ext cx="104" cy="156"/>
            </a:xfrm>
            <a:custGeom>
              <a:avLst/>
              <a:gdLst>
                <a:gd name="T0" fmla="*/ 229 w 44"/>
                <a:gd name="T1" fmla="*/ 0 h 66"/>
                <a:gd name="T2" fmla="*/ 180 w 44"/>
                <a:gd name="T3" fmla="*/ 12 h 66"/>
                <a:gd name="T4" fmla="*/ 33 w 44"/>
                <a:gd name="T5" fmla="*/ 279 h 66"/>
                <a:gd name="T6" fmla="*/ 0 w 44"/>
                <a:gd name="T7" fmla="*/ 369 h 66"/>
                <a:gd name="T8" fmla="*/ 246 w 44"/>
                <a:gd name="T9" fmla="*/ 57 h 66"/>
                <a:gd name="T10" fmla="*/ 229 w 44"/>
                <a:gd name="T11" fmla="*/ 0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"/>
                <a:gd name="T19" fmla="*/ 0 h 66"/>
                <a:gd name="T20" fmla="*/ 44 w 44"/>
                <a:gd name="T21" fmla="*/ 66 h 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" h="66">
                  <a:moveTo>
                    <a:pt x="41" y="0"/>
                  </a:moveTo>
                  <a:cubicBezTo>
                    <a:pt x="38" y="0"/>
                    <a:pt x="35" y="1"/>
                    <a:pt x="32" y="2"/>
                  </a:cubicBezTo>
                  <a:cubicBezTo>
                    <a:pt x="29" y="16"/>
                    <a:pt x="20" y="32"/>
                    <a:pt x="6" y="5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1" y="0"/>
                    <a:pt x="41" y="0"/>
                    <a:pt x="41" y="0"/>
                  </a:cubicBezTo>
                  <a:close/>
                </a:path>
              </a:pathLst>
            </a:custGeom>
            <a:solidFill>
              <a:srgbClr val="CBBF9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5" name="Freeform 28">
              <a:extLst>
                <a:ext uri="{FF2B5EF4-FFF2-40B4-BE49-F238E27FC236}">
                  <a16:creationId xmlns:a16="http://schemas.microsoft.com/office/drawing/2014/main" id="{B146DCA0-44AE-4C1A-941A-D092CD7F3A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" y="699"/>
              <a:ext cx="155" cy="745"/>
            </a:xfrm>
            <a:custGeom>
              <a:avLst/>
              <a:gdLst>
                <a:gd name="T0" fmla="*/ 370 w 65"/>
                <a:gd name="T1" fmla="*/ 21 h 315"/>
                <a:gd name="T2" fmla="*/ 358 w 65"/>
                <a:gd name="T3" fmla="*/ 0 h 315"/>
                <a:gd name="T4" fmla="*/ 107 w 65"/>
                <a:gd name="T5" fmla="*/ 312 h 315"/>
                <a:gd name="T6" fmla="*/ 79 w 65"/>
                <a:gd name="T7" fmla="*/ 348 h 315"/>
                <a:gd name="T8" fmla="*/ 17 w 65"/>
                <a:gd name="T9" fmla="*/ 648 h 315"/>
                <a:gd name="T10" fmla="*/ 79 w 65"/>
                <a:gd name="T11" fmla="*/ 833 h 315"/>
                <a:gd name="T12" fmla="*/ 143 w 65"/>
                <a:gd name="T13" fmla="*/ 906 h 315"/>
                <a:gd name="T14" fmla="*/ 246 w 65"/>
                <a:gd name="T15" fmla="*/ 1078 h 315"/>
                <a:gd name="T16" fmla="*/ 246 w 65"/>
                <a:gd name="T17" fmla="*/ 1237 h 315"/>
                <a:gd name="T18" fmla="*/ 267 w 65"/>
                <a:gd name="T19" fmla="*/ 1308 h 315"/>
                <a:gd name="T20" fmla="*/ 131 w 65"/>
                <a:gd name="T21" fmla="*/ 1533 h 315"/>
                <a:gd name="T22" fmla="*/ 176 w 65"/>
                <a:gd name="T23" fmla="*/ 1762 h 315"/>
                <a:gd name="T24" fmla="*/ 238 w 65"/>
                <a:gd name="T25" fmla="*/ 1639 h 315"/>
                <a:gd name="T26" fmla="*/ 272 w 65"/>
                <a:gd name="T27" fmla="*/ 1320 h 315"/>
                <a:gd name="T28" fmla="*/ 365 w 65"/>
                <a:gd name="T29" fmla="*/ 991 h 315"/>
                <a:gd name="T30" fmla="*/ 365 w 65"/>
                <a:gd name="T31" fmla="*/ 939 h 315"/>
                <a:gd name="T32" fmla="*/ 124 w 65"/>
                <a:gd name="T33" fmla="*/ 665 h 315"/>
                <a:gd name="T34" fmla="*/ 79 w 65"/>
                <a:gd name="T35" fmla="*/ 426 h 315"/>
                <a:gd name="T36" fmla="*/ 370 w 65"/>
                <a:gd name="T37" fmla="*/ 21 h 3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5"/>
                <a:gd name="T58" fmla="*/ 0 h 315"/>
                <a:gd name="T59" fmla="*/ 65 w 65"/>
                <a:gd name="T60" fmla="*/ 315 h 31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5" h="315">
                  <a:moveTo>
                    <a:pt x="65" y="4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4" y="80"/>
                    <a:pt x="0" y="98"/>
                    <a:pt x="3" y="116"/>
                  </a:cubicBezTo>
                  <a:cubicBezTo>
                    <a:pt x="5" y="127"/>
                    <a:pt x="8" y="138"/>
                    <a:pt x="14" y="149"/>
                  </a:cubicBezTo>
                  <a:cubicBezTo>
                    <a:pt x="18" y="153"/>
                    <a:pt x="22" y="158"/>
                    <a:pt x="25" y="162"/>
                  </a:cubicBezTo>
                  <a:cubicBezTo>
                    <a:pt x="35" y="174"/>
                    <a:pt x="40" y="184"/>
                    <a:pt x="43" y="193"/>
                  </a:cubicBezTo>
                  <a:cubicBezTo>
                    <a:pt x="43" y="221"/>
                    <a:pt x="43" y="221"/>
                    <a:pt x="43" y="221"/>
                  </a:cubicBezTo>
                  <a:cubicBezTo>
                    <a:pt x="47" y="234"/>
                    <a:pt x="47" y="234"/>
                    <a:pt x="47" y="234"/>
                  </a:cubicBezTo>
                  <a:cubicBezTo>
                    <a:pt x="23" y="274"/>
                    <a:pt x="23" y="274"/>
                    <a:pt x="23" y="274"/>
                  </a:cubicBezTo>
                  <a:cubicBezTo>
                    <a:pt x="31" y="315"/>
                    <a:pt x="31" y="315"/>
                    <a:pt x="31" y="315"/>
                  </a:cubicBezTo>
                  <a:cubicBezTo>
                    <a:pt x="42" y="293"/>
                    <a:pt x="42" y="293"/>
                    <a:pt x="42" y="293"/>
                  </a:cubicBezTo>
                  <a:cubicBezTo>
                    <a:pt x="41" y="274"/>
                    <a:pt x="43" y="255"/>
                    <a:pt x="48" y="236"/>
                  </a:cubicBezTo>
                  <a:cubicBezTo>
                    <a:pt x="64" y="177"/>
                    <a:pt x="64" y="177"/>
                    <a:pt x="64" y="177"/>
                  </a:cubicBezTo>
                  <a:cubicBezTo>
                    <a:pt x="64" y="168"/>
                    <a:pt x="64" y="168"/>
                    <a:pt x="64" y="168"/>
                  </a:cubicBezTo>
                  <a:cubicBezTo>
                    <a:pt x="44" y="153"/>
                    <a:pt x="30" y="136"/>
                    <a:pt x="22" y="119"/>
                  </a:cubicBezTo>
                  <a:cubicBezTo>
                    <a:pt x="15" y="107"/>
                    <a:pt x="12" y="93"/>
                    <a:pt x="14" y="76"/>
                  </a:cubicBezTo>
                  <a:cubicBezTo>
                    <a:pt x="65" y="4"/>
                    <a:pt x="65" y="4"/>
                    <a:pt x="65" y="4"/>
                  </a:cubicBezTo>
                  <a:close/>
                </a:path>
              </a:pathLst>
            </a:custGeom>
            <a:solidFill>
              <a:srgbClr val="F1EF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6" name="Freeform 29">
              <a:extLst>
                <a:ext uri="{FF2B5EF4-FFF2-40B4-BE49-F238E27FC236}">
                  <a16:creationId xmlns:a16="http://schemas.microsoft.com/office/drawing/2014/main" id="{80244AB8-2260-4967-9A49-7FE33B0739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" y="722"/>
              <a:ext cx="127" cy="351"/>
            </a:xfrm>
            <a:custGeom>
              <a:avLst/>
              <a:gdLst>
                <a:gd name="T0" fmla="*/ 161 w 53"/>
                <a:gd name="T1" fmla="*/ 242 h 148"/>
                <a:gd name="T2" fmla="*/ 276 w 53"/>
                <a:gd name="T3" fmla="*/ 90 h 148"/>
                <a:gd name="T4" fmla="*/ 304 w 53"/>
                <a:gd name="T5" fmla="*/ 57 h 148"/>
                <a:gd name="T6" fmla="*/ 288 w 53"/>
                <a:gd name="T7" fmla="*/ 0 h 148"/>
                <a:gd name="T8" fmla="*/ 17 w 53"/>
                <a:gd name="T9" fmla="*/ 389 h 148"/>
                <a:gd name="T10" fmla="*/ 276 w 53"/>
                <a:gd name="T11" fmla="*/ 832 h 148"/>
                <a:gd name="T12" fmla="*/ 271 w 53"/>
                <a:gd name="T13" fmla="*/ 709 h 148"/>
                <a:gd name="T14" fmla="*/ 185 w 53"/>
                <a:gd name="T15" fmla="*/ 595 h 148"/>
                <a:gd name="T16" fmla="*/ 161 w 53"/>
                <a:gd name="T17" fmla="*/ 534 h 148"/>
                <a:gd name="T18" fmla="*/ 161 w 53"/>
                <a:gd name="T19" fmla="*/ 242 h 1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"/>
                <a:gd name="T31" fmla="*/ 0 h 148"/>
                <a:gd name="T32" fmla="*/ 53 w 53"/>
                <a:gd name="T33" fmla="*/ 148 h 1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" h="148">
                  <a:moveTo>
                    <a:pt x="28" y="43"/>
                  </a:moveTo>
                  <a:cubicBezTo>
                    <a:pt x="48" y="16"/>
                    <a:pt x="48" y="16"/>
                    <a:pt x="48" y="16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23"/>
                    <a:pt x="13" y="46"/>
                    <a:pt x="3" y="69"/>
                  </a:cubicBezTo>
                  <a:cubicBezTo>
                    <a:pt x="0" y="93"/>
                    <a:pt x="15" y="119"/>
                    <a:pt x="48" y="148"/>
                  </a:cubicBezTo>
                  <a:cubicBezTo>
                    <a:pt x="47" y="126"/>
                    <a:pt x="47" y="126"/>
                    <a:pt x="47" y="126"/>
                  </a:cubicBezTo>
                  <a:cubicBezTo>
                    <a:pt x="41" y="120"/>
                    <a:pt x="36" y="113"/>
                    <a:pt x="32" y="106"/>
                  </a:cubicBezTo>
                  <a:cubicBezTo>
                    <a:pt x="31" y="102"/>
                    <a:pt x="29" y="99"/>
                    <a:pt x="28" y="95"/>
                  </a:cubicBezTo>
                  <a:cubicBezTo>
                    <a:pt x="18" y="74"/>
                    <a:pt x="18" y="57"/>
                    <a:pt x="28" y="43"/>
                  </a:cubicBezTo>
                  <a:close/>
                </a:path>
              </a:pathLst>
            </a:custGeom>
            <a:solidFill>
              <a:srgbClr val="F1EF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7" name="Freeform 30">
              <a:extLst>
                <a:ext uri="{FF2B5EF4-FFF2-40B4-BE49-F238E27FC236}">
                  <a16:creationId xmlns:a16="http://schemas.microsoft.com/office/drawing/2014/main" id="{80B17634-7E84-4E0C-94B2-446CAB21A1CA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91" y="1004"/>
              <a:ext cx="136" cy="708"/>
            </a:xfrm>
            <a:custGeom>
              <a:avLst/>
              <a:gdLst>
                <a:gd name="T0" fmla="*/ 205 w 57"/>
                <a:gd name="T1" fmla="*/ 672 h 299"/>
                <a:gd name="T2" fmla="*/ 324 w 57"/>
                <a:gd name="T3" fmla="*/ 258 h 299"/>
                <a:gd name="T4" fmla="*/ 193 w 57"/>
                <a:gd name="T5" fmla="*/ 0 h 299"/>
                <a:gd name="T6" fmla="*/ 29 w 57"/>
                <a:gd name="T7" fmla="*/ 590 h 299"/>
                <a:gd name="T8" fmla="*/ 98 w 57"/>
                <a:gd name="T9" fmla="*/ 1603 h 299"/>
                <a:gd name="T10" fmla="*/ 119 w 57"/>
                <a:gd name="T11" fmla="*/ 1676 h 299"/>
                <a:gd name="T12" fmla="*/ 291 w 57"/>
                <a:gd name="T13" fmla="*/ 1530 h 299"/>
                <a:gd name="T14" fmla="*/ 205 w 57"/>
                <a:gd name="T15" fmla="*/ 672 h 299"/>
                <a:gd name="T16" fmla="*/ 200 w 57"/>
                <a:gd name="T17" fmla="*/ 78 h 299"/>
                <a:gd name="T18" fmla="*/ 227 w 57"/>
                <a:gd name="T19" fmla="*/ 140 h 299"/>
                <a:gd name="T20" fmla="*/ 107 w 57"/>
                <a:gd name="T21" fmla="*/ 599 h 299"/>
                <a:gd name="T22" fmla="*/ 107 w 57"/>
                <a:gd name="T23" fmla="*/ 1148 h 299"/>
                <a:gd name="T24" fmla="*/ 181 w 57"/>
                <a:gd name="T25" fmla="*/ 1582 h 299"/>
                <a:gd name="T26" fmla="*/ 136 w 57"/>
                <a:gd name="T27" fmla="*/ 1615 h 299"/>
                <a:gd name="T28" fmla="*/ 62 w 57"/>
                <a:gd name="T29" fmla="*/ 1122 h 299"/>
                <a:gd name="T30" fmla="*/ 62 w 57"/>
                <a:gd name="T31" fmla="*/ 590 h 299"/>
                <a:gd name="T32" fmla="*/ 200 w 57"/>
                <a:gd name="T33" fmla="*/ 78 h 29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"/>
                <a:gd name="T52" fmla="*/ 0 h 299"/>
                <a:gd name="T53" fmla="*/ 57 w 57"/>
                <a:gd name="T54" fmla="*/ 299 h 29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" h="299">
                  <a:moveTo>
                    <a:pt x="36" y="120"/>
                  </a:moveTo>
                  <a:cubicBezTo>
                    <a:pt x="57" y="46"/>
                    <a:pt x="57" y="46"/>
                    <a:pt x="57" y="46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0" y="168"/>
                    <a:pt x="4" y="229"/>
                    <a:pt x="17" y="286"/>
                  </a:cubicBezTo>
                  <a:cubicBezTo>
                    <a:pt x="21" y="299"/>
                    <a:pt x="21" y="299"/>
                    <a:pt x="21" y="299"/>
                  </a:cubicBezTo>
                  <a:cubicBezTo>
                    <a:pt x="51" y="273"/>
                    <a:pt x="51" y="273"/>
                    <a:pt x="51" y="273"/>
                  </a:cubicBezTo>
                  <a:cubicBezTo>
                    <a:pt x="36" y="120"/>
                    <a:pt x="36" y="120"/>
                    <a:pt x="36" y="120"/>
                  </a:cubicBezTo>
                  <a:close/>
                  <a:moveTo>
                    <a:pt x="35" y="14"/>
                  </a:moveTo>
                  <a:cubicBezTo>
                    <a:pt x="40" y="25"/>
                    <a:pt x="40" y="25"/>
                    <a:pt x="40" y="25"/>
                  </a:cubicBezTo>
                  <a:cubicBezTo>
                    <a:pt x="19" y="107"/>
                    <a:pt x="19" y="107"/>
                    <a:pt x="19" y="107"/>
                  </a:cubicBezTo>
                  <a:cubicBezTo>
                    <a:pt x="16" y="137"/>
                    <a:pt x="16" y="169"/>
                    <a:pt x="19" y="205"/>
                  </a:cubicBezTo>
                  <a:cubicBezTo>
                    <a:pt x="32" y="282"/>
                    <a:pt x="32" y="282"/>
                    <a:pt x="32" y="282"/>
                  </a:cubicBezTo>
                  <a:cubicBezTo>
                    <a:pt x="24" y="288"/>
                    <a:pt x="24" y="288"/>
                    <a:pt x="24" y="288"/>
                  </a:cubicBezTo>
                  <a:cubicBezTo>
                    <a:pt x="11" y="200"/>
                    <a:pt x="11" y="200"/>
                    <a:pt x="11" y="200"/>
                  </a:cubicBezTo>
                  <a:cubicBezTo>
                    <a:pt x="8" y="166"/>
                    <a:pt x="8" y="134"/>
                    <a:pt x="11" y="105"/>
                  </a:cubicBezTo>
                  <a:cubicBezTo>
                    <a:pt x="35" y="14"/>
                    <a:pt x="35" y="14"/>
                    <a:pt x="35" y="14"/>
                  </a:cubicBezTo>
                  <a:close/>
                </a:path>
              </a:pathLst>
            </a:custGeom>
            <a:solidFill>
              <a:srgbClr val="F1EF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8" name="Freeform 31">
              <a:extLst>
                <a:ext uri="{FF2B5EF4-FFF2-40B4-BE49-F238E27FC236}">
                  <a16:creationId xmlns:a16="http://schemas.microsoft.com/office/drawing/2014/main" id="{9A9A5D16-E043-4452-BB82-B0C3E85269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" y="1037"/>
              <a:ext cx="76" cy="649"/>
            </a:xfrm>
            <a:custGeom>
              <a:avLst/>
              <a:gdLst>
                <a:gd name="T0" fmla="*/ 181 w 32"/>
                <a:gd name="T1" fmla="*/ 62 h 274"/>
                <a:gd name="T2" fmla="*/ 152 w 32"/>
                <a:gd name="T3" fmla="*/ 0 h 274"/>
                <a:gd name="T4" fmla="*/ 17 w 32"/>
                <a:gd name="T5" fmla="*/ 512 h 274"/>
                <a:gd name="T6" fmla="*/ 17 w 32"/>
                <a:gd name="T7" fmla="*/ 1045 h 274"/>
                <a:gd name="T8" fmla="*/ 90 w 32"/>
                <a:gd name="T9" fmla="*/ 1537 h 274"/>
                <a:gd name="T10" fmla="*/ 135 w 32"/>
                <a:gd name="T11" fmla="*/ 1504 h 274"/>
                <a:gd name="T12" fmla="*/ 62 w 32"/>
                <a:gd name="T13" fmla="*/ 1071 h 274"/>
                <a:gd name="T14" fmla="*/ 62 w 32"/>
                <a:gd name="T15" fmla="*/ 521 h 274"/>
                <a:gd name="T16" fmla="*/ 181 w 32"/>
                <a:gd name="T17" fmla="*/ 62 h 2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274"/>
                <a:gd name="T29" fmla="*/ 32 w 32"/>
                <a:gd name="T30" fmla="*/ 274 h 2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274">
                  <a:moveTo>
                    <a:pt x="32" y="11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0" y="120"/>
                    <a:pt x="0" y="152"/>
                    <a:pt x="3" y="186"/>
                  </a:cubicBezTo>
                  <a:cubicBezTo>
                    <a:pt x="16" y="274"/>
                    <a:pt x="16" y="274"/>
                    <a:pt x="16" y="274"/>
                  </a:cubicBezTo>
                  <a:cubicBezTo>
                    <a:pt x="24" y="268"/>
                    <a:pt x="24" y="268"/>
                    <a:pt x="24" y="268"/>
                  </a:cubicBezTo>
                  <a:cubicBezTo>
                    <a:pt x="11" y="191"/>
                    <a:pt x="11" y="191"/>
                    <a:pt x="11" y="191"/>
                  </a:cubicBezTo>
                  <a:cubicBezTo>
                    <a:pt x="8" y="155"/>
                    <a:pt x="8" y="123"/>
                    <a:pt x="11" y="93"/>
                  </a:cubicBezTo>
                  <a:cubicBezTo>
                    <a:pt x="32" y="11"/>
                    <a:pt x="32" y="11"/>
                    <a:pt x="32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9" name="Freeform 32">
              <a:extLst>
                <a:ext uri="{FF2B5EF4-FFF2-40B4-BE49-F238E27FC236}">
                  <a16:creationId xmlns:a16="http://schemas.microsoft.com/office/drawing/2014/main" id="{15E9BC7C-0FB2-4CA9-8A5C-092AF1E570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" y="1222"/>
              <a:ext cx="55" cy="113"/>
            </a:xfrm>
            <a:custGeom>
              <a:avLst/>
              <a:gdLst>
                <a:gd name="T0" fmla="*/ 55 w 55"/>
                <a:gd name="T1" fmla="*/ 35 h 113"/>
                <a:gd name="T2" fmla="*/ 55 w 55"/>
                <a:gd name="T3" fmla="*/ 0 h 113"/>
                <a:gd name="T4" fmla="*/ 0 w 55"/>
                <a:gd name="T5" fmla="*/ 92 h 113"/>
                <a:gd name="T6" fmla="*/ 5 w 55"/>
                <a:gd name="T7" fmla="*/ 113 h 113"/>
                <a:gd name="T8" fmla="*/ 55 w 55"/>
                <a:gd name="T9" fmla="*/ 35 h 113"/>
                <a:gd name="T10" fmla="*/ 55 w 55"/>
                <a:gd name="T11" fmla="*/ 35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5"/>
                <a:gd name="T19" fmla="*/ 0 h 113"/>
                <a:gd name="T20" fmla="*/ 55 w 55"/>
                <a:gd name="T21" fmla="*/ 113 h 1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5" h="113">
                  <a:moveTo>
                    <a:pt x="55" y="35"/>
                  </a:moveTo>
                  <a:lnTo>
                    <a:pt x="55" y="0"/>
                  </a:lnTo>
                  <a:lnTo>
                    <a:pt x="0" y="92"/>
                  </a:lnTo>
                  <a:lnTo>
                    <a:pt x="5" y="113"/>
                  </a:lnTo>
                  <a:lnTo>
                    <a:pt x="55" y="35"/>
                  </a:lnTo>
                  <a:close/>
                </a:path>
              </a:pathLst>
            </a:custGeom>
            <a:solidFill>
              <a:srgbClr val="F1EF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0" name="Freeform 33">
              <a:extLst>
                <a:ext uri="{FF2B5EF4-FFF2-40B4-BE49-F238E27FC236}">
                  <a16:creationId xmlns:a16="http://schemas.microsoft.com/office/drawing/2014/main" id="{6CD5F089-B98A-4496-847B-0BA2301E9A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" y="1411"/>
              <a:ext cx="133" cy="182"/>
            </a:xfrm>
            <a:custGeom>
              <a:avLst/>
              <a:gdLst>
                <a:gd name="T0" fmla="*/ 74 w 56"/>
                <a:gd name="T1" fmla="*/ 0 h 77"/>
                <a:gd name="T2" fmla="*/ 0 w 56"/>
                <a:gd name="T3" fmla="*/ 206 h 77"/>
                <a:gd name="T4" fmla="*/ 74 w 56"/>
                <a:gd name="T5" fmla="*/ 430 h 77"/>
                <a:gd name="T6" fmla="*/ 316 w 56"/>
                <a:gd name="T7" fmla="*/ 163 h 77"/>
                <a:gd name="T8" fmla="*/ 74 w 56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77"/>
                <a:gd name="T17" fmla="*/ 56 w 56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77">
                  <a:moveTo>
                    <a:pt x="13" y="0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32" y="34"/>
                    <a:pt x="18" y="24"/>
                    <a:pt x="13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1" name="Freeform 34">
              <a:extLst>
                <a:ext uri="{FF2B5EF4-FFF2-40B4-BE49-F238E27FC236}">
                  <a16:creationId xmlns:a16="http://schemas.microsoft.com/office/drawing/2014/main" id="{D5739976-278E-4646-BD76-9451F92247EF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22" y="1631"/>
              <a:ext cx="179" cy="218"/>
            </a:xfrm>
            <a:custGeom>
              <a:avLst/>
              <a:gdLst>
                <a:gd name="T0" fmla="*/ 45 w 75"/>
                <a:gd name="T1" fmla="*/ 192 h 92"/>
                <a:gd name="T2" fmla="*/ 0 w 75"/>
                <a:gd name="T3" fmla="*/ 225 h 92"/>
                <a:gd name="T4" fmla="*/ 17 w 75"/>
                <a:gd name="T5" fmla="*/ 258 h 92"/>
                <a:gd name="T6" fmla="*/ 193 w 75"/>
                <a:gd name="T7" fmla="*/ 102 h 92"/>
                <a:gd name="T8" fmla="*/ 115 w 75"/>
                <a:gd name="T9" fmla="*/ 213 h 92"/>
                <a:gd name="T10" fmla="*/ 86 w 75"/>
                <a:gd name="T11" fmla="*/ 242 h 92"/>
                <a:gd name="T12" fmla="*/ 74 w 75"/>
                <a:gd name="T13" fmla="*/ 299 h 92"/>
                <a:gd name="T14" fmla="*/ 131 w 75"/>
                <a:gd name="T15" fmla="*/ 291 h 92"/>
                <a:gd name="T16" fmla="*/ 115 w 75"/>
                <a:gd name="T17" fmla="*/ 332 h 92"/>
                <a:gd name="T18" fmla="*/ 107 w 75"/>
                <a:gd name="T19" fmla="*/ 348 h 92"/>
                <a:gd name="T20" fmla="*/ 136 w 75"/>
                <a:gd name="T21" fmla="*/ 377 h 92"/>
                <a:gd name="T22" fmla="*/ 165 w 75"/>
                <a:gd name="T23" fmla="*/ 344 h 92"/>
                <a:gd name="T24" fmla="*/ 205 w 75"/>
                <a:gd name="T25" fmla="*/ 344 h 92"/>
                <a:gd name="T26" fmla="*/ 177 w 75"/>
                <a:gd name="T27" fmla="*/ 389 h 92"/>
                <a:gd name="T28" fmla="*/ 189 w 75"/>
                <a:gd name="T29" fmla="*/ 427 h 92"/>
                <a:gd name="T30" fmla="*/ 239 w 75"/>
                <a:gd name="T31" fmla="*/ 389 h 92"/>
                <a:gd name="T32" fmla="*/ 279 w 75"/>
                <a:gd name="T33" fmla="*/ 389 h 92"/>
                <a:gd name="T34" fmla="*/ 234 w 75"/>
                <a:gd name="T35" fmla="*/ 438 h 92"/>
                <a:gd name="T36" fmla="*/ 210 w 75"/>
                <a:gd name="T37" fmla="*/ 483 h 92"/>
                <a:gd name="T38" fmla="*/ 239 w 75"/>
                <a:gd name="T39" fmla="*/ 517 h 92"/>
                <a:gd name="T40" fmla="*/ 427 w 75"/>
                <a:gd name="T41" fmla="*/ 246 h 92"/>
                <a:gd name="T42" fmla="*/ 370 w 75"/>
                <a:gd name="T43" fmla="*/ 0 h 92"/>
                <a:gd name="T44" fmla="*/ 263 w 75"/>
                <a:gd name="T45" fmla="*/ 0 h 92"/>
                <a:gd name="T46" fmla="*/ 217 w 75"/>
                <a:gd name="T47" fmla="*/ 45 h 92"/>
                <a:gd name="T48" fmla="*/ 45 w 75"/>
                <a:gd name="T49" fmla="*/ 192 h 92"/>
                <a:gd name="T50" fmla="*/ 365 w 75"/>
                <a:gd name="T51" fmla="*/ 17 h 92"/>
                <a:gd name="T52" fmla="*/ 353 w 75"/>
                <a:gd name="T53" fmla="*/ 33 h 92"/>
                <a:gd name="T54" fmla="*/ 279 w 75"/>
                <a:gd name="T55" fmla="*/ 62 h 92"/>
                <a:gd name="T56" fmla="*/ 119 w 75"/>
                <a:gd name="T57" fmla="*/ 270 h 92"/>
                <a:gd name="T58" fmla="*/ 86 w 75"/>
                <a:gd name="T59" fmla="*/ 270 h 92"/>
                <a:gd name="T60" fmla="*/ 217 w 75"/>
                <a:gd name="T61" fmla="*/ 102 h 92"/>
                <a:gd name="T62" fmla="*/ 189 w 75"/>
                <a:gd name="T63" fmla="*/ 85 h 92"/>
                <a:gd name="T64" fmla="*/ 274 w 75"/>
                <a:gd name="T65" fmla="*/ 17 h 92"/>
                <a:gd name="T66" fmla="*/ 365 w 75"/>
                <a:gd name="T67" fmla="*/ 17 h 9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5"/>
                <a:gd name="T103" fmla="*/ 0 h 92"/>
                <a:gd name="T104" fmla="*/ 75 w 75"/>
                <a:gd name="T105" fmla="*/ 92 h 9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5" h="92">
                  <a:moveTo>
                    <a:pt x="8" y="34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1" y="43"/>
                    <a:pt x="2" y="45"/>
                    <a:pt x="3" y="46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7" y="40"/>
                    <a:pt x="16" y="41"/>
                    <a:pt x="15" y="43"/>
                  </a:cubicBezTo>
                  <a:cubicBezTo>
                    <a:pt x="12" y="46"/>
                    <a:pt x="11" y="50"/>
                    <a:pt x="13" y="53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1" y="55"/>
                    <a:pt x="20" y="57"/>
                    <a:pt x="20" y="59"/>
                  </a:cubicBezTo>
                  <a:cubicBezTo>
                    <a:pt x="20" y="60"/>
                    <a:pt x="19" y="61"/>
                    <a:pt x="19" y="62"/>
                  </a:cubicBezTo>
                  <a:cubicBezTo>
                    <a:pt x="20" y="64"/>
                    <a:pt x="21" y="66"/>
                    <a:pt x="24" y="67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3" y="64"/>
                    <a:pt x="31" y="67"/>
                    <a:pt x="31" y="69"/>
                  </a:cubicBezTo>
                  <a:cubicBezTo>
                    <a:pt x="30" y="72"/>
                    <a:pt x="31" y="74"/>
                    <a:pt x="33" y="76"/>
                  </a:cubicBezTo>
                  <a:cubicBezTo>
                    <a:pt x="42" y="69"/>
                    <a:pt x="42" y="69"/>
                    <a:pt x="42" y="69"/>
                  </a:cubicBezTo>
                  <a:cubicBezTo>
                    <a:pt x="49" y="69"/>
                    <a:pt x="49" y="69"/>
                    <a:pt x="49" y="69"/>
                  </a:cubicBezTo>
                  <a:cubicBezTo>
                    <a:pt x="45" y="72"/>
                    <a:pt x="43" y="75"/>
                    <a:pt x="41" y="78"/>
                  </a:cubicBezTo>
                  <a:cubicBezTo>
                    <a:pt x="38" y="81"/>
                    <a:pt x="37" y="84"/>
                    <a:pt x="37" y="86"/>
                  </a:cubicBezTo>
                  <a:cubicBezTo>
                    <a:pt x="37" y="89"/>
                    <a:pt x="39" y="90"/>
                    <a:pt x="42" y="92"/>
                  </a:cubicBezTo>
                  <a:cubicBezTo>
                    <a:pt x="75" y="44"/>
                    <a:pt x="75" y="44"/>
                    <a:pt x="75" y="44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8" y="34"/>
                    <a:pt x="8" y="34"/>
                    <a:pt x="8" y="34"/>
                  </a:cubicBezTo>
                  <a:close/>
                  <a:moveTo>
                    <a:pt x="64" y="3"/>
                  </a:moveTo>
                  <a:cubicBezTo>
                    <a:pt x="62" y="6"/>
                    <a:pt x="62" y="6"/>
                    <a:pt x="62" y="6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39" y="23"/>
                    <a:pt x="30" y="35"/>
                    <a:pt x="21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64" y="3"/>
                    <a:pt x="64" y="3"/>
                    <a:pt x="64" y="3"/>
                  </a:cubicBezTo>
                  <a:close/>
                </a:path>
              </a:pathLst>
            </a:custGeom>
            <a:solidFill>
              <a:srgbClr val="DCA56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2" name="Freeform 35">
              <a:extLst>
                <a:ext uri="{FF2B5EF4-FFF2-40B4-BE49-F238E27FC236}">
                  <a16:creationId xmlns:a16="http://schemas.microsoft.com/office/drawing/2014/main" id="{D18606D5-088B-44F0-BD0B-E8D72F8AF9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" y="1638"/>
              <a:ext cx="116" cy="107"/>
            </a:xfrm>
            <a:custGeom>
              <a:avLst/>
              <a:gdLst>
                <a:gd name="T0" fmla="*/ 263 w 49"/>
                <a:gd name="T1" fmla="*/ 17 h 45"/>
                <a:gd name="T2" fmla="*/ 275 w 49"/>
                <a:gd name="T3" fmla="*/ 0 h 45"/>
                <a:gd name="T4" fmla="*/ 185 w 49"/>
                <a:gd name="T5" fmla="*/ 0 h 45"/>
                <a:gd name="T6" fmla="*/ 102 w 49"/>
                <a:gd name="T7" fmla="*/ 69 h 45"/>
                <a:gd name="T8" fmla="*/ 128 w 49"/>
                <a:gd name="T9" fmla="*/ 86 h 45"/>
                <a:gd name="T10" fmla="*/ 0 w 49"/>
                <a:gd name="T11" fmla="*/ 254 h 45"/>
                <a:gd name="T12" fmla="*/ 33 w 49"/>
                <a:gd name="T13" fmla="*/ 254 h 45"/>
                <a:gd name="T14" fmla="*/ 189 w 49"/>
                <a:gd name="T15" fmla="*/ 45 h 45"/>
                <a:gd name="T16" fmla="*/ 263 w 49"/>
                <a:gd name="T17" fmla="*/ 17 h 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5"/>
                <a:gd name="T29" fmla="*/ 49 w 49"/>
                <a:gd name="T30" fmla="*/ 45 h 4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5">
                  <a:moveTo>
                    <a:pt x="47" y="3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15" y="32"/>
                    <a:pt x="24" y="20"/>
                    <a:pt x="34" y="8"/>
                  </a:cubicBezTo>
                  <a:cubicBezTo>
                    <a:pt x="47" y="3"/>
                    <a:pt x="47" y="3"/>
                    <a:pt x="47" y="3"/>
                  </a:cubicBezTo>
                  <a:close/>
                </a:path>
              </a:pathLst>
            </a:custGeom>
            <a:solidFill>
              <a:srgbClr val="F3DDC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3" name="Freeform 36">
              <a:extLst>
                <a:ext uri="{FF2B5EF4-FFF2-40B4-BE49-F238E27FC236}">
                  <a16:creationId xmlns:a16="http://schemas.microsoft.com/office/drawing/2014/main" id="{550374D7-7051-4DFA-AD4F-D98FFF01BCA0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270" y="632"/>
              <a:ext cx="585" cy="1077"/>
            </a:xfrm>
            <a:custGeom>
              <a:avLst/>
              <a:gdLst>
                <a:gd name="T0" fmla="*/ 0 w 246"/>
                <a:gd name="T1" fmla="*/ 2336 h 455"/>
                <a:gd name="T2" fmla="*/ 17 w 246"/>
                <a:gd name="T3" fmla="*/ 2365 h 455"/>
                <a:gd name="T4" fmla="*/ 193 w 246"/>
                <a:gd name="T5" fmla="*/ 2549 h 455"/>
                <a:gd name="T6" fmla="*/ 1132 w 246"/>
                <a:gd name="T7" fmla="*/ 1188 h 455"/>
                <a:gd name="T8" fmla="*/ 1391 w 246"/>
                <a:gd name="T9" fmla="*/ 0 h 455"/>
                <a:gd name="T10" fmla="*/ 1001 w 246"/>
                <a:gd name="T11" fmla="*/ 582 h 455"/>
                <a:gd name="T12" fmla="*/ 866 w 246"/>
                <a:gd name="T13" fmla="*/ 1115 h 455"/>
                <a:gd name="T14" fmla="*/ 751 w 246"/>
                <a:gd name="T15" fmla="*/ 1430 h 455"/>
                <a:gd name="T16" fmla="*/ 751 w 246"/>
                <a:gd name="T17" fmla="*/ 1475 h 455"/>
                <a:gd name="T18" fmla="*/ 583 w 246"/>
                <a:gd name="T19" fmla="*/ 1636 h 455"/>
                <a:gd name="T20" fmla="*/ 533 w 246"/>
                <a:gd name="T21" fmla="*/ 1742 h 455"/>
                <a:gd name="T22" fmla="*/ 295 w 246"/>
                <a:gd name="T23" fmla="*/ 2005 h 455"/>
                <a:gd name="T24" fmla="*/ 50 w 246"/>
                <a:gd name="T25" fmla="*/ 2275 h 455"/>
                <a:gd name="T26" fmla="*/ 0 w 246"/>
                <a:gd name="T27" fmla="*/ 2336 h 455"/>
                <a:gd name="T28" fmla="*/ 86 w 246"/>
                <a:gd name="T29" fmla="*/ 2386 h 455"/>
                <a:gd name="T30" fmla="*/ 33 w 246"/>
                <a:gd name="T31" fmla="*/ 2341 h 455"/>
                <a:gd name="T32" fmla="*/ 578 w 246"/>
                <a:gd name="T33" fmla="*/ 1749 h 455"/>
                <a:gd name="T34" fmla="*/ 768 w 246"/>
                <a:gd name="T35" fmla="*/ 1501 h 455"/>
                <a:gd name="T36" fmla="*/ 894 w 246"/>
                <a:gd name="T37" fmla="*/ 1131 h 455"/>
                <a:gd name="T38" fmla="*/ 1051 w 246"/>
                <a:gd name="T39" fmla="*/ 544 h 455"/>
                <a:gd name="T40" fmla="*/ 1358 w 246"/>
                <a:gd name="T41" fmla="*/ 50 h 455"/>
                <a:gd name="T42" fmla="*/ 1087 w 246"/>
                <a:gd name="T43" fmla="*/ 566 h 455"/>
                <a:gd name="T44" fmla="*/ 932 w 246"/>
                <a:gd name="T45" fmla="*/ 1143 h 455"/>
                <a:gd name="T46" fmla="*/ 820 w 246"/>
                <a:gd name="T47" fmla="*/ 1529 h 455"/>
                <a:gd name="T48" fmla="*/ 623 w 246"/>
                <a:gd name="T49" fmla="*/ 1787 h 455"/>
                <a:gd name="T50" fmla="*/ 86 w 246"/>
                <a:gd name="T51" fmla="*/ 2386 h 45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46"/>
                <a:gd name="T79" fmla="*/ 0 h 455"/>
                <a:gd name="T80" fmla="*/ 246 w 246"/>
                <a:gd name="T81" fmla="*/ 455 h 45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46" h="455">
                  <a:moveTo>
                    <a:pt x="0" y="417"/>
                  </a:moveTo>
                  <a:cubicBezTo>
                    <a:pt x="1" y="419"/>
                    <a:pt x="2" y="421"/>
                    <a:pt x="3" y="422"/>
                  </a:cubicBezTo>
                  <a:cubicBezTo>
                    <a:pt x="13" y="435"/>
                    <a:pt x="23" y="446"/>
                    <a:pt x="34" y="455"/>
                  </a:cubicBezTo>
                  <a:cubicBezTo>
                    <a:pt x="109" y="383"/>
                    <a:pt x="164" y="303"/>
                    <a:pt x="200" y="212"/>
                  </a:cubicBezTo>
                  <a:cubicBezTo>
                    <a:pt x="221" y="145"/>
                    <a:pt x="237" y="74"/>
                    <a:pt x="246" y="0"/>
                  </a:cubicBezTo>
                  <a:cubicBezTo>
                    <a:pt x="215" y="19"/>
                    <a:pt x="192" y="54"/>
                    <a:pt x="177" y="104"/>
                  </a:cubicBezTo>
                  <a:cubicBezTo>
                    <a:pt x="163" y="136"/>
                    <a:pt x="155" y="167"/>
                    <a:pt x="153" y="199"/>
                  </a:cubicBezTo>
                  <a:cubicBezTo>
                    <a:pt x="141" y="216"/>
                    <a:pt x="135" y="235"/>
                    <a:pt x="133" y="255"/>
                  </a:cubicBezTo>
                  <a:cubicBezTo>
                    <a:pt x="133" y="258"/>
                    <a:pt x="133" y="261"/>
                    <a:pt x="133" y="263"/>
                  </a:cubicBezTo>
                  <a:cubicBezTo>
                    <a:pt x="120" y="271"/>
                    <a:pt x="110" y="281"/>
                    <a:pt x="103" y="292"/>
                  </a:cubicBezTo>
                  <a:cubicBezTo>
                    <a:pt x="99" y="298"/>
                    <a:pt x="96" y="304"/>
                    <a:pt x="94" y="311"/>
                  </a:cubicBezTo>
                  <a:cubicBezTo>
                    <a:pt x="52" y="358"/>
                    <a:pt x="52" y="358"/>
                    <a:pt x="52" y="358"/>
                  </a:cubicBezTo>
                  <a:cubicBezTo>
                    <a:pt x="9" y="406"/>
                    <a:pt x="9" y="406"/>
                    <a:pt x="9" y="406"/>
                  </a:cubicBezTo>
                  <a:cubicBezTo>
                    <a:pt x="0" y="417"/>
                    <a:pt x="0" y="417"/>
                    <a:pt x="0" y="417"/>
                  </a:cubicBezTo>
                  <a:close/>
                  <a:moveTo>
                    <a:pt x="15" y="426"/>
                  </a:moveTo>
                  <a:cubicBezTo>
                    <a:pt x="6" y="418"/>
                    <a:pt x="6" y="418"/>
                    <a:pt x="6" y="418"/>
                  </a:cubicBezTo>
                  <a:cubicBezTo>
                    <a:pt x="102" y="312"/>
                    <a:pt x="102" y="312"/>
                    <a:pt x="102" y="312"/>
                  </a:cubicBezTo>
                  <a:cubicBezTo>
                    <a:pt x="107" y="294"/>
                    <a:pt x="118" y="279"/>
                    <a:pt x="136" y="268"/>
                  </a:cubicBezTo>
                  <a:cubicBezTo>
                    <a:pt x="138" y="243"/>
                    <a:pt x="146" y="221"/>
                    <a:pt x="158" y="202"/>
                  </a:cubicBezTo>
                  <a:cubicBezTo>
                    <a:pt x="160" y="167"/>
                    <a:pt x="169" y="132"/>
                    <a:pt x="186" y="97"/>
                  </a:cubicBezTo>
                  <a:cubicBezTo>
                    <a:pt x="197" y="58"/>
                    <a:pt x="215" y="29"/>
                    <a:pt x="240" y="9"/>
                  </a:cubicBezTo>
                  <a:cubicBezTo>
                    <a:pt x="217" y="38"/>
                    <a:pt x="201" y="68"/>
                    <a:pt x="192" y="101"/>
                  </a:cubicBezTo>
                  <a:cubicBezTo>
                    <a:pt x="178" y="133"/>
                    <a:pt x="169" y="168"/>
                    <a:pt x="165" y="204"/>
                  </a:cubicBezTo>
                  <a:cubicBezTo>
                    <a:pt x="155" y="224"/>
                    <a:pt x="148" y="247"/>
                    <a:pt x="145" y="273"/>
                  </a:cubicBezTo>
                  <a:cubicBezTo>
                    <a:pt x="126" y="286"/>
                    <a:pt x="115" y="301"/>
                    <a:pt x="110" y="319"/>
                  </a:cubicBezTo>
                  <a:cubicBezTo>
                    <a:pt x="15" y="426"/>
                    <a:pt x="15" y="426"/>
                    <a:pt x="15" y="426"/>
                  </a:cubicBezTo>
                  <a:close/>
                </a:path>
              </a:pathLst>
            </a:custGeom>
            <a:solidFill>
              <a:srgbClr val="F1EF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4" name="Freeform 37">
              <a:extLst>
                <a:ext uri="{FF2B5EF4-FFF2-40B4-BE49-F238E27FC236}">
                  <a16:creationId xmlns:a16="http://schemas.microsoft.com/office/drawing/2014/main" id="{6F60C838-3876-4353-8402-D8A2825FF2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" y="654"/>
              <a:ext cx="557" cy="987"/>
            </a:xfrm>
            <a:custGeom>
              <a:avLst/>
              <a:gdLst>
                <a:gd name="T0" fmla="*/ 0 w 234"/>
                <a:gd name="T1" fmla="*/ 2291 h 417"/>
                <a:gd name="T2" fmla="*/ 50 w 234"/>
                <a:gd name="T3" fmla="*/ 2336 h 417"/>
                <a:gd name="T4" fmla="*/ 590 w 234"/>
                <a:gd name="T5" fmla="*/ 1737 h 417"/>
                <a:gd name="T6" fmla="*/ 788 w 234"/>
                <a:gd name="T7" fmla="*/ 1479 h 417"/>
                <a:gd name="T8" fmla="*/ 900 w 234"/>
                <a:gd name="T9" fmla="*/ 1094 h 417"/>
                <a:gd name="T10" fmla="*/ 1054 w 234"/>
                <a:gd name="T11" fmla="*/ 516 h 417"/>
                <a:gd name="T12" fmla="*/ 1326 w 234"/>
                <a:gd name="T13" fmla="*/ 0 h 417"/>
                <a:gd name="T14" fmla="*/ 1019 w 234"/>
                <a:gd name="T15" fmla="*/ 492 h 417"/>
                <a:gd name="T16" fmla="*/ 862 w 234"/>
                <a:gd name="T17" fmla="*/ 1082 h 417"/>
                <a:gd name="T18" fmla="*/ 736 w 234"/>
                <a:gd name="T19" fmla="*/ 1451 h 417"/>
                <a:gd name="T20" fmla="*/ 545 w 234"/>
                <a:gd name="T21" fmla="*/ 1697 h 417"/>
                <a:gd name="T22" fmla="*/ 0 w 234"/>
                <a:gd name="T23" fmla="*/ 2291 h 4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34"/>
                <a:gd name="T37" fmla="*/ 0 h 417"/>
                <a:gd name="T38" fmla="*/ 234 w 234"/>
                <a:gd name="T39" fmla="*/ 417 h 4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34" h="417">
                  <a:moveTo>
                    <a:pt x="0" y="409"/>
                  </a:moveTo>
                  <a:cubicBezTo>
                    <a:pt x="9" y="417"/>
                    <a:pt x="9" y="417"/>
                    <a:pt x="9" y="417"/>
                  </a:cubicBezTo>
                  <a:cubicBezTo>
                    <a:pt x="104" y="310"/>
                    <a:pt x="104" y="310"/>
                    <a:pt x="104" y="310"/>
                  </a:cubicBezTo>
                  <a:cubicBezTo>
                    <a:pt x="109" y="292"/>
                    <a:pt x="120" y="277"/>
                    <a:pt x="139" y="264"/>
                  </a:cubicBezTo>
                  <a:cubicBezTo>
                    <a:pt x="142" y="238"/>
                    <a:pt x="149" y="215"/>
                    <a:pt x="159" y="195"/>
                  </a:cubicBezTo>
                  <a:cubicBezTo>
                    <a:pt x="163" y="159"/>
                    <a:pt x="172" y="124"/>
                    <a:pt x="186" y="92"/>
                  </a:cubicBezTo>
                  <a:cubicBezTo>
                    <a:pt x="195" y="59"/>
                    <a:pt x="211" y="29"/>
                    <a:pt x="234" y="0"/>
                  </a:cubicBezTo>
                  <a:cubicBezTo>
                    <a:pt x="209" y="20"/>
                    <a:pt x="191" y="49"/>
                    <a:pt x="180" y="88"/>
                  </a:cubicBezTo>
                  <a:cubicBezTo>
                    <a:pt x="163" y="123"/>
                    <a:pt x="154" y="158"/>
                    <a:pt x="152" y="193"/>
                  </a:cubicBezTo>
                  <a:cubicBezTo>
                    <a:pt x="140" y="212"/>
                    <a:pt x="132" y="234"/>
                    <a:pt x="130" y="259"/>
                  </a:cubicBezTo>
                  <a:cubicBezTo>
                    <a:pt x="112" y="270"/>
                    <a:pt x="101" y="285"/>
                    <a:pt x="96" y="303"/>
                  </a:cubicBezTo>
                  <a:cubicBezTo>
                    <a:pt x="0" y="409"/>
                    <a:pt x="0" y="409"/>
                    <a:pt x="0" y="4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5" name="Freeform 38">
              <a:extLst>
                <a:ext uri="{FF2B5EF4-FFF2-40B4-BE49-F238E27FC236}">
                  <a16:creationId xmlns:a16="http://schemas.microsoft.com/office/drawing/2014/main" id="{153C30D4-EBD1-48A4-A052-B4A05CF3D8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" y="1674"/>
              <a:ext cx="74" cy="71"/>
            </a:xfrm>
            <a:custGeom>
              <a:avLst/>
              <a:gdLst>
                <a:gd name="T0" fmla="*/ 98 w 31"/>
                <a:gd name="T1" fmla="*/ 111 h 30"/>
                <a:gd name="T2" fmla="*/ 177 w 31"/>
                <a:gd name="T3" fmla="*/ 0 h 30"/>
                <a:gd name="T4" fmla="*/ 0 w 31"/>
                <a:gd name="T5" fmla="*/ 156 h 30"/>
                <a:gd name="T6" fmla="*/ 69 w 31"/>
                <a:gd name="T7" fmla="*/ 140 h 30"/>
                <a:gd name="T8" fmla="*/ 98 w 31"/>
                <a:gd name="T9" fmla="*/ 111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30"/>
                <a:gd name="T17" fmla="*/ 31 w 31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30">
                  <a:moveTo>
                    <a:pt x="17" y="2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2" y="30"/>
                    <a:pt x="6" y="29"/>
                    <a:pt x="12" y="25"/>
                  </a:cubicBezTo>
                  <a:cubicBezTo>
                    <a:pt x="13" y="23"/>
                    <a:pt x="14" y="22"/>
                    <a:pt x="17" y="20"/>
                  </a:cubicBezTo>
                  <a:close/>
                </a:path>
              </a:pathLst>
            </a:custGeom>
            <a:solidFill>
              <a:srgbClr val="A56E4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6" name="Freeform 39">
              <a:extLst>
                <a:ext uri="{FF2B5EF4-FFF2-40B4-BE49-F238E27FC236}">
                  <a16:creationId xmlns:a16="http://schemas.microsoft.com/office/drawing/2014/main" id="{07F3342D-0EF8-4240-8145-4699FAA699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" y="1754"/>
              <a:ext cx="24" cy="17"/>
            </a:xfrm>
            <a:custGeom>
              <a:avLst/>
              <a:gdLst>
                <a:gd name="T0" fmla="*/ 41 w 10"/>
                <a:gd name="T1" fmla="*/ 41 h 7"/>
                <a:gd name="T2" fmla="*/ 58 w 10"/>
                <a:gd name="T3" fmla="*/ 0 h 7"/>
                <a:gd name="T4" fmla="*/ 0 w 10"/>
                <a:gd name="T5" fmla="*/ 5 h 7"/>
                <a:gd name="T6" fmla="*/ 41 w 10"/>
                <a:gd name="T7" fmla="*/ 41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7"/>
                <a:gd name="T14" fmla="*/ 10 w 10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7">
                  <a:moveTo>
                    <a:pt x="7" y="7"/>
                  </a:moveTo>
                  <a:cubicBezTo>
                    <a:pt x="7" y="5"/>
                    <a:pt x="8" y="3"/>
                    <a:pt x="1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3"/>
                    <a:pt x="3" y="5"/>
                    <a:pt x="7" y="7"/>
                  </a:cubicBezTo>
                  <a:close/>
                </a:path>
              </a:pathLst>
            </a:custGeom>
            <a:solidFill>
              <a:srgbClr val="A56E4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7" name="Freeform 40">
              <a:extLst>
                <a:ext uri="{FF2B5EF4-FFF2-40B4-BE49-F238E27FC236}">
                  <a16:creationId xmlns:a16="http://schemas.microsoft.com/office/drawing/2014/main" id="{3D60F6CF-6C81-49A7-B141-097180755B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" y="1631"/>
              <a:ext cx="212" cy="268"/>
            </a:xfrm>
            <a:custGeom>
              <a:avLst/>
              <a:gdLst>
                <a:gd name="T0" fmla="*/ 131 w 89"/>
                <a:gd name="T1" fmla="*/ 0 h 113"/>
                <a:gd name="T2" fmla="*/ 188 w 89"/>
                <a:gd name="T3" fmla="*/ 247 h 113"/>
                <a:gd name="T4" fmla="*/ 0 w 89"/>
                <a:gd name="T5" fmla="*/ 517 h 113"/>
                <a:gd name="T6" fmla="*/ 40 w 89"/>
                <a:gd name="T7" fmla="*/ 524 h 113"/>
                <a:gd name="T8" fmla="*/ 250 w 89"/>
                <a:gd name="T9" fmla="*/ 287 h 113"/>
                <a:gd name="T10" fmla="*/ 357 w 89"/>
                <a:gd name="T11" fmla="*/ 382 h 113"/>
                <a:gd name="T12" fmla="*/ 488 w 89"/>
                <a:gd name="T13" fmla="*/ 636 h 113"/>
                <a:gd name="T14" fmla="*/ 505 w 89"/>
                <a:gd name="T15" fmla="*/ 636 h 113"/>
                <a:gd name="T16" fmla="*/ 381 w 89"/>
                <a:gd name="T17" fmla="*/ 372 h 113"/>
                <a:gd name="T18" fmla="*/ 279 w 89"/>
                <a:gd name="T19" fmla="*/ 237 h 113"/>
                <a:gd name="T20" fmla="*/ 307 w 89"/>
                <a:gd name="T21" fmla="*/ 185 h 113"/>
                <a:gd name="T22" fmla="*/ 131 w 89"/>
                <a:gd name="T23" fmla="*/ 0 h 11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9"/>
                <a:gd name="T37" fmla="*/ 0 h 113"/>
                <a:gd name="T38" fmla="*/ 89 w 89"/>
                <a:gd name="T39" fmla="*/ 113 h 11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9" h="113">
                  <a:moveTo>
                    <a:pt x="23" y="0"/>
                  </a:moveTo>
                  <a:cubicBezTo>
                    <a:pt x="33" y="44"/>
                    <a:pt x="33" y="44"/>
                    <a:pt x="33" y="44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2" y="92"/>
                    <a:pt x="4" y="93"/>
                    <a:pt x="7" y="93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63" y="68"/>
                    <a:pt x="63" y="68"/>
                    <a:pt x="63" y="68"/>
                  </a:cubicBezTo>
                  <a:cubicBezTo>
                    <a:pt x="86" y="113"/>
                    <a:pt x="86" y="113"/>
                    <a:pt x="86" y="113"/>
                  </a:cubicBezTo>
                  <a:cubicBezTo>
                    <a:pt x="89" y="113"/>
                    <a:pt x="89" y="113"/>
                    <a:pt x="89" y="113"/>
                  </a:cubicBezTo>
                  <a:cubicBezTo>
                    <a:pt x="67" y="66"/>
                    <a:pt x="67" y="66"/>
                    <a:pt x="67" y="66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43" y="24"/>
                    <a:pt x="33" y="13"/>
                    <a:pt x="23" y="0"/>
                  </a:cubicBezTo>
                  <a:close/>
                </a:path>
              </a:pathLst>
            </a:custGeom>
            <a:solidFill>
              <a:srgbClr val="A56E4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8" name="Freeform 41">
              <a:extLst>
                <a:ext uri="{FF2B5EF4-FFF2-40B4-BE49-F238E27FC236}">
                  <a16:creationId xmlns:a16="http://schemas.microsoft.com/office/drawing/2014/main" id="{644346DD-E213-44B6-8FFE-4F3A24E49507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51" y="632"/>
              <a:ext cx="552" cy="1115"/>
            </a:xfrm>
            <a:custGeom>
              <a:avLst/>
              <a:gdLst>
                <a:gd name="T0" fmla="*/ 1018 w 232"/>
                <a:gd name="T1" fmla="*/ 1520 h 471"/>
                <a:gd name="T2" fmla="*/ 1178 w 232"/>
                <a:gd name="T3" fmla="*/ 1065 h 471"/>
                <a:gd name="T4" fmla="*/ 1199 w 232"/>
                <a:gd name="T5" fmla="*/ 0 h 471"/>
                <a:gd name="T6" fmla="*/ 940 w 232"/>
                <a:gd name="T7" fmla="*/ 1188 h 471"/>
                <a:gd name="T8" fmla="*/ 0 w 232"/>
                <a:gd name="T9" fmla="*/ 2550 h 471"/>
                <a:gd name="T10" fmla="*/ 176 w 232"/>
                <a:gd name="T11" fmla="*/ 2640 h 471"/>
                <a:gd name="T12" fmla="*/ 538 w 232"/>
                <a:gd name="T13" fmla="*/ 2287 h 471"/>
                <a:gd name="T14" fmla="*/ 673 w 232"/>
                <a:gd name="T15" fmla="*/ 2112 h 471"/>
                <a:gd name="T16" fmla="*/ 1002 w 232"/>
                <a:gd name="T17" fmla="*/ 2209 h 471"/>
                <a:gd name="T18" fmla="*/ 923 w 232"/>
                <a:gd name="T19" fmla="*/ 1709 h 471"/>
                <a:gd name="T20" fmla="*/ 1018 w 232"/>
                <a:gd name="T21" fmla="*/ 1520 h 471"/>
                <a:gd name="T22" fmla="*/ 854 w 232"/>
                <a:gd name="T23" fmla="*/ 1844 h 471"/>
                <a:gd name="T24" fmla="*/ 854 w 232"/>
                <a:gd name="T25" fmla="*/ 2069 h 471"/>
                <a:gd name="T26" fmla="*/ 742 w 232"/>
                <a:gd name="T27" fmla="*/ 2024 h 471"/>
                <a:gd name="T28" fmla="*/ 854 w 232"/>
                <a:gd name="T29" fmla="*/ 1844 h 47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2"/>
                <a:gd name="T46" fmla="*/ 0 h 471"/>
                <a:gd name="T47" fmla="*/ 232 w 232"/>
                <a:gd name="T48" fmla="*/ 471 h 47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2" h="471">
                  <a:moveTo>
                    <a:pt x="180" y="271"/>
                  </a:moveTo>
                  <a:cubicBezTo>
                    <a:pt x="208" y="190"/>
                    <a:pt x="208" y="190"/>
                    <a:pt x="208" y="190"/>
                  </a:cubicBezTo>
                  <a:cubicBezTo>
                    <a:pt x="231" y="104"/>
                    <a:pt x="232" y="41"/>
                    <a:pt x="212" y="0"/>
                  </a:cubicBezTo>
                  <a:cubicBezTo>
                    <a:pt x="203" y="74"/>
                    <a:pt x="187" y="145"/>
                    <a:pt x="166" y="212"/>
                  </a:cubicBezTo>
                  <a:cubicBezTo>
                    <a:pt x="130" y="303"/>
                    <a:pt x="75" y="383"/>
                    <a:pt x="0" y="455"/>
                  </a:cubicBezTo>
                  <a:cubicBezTo>
                    <a:pt x="10" y="462"/>
                    <a:pt x="20" y="467"/>
                    <a:pt x="31" y="471"/>
                  </a:cubicBezTo>
                  <a:cubicBezTo>
                    <a:pt x="54" y="451"/>
                    <a:pt x="76" y="430"/>
                    <a:pt x="95" y="408"/>
                  </a:cubicBezTo>
                  <a:cubicBezTo>
                    <a:pt x="103" y="398"/>
                    <a:pt x="111" y="388"/>
                    <a:pt x="119" y="377"/>
                  </a:cubicBezTo>
                  <a:cubicBezTo>
                    <a:pt x="177" y="394"/>
                    <a:pt x="177" y="394"/>
                    <a:pt x="177" y="394"/>
                  </a:cubicBezTo>
                  <a:cubicBezTo>
                    <a:pt x="163" y="305"/>
                    <a:pt x="163" y="305"/>
                    <a:pt x="163" y="305"/>
                  </a:cubicBezTo>
                  <a:cubicBezTo>
                    <a:pt x="169" y="294"/>
                    <a:pt x="175" y="283"/>
                    <a:pt x="180" y="271"/>
                  </a:cubicBezTo>
                  <a:close/>
                  <a:moveTo>
                    <a:pt x="151" y="329"/>
                  </a:moveTo>
                  <a:cubicBezTo>
                    <a:pt x="151" y="369"/>
                    <a:pt x="151" y="369"/>
                    <a:pt x="151" y="369"/>
                  </a:cubicBezTo>
                  <a:cubicBezTo>
                    <a:pt x="131" y="361"/>
                    <a:pt x="131" y="361"/>
                    <a:pt x="131" y="361"/>
                  </a:cubicBezTo>
                  <a:cubicBezTo>
                    <a:pt x="138" y="350"/>
                    <a:pt x="144" y="340"/>
                    <a:pt x="151" y="329"/>
                  </a:cubicBezTo>
                  <a:close/>
                </a:path>
              </a:pathLst>
            </a:custGeom>
            <a:solidFill>
              <a:srgbClr val="CBBF9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9" name="Freeform 42">
              <a:extLst>
                <a:ext uri="{FF2B5EF4-FFF2-40B4-BE49-F238E27FC236}">
                  <a16:creationId xmlns:a16="http://schemas.microsoft.com/office/drawing/2014/main" id="{D091BD74-A8D7-4F7D-B6FF-7F517E8BA5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" y="1411"/>
              <a:ext cx="47" cy="95"/>
            </a:xfrm>
            <a:custGeom>
              <a:avLst/>
              <a:gdLst>
                <a:gd name="T0" fmla="*/ 110 w 20"/>
                <a:gd name="T1" fmla="*/ 226 h 40"/>
                <a:gd name="T2" fmla="*/ 110 w 20"/>
                <a:gd name="T3" fmla="*/ 0 h 40"/>
                <a:gd name="T4" fmla="*/ 0 w 20"/>
                <a:gd name="T5" fmla="*/ 181 h 40"/>
                <a:gd name="T6" fmla="*/ 110 w 20"/>
                <a:gd name="T7" fmla="*/ 226 h 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40"/>
                <a:gd name="T14" fmla="*/ 20 w 20"/>
                <a:gd name="T15" fmla="*/ 40 h 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40">
                  <a:moveTo>
                    <a:pt x="20" y="4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3" y="11"/>
                    <a:pt x="7" y="21"/>
                    <a:pt x="0" y="32"/>
                  </a:cubicBezTo>
                  <a:cubicBezTo>
                    <a:pt x="20" y="40"/>
                    <a:pt x="20" y="40"/>
                    <a:pt x="20" y="40"/>
                  </a:cubicBezTo>
                  <a:close/>
                </a:path>
              </a:pathLst>
            </a:custGeom>
            <a:solidFill>
              <a:srgbClr val="F1EF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70" name="Freeform 43">
              <a:extLst>
                <a:ext uri="{FF2B5EF4-FFF2-40B4-BE49-F238E27FC236}">
                  <a16:creationId xmlns:a16="http://schemas.microsoft.com/office/drawing/2014/main" id="{4FD049F6-73E4-4B40-B274-BA58AEDEEA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" y="1189"/>
              <a:ext cx="295" cy="303"/>
            </a:xfrm>
            <a:custGeom>
              <a:avLst/>
              <a:gdLst>
                <a:gd name="T0" fmla="*/ 333 w 124"/>
                <a:gd name="T1" fmla="*/ 152 h 128"/>
                <a:gd name="T2" fmla="*/ 378 w 124"/>
                <a:gd name="T3" fmla="*/ 0 h 128"/>
                <a:gd name="T4" fmla="*/ 288 w 124"/>
                <a:gd name="T5" fmla="*/ 147 h 128"/>
                <a:gd name="T6" fmla="*/ 357 w 124"/>
                <a:gd name="T7" fmla="*/ 360 h 128"/>
                <a:gd name="T8" fmla="*/ 0 w 124"/>
                <a:gd name="T9" fmla="*/ 528 h 128"/>
                <a:gd name="T10" fmla="*/ 243 w 124"/>
                <a:gd name="T11" fmla="*/ 689 h 128"/>
                <a:gd name="T12" fmla="*/ 481 w 124"/>
                <a:gd name="T13" fmla="*/ 426 h 128"/>
                <a:gd name="T14" fmla="*/ 533 w 124"/>
                <a:gd name="T15" fmla="*/ 320 h 128"/>
                <a:gd name="T16" fmla="*/ 702 w 124"/>
                <a:gd name="T17" fmla="*/ 156 h 128"/>
                <a:gd name="T18" fmla="*/ 702 w 124"/>
                <a:gd name="T19" fmla="*/ 111 h 128"/>
                <a:gd name="T20" fmla="*/ 328 w 124"/>
                <a:gd name="T21" fmla="*/ 196 h 128"/>
                <a:gd name="T22" fmla="*/ 333 w 124"/>
                <a:gd name="T23" fmla="*/ 152 h 1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4"/>
                <a:gd name="T37" fmla="*/ 0 h 128"/>
                <a:gd name="T38" fmla="*/ 124 w 124"/>
                <a:gd name="T39" fmla="*/ 128 h 12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4" h="128">
                  <a:moveTo>
                    <a:pt x="59" y="27"/>
                  </a:moveTo>
                  <a:cubicBezTo>
                    <a:pt x="67" y="0"/>
                    <a:pt x="67" y="0"/>
                    <a:pt x="67" y="0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0" y="40"/>
                    <a:pt x="54" y="53"/>
                    <a:pt x="63" y="64"/>
                  </a:cubicBezTo>
                  <a:cubicBezTo>
                    <a:pt x="48" y="98"/>
                    <a:pt x="26" y="108"/>
                    <a:pt x="0" y="94"/>
                  </a:cubicBezTo>
                  <a:cubicBezTo>
                    <a:pt x="5" y="118"/>
                    <a:pt x="19" y="128"/>
                    <a:pt x="43" y="123"/>
                  </a:cubicBezTo>
                  <a:cubicBezTo>
                    <a:pt x="85" y="76"/>
                    <a:pt x="85" y="76"/>
                    <a:pt x="85" y="76"/>
                  </a:cubicBezTo>
                  <a:cubicBezTo>
                    <a:pt x="87" y="69"/>
                    <a:pt x="90" y="63"/>
                    <a:pt x="94" y="57"/>
                  </a:cubicBezTo>
                  <a:cubicBezTo>
                    <a:pt x="101" y="46"/>
                    <a:pt x="111" y="36"/>
                    <a:pt x="124" y="28"/>
                  </a:cubicBezTo>
                  <a:cubicBezTo>
                    <a:pt x="124" y="26"/>
                    <a:pt x="124" y="23"/>
                    <a:pt x="124" y="20"/>
                  </a:cubicBezTo>
                  <a:cubicBezTo>
                    <a:pt x="100" y="44"/>
                    <a:pt x="78" y="49"/>
                    <a:pt x="58" y="35"/>
                  </a:cubicBezTo>
                  <a:cubicBezTo>
                    <a:pt x="58" y="32"/>
                    <a:pt x="58" y="30"/>
                    <a:pt x="59" y="27"/>
                  </a:cubicBezTo>
                  <a:close/>
                </a:path>
              </a:pathLst>
            </a:custGeom>
            <a:solidFill>
              <a:srgbClr val="CBBF9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71" name="Freeform 44">
              <a:extLst>
                <a:ext uri="{FF2B5EF4-FFF2-40B4-BE49-F238E27FC236}">
                  <a16:creationId xmlns:a16="http://schemas.microsoft.com/office/drawing/2014/main" id="{B84C6DC1-ABB0-4277-8C32-FA6FC3337FAF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429" y="1189"/>
              <a:ext cx="157" cy="116"/>
            </a:xfrm>
            <a:custGeom>
              <a:avLst/>
              <a:gdLst>
                <a:gd name="T0" fmla="*/ 50 w 66"/>
                <a:gd name="T1" fmla="*/ 0 h 49"/>
                <a:gd name="T2" fmla="*/ 5 w 66"/>
                <a:gd name="T3" fmla="*/ 152 h 49"/>
                <a:gd name="T4" fmla="*/ 0 w 66"/>
                <a:gd name="T5" fmla="*/ 196 h 49"/>
                <a:gd name="T6" fmla="*/ 373 w 66"/>
                <a:gd name="T7" fmla="*/ 111 h 49"/>
                <a:gd name="T8" fmla="*/ 50 w 66"/>
                <a:gd name="T9" fmla="*/ 0 h 49"/>
                <a:gd name="T10" fmla="*/ 17 w 66"/>
                <a:gd name="T11" fmla="*/ 185 h 49"/>
                <a:gd name="T12" fmla="*/ 57 w 66"/>
                <a:gd name="T13" fmla="*/ 28 h 49"/>
                <a:gd name="T14" fmla="*/ 357 w 66"/>
                <a:gd name="T15" fmla="*/ 118 h 49"/>
                <a:gd name="T16" fmla="*/ 340 w 66"/>
                <a:gd name="T17" fmla="*/ 128 h 49"/>
                <a:gd name="T18" fmla="*/ 86 w 66"/>
                <a:gd name="T19" fmla="*/ 66 h 49"/>
                <a:gd name="T20" fmla="*/ 17 w 66"/>
                <a:gd name="T21" fmla="*/ 185 h 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6"/>
                <a:gd name="T34" fmla="*/ 0 h 49"/>
                <a:gd name="T35" fmla="*/ 66 w 66"/>
                <a:gd name="T36" fmla="*/ 49 h 4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6" h="49">
                  <a:moveTo>
                    <a:pt x="9" y="0"/>
                  </a:moveTo>
                  <a:cubicBezTo>
                    <a:pt x="1" y="27"/>
                    <a:pt x="1" y="27"/>
                    <a:pt x="1" y="27"/>
                  </a:cubicBezTo>
                  <a:cubicBezTo>
                    <a:pt x="0" y="30"/>
                    <a:pt x="0" y="32"/>
                    <a:pt x="0" y="35"/>
                  </a:cubicBezTo>
                  <a:cubicBezTo>
                    <a:pt x="20" y="49"/>
                    <a:pt x="42" y="44"/>
                    <a:pt x="66" y="20"/>
                  </a:cubicBezTo>
                  <a:cubicBezTo>
                    <a:pt x="9" y="0"/>
                    <a:pt x="9" y="0"/>
                    <a:pt x="9" y="0"/>
                  </a:cubicBezTo>
                  <a:close/>
                  <a:moveTo>
                    <a:pt x="3" y="33"/>
                  </a:moveTo>
                  <a:cubicBezTo>
                    <a:pt x="10" y="5"/>
                    <a:pt x="10" y="5"/>
                    <a:pt x="10" y="5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3" y="33"/>
                    <a:pt x="3" y="33"/>
                    <a:pt x="3" y="33"/>
                  </a:cubicBezTo>
                  <a:close/>
                </a:path>
              </a:pathLst>
            </a:custGeom>
            <a:solidFill>
              <a:srgbClr val="F1EF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72" name="Freeform 45">
              <a:extLst>
                <a:ext uri="{FF2B5EF4-FFF2-40B4-BE49-F238E27FC236}">
                  <a16:creationId xmlns:a16="http://schemas.microsoft.com/office/drawing/2014/main" id="{6EB3CDE0-4CF8-47AF-B5BE-93179A53A7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" y="1201"/>
              <a:ext cx="143" cy="66"/>
            </a:xfrm>
            <a:custGeom>
              <a:avLst/>
              <a:gdLst>
                <a:gd name="T0" fmla="*/ 17 w 143"/>
                <a:gd name="T1" fmla="*/ 0 h 66"/>
                <a:gd name="T2" fmla="*/ 0 w 143"/>
                <a:gd name="T3" fmla="*/ 66 h 66"/>
                <a:gd name="T4" fmla="*/ 29 w 143"/>
                <a:gd name="T5" fmla="*/ 16 h 66"/>
                <a:gd name="T6" fmla="*/ 136 w 143"/>
                <a:gd name="T7" fmla="*/ 42 h 66"/>
                <a:gd name="T8" fmla="*/ 143 w 143"/>
                <a:gd name="T9" fmla="*/ 37 h 66"/>
                <a:gd name="T10" fmla="*/ 17 w 143"/>
                <a:gd name="T11" fmla="*/ 0 h 66"/>
                <a:gd name="T12" fmla="*/ 17 w 143"/>
                <a:gd name="T13" fmla="*/ 0 h 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3"/>
                <a:gd name="T22" fmla="*/ 0 h 66"/>
                <a:gd name="T23" fmla="*/ 143 w 143"/>
                <a:gd name="T24" fmla="*/ 66 h 6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3" h="66">
                  <a:moveTo>
                    <a:pt x="17" y="0"/>
                  </a:moveTo>
                  <a:lnTo>
                    <a:pt x="0" y="66"/>
                  </a:lnTo>
                  <a:lnTo>
                    <a:pt x="29" y="16"/>
                  </a:lnTo>
                  <a:lnTo>
                    <a:pt x="136" y="42"/>
                  </a:lnTo>
                  <a:lnTo>
                    <a:pt x="143" y="3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73" name="Freeform 46">
              <a:extLst>
                <a:ext uri="{FF2B5EF4-FFF2-40B4-BE49-F238E27FC236}">
                  <a16:creationId xmlns:a16="http://schemas.microsoft.com/office/drawing/2014/main" id="{D3A2868E-A126-41CC-9427-94AEE9BC0DF8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15" y="1598"/>
              <a:ext cx="602" cy="701"/>
            </a:xfrm>
            <a:custGeom>
              <a:avLst/>
              <a:gdLst>
                <a:gd name="T0" fmla="*/ 735 w 253"/>
                <a:gd name="T1" fmla="*/ 353 h 296"/>
                <a:gd name="T2" fmla="*/ 562 w 253"/>
                <a:gd name="T3" fmla="*/ 263 h 296"/>
                <a:gd name="T4" fmla="*/ 533 w 253"/>
                <a:gd name="T5" fmla="*/ 315 h 296"/>
                <a:gd name="T6" fmla="*/ 633 w 253"/>
                <a:gd name="T7" fmla="*/ 448 h 296"/>
                <a:gd name="T8" fmla="*/ 759 w 253"/>
                <a:gd name="T9" fmla="*/ 713 h 296"/>
                <a:gd name="T10" fmla="*/ 742 w 253"/>
                <a:gd name="T11" fmla="*/ 713 h 296"/>
                <a:gd name="T12" fmla="*/ 719 w 253"/>
                <a:gd name="T13" fmla="*/ 718 h 296"/>
                <a:gd name="T14" fmla="*/ 730 w 253"/>
                <a:gd name="T15" fmla="*/ 746 h 296"/>
                <a:gd name="T16" fmla="*/ 730 w 253"/>
                <a:gd name="T17" fmla="*/ 874 h 296"/>
                <a:gd name="T18" fmla="*/ 702 w 253"/>
                <a:gd name="T19" fmla="*/ 836 h 296"/>
                <a:gd name="T20" fmla="*/ 657 w 253"/>
                <a:gd name="T21" fmla="*/ 881 h 296"/>
                <a:gd name="T22" fmla="*/ 578 w 253"/>
                <a:gd name="T23" fmla="*/ 864 h 296"/>
                <a:gd name="T24" fmla="*/ 543 w 253"/>
                <a:gd name="T25" fmla="*/ 881 h 296"/>
                <a:gd name="T26" fmla="*/ 469 w 253"/>
                <a:gd name="T27" fmla="*/ 808 h 296"/>
                <a:gd name="T28" fmla="*/ 447 w 253"/>
                <a:gd name="T29" fmla="*/ 824 h 296"/>
                <a:gd name="T30" fmla="*/ 340 w 253"/>
                <a:gd name="T31" fmla="*/ 713 h 296"/>
                <a:gd name="T32" fmla="*/ 295 w 253"/>
                <a:gd name="T33" fmla="*/ 599 h 296"/>
                <a:gd name="T34" fmla="*/ 255 w 253"/>
                <a:gd name="T35" fmla="*/ 594 h 296"/>
                <a:gd name="T36" fmla="*/ 226 w 253"/>
                <a:gd name="T37" fmla="*/ 561 h 296"/>
                <a:gd name="T38" fmla="*/ 250 w 253"/>
                <a:gd name="T39" fmla="*/ 516 h 296"/>
                <a:gd name="T40" fmla="*/ 205 w 253"/>
                <a:gd name="T41" fmla="*/ 504 h 296"/>
                <a:gd name="T42" fmla="*/ 193 w 253"/>
                <a:gd name="T43" fmla="*/ 467 h 296"/>
                <a:gd name="T44" fmla="*/ 152 w 253"/>
                <a:gd name="T45" fmla="*/ 455 h 296"/>
                <a:gd name="T46" fmla="*/ 124 w 253"/>
                <a:gd name="T47" fmla="*/ 426 h 296"/>
                <a:gd name="T48" fmla="*/ 0 w 253"/>
                <a:gd name="T49" fmla="*/ 1587 h 296"/>
                <a:gd name="T50" fmla="*/ 997 w 253"/>
                <a:gd name="T51" fmla="*/ 1452 h 296"/>
                <a:gd name="T52" fmla="*/ 1309 w 253"/>
                <a:gd name="T53" fmla="*/ 410 h 296"/>
                <a:gd name="T54" fmla="*/ 1432 w 253"/>
                <a:gd name="T55" fmla="*/ 713 h 296"/>
                <a:gd name="T56" fmla="*/ 1432 w 253"/>
                <a:gd name="T57" fmla="*/ 135 h 296"/>
                <a:gd name="T58" fmla="*/ 1099 w 253"/>
                <a:gd name="T59" fmla="*/ 0 h 296"/>
                <a:gd name="T60" fmla="*/ 735 w 253"/>
                <a:gd name="T61" fmla="*/ 353 h 296"/>
                <a:gd name="T62" fmla="*/ 159 w 253"/>
                <a:gd name="T63" fmla="*/ 528 h 296"/>
                <a:gd name="T64" fmla="*/ 193 w 253"/>
                <a:gd name="T65" fmla="*/ 545 h 296"/>
                <a:gd name="T66" fmla="*/ 193 w 253"/>
                <a:gd name="T67" fmla="*/ 1033 h 296"/>
                <a:gd name="T68" fmla="*/ 107 w 253"/>
                <a:gd name="T69" fmla="*/ 1554 h 296"/>
                <a:gd name="T70" fmla="*/ 40 w 253"/>
                <a:gd name="T71" fmla="*/ 1554 h 296"/>
                <a:gd name="T72" fmla="*/ 159 w 253"/>
                <a:gd name="T73" fmla="*/ 528 h 29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53"/>
                <a:gd name="T112" fmla="*/ 0 h 296"/>
                <a:gd name="T113" fmla="*/ 253 w 253"/>
                <a:gd name="T114" fmla="*/ 296 h 29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53" h="296">
                  <a:moveTo>
                    <a:pt x="130" y="63"/>
                  </a:moveTo>
                  <a:cubicBezTo>
                    <a:pt x="119" y="59"/>
                    <a:pt x="109" y="54"/>
                    <a:pt x="99" y="47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112" y="80"/>
                    <a:pt x="112" y="80"/>
                    <a:pt x="112" y="80"/>
                  </a:cubicBezTo>
                  <a:cubicBezTo>
                    <a:pt x="134" y="127"/>
                    <a:pt x="134" y="127"/>
                    <a:pt x="134" y="127"/>
                  </a:cubicBezTo>
                  <a:cubicBezTo>
                    <a:pt x="131" y="127"/>
                    <a:pt x="131" y="127"/>
                    <a:pt x="131" y="127"/>
                  </a:cubicBezTo>
                  <a:cubicBezTo>
                    <a:pt x="127" y="128"/>
                    <a:pt x="127" y="128"/>
                    <a:pt x="127" y="128"/>
                  </a:cubicBezTo>
                  <a:cubicBezTo>
                    <a:pt x="129" y="133"/>
                    <a:pt x="129" y="133"/>
                    <a:pt x="129" y="133"/>
                  </a:cubicBezTo>
                  <a:cubicBezTo>
                    <a:pt x="137" y="149"/>
                    <a:pt x="137" y="157"/>
                    <a:pt x="129" y="156"/>
                  </a:cubicBezTo>
                  <a:cubicBezTo>
                    <a:pt x="124" y="149"/>
                    <a:pt x="124" y="149"/>
                    <a:pt x="124" y="149"/>
                  </a:cubicBezTo>
                  <a:cubicBezTo>
                    <a:pt x="122" y="154"/>
                    <a:pt x="119" y="156"/>
                    <a:pt x="116" y="157"/>
                  </a:cubicBezTo>
                  <a:cubicBezTo>
                    <a:pt x="112" y="159"/>
                    <a:pt x="107" y="157"/>
                    <a:pt x="102" y="154"/>
                  </a:cubicBezTo>
                  <a:cubicBezTo>
                    <a:pt x="100" y="156"/>
                    <a:pt x="98" y="157"/>
                    <a:pt x="96" y="157"/>
                  </a:cubicBezTo>
                  <a:cubicBezTo>
                    <a:pt x="92" y="157"/>
                    <a:pt x="88" y="152"/>
                    <a:pt x="83" y="144"/>
                  </a:cubicBezTo>
                  <a:cubicBezTo>
                    <a:pt x="82" y="146"/>
                    <a:pt x="80" y="147"/>
                    <a:pt x="79" y="147"/>
                  </a:cubicBezTo>
                  <a:cubicBezTo>
                    <a:pt x="72" y="150"/>
                    <a:pt x="66" y="143"/>
                    <a:pt x="60" y="12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49" y="107"/>
                    <a:pt x="47" y="106"/>
                    <a:pt x="45" y="106"/>
                  </a:cubicBezTo>
                  <a:cubicBezTo>
                    <a:pt x="42" y="104"/>
                    <a:pt x="40" y="103"/>
                    <a:pt x="40" y="100"/>
                  </a:cubicBezTo>
                  <a:cubicBezTo>
                    <a:pt x="40" y="98"/>
                    <a:pt x="41" y="95"/>
                    <a:pt x="44" y="92"/>
                  </a:cubicBezTo>
                  <a:cubicBezTo>
                    <a:pt x="40" y="91"/>
                    <a:pt x="38" y="91"/>
                    <a:pt x="36" y="90"/>
                  </a:cubicBezTo>
                  <a:cubicBezTo>
                    <a:pt x="34" y="88"/>
                    <a:pt x="33" y="86"/>
                    <a:pt x="34" y="83"/>
                  </a:cubicBezTo>
                  <a:cubicBezTo>
                    <a:pt x="31" y="83"/>
                    <a:pt x="29" y="82"/>
                    <a:pt x="27" y="81"/>
                  </a:cubicBezTo>
                  <a:cubicBezTo>
                    <a:pt x="24" y="80"/>
                    <a:pt x="23" y="78"/>
                    <a:pt x="22" y="76"/>
                  </a:cubicBezTo>
                  <a:cubicBezTo>
                    <a:pt x="24" y="149"/>
                    <a:pt x="16" y="218"/>
                    <a:pt x="0" y="283"/>
                  </a:cubicBezTo>
                  <a:cubicBezTo>
                    <a:pt x="72" y="296"/>
                    <a:pt x="131" y="288"/>
                    <a:pt x="176" y="259"/>
                  </a:cubicBezTo>
                  <a:cubicBezTo>
                    <a:pt x="186" y="191"/>
                    <a:pt x="205" y="129"/>
                    <a:pt x="231" y="73"/>
                  </a:cubicBezTo>
                  <a:cubicBezTo>
                    <a:pt x="253" y="127"/>
                    <a:pt x="253" y="127"/>
                    <a:pt x="253" y="127"/>
                  </a:cubicBezTo>
                  <a:cubicBezTo>
                    <a:pt x="253" y="24"/>
                    <a:pt x="253" y="24"/>
                    <a:pt x="253" y="24"/>
                  </a:cubicBezTo>
                  <a:cubicBezTo>
                    <a:pt x="235" y="12"/>
                    <a:pt x="215" y="4"/>
                    <a:pt x="194" y="0"/>
                  </a:cubicBezTo>
                  <a:cubicBezTo>
                    <a:pt x="175" y="22"/>
                    <a:pt x="153" y="43"/>
                    <a:pt x="130" y="63"/>
                  </a:cubicBezTo>
                  <a:close/>
                  <a:moveTo>
                    <a:pt x="28" y="94"/>
                  </a:moveTo>
                  <a:cubicBezTo>
                    <a:pt x="34" y="97"/>
                    <a:pt x="34" y="97"/>
                    <a:pt x="34" y="97"/>
                  </a:cubicBezTo>
                  <a:cubicBezTo>
                    <a:pt x="37" y="126"/>
                    <a:pt x="37" y="155"/>
                    <a:pt x="34" y="184"/>
                  </a:cubicBezTo>
                  <a:cubicBezTo>
                    <a:pt x="19" y="277"/>
                    <a:pt x="19" y="277"/>
                    <a:pt x="19" y="277"/>
                  </a:cubicBezTo>
                  <a:cubicBezTo>
                    <a:pt x="7" y="277"/>
                    <a:pt x="7" y="277"/>
                    <a:pt x="7" y="277"/>
                  </a:cubicBezTo>
                  <a:cubicBezTo>
                    <a:pt x="22" y="192"/>
                    <a:pt x="29" y="131"/>
                    <a:pt x="28" y="9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74" name="Freeform 47">
              <a:extLst>
                <a:ext uri="{FF2B5EF4-FFF2-40B4-BE49-F238E27FC236}">
                  <a16:creationId xmlns:a16="http://schemas.microsoft.com/office/drawing/2014/main" id="{945971BA-CE59-4D4F-9031-DCF72C191D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" y="1821"/>
              <a:ext cx="72" cy="433"/>
            </a:xfrm>
            <a:custGeom>
              <a:avLst/>
              <a:gdLst>
                <a:gd name="T0" fmla="*/ 156 w 30"/>
                <a:gd name="T1" fmla="*/ 17 h 183"/>
                <a:gd name="T2" fmla="*/ 120 w 30"/>
                <a:gd name="T3" fmla="*/ 0 h 183"/>
                <a:gd name="T4" fmla="*/ 0 w 30"/>
                <a:gd name="T5" fmla="*/ 1025 h 183"/>
                <a:gd name="T6" fmla="*/ 70 w 30"/>
                <a:gd name="T7" fmla="*/ 1025 h 183"/>
                <a:gd name="T8" fmla="*/ 156 w 30"/>
                <a:gd name="T9" fmla="*/ 504 h 183"/>
                <a:gd name="T10" fmla="*/ 156 w 30"/>
                <a:gd name="T11" fmla="*/ 17 h 1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183"/>
                <a:gd name="T20" fmla="*/ 30 w 30"/>
                <a:gd name="T21" fmla="*/ 183 h 18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183">
                  <a:moveTo>
                    <a:pt x="27" y="3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2" y="37"/>
                    <a:pt x="15" y="98"/>
                    <a:pt x="0" y="183"/>
                  </a:cubicBezTo>
                  <a:cubicBezTo>
                    <a:pt x="12" y="183"/>
                    <a:pt x="12" y="183"/>
                    <a:pt x="12" y="183"/>
                  </a:cubicBezTo>
                  <a:cubicBezTo>
                    <a:pt x="27" y="90"/>
                    <a:pt x="27" y="90"/>
                    <a:pt x="27" y="90"/>
                  </a:cubicBezTo>
                  <a:cubicBezTo>
                    <a:pt x="30" y="61"/>
                    <a:pt x="30" y="32"/>
                    <a:pt x="27" y="3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75" name="Freeform 48">
              <a:extLst>
                <a:ext uri="{FF2B5EF4-FFF2-40B4-BE49-F238E27FC236}">
                  <a16:creationId xmlns:a16="http://schemas.microsoft.com/office/drawing/2014/main" id="{5D0D0992-0DE2-461A-9CC0-C198396469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" y="1525"/>
              <a:ext cx="664" cy="845"/>
            </a:xfrm>
            <a:custGeom>
              <a:avLst/>
              <a:gdLst>
                <a:gd name="T0" fmla="*/ 1100 w 279"/>
                <a:gd name="T1" fmla="*/ 173 h 357"/>
                <a:gd name="T2" fmla="*/ 1433 w 279"/>
                <a:gd name="T3" fmla="*/ 308 h 357"/>
                <a:gd name="T4" fmla="*/ 1433 w 279"/>
                <a:gd name="T5" fmla="*/ 885 h 357"/>
                <a:gd name="T6" fmla="*/ 1309 w 279"/>
                <a:gd name="T7" fmla="*/ 582 h 357"/>
                <a:gd name="T8" fmla="*/ 997 w 279"/>
                <a:gd name="T9" fmla="*/ 1624 h 357"/>
                <a:gd name="T10" fmla="*/ 0 w 279"/>
                <a:gd name="T11" fmla="*/ 1759 h 357"/>
                <a:gd name="T12" fmla="*/ 436 w 279"/>
                <a:gd name="T13" fmla="*/ 1894 h 357"/>
                <a:gd name="T14" fmla="*/ 521 w 279"/>
                <a:gd name="T15" fmla="*/ 1915 h 357"/>
                <a:gd name="T16" fmla="*/ 873 w 279"/>
                <a:gd name="T17" fmla="*/ 1967 h 357"/>
                <a:gd name="T18" fmla="*/ 1202 w 279"/>
                <a:gd name="T19" fmla="*/ 1979 h 357"/>
                <a:gd name="T20" fmla="*/ 1342 w 279"/>
                <a:gd name="T21" fmla="*/ 869 h 357"/>
                <a:gd name="T22" fmla="*/ 1404 w 279"/>
                <a:gd name="T23" fmla="*/ 1361 h 357"/>
                <a:gd name="T24" fmla="*/ 1404 w 279"/>
                <a:gd name="T25" fmla="*/ 1368 h 357"/>
                <a:gd name="T26" fmla="*/ 1359 w 279"/>
                <a:gd name="T27" fmla="*/ 1853 h 357"/>
                <a:gd name="T28" fmla="*/ 1428 w 279"/>
                <a:gd name="T29" fmla="*/ 1915 h 357"/>
                <a:gd name="T30" fmla="*/ 1428 w 279"/>
                <a:gd name="T31" fmla="*/ 2000 h 357"/>
                <a:gd name="T32" fmla="*/ 1518 w 279"/>
                <a:gd name="T33" fmla="*/ 1905 h 357"/>
                <a:gd name="T34" fmla="*/ 1518 w 279"/>
                <a:gd name="T35" fmla="*/ 1176 h 357"/>
                <a:gd name="T36" fmla="*/ 1564 w 279"/>
                <a:gd name="T37" fmla="*/ 95 h 357"/>
                <a:gd name="T38" fmla="*/ 1235 w 279"/>
                <a:gd name="T39" fmla="*/ 0 h 357"/>
                <a:gd name="T40" fmla="*/ 1100 w 279"/>
                <a:gd name="T41" fmla="*/ 173 h 35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79"/>
                <a:gd name="T64" fmla="*/ 0 h 357"/>
                <a:gd name="T65" fmla="*/ 279 w 279"/>
                <a:gd name="T66" fmla="*/ 357 h 35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79" h="357">
                  <a:moveTo>
                    <a:pt x="194" y="31"/>
                  </a:moveTo>
                  <a:cubicBezTo>
                    <a:pt x="215" y="35"/>
                    <a:pt x="235" y="43"/>
                    <a:pt x="253" y="55"/>
                  </a:cubicBezTo>
                  <a:cubicBezTo>
                    <a:pt x="253" y="158"/>
                    <a:pt x="253" y="158"/>
                    <a:pt x="253" y="158"/>
                  </a:cubicBezTo>
                  <a:cubicBezTo>
                    <a:pt x="231" y="104"/>
                    <a:pt x="231" y="104"/>
                    <a:pt x="231" y="104"/>
                  </a:cubicBezTo>
                  <a:cubicBezTo>
                    <a:pt x="205" y="160"/>
                    <a:pt x="186" y="222"/>
                    <a:pt x="176" y="290"/>
                  </a:cubicBezTo>
                  <a:cubicBezTo>
                    <a:pt x="131" y="319"/>
                    <a:pt x="72" y="327"/>
                    <a:pt x="0" y="314"/>
                  </a:cubicBezTo>
                  <a:cubicBezTo>
                    <a:pt x="26" y="324"/>
                    <a:pt x="51" y="332"/>
                    <a:pt x="77" y="338"/>
                  </a:cubicBezTo>
                  <a:cubicBezTo>
                    <a:pt x="82" y="340"/>
                    <a:pt x="87" y="341"/>
                    <a:pt x="92" y="342"/>
                  </a:cubicBezTo>
                  <a:cubicBezTo>
                    <a:pt x="113" y="346"/>
                    <a:pt x="133" y="349"/>
                    <a:pt x="154" y="351"/>
                  </a:cubicBezTo>
                  <a:cubicBezTo>
                    <a:pt x="173" y="353"/>
                    <a:pt x="192" y="353"/>
                    <a:pt x="212" y="353"/>
                  </a:cubicBezTo>
                  <a:cubicBezTo>
                    <a:pt x="209" y="278"/>
                    <a:pt x="218" y="212"/>
                    <a:pt x="237" y="155"/>
                  </a:cubicBezTo>
                  <a:cubicBezTo>
                    <a:pt x="242" y="184"/>
                    <a:pt x="246" y="213"/>
                    <a:pt x="248" y="243"/>
                  </a:cubicBezTo>
                  <a:cubicBezTo>
                    <a:pt x="248" y="243"/>
                    <a:pt x="248" y="243"/>
                    <a:pt x="248" y="244"/>
                  </a:cubicBezTo>
                  <a:cubicBezTo>
                    <a:pt x="240" y="331"/>
                    <a:pt x="240" y="331"/>
                    <a:pt x="240" y="331"/>
                  </a:cubicBezTo>
                  <a:cubicBezTo>
                    <a:pt x="252" y="342"/>
                    <a:pt x="252" y="342"/>
                    <a:pt x="252" y="342"/>
                  </a:cubicBezTo>
                  <a:cubicBezTo>
                    <a:pt x="252" y="347"/>
                    <a:pt x="252" y="352"/>
                    <a:pt x="252" y="357"/>
                  </a:cubicBezTo>
                  <a:cubicBezTo>
                    <a:pt x="268" y="340"/>
                    <a:pt x="268" y="340"/>
                    <a:pt x="268" y="340"/>
                  </a:cubicBezTo>
                  <a:cubicBezTo>
                    <a:pt x="268" y="210"/>
                    <a:pt x="268" y="210"/>
                    <a:pt x="268" y="210"/>
                  </a:cubicBezTo>
                  <a:cubicBezTo>
                    <a:pt x="276" y="148"/>
                    <a:pt x="279" y="83"/>
                    <a:pt x="276" y="17"/>
                  </a:cubicBezTo>
                  <a:cubicBezTo>
                    <a:pt x="218" y="0"/>
                    <a:pt x="218" y="0"/>
                    <a:pt x="218" y="0"/>
                  </a:cubicBezTo>
                  <a:cubicBezTo>
                    <a:pt x="210" y="11"/>
                    <a:pt x="202" y="21"/>
                    <a:pt x="194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76" name="Freeform 49">
              <a:extLst>
                <a:ext uri="{FF2B5EF4-FFF2-40B4-BE49-F238E27FC236}">
                  <a16:creationId xmlns:a16="http://schemas.microsoft.com/office/drawing/2014/main" id="{9D6428AF-1D31-4E9B-ABB7-74C56C12C1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" y="1828"/>
              <a:ext cx="60" cy="142"/>
            </a:xfrm>
            <a:custGeom>
              <a:avLst/>
              <a:gdLst>
                <a:gd name="T0" fmla="*/ 0 w 25"/>
                <a:gd name="T1" fmla="*/ 0 h 60"/>
                <a:gd name="T2" fmla="*/ 0 w 25"/>
                <a:gd name="T3" fmla="*/ 57 h 60"/>
                <a:gd name="T4" fmla="*/ 98 w 25"/>
                <a:gd name="T5" fmla="*/ 331 h 60"/>
                <a:gd name="T6" fmla="*/ 98 w 25"/>
                <a:gd name="T7" fmla="*/ 201 h 60"/>
                <a:gd name="T8" fmla="*/ 86 w 25"/>
                <a:gd name="T9" fmla="*/ 173 h 60"/>
                <a:gd name="T10" fmla="*/ 0 w 25"/>
                <a:gd name="T11" fmla="*/ 0 h 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60"/>
                <a:gd name="T20" fmla="*/ 25 w 25"/>
                <a:gd name="T21" fmla="*/ 60 h 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60">
                  <a:moveTo>
                    <a:pt x="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25" y="60"/>
                    <a:pt x="25" y="52"/>
                    <a:pt x="17" y="36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56E4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77" name="Freeform 50">
              <a:extLst>
                <a:ext uri="{FF2B5EF4-FFF2-40B4-BE49-F238E27FC236}">
                  <a16:creationId xmlns:a16="http://schemas.microsoft.com/office/drawing/2014/main" id="{E7F0EECC-1F66-4140-900A-7000E7A23B6E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239" y="1752"/>
              <a:ext cx="188" cy="222"/>
            </a:xfrm>
            <a:custGeom>
              <a:avLst/>
              <a:gdLst>
                <a:gd name="T0" fmla="*/ 340 w 79"/>
                <a:gd name="T1" fmla="*/ 234 h 94"/>
                <a:gd name="T2" fmla="*/ 340 w 79"/>
                <a:gd name="T3" fmla="*/ 179 h 94"/>
                <a:gd name="T4" fmla="*/ 424 w 79"/>
                <a:gd name="T5" fmla="*/ 352 h 94"/>
                <a:gd name="T6" fmla="*/ 447 w 79"/>
                <a:gd name="T7" fmla="*/ 345 h 94"/>
                <a:gd name="T8" fmla="*/ 317 w 79"/>
                <a:gd name="T9" fmla="*/ 94 h 94"/>
                <a:gd name="T10" fmla="*/ 209 w 79"/>
                <a:gd name="T11" fmla="*/ 0 h 94"/>
                <a:gd name="T12" fmla="*/ 0 w 79"/>
                <a:gd name="T13" fmla="*/ 234 h 94"/>
                <a:gd name="T14" fmla="*/ 45 w 79"/>
                <a:gd name="T15" fmla="*/ 345 h 94"/>
                <a:gd name="T16" fmla="*/ 152 w 79"/>
                <a:gd name="T17" fmla="*/ 458 h 94"/>
                <a:gd name="T18" fmla="*/ 95 w 79"/>
                <a:gd name="T19" fmla="*/ 352 h 94"/>
                <a:gd name="T20" fmla="*/ 95 w 79"/>
                <a:gd name="T21" fmla="*/ 302 h 94"/>
                <a:gd name="T22" fmla="*/ 176 w 79"/>
                <a:gd name="T23" fmla="*/ 442 h 94"/>
                <a:gd name="T24" fmla="*/ 250 w 79"/>
                <a:gd name="T25" fmla="*/ 512 h 94"/>
                <a:gd name="T26" fmla="*/ 188 w 79"/>
                <a:gd name="T27" fmla="*/ 340 h 94"/>
                <a:gd name="T28" fmla="*/ 188 w 79"/>
                <a:gd name="T29" fmla="*/ 295 h 94"/>
                <a:gd name="T30" fmla="*/ 226 w 79"/>
                <a:gd name="T31" fmla="*/ 435 h 94"/>
                <a:gd name="T32" fmla="*/ 283 w 79"/>
                <a:gd name="T33" fmla="*/ 496 h 94"/>
                <a:gd name="T34" fmla="*/ 362 w 79"/>
                <a:gd name="T35" fmla="*/ 512 h 94"/>
                <a:gd name="T36" fmla="*/ 243 w 79"/>
                <a:gd name="T37" fmla="*/ 302 h 94"/>
                <a:gd name="T38" fmla="*/ 271 w 79"/>
                <a:gd name="T39" fmla="*/ 234 h 94"/>
                <a:gd name="T40" fmla="*/ 340 w 79"/>
                <a:gd name="T41" fmla="*/ 397 h 94"/>
                <a:gd name="T42" fmla="*/ 407 w 79"/>
                <a:gd name="T43" fmla="*/ 468 h 94"/>
                <a:gd name="T44" fmla="*/ 435 w 79"/>
                <a:gd name="T45" fmla="*/ 508 h 94"/>
                <a:gd name="T46" fmla="*/ 340 w 79"/>
                <a:gd name="T47" fmla="*/ 234 h 94"/>
                <a:gd name="T48" fmla="*/ 233 w 79"/>
                <a:gd name="T49" fmla="*/ 50 h 94"/>
                <a:gd name="T50" fmla="*/ 62 w 79"/>
                <a:gd name="T51" fmla="*/ 234 h 94"/>
                <a:gd name="T52" fmla="*/ 69 w 79"/>
                <a:gd name="T53" fmla="*/ 368 h 94"/>
                <a:gd name="T54" fmla="*/ 24 w 79"/>
                <a:gd name="T55" fmla="*/ 234 h 94"/>
                <a:gd name="T56" fmla="*/ 209 w 79"/>
                <a:gd name="T57" fmla="*/ 28 h 94"/>
                <a:gd name="T58" fmla="*/ 233 w 79"/>
                <a:gd name="T59" fmla="*/ 50 h 9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9"/>
                <a:gd name="T91" fmla="*/ 0 h 94"/>
                <a:gd name="T92" fmla="*/ 79 w 79"/>
                <a:gd name="T93" fmla="*/ 94 h 9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9" h="94">
                  <a:moveTo>
                    <a:pt x="60" y="42"/>
                  </a:moveTo>
                  <a:cubicBezTo>
                    <a:pt x="60" y="32"/>
                    <a:pt x="60" y="32"/>
                    <a:pt x="60" y="32"/>
                  </a:cubicBezTo>
                  <a:cubicBezTo>
                    <a:pt x="75" y="63"/>
                    <a:pt x="75" y="63"/>
                    <a:pt x="75" y="63"/>
                  </a:cubicBezTo>
                  <a:cubicBezTo>
                    <a:pt x="79" y="62"/>
                    <a:pt x="79" y="62"/>
                    <a:pt x="79" y="62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14" y="78"/>
                    <a:pt x="20" y="85"/>
                    <a:pt x="27" y="82"/>
                  </a:cubicBezTo>
                  <a:cubicBezTo>
                    <a:pt x="17" y="63"/>
                    <a:pt x="17" y="63"/>
                    <a:pt x="17" y="63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36" y="87"/>
                    <a:pt x="40" y="92"/>
                    <a:pt x="44" y="92"/>
                  </a:cubicBezTo>
                  <a:cubicBezTo>
                    <a:pt x="37" y="80"/>
                    <a:pt x="33" y="70"/>
                    <a:pt x="33" y="61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4" y="83"/>
                    <a:pt x="47" y="86"/>
                    <a:pt x="50" y="89"/>
                  </a:cubicBezTo>
                  <a:cubicBezTo>
                    <a:pt x="55" y="92"/>
                    <a:pt x="60" y="94"/>
                    <a:pt x="64" y="92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60" y="71"/>
                    <a:pt x="60" y="71"/>
                    <a:pt x="60" y="71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7" y="91"/>
                    <a:pt x="77" y="91"/>
                    <a:pt x="77" y="91"/>
                  </a:cubicBezTo>
                  <a:cubicBezTo>
                    <a:pt x="60" y="42"/>
                    <a:pt x="60" y="42"/>
                    <a:pt x="60" y="42"/>
                  </a:cubicBezTo>
                  <a:close/>
                  <a:moveTo>
                    <a:pt x="41" y="9"/>
                  </a:moveTo>
                  <a:cubicBezTo>
                    <a:pt x="11" y="42"/>
                    <a:pt x="11" y="42"/>
                    <a:pt x="11" y="42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41" y="9"/>
                    <a:pt x="41" y="9"/>
                    <a:pt x="41" y="9"/>
                  </a:cubicBezTo>
                  <a:close/>
                </a:path>
              </a:pathLst>
            </a:custGeom>
            <a:solidFill>
              <a:srgbClr val="DCA56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78" name="Freeform 51">
              <a:extLst>
                <a:ext uri="{FF2B5EF4-FFF2-40B4-BE49-F238E27FC236}">
                  <a16:creationId xmlns:a16="http://schemas.microsoft.com/office/drawing/2014/main" id="{63D3512F-B98E-48BD-8AE2-C8B49F0E4D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" y="1764"/>
              <a:ext cx="88" cy="144"/>
            </a:xfrm>
            <a:custGeom>
              <a:avLst/>
              <a:gdLst>
                <a:gd name="T0" fmla="*/ 17 w 88"/>
                <a:gd name="T1" fmla="*/ 87 h 144"/>
                <a:gd name="T2" fmla="*/ 88 w 88"/>
                <a:gd name="T3" fmla="*/ 9 h 144"/>
                <a:gd name="T4" fmla="*/ 79 w 88"/>
                <a:gd name="T5" fmla="*/ 0 h 144"/>
                <a:gd name="T6" fmla="*/ 0 w 88"/>
                <a:gd name="T7" fmla="*/ 87 h 144"/>
                <a:gd name="T8" fmla="*/ 19 w 88"/>
                <a:gd name="T9" fmla="*/ 144 h 144"/>
                <a:gd name="T10" fmla="*/ 17 w 88"/>
                <a:gd name="T11" fmla="*/ 87 h 144"/>
                <a:gd name="T12" fmla="*/ 17 w 88"/>
                <a:gd name="T13" fmla="*/ 87 h 1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8"/>
                <a:gd name="T22" fmla="*/ 0 h 144"/>
                <a:gd name="T23" fmla="*/ 88 w 88"/>
                <a:gd name="T24" fmla="*/ 144 h 1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8" h="144">
                  <a:moveTo>
                    <a:pt x="17" y="87"/>
                  </a:moveTo>
                  <a:lnTo>
                    <a:pt x="88" y="9"/>
                  </a:lnTo>
                  <a:lnTo>
                    <a:pt x="79" y="0"/>
                  </a:lnTo>
                  <a:lnTo>
                    <a:pt x="0" y="87"/>
                  </a:lnTo>
                  <a:lnTo>
                    <a:pt x="19" y="144"/>
                  </a:lnTo>
                  <a:lnTo>
                    <a:pt x="17" y="87"/>
                  </a:lnTo>
                  <a:close/>
                </a:path>
              </a:pathLst>
            </a:custGeom>
            <a:solidFill>
              <a:srgbClr val="F3DDC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79" name="Freeform 52">
              <a:extLst>
                <a:ext uri="{FF2B5EF4-FFF2-40B4-BE49-F238E27FC236}">
                  <a16:creationId xmlns:a16="http://schemas.microsoft.com/office/drawing/2014/main" id="{AAA5F286-5451-4E1E-A606-EE35A63C6A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" y="1851"/>
              <a:ext cx="69" cy="119"/>
            </a:xfrm>
            <a:custGeom>
              <a:avLst/>
              <a:gdLst>
                <a:gd name="T0" fmla="*/ 164 w 29"/>
                <a:gd name="T1" fmla="*/ 238 h 50"/>
                <a:gd name="T2" fmla="*/ 95 w 29"/>
                <a:gd name="T3" fmla="*/ 164 h 50"/>
                <a:gd name="T4" fmla="*/ 29 w 29"/>
                <a:gd name="T5" fmla="*/ 0 h 50"/>
                <a:gd name="T6" fmla="*/ 0 w 29"/>
                <a:gd name="T7" fmla="*/ 69 h 50"/>
                <a:gd name="T8" fmla="*/ 119 w 29"/>
                <a:gd name="T9" fmla="*/ 283 h 50"/>
                <a:gd name="T10" fmla="*/ 164 w 29"/>
                <a:gd name="T11" fmla="*/ 238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50"/>
                <a:gd name="T20" fmla="*/ 29 w 29"/>
                <a:gd name="T21" fmla="*/ 50 h 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50">
                  <a:moveTo>
                    <a:pt x="29" y="42"/>
                  </a:moveTo>
                  <a:cubicBezTo>
                    <a:pt x="17" y="29"/>
                    <a:pt x="17" y="29"/>
                    <a:pt x="17" y="29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4" y="49"/>
                    <a:pt x="27" y="47"/>
                    <a:pt x="29" y="42"/>
                  </a:cubicBezTo>
                  <a:close/>
                </a:path>
              </a:pathLst>
            </a:custGeom>
            <a:solidFill>
              <a:srgbClr val="A56E4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80" name="Freeform 53">
              <a:extLst>
                <a:ext uri="{FF2B5EF4-FFF2-40B4-BE49-F238E27FC236}">
                  <a16:creationId xmlns:a16="http://schemas.microsoft.com/office/drawing/2014/main" id="{C8EFE4E9-410C-4BAD-A242-D1CD74E440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" y="1892"/>
              <a:ext cx="267" cy="1583"/>
            </a:xfrm>
            <a:custGeom>
              <a:avLst/>
              <a:gdLst>
                <a:gd name="T0" fmla="*/ 625 w 112"/>
                <a:gd name="T1" fmla="*/ 499 h 669"/>
                <a:gd name="T2" fmla="*/ 625 w 112"/>
                <a:gd name="T3" fmla="*/ 492 h 669"/>
                <a:gd name="T4" fmla="*/ 563 w 112"/>
                <a:gd name="T5" fmla="*/ 0 h 669"/>
                <a:gd name="T6" fmla="*/ 420 w 112"/>
                <a:gd name="T7" fmla="*/ 1110 h 669"/>
                <a:gd name="T8" fmla="*/ 91 w 112"/>
                <a:gd name="T9" fmla="*/ 1098 h 669"/>
                <a:gd name="T10" fmla="*/ 455 w 112"/>
                <a:gd name="T11" fmla="*/ 1266 h 669"/>
                <a:gd name="T12" fmla="*/ 517 w 112"/>
                <a:gd name="T13" fmla="*/ 1865 h 669"/>
                <a:gd name="T14" fmla="*/ 308 w 112"/>
                <a:gd name="T15" fmla="*/ 2918 h 669"/>
                <a:gd name="T16" fmla="*/ 0 w 112"/>
                <a:gd name="T17" fmla="*/ 3701 h 669"/>
                <a:gd name="T18" fmla="*/ 291 w 112"/>
                <a:gd name="T19" fmla="*/ 3611 h 669"/>
                <a:gd name="T20" fmla="*/ 420 w 112"/>
                <a:gd name="T21" fmla="*/ 3220 h 669"/>
                <a:gd name="T22" fmla="*/ 420 w 112"/>
                <a:gd name="T23" fmla="*/ 2844 h 669"/>
                <a:gd name="T24" fmla="*/ 613 w 112"/>
                <a:gd name="T25" fmla="*/ 2066 h 669"/>
                <a:gd name="T26" fmla="*/ 563 w 112"/>
                <a:gd name="T27" fmla="*/ 1126 h 669"/>
                <a:gd name="T28" fmla="*/ 579 w 112"/>
                <a:gd name="T29" fmla="*/ 984 h 669"/>
                <a:gd name="T30" fmla="*/ 625 w 112"/>
                <a:gd name="T31" fmla="*/ 499 h 66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2"/>
                <a:gd name="T49" fmla="*/ 0 h 669"/>
                <a:gd name="T50" fmla="*/ 112 w 112"/>
                <a:gd name="T51" fmla="*/ 669 h 66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2" h="669">
                  <a:moveTo>
                    <a:pt x="110" y="89"/>
                  </a:moveTo>
                  <a:cubicBezTo>
                    <a:pt x="110" y="88"/>
                    <a:pt x="110" y="88"/>
                    <a:pt x="110" y="88"/>
                  </a:cubicBezTo>
                  <a:cubicBezTo>
                    <a:pt x="108" y="58"/>
                    <a:pt x="104" y="29"/>
                    <a:pt x="99" y="0"/>
                  </a:cubicBezTo>
                  <a:cubicBezTo>
                    <a:pt x="80" y="57"/>
                    <a:pt x="71" y="123"/>
                    <a:pt x="74" y="198"/>
                  </a:cubicBezTo>
                  <a:cubicBezTo>
                    <a:pt x="54" y="198"/>
                    <a:pt x="35" y="198"/>
                    <a:pt x="16" y="196"/>
                  </a:cubicBezTo>
                  <a:cubicBezTo>
                    <a:pt x="41" y="200"/>
                    <a:pt x="63" y="210"/>
                    <a:pt x="80" y="226"/>
                  </a:cubicBezTo>
                  <a:cubicBezTo>
                    <a:pt x="91" y="261"/>
                    <a:pt x="95" y="297"/>
                    <a:pt x="91" y="333"/>
                  </a:cubicBezTo>
                  <a:cubicBezTo>
                    <a:pt x="83" y="398"/>
                    <a:pt x="71" y="461"/>
                    <a:pt x="54" y="521"/>
                  </a:cubicBezTo>
                  <a:cubicBezTo>
                    <a:pt x="54" y="583"/>
                    <a:pt x="36" y="629"/>
                    <a:pt x="0" y="661"/>
                  </a:cubicBezTo>
                  <a:cubicBezTo>
                    <a:pt x="15" y="669"/>
                    <a:pt x="32" y="663"/>
                    <a:pt x="51" y="645"/>
                  </a:cubicBezTo>
                  <a:cubicBezTo>
                    <a:pt x="74" y="575"/>
                    <a:pt x="74" y="575"/>
                    <a:pt x="74" y="575"/>
                  </a:cubicBezTo>
                  <a:cubicBezTo>
                    <a:pt x="69" y="553"/>
                    <a:pt x="69" y="530"/>
                    <a:pt x="74" y="508"/>
                  </a:cubicBezTo>
                  <a:cubicBezTo>
                    <a:pt x="91" y="458"/>
                    <a:pt x="102" y="412"/>
                    <a:pt x="108" y="369"/>
                  </a:cubicBezTo>
                  <a:cubicBezTo>
                    <a:pt x="112" y="312"/>
                    <a:pt x="109" y="256"/>
                    <a:pt x="99" y="201"/>
                  </a:cubicBezTo>
                  <a:cubicBezTo>
                    <a:pt x="102" y="176"/>
                    <a:pt x="102" y="176"/>
                    <a:pt x="102" y="176"/>
                  </a:cubicBezTo>
                  <a:cubicBezTo>
                    <a:pt x="110" y="89"/>
                    <a:pt x="110" y="89"/>
                    <a:pt x="110" y="89"/>
                  </a:cubicBezTo>
                  <a:close/>
                </a:path>
              </a:pathLst>
            </a:custGeom>
            <a:solidFill>
              <a:srgbClr val="A56E4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81" name="Freeform 54">
              <a:extLst>
                <a:ext uri="{FF2B5EF4-FFF2-40B4-BE49-F238E27FC236}">
                  <a16:creationId xmlns:a16="http://schemas.microsoft.com/office/drawing/2014/main" id="{89EF237A-9FB2-4DB4-BAF9-DE5D311AC3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" y="2334"/>
              <a:ext cx="312" cy="1077"/>
            </a:xfrm>
            <a:custGeom>
              <a:avLst/>
              <a:gdLst>
                <a:gd name="T0" fmla="*/ 584 w 131"/>
                <a:gd name="T1" fmla="*/ 241 h 455"/>
                <a:gd name="T2" fmla="*/ 624 w 131"/>
                <a:gd name="T3" fmla="*/ 672 h 455"/>
                <a:gd name="T4" fmla="*/ 464 w 131"/>
                <a:gd name="T5" fmla="*/ 1581 h 455"/>
                <a:gd name="T6" fmla="*/ 464 w 131"/>
                <a:gd name="T7" fmla="*/ 1943 h 455"/>
                <a:gd name="T8" fmla="*/ 0 w 131"/>
                <a:gd name="T9" fmla="*/ 2488 h 455"/>
                <a:gd name="T10" fmla="*/ 443 w 131"/>
                <a:gd name="T11" fmla="*/ 2324 h 455"/>
                <a:gd name="T12" fmla="*/ 591 w 131"/>
                <a:gd name="T13" fmla="*/ 2017 h 455"/>
                <a:gd name="T14" fmla="*/ 591 w 131"/>
                <a:gd name="T15" fmla="*/ 1619 h 455"/>
                <a:gd name="T16" fmla="*/ 743 w 131"/>
                <a:gd name="T17" fmla="*/ 914 h 455"/>
                <a:gd name="T18" fmla="*/ 726 w 131"/>
                <a:gd name="T19" fmla="*/ 521 h 455"/>
                <a:gd name="T20" fmla="*/ 664 w 131"/>
                <a:gd name="T21" fmla="*/ 50 h 455"/>
                <a:gd name="T22" fmla="*/ 312 w 131"/>
                <a:gd name="T23" fmla="*/ 0 h 455"/>
                <a:gd name="T24" fmla="*/ 584 w 131"/>
                <a:gd name="T25" fmla="*/ 241 h 45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1"/>
                <a:gd name="T40" fmla="*/ 0 h 455"/>
                <a:gd name="T41" fmla="*/ 131 w 131"/>
                <a:gd name="T42" fmla="*/ 455 h 45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1" h="455">
                  <a:moveTo>
                    <a:pt x="103" y="43"/>
                  </a:moveTo>
                  <a:cubicBezTo>
                    <a:pt x="102" y="75"/>
                    <a:pt x="104" y="100"/>
                    <a:pt x="110" y="120"/>
                  </a:cubicBezTo>
                  <a:cubicBezTo>
                    <a:pt x="108" y="177"/>
                    <a:pt x="99" y="231"/>
                    <a:pt x="82" y="282"/>
                  </a:cubicBezTo>
                  <a:cubicBezTo>
                    <a:pt x="82" y="347"/>
                    <a:pt x="82" y="347"/>
                    <a:pt x="82" y="347"/>
                  </a:cubicBezTo>
                  <a:cubicBezTo>
                    <a:pt x="67" y="396"/>
                    <a:pt x="40" y="428"/>
                    <a:pt x="0" y="444"/>
                  </a:cubicBezTo>
                  <a:cubicBezTo>
                    <a:pt x="22" y="455"/>
                    <a:pt x="48" y="445"/>
                    <a:pt x="78" y="415"/>
                  </a:cubicBezTo>
                  <a:cubicBezTo>
                    <a:pt x="82" y="395"/>
                    <a:pt x="91" y="376"/>
                    <a:pt x="104" y="360"/>
                  </a:cubicBezTo>
                  <a:cubicBezTo>
                    <a:pt x="104" y="289"/>
                    <a:pt x="104" y="289"/>
                    <a:pt x="104" y="289"/>
                  </a:cubicBezTo>
                  <a:cubicBezTo>
                    <a:pt x="131" y="163"/>
                    <a:pt x="131" y="163"/>
                    <a:pt x="131" y="163"/>
                  </a:cubicBezTo>
                  <a:cubicBezTo>
                    <a:pt x="130" y="140"/>
                    <a:pt x="129" y="116"/>
                    <a:pt x="128" y="93"/>
                  </a:cubicBezTo>
                  <a:cubicBezTo>
                    <a:pt x="119" y="67"/>
                    <a:pt x="115" y="38"/>
                    <a:pt x="117" y="9"/>
                  </a:cubicBezTo>
                  <a:cubicBezTo>
                    <a:pt x="96" y="7"/>
                    <a:pt x="76" y="4"/>
                    <a:pt x="55" y="0"/>
                  </a:cubicBezTo>
                  <a:cubicBezTo>
                    <a:pt x="77" y="7"/>
                    <a:pt x="93" y="21"/>
                    <a:pt x="103" y="43"/>
                  </a:cubicBezTo>
                  <a:close/>
                </a:path>
              </a:pathLst>
            </a:custGeom>
            <a:solidFill>
              <a:srgbClr val="A56E4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82" name="Freeform 55">
              <a:extLst>
                <a:ext uri="{FF2B5EF4-FFF2-40B4-BE49-F238E27FC236}">
                  <a16:creationId xmlns:a16="http://schemas.microsoft.com/office/drawing/2014/main" id="{ACC01EFC-43E6-4394-98C9-399AAF6248DD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86" y="2325"/>
              <a:ext cx="279" cy="1060"/>
            </a:xfrm>
            <a:custGeom>
              <a:avLst/>
              <a:gdLst>
                <a:gd name="T0" fmla="*/ 665 w 117"/>
                <a:gd name="T1" fmla="*/ 693 h 448"/>
                <a:gd name="T2" fmla="*/ 625 w 117"/>
                <a:gd name="T3" fmla="*/ 263 h 448"/>
                <a:gd name="T4" fmla="*/ 353 w 117"/>
                <a:gd name="T5" fmla="*/ 21 h 448"/>
                <a:gd name="T6" fmla="*/ 267 w 117"/>
                <a:gd name="T7" fmla="*/ 0 h 448"/>
                <a:gd name="T8" fmla="*/ 358 w 117"/>
                <a:gd name="T9" fmla="*/ 431 h 448"/>
                <a:gd name="T10" fmla="*/ 320 w 117"/>
                <a:gd name="T11" fmla="*/ 1550 h 448"/>
                <a:gd name="T12" fmla="*/ 0 w 117"/>
                <a:gd name="T13" fmla="*/ 2487 h 448"/>
                <a:gd name="T14" fmla="*/ 41 w 117"/>
                <a:gd name="T15" fmla="*/ 2508 h 448"/>
                <a:gd name="T16" fmla="*/ 506 w 117"/>
                <a:gd name="T17" fmla="*/ 1964 h 448"/>
                <a:gd name="T18" fmla="*/ 506 w 117"/>
                <a:gd name="T19" fmla="*/ 1602 h 448"/>
                <a:gd name="T20" fmla="*/ 665 w 117"/>
                <a:gd name="T21" fmla="*/ 693 h 448"/>
                <a:gd name="T22" fmla="*/ 296 w 117"/>
                <a:gd name="T23" fmla="*/ 45 h 448"/>
                <a:gd name="T24" fmla="*/ 346 w 117"/>
                <a:gd name="T25" fmla="*/ 45 h 448"/>
                <a:gd name="T26" fmla="*/ 439 w 117"/>
                <a:gd name="T27" fmla="*/ 409 h 448"/>
                <a:gd name="T28" fmla="*/ 403 w 117"/>
                <a:gd name="T29" fmla="*/ 1119 h 448"/>
                <a:gd name="T30" fmla="*/ 403 w 117"/>
                <a:gd name="T31" fmla="*/ 1578 h 448"/>
                <a:gd name="T32" fmla="*/ 250 w 117"/>
                <a:gd name="T33" fmla="*/ 2115 h 448"/>
                <a:gd name="T34" fmla="*/ 119 w 117"/>
                <a:gd name="T35" fmla="*/ 2442 h 448"/>
                <a:gd name="T36" fmla="*/ 41 w 117"/>
                <a:gd name="T37" fmla="*/ 2475 h 448"/>
                <a:gd name="T38" fmla="*/ 222 w 117"/>
                <a:gd name="T39" fmla="*/ 2111 h 448"/>
                <a:gd name="T40" fmla="*/ 346 w 117"/>
                <a:gd name="T41" fmla="*/ 1557 h 448"/>
                <a:gd name="T42" fmla="*/ 346 w 117"/>
                <a:gd name="T43" fmla="*/ 1086 h 448"/>
                <a:gd name="T44" fmla="*/ 393 w 117"/>
                <a:gd name="T45" fmla="*/ 426 h 448"/>
                <a:gd name="T46" fmla="*/ 296 w 117"/>
                <a:gd name="T47" fmla="*/ 45 h 44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7"/>
                <a:gd name="T73" fmla="*/ 0 h 448"/>
                <a:gd name="T74" fmla="*/ 117 w 117"/>
                <a:gd name="T75" fmla="*/ 448 h 44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7" h="448">
                  <a:moveTo>
                    <a:pt x="117" y="124"/>
                  </a:moveTo>
                  <a:cubicBezTo>
                    <a:pt x="111" y="104"/>
                    <a:pt x="109" y="79"/>
                    <a:pt x="110" y="47"/>
                  </a:cubicBezTo>
                  <a:cubicBezTo>
                    <a:pt x="100" y="25"/>
                    <a:pt x="84" y="11"/>
                    <a:pt x="62" y="4"/>
                  </a:cubicBezTo>
                  <a:cubicBezTo>
                    <a:pt x="57" y="3"/>
                    <a:pt x="52" y="2"/>
                    <a:pt x="47" y="0"/>
                  </a:cubicBezTo>
                  <a:cubicBezTo>
                    <a:pt x="45" y="28"/>
                    <a:pt x="51" y="53"/>
                    <a:pt x="63" y="77"/>
                  </a:cubicBezTo>
                  <a:cubicBezTo>
                    <a:pt x="55" y="136"/>
                    <a:pt x="53" y="203"/>
                    <a:pt x="56" y="277"/>
                  </a:cubicBezTo>
                  <a:cubicBezTo>
                    <a:pt x="52" y="333"/>
                    <a:pt x="33" y="389"/>
                    <a:pt x="0" y="444"/>
                  </a:cubicBezTo>
                  <a:cubicBezTo>
                    <a:pt x="2" y="446"/>
                    <a:pt x="5" y="447"/>
                    <a:pt x="7" y="448"/>
                  </a:cubicBezTo>
                  <a:cubicBezTo>
                    <a:pt x="47" y="432"/>
                    <a:pt x="74" y="400"/>
                    <a:pt x="89" y="351"/>
                  </a:cubicBezTo>
                  <a:cubicBezTo>
                    <a:pt x="89" y="286"/>
                    <a:pt x="89" y="286"/>
                    <a:pt x="89" y="286"/>
                  </a:cubicBezTo>
                  <a:cubicBezTo>
                    <a:pt x="106" y="235"/>
                    <a:pt x="115" y="181"/>
                    <a:pt x="117" y="124"/>
                  </a:cubicBezTo>
                  <a:close/>
                  <a:moveTo>
                    <a:pt x="52" y="8"/>
                  </a:moveTo>
                  <a:cubicBezTo>
                    <a:pt x="61" y="8"/>
                    <a:pt x="61" y="8"/>
                    <a:pt x="61" y="8"/>
                  </a:cubicBezTo>
                  <a:cubicBezTo>
                    <a:pt x="61" y="30"/>
                    <a:pt x="67" y="52"/>
                    <a:pt x="77" y="73"/>
                  </a:cubicBezTo>
                  <a:cubicBezTo>
                    <a:pt x="71" y="200"/>
                    <a:pt x="71" y="200"/>
                    <a:pt x="71" y="200"/>
                  </a:cubicBezTo>
                  <a:cubicBezTo>
                    <a:pt x="71" y="282"/>
                    <a:pt x="71" y="282"/>
                    <a:pt x="71" y="282"/>
                  </a:cubicBezTo>
                  <a:cubicBezTo>
                    <a:pt x="67" y="317"/>
                    <a:pt x="58" y="349"/>
                    <a:pt x="44" y="378"/>
                  </a:cubicBezTo>
                  <a:cubicBezTo>
                    <a:pt x="21" y="436"/>
                    <a:pt x="21" y="436"/>
                    <a:pt x="21" y="436"/>
                  </a:cubicBezTo>
                  <a:cubicBezTo>
                    <a:pt x="7" y="442"/>
                    <a:pt x="7" y="442"/>
                    <a:pt x="7" y="442"/>
                  </a:cubicBezTo>
                  <a:cubicBezTo>
                    <a:pt x="39" y="377"/>
                    <a:pt x="39" y="377"/>
                    <a:pt x="39" y="377"/>
                  </a:cubicBezTo>
                  <a:cubicBezTo>
                    <a:pt x="52" y="340"/>
                    <a:pt x="59" y="307"/>
                    <a:pt x="61" y="278"/>
                  </a:cubicBezTo>
                  <a:cubicBezTo>
                    <a:pt x="61" y="194"/>
                    <a:pt x="61" y="194"/>
                    <a:pt x="61" y="194"/>
                  </a:cubicBezTo>
                  <a:cubicBezTo>
                    <a:pt x="69" y="76"/>
                    <a:pt x="69" y="76"/>
                    <a:pt x="69" y="76"/>
                  </a:cubicBezTo>
                  <a:cubicBezTo>
                    <a:pt x="57" y="53"/>
                    <a:pt x="51" y="30"/>
                    <a:pt x="52" y="8"/>
                  </a:cubicBezTo>
                  <a:close/>
                </a:path>
              </a:pathLst>
            </a:custGeom>
            <a:solidFill>
              <a:srgbClr val="DCA56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83" name="Freeform 56">
              <a:extLst>
                <a:ext uri="{FF2B5EF4-FFF2-40B4-BE49-F238E27FC236}">
                  <a16:creationId xmlns:a16="http://schemas.microsoft.com/office/drawing/2014/main" id="{9D0B1044-1BAB-47DC-8D4E-011A06712D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" y="2344"/>
              <a:ext cx="167" cy="1027"/>
            </a:xfrm>
            <a:custGeom>
              <a:avLst/>
              <a:gdLst>
                <a:gd name="T0" fmla="*/ 308 w 70"/>
                <a:gd name="T1" fmla="*/ 0 h 434"/>
                <a:gd name="T2" fmla="*/ 255 w 70"/>
                <a:gd name="T3" fmla="*/ 0 h 434"/>
                <a:gd name="T4" fmla="*/ 353 w 70"/>
                <a:gd name="T5" fmla="*/ 381 h 434"/>
                <a:gd name="T6" fmla="*/ 308 w 70"/>
                <a:gd name="T7" fmla="*/ 1041 h 434"/>
                <a:gd name="T8" fmla="*/ 308 w 70"/>
                <a:gd name="T9" fmla="*/ 1512 h 434"/>
                <a:gd name="T10" fmla="*/ 181 w 70"/>
                <a:gd name="T11" fmla="*/ 2066 h 434"/>
                <a:gd name="T12" fmla="*/ 0 w 70"/>
                <a:gd name="T13" fmla="*/ 2430 h 434"/>
                <a:gd name="T14" fmla="*/ 79 w 70"/>
                <a:gd name="T15" fmla="*/ 2397 h 434"/>
                <a:gd name="T16" fmla="*/ 210 w 70"/>
                <a:gd name="T17" fmla="*/ 2073 h 434"/>
                <a:gd name="T18" fmla="*/ 365 w 70"/>
                <a:gd name="T19" fmla="*/ 1533 h 434"/>
                <a:gd name="T20" fmla="*/ 365 w 70"/>
                <a:gd name="T21" fmla="*/ 1074 h 434"/>
                <a:gd name="T22" fmla="*/ 398 w 70"/>
                <a:gd name="T23" fmla="*/ 364 h 434"/>
                <a:gd name="T24" fmla="*/ 308 w 70"/>
                <a:gd name="T25" fmla="*/ 0 h 4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"/>
                <a:gd name="T40" fmla="*/ 0 h 434"/>
                <a:gd name="T41" fmla="*/ 70 w 70"/>
                <a:gd name="T42" fmla="*/ 434 h 4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" h="434">
                  <a:moveTo>
                    <a:pt x="54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44" y="22"/>
                    <a:pt x="50" y="45"/>
                    <a:pt x="62" y="68"/>
                  </a:cubicBezTo>
                  <a:cubicBezTo>
                    <a:pt x="54" y="186"/>
                    <a:pt x="54" y="186"/>
                    <a:pt x="54" y="186"/>
                  </a:cubicBezTo>
                  <a:cubicBezTo>
                    <a:pt x="54" y="270"/>
                    <a:pt x="54" y="270"/>
                    <a:pt x="54" y="270"/>
                  </a:cubicBezTo>
                  <a:cubicBezTo>
                    <a:pt x="52" y="299"/>
                    <a:pt x="45" y="332"/>
                    <a:pt x="32" y="369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14" y="428"/>
                    <a:pt x="14" y="428"/>
                    <a:pt x="14" y="428"/>
                  </a:cubicBezTo>
                  <a:cubicBezTo>
                    <a:pt x="37" y="370"/>
                    <a:pt x="37" y="370"/>
                    <a:pt x="37" y="370"/>
                  </a:cubicBezTo>
                  <a:cubicBezTo>
                    <a:pt x="51" y="341"/>
                    <a:pt x="60" y="309"/>
                    <a:pt x="64" y="274"/>
                  </a:cubicBezTo>
                  <a:cubicBezTo>
                    <a:pt x="64" y="192"/>
                    <a:pt x="64" y="192"/>
                    <a:pt x="64" y="192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60" y="44"/>
                    <a:pt x="54" y="22"/>
                    <a:pt x="54" y="0"/>
                  </a:cubicBezTo>
                  <a:close/>
                </a:path>
              </a:pathLst>
            </a:custGeom>
            <a:solidFill>
              <a:srgbClr val="F3DDC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84" name="Freeform 57">
              <a:extLst>
                <a:ext uri="{FF2B5EF4-FFF2-40B4-BE49-F238E27FC236}">
                  <a16:creationId xmlns:a16="http://schemas.microsoft.com/office/drawing/2014/main" id="{8B2E4995-CFA5-401F-A879-C0CD79D4D45B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410" y="2356"/>
              <a:ext cx="260" cy="1100"/>
            </a:xfrm>
            <a:custGeom>
              <a:avLst/>
              <a:gdLst>
                <a:gd name="T0" fmla="*/ 596 w 109"/>
                <a:gd name="T1" fmla="*/ 766 h 465"/>
                <a:gd name="T2" fmla="*/ 534 w 109"/>
                <a:gd name="T3" fmla="*/ 168 h 465"/>
                <a:gd name="T4" fmla="*/ 172 w 109"/>
                <a:gd name="T5" fmla="*/ 0 h 465"/>
                <a:gd name="T6" fmla="*/ 234 w 109"/>
                <a:gd name="T7" fmla="*/ 471 h 465"/>
                <a:gd name="T8" fmla="*/ 250 w 109"/>
                <a:gd name="T9" fmla="*/ 861 h 465"/>
                <a:gd name="T10" fmla="*/ 262 w 109"/>
                <a:gd name="T11" fmla="*/ 1684 h 465"/>
                <a:gd name="T12" fmla="*/ 193 w 109"/>
                <a:gd name="T13" fmla="*/ 1963 h 465"/>
                <a:gd name="T14" fmla="*/ 165 w 109"/>
                <a:gd name="T15" fmla="*/ 2053 h 465"/>
                <a:gd name="T16" fmla="*/ 79 w 109"/>
                <a:gd name="T17" fmla="*/ 2299 h 465"/>
                <a:gd name="T18" fmla="*/ 0 w 109"/>
                <a:gd name="T19" fmla="*/ 2545 h 465"/>
                <a:gd name="T20" fmla="*/ 79 w 109"/>
                <a:gd name="T21" fmla="*/ 2602 h 465"/>
                <a:gd name="T22" fmla="*/ 386 w 109"/>
                <a:gd name="T23" fmla="*/ 1819 h 465"/>
                <a:gd name="T24" fmla="*/ 596 w 109"/>
                <a:gd name="T25" fmla="*/ 766 h 465"/>
                <a:gd name="T26" fmla="*/ 198 w 109"/>
                <a:gd name="T27" fmla="*/ 40 h 465"/>
                <a:gd name="T28" fmla="*/ 262 w 109"/>
                <a:gd name="T29" fmla="*/ 40 h 465"/>
                <a:gd name="T30" fmla="*/ 308 w 109"/>
                <a:gd name="T31" fmla="*/ 459 h 465"/>
                <a:gd name="T32" fmla="*/ 341 w 109"/>
                <a:gd name="T33" fmla="*/ 1053 h 465"/>
                <a:gd name="T34" fmla="*/ 341 w 109"/>
                <a:gd name="T35" fmla="*/ 1672 h 465"/>
                <a:gd name="T36" fmla="*/ 227 w 109"/>
                <a:gd name="T37" fmla="*/ 2110 h 465"/>
                <a:gd name="T38" fmla="*/ 69 w 109"/>
                <a:gd name="T39" fmla="*/ 2562 h 465"/>
                <a:gd name="T40" fmla="*/ 33 w 109"/>
                <a:gd name="T41" fmla="*/ 2536 h 465"/>
                <a:gd name="T42" fmla="*/ 181 w 109"/>
                <a:gd name="T43" fmla="*/ 2103 h 465"/>
                <a:gd name="T44" fmla="*/ 296 w 109"/>
                <a:gd name="T45" fmla="*/ 1668 h 465"/>
                <a:gd name="T46" fmla="*/ 296 w 109"/>
                <a:gd name="T47" fmla="*/ 1041 h 465"/>
                <a:gd name="T48" fmla="*/ 262 w 109"/>
                <a:gd name="T49" fmla="*/ 464 h 465"/>
                <a:gd name="T50" fmla="*/ 198 w 109"/>
                <a:gd name="T51" fmla="*/ 40 h 46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9"/>
                <a:gd name="T79" fmla="*/ 0 h 465"/>
                <a:gd name="T80" fmla="*/ 109 w 109"/>
                <a:gd name="T81" fmla="*/ 465 h 46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9" h="465">
                  <a:moveTo>
                    <a:pt x="105" y="137"/>
                  </a:moveTo>
                  <a:cubicBezTo>
                    <a:pt x="109" y="101"/>
                    <a:pt x="105" y="65"/>
                    <a:pt x="94" y="30"/>
                  </a:cubicBezTo>
                  <a:cubicBezTo>
                    <a:pt x="77" y="14"/>
                    <a:pt x="55" y="4"/>
                    <a:pt x="30" y="0"/>
                  </a:cubicBezTo>
                  <a:cubicBezTo>
                    <a:pt x="28" y="29"/>
                    <a:pt x="32" y="58"/>
                    <a:pt x="41" y="84"/>
                  </a:cubicBezTo>
                  <a:cubicBezTo>
                    <a:pt x="42" y="107"/>
                    <a:pt x="43" y="131"/>
                    <a:pt x="44" y="154"/>
                  </a:cubicBezTo>
                  <a:cubicBezTo>
                    <a:pt x="46" y="203"/>
                    <a:pt x="47" y="252"/>
                    <a:pt x="46" y="301"/>
                  </a:cubicBezTo>
                  <a:cubicBezTo>
                    <a:pt x="34" y="351"/>
                    <a:pt x="34" y="351"/>
                    <a:pt x="34" y="351"/>
                  </a:cubicBezTo>
                  <a:cubicBezTo>
                    <a:pt x="29" y="367"/>
                    <a:pt x="29" y="367"/>
                    <a:pt x="29" y="367"/>
                  </a:cubicBezTo>
                  <a:cubicBezTo>
                    <a:pt x="14" y="411"/>
                    <a:pt x="14" y="411"/>
                    <a:pt x="14" y="411"/>
                  </a:cubicBezTo>
                  <a:cubicBezTo>
                    <a:pt x="0" y="455"/>
                    <a:pt x="0" y="455"/>
                    <a:pt x="0" y="455"/>
                  </a:cubicBezTo>
                  <a:cubicBezTo>
                    <a:pt x="5" y="459"/>
                    <a:pt x="9" y="463"/>
                    <a:pt x="14" y="465"/>
                  </a:cubicBezTo>
                  <a:cubicBezTo>
                    <a:pt x="50" y="433"/>
                    <a:pt x="68" y="387"/>
                    <a:pt x="68" y="325"/>
                  </a:cubicBezTo>
                  <a:cubicBezTo>
                    <a:pt x="85" y="265"/>
                    <a:pt x="97" y="202"/>
                    <a:pt x="105" y="137"/>
                  </a:cubicBezTo>
                  <a:close/>
                  <a:moveTo>
                    <a:pt x="35" y="7"/>
                  </a:moveTo>
                  <a:cubicBezTo>
                    <a:pt x="46" y="7"/>
                    <a:pt x="46" y="7"/>
                    <a:pt x="46" y="7"/>
                  </a:cubicBezTo>
                  <a:cubicBezTo>
                    <a:pt x="44" y="31"/>
                    <a:pt x="47" y="56"/>
                    <a:pt x="54" y="82"/>
                  </a:cubicBezTo>
                  <a:cubicBezTo>
                    <a:pt x="60" y="188"/>
                    <a:pt x="60" y="188"/>
                    <a:pt x="60" y="188"/>
                  </a:cubicBezTo>
                  <a:cubicBezTo>
                    <a:pt x="60" y="299"/>
                    <a:pt x="60" y="299"/>
                    <a:pt x="60" y="299"/>
                  </a:cubicBezTo>
                  <a:cubicBezTo>
                    <a:pt x="40" y="377"/>
                    <a:pt x="40" y="377"/>
                    <a:pt x="40" y="377"/>
                  </a:cubicBezTo>
                  <a:cubicBezTo>
                    <a:pt x="12" y="458"/>
                    <a:pt x="12" y="458"/>
                    <a:pt x="12" y="458"/>
                  </a:cubicBezTo>
                  <a:cubicBezTo>
                    <a:pt x="6" y="453"/>
                    <a:pt x="6" y="453"/>
                    <a:pt x="6" y="453"/>
                  </a:cubicBezTo>
                  <a:cubicBezTo>
                    <a:pt x="32" y="376"/>
                    <a:pt x="32" y="376"/>
                    <a:pt x="32" y="376"/>
                  </a:cubicBezTo>
                  <a:cubicBezTo>
                    <a:pt x="52" y="298"/>
                    <a:pt x="52" y="298"/>
                    <a:pt x="52" y="298"/>
                  </a:cubicBezTo>
                  <a:cubicBezTo>
                    <a:pt x="52" y="186"/>
                    <a:pt x="52" y="186"/>
                    <a:pt x="52" y="186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37" y="57"/>
                    <a:pt x="33" y="31"/>
                    <a:pt x="35" y="7"/>
                  </a:cubicBezTo>
                  <a:close/>
                </a:path>
              </a:pathLst>
            </a:custGeom>
            <a:solidFill>
              <a:srgbClr val="DCA56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85" name="Freeform 58">
              <a:extLst>
                <a:ext uri="{FF2B5EF4-FFF2-40B4-BE49-F238E27FC236}">
                  <a16:creationId xmlns:a16="http://schemas.microsoft.com/office/drawing/2014/main" id="{7FA57FB8-5D2A-4F63-A1B0-C63C6B97A1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" y="2372"/>
              <a:ext cx="129" cy="1068"/>
            </a:xfrm>
            <a:custGeom>
              <a:avLst/>
              <a:gdLst>
                <a:gd name="T0" fmla="*/ 229 w 54"/>
                <a:gd name="T1" fmla="*/ 0 h 451"/>
                <a:gd name="T2" fmla="*/ 165 w 54"/>
                <a:gd name="T3" fmla="*/ 0 h 451"/>
                <a:gd name="T4" fmla="*/ 229 w 54"/>
                <a:gd name="T5" fmla="*/ 426 h 451"/>
                <a:gd name="T6" fmla="*/ 263 w 54"/>
                <a:gd name="T7" fmla="*/ 1004 h 451"/>
                <a:gd name="T8" fmla="*/ 263 w 54"/>
                <a:gd name="T9" fmla="*/ 1632 h 451"/>
                <a:gd name="T10" fmla="*/ 148 w 54"/>
                <a:gd name="T11" fmla="*/ 2070 h 451"/>
                <a:gd name="T12" fmla="*/ 0 w 54"/>
                <a:gd name="T13" fmla="*/ 2501 h 451"/>
                <a:gd name="T14" fmla="*/ 33 w 54"/>
                <a:gd name="T15" fmla="*/ 2529 h 451"/>
                <a:gd name="T16" fmla="*/ 194 w 54"/>
                <a:gd name="T17" fmla="*/ 2074 h 451"/>
                <a:gd name="T18" fmla="*/ 308 w 54"/>
                <a:gd name="T19" fmla="*/ 1636 h 451"/>
                <a:gd name="T20" fmla="*/ 308 w 54"/>
                <a:gd name="T21" fmla="*/ 1016 h 451"/>
                <a:gd name="T22" fmla="*/ 275 w 54"/>
                <a:gd name="T23" fmla="*/ 422 h 451"/>
                <a:gd name="T24" fmla="*/ 229 w 54"/>
                <a:gd name="T25" fmla="*/ 0 h 45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"/>
                <a:gd name="T40" fmla="*/ 0 h 451"/>
                <a:gd name="T41" fmla="*/ 54 w 54"/>
                <a:gd name="T42" fmla="*/ 451 h 45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" h="451">
                  <a:moveTo>
                    <a:pt x="40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7" y="24"/>
                    <a:pt x="31" y="50"/>
                    <a:pt x="40" y="76"/>
                  </a:cubicBezTo>
                  <a:cubicBezTo>
                    <a:pt x="46" y="179"/>
                    <a:pt x="46" y="179"/>
                    <a:pt x="46" y="179"/>
                  </a:cubicBezTo>
                  <a:cubicBezTo>
                    <a:pt x="46" y="291"/>
                    <a:pt x="46" y="291"/>
                    <a:pt x="46" y="291"/>
                  </a:cubicBezTo>
                  <a:cubicBezTo>
                    <a:pt x="26" y="369"/>
                    <a:pt x="26" y="369"/>
                    <a:pt x="26" y="369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6" y="451"/>
                    <a:pt x="6" y="451"/>
                    <a:pt x="6" y="451"/>
                  </a:cubicBezTo>
                  <a:cubicBezTo>
                    <a:pt x="34" y="370"/>
                    <a:pt x="34" y="370"/>
                    <a:pt x="34" y="370"/>
                  </a:cubicBezTo>
                  <a:cubicBezTo>
                    <a:pt x="54" y="292"/>
                    <a:pt x="54" y="292"/>
                    <a:pt x="54" y="292"/>
                  </a:cubicBezTo>
                  <a:cubicBezTo>
                    <a:pt x="54" y="181"/>
                    <a:pt x="54" y="181"/>
                    <a:pt x="54" y="181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1" y="49"/>
                    <a:pt x="38" y="24"/>
                    <a:pt x="40" y="0"/>
                  </a:cubicBezTo>
                  <a:close/>
                </a:path>
              </a:pathLst>
            </a:custGeom>
            <a:solidFill>
              <a:srgbClr val="F3DDC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86" name="Freeform 59">
              <a:extLst>
                <a:ext uri="{FF2B5EF4-FFF2-40B4-BE49-F238E27FC236}">
                  <a16:creationId xmlns:a16="http://schemas.microsoft.com/office/drawing/2014/main" id="{3E8484AD-868A-4FF2-9AC0-9A382C140E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" y="1795"/>
              <a:ext cx="39" cy="21"/>
            </a:xfrm>
            <a:custGeom>
              <a:avLst/>
              <a:gdLst>
                <a:gd name="T0" fmla="*/ 49 w 16"/>
                <a:gd name="T1" fmla="*/ 49 h 9"/>
                <a:gd name="T2" fmla="*/ 95 w 16"/>
                <a:gd name="T3" fmla="*/ 0 h 9"/>
                <a:gd name="T4" fmla="*/ 54 w 16"/>
                <a:gd name="T5" fmla="*/ 0 h 9"/>
                <a:gd name="T6" fmla="*/ 0 w 16"/>
                <a:gd name="T7" fmla="*/ 37 h 9"/>
                <a:gd name="T8" fmla="*/ 49 w 16"/>
                <a:gd name="T9" fmla="*/ 49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9"/>
                <a:gd name="T17" fmla="*/ 16 w 16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9">
                  <a:moveTo>
                    <a:pt x="8" y="9"/>
                  </a:moveTo>
                  <a:cubicBezTo>
                    <a:pt x="10" y="6"/>
                    <a:pt x="12" y="3"/>
                    <a:pt x="1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8"/>
                    <a:pt x="4" y="8"/>
                    <a:pt x="8" y="9"/>
                  </a:cubicBezTo>
                  <a:close/>
                </a:path>
              </a:pathLst>
            </a:custGeom>
            <a:solidFill>
              <a:srgbClr val="A56E4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87" name="Freeform 60">
              <a:extLst>
                <a:ext uri="{FF2B5EF4-FFF2-40B4-BE49-F238E27FC236}">
                  <a16:creationId xmlns:a16="http://schemas.microsoft.com/office/drawing/2014/main" id="{EE196784-EA46-449D-BFC3-2857E04765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" y="1776"/>
              <a:ext cx="29" cy="19"/>
            </a:xfrm>
            <a:custGeom>
              <a:avLst/>
              <a:gdLst>
                <a:gd name="T0" fmla="*/ 29 w 12"/>
                <a:gd name="T1" fmla="*/ 0 h 8"/>
                <a:gd name="T2" fmla="*/ 0 w 12"/>
                <a:gd name="T3" fmla="*/ 33 h 8"/>
                <a:gd name="T4" fmla="*/ 41 w 12"/>
                <a:gd name="T5" fmla="*/ 45 h 8"/>
                <a:gd name="T6" fmla="*/ 70 w 12"/>
                <a:gd name="T7" fmla="*/ 0 h 8"/>
                <a:gd name="T8" fmla="*/ 29 w 12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8"/>
                <a:gd name="T17" fmla="*/ 12 w 12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8">
                  <a:moveTo>
                    <a:pt x="5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2" y="7"/>
                    <a:pt x="4" y="8"/>
                    <a:pt x="7" y="8"/>
                  </a:cubicBezTo>
                  <a:cubicBezTo>
                    <a:pt x="7" y="6"/>
                    <a:pt x="9" y="3"/>
                    <a:pt x="12" y="0"/>
                  </a:cubicBezTo>
                  <a:cubicBezTo>
                    <a:pt x="5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A56E4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88" name="Freeform 61">
              <a:extLst>
                <a:ext uri="{FF2B5EF4-FFF2-40B4-BE49-F238E27FC236}">
                  <a16:creationId xmlns:a16="http://schemas.microsoft.com/office/drawing/2014/main" id="{0BBA8026-EE51-4785-9AB5-0E0F6326ED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" y="1877"/>
              <a:ext cx="41" cy="93"/>
            </a:xfrm>
            <a:custGeom>
              <a:avLst/>
              <a:gdLst>
                <a:gd name="T0" fmla="*/ 0 w 17"/>
                <a:gd name="T1" fmla="*/ 45 h 39"/>
                <a:gd name="T2" fmla="*/ 65 w 17"/>
                <a:gd name="T3" fmla="*/ 222 h 39"/>
                <a:gd name="T4" fmla="*/ 99 w 17"/>
                <a:gd name="T5" fmla="*/ 205 h 39"/>
                <a:gd name="T6" fmla="*/ 41 w 17"/>
                <a:gd name="T7" fmla="*/ 143 h 39"/>
                <a:gd name="T8" fmla="*/ 0 w 17"/>
                <a:gd name="T9" fmla="*/ 0 h 39"/>
                <a:gd name="T10" fmla="*/ 0 w 17"/>
                <a:gd name="T11" fmla="*/ 45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39"/>
                <a:gd name="T20" fmla="*/ 17 w 17"/>
                <a:gd name="T21" fmla="*/ 39 h 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39">
                  <a:moveTo>
                    <a:pt x="0" y="8"/>
                  </a:moveTo>
                  <a:cubicBezTo>
                    <a:pt x="0" y="17"/>
                    <a:pt x="4" y="27"/>
                    <a:pt x="11" y="39"/>
                  </a:cubicBezTo>
                  <a:cubicBezTo>
                    <a:pt x="13" y="39"/>
                    <a:pt x="15" y="38"/>
                    <a:pt x="17" y="36"/>
                  </a:cubicBezTo>
                  <a:cubicBezTo>
                    <a:pt x="14" y="33"/>
                    <a:pt x="11" y="30"/>
                    <a:pt x="7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A56E4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89" name="Freeform 62">
              <a:extLst>
                <a:ext uri="{FF2B5EF4-FFF2-40B4-BE49-F238E27FC236}">
                  <a16:creationId xmlns:a16="http://schemas.microsoft.com/office/drawing/2014/main" id="{16D04107-2BFF-4DE4-909B-3504A94788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" y="1880"/>
              <a:ext cx="33" cy="66"/>
            </a:xfrm>
            <a:custGeom>
              <a:avLst/>
              <a:gdLst>
                <a:gd name="T0" fmla="*/ 0 w 14"/>
                <a:gd name="T1" fmla="*/ 50 h 28"/>
                <a:gd name="T2" fmla="*/ 57 w 14"/>
                <a:gd name="T3" fmla="*/ 156 h 28"/>
                <a:gd name="T4" fmla="*/ 78 w 14"/>
                <a:gd name="T5" fmla="*/ 139 h 28"/>
                <a:gd name="T6" fmla="*/ 0 w 14"/>
                <a:gd name="T7" fmla="*/ 0 h 28"/>
                <a:gd name="T8" fmla="*/ 0 w 14"/>
                <a:gd name="T9" fmla="*/ 5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28"/>
                <a:gd name="T17" fmla="*/ 14 w 14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28">
                  <a:moveTo>
                    <a:pt x="0" y="9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1" y="28"/>
                    <a:pt x="13" y="27"/>
                    <a:pt x="14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lose/>
                </a:path>
              </a:pathLst>
            </a:custGeom>
            <a:solidFill>
              <a:srgbClr val="A56E4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90" name="Freeform 63">
              <a:extLst>
                <a:ext uri="{FF2B5EF4-FFF2-40B4-BE49-F238E27FC236}">
                  <a16:creationId xmlns:a16="http://schemas.microsoft.com/office/drawing/2014/main" id="{27CA1EC3-3FAE-442C-8766-FACF9EC69A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186"/>
              <a:ext cx="479" cy="303"/>
            </a:xfrm>
            <a:custGeom>
              <a:avLst/>
              <a:gdLst>
                <a:gd name="T0" fmla="*/ 484 w 201"/>
                <a:gd name="T1" fmla="*/ 471 h 128"/>
                <a:gd name="T2" fmla="*/ 443 w 201"/>
                <a:gd name="T3" fmla="*/ 447 h 128"/>
                <a:gd name="T4" fmla="*/ 17 w 201"/>
                <a:gd name="T5" fmla="*/ 570 h 128"/>
                <a:gd name="T6" fmla="*/ 0 w 201"/>
                <a:gd name="T7" fmla="*/ 615 h 128"/>
                <a:gd name="T8" fmla="*/ 715 w 201"/>
                <a:gd name="T9" fmla="*/ 570 h 128"/>
                <a:gd name="T10" fmla="*/ 1056 w 201"/>
                <a:gd name="T11" fmla="*/ 336 h 128"/>
                <a:gd name="T12" fmla="*/ 1141 w 201"/>
                <a:gd name="T13" fmla="*/ 90 h 128"/>
                <a:gd name="T14" fmla="*/ 1072 w 201"/>
                <a:gd name="T15" fmla="*/ 0 h 128"/>
                <a:gd name="T16" fmla="*/ 925 w 201"/>
                <a:gd name="T17" fmla="*/ 308 h 128"/>
                <a:gd name="T18" fmla="*/ 484 w 201"/>
                <a:gd name="T19" fmla="*/ 471 h 1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1"/>
                <a:gd name="T31" fmla="*/ 0 h 128"/>
                <a:gd name="T32" fmla="*/ 201 w 201"/>
                <a:gd name="T33" fmla="*/ 128 h 1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1" h="128">
                  <a:moveTo>
                    <a:pt x="85" y="84"/>
                  </a:moveTo>
                  <a:cubicBezTo>
                    <a:pt x="83" y="83"/>
                    <a:pt x="80" y="82"/>
                    <a:pt x="78" y="80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58" y="128"/>
                    <a:pt x="100" y="125"/>
                    <a:pt x="126" y="102"/>
                  </a:cubicBezTo>
                  <a:cubicBezTo>
                    <a:pt x="150" y="70"/>
                    <a:pt x="170" y="56"/>
                    <a:pt x="186" y="60"/>
                  </a:cubicBezTo>
                  <a:cubicBezTo>
                    <a:pt x="201" y="16"/>
                    <a:pt x="201" y="16"/>
                    <a:pt x="201" y="16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76" y="16"/>
                    <a:pt x="167" y="35"/>
                    <a:pt x="163" y="55"/>
                  </a:cubicBezTo>
                  <a:cubicBezTo>
                    <a:pt x="133" y="85"/>
                    <a:pt x="107" y="95"/>
                    <a:pt x="85" y="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91" name="Freeform 64">
              <a:extLst>
                <a:ext uri="{FF2B5EF4-FFF2-40B4-BE49-F238E27FC236}">
                  <a16:creationId xmlns:a16="http://schemas.microsoft.com/office/drawing/2014/main" id="{13F4628F-F50B-4207-AF7E-5F48BE4DAE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" y="3253"/>
              <a:ext cx="260" cy="331"/>
            </a:xfrm>
            <a:custGeom>
              <a:avLst/>
              <a:gdLst>
                <a:gd name="T0" fmla="*/ 620 w 109"/>
                <a:gd name="T1" fmla="*/ 144 h 140"/>
                <a:gd name="T2" fmla="*/ 615 w 109"/>
                <a:gd name="T3" fmla="*/ 0 h 140"/>
                <a:gd name="T4" fmla="*/ 484 w 109"/>
                <a:gd name="T5" fmla="*/ 392 h 140"/>
                <a:gd name="T6" fmla="*/ 193 w 109"/>
                <a:gd name="T7" fmla="*/ 480 h 140"/>
                <a:gd name="T8" fmla="*/ 114 w 109"/>
                <a:gd name="T9" fmla="*/ 426 h 140"/>
                <a:gd name="T10" fmla="*/ 0 w 109"/>
                <a:gd name="T11" fmla="*/ 716 h 140"/>
                <a:gd name="T12" fmla="*/ 472 w 109"/>
                <a:gd name="T13" fmla="*/ 570 h 140"/>
                <a:gd name="T14" fmla="*/ 620 w 109"/>
                <a:gd name="T15" fmla="*/ 144 h 1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9"/>
                <a:gd name="T25" fmla="*/ 0 h 140"/>
                <a:gd name="T26" fmla="*/ 109 w 109"/>
                <a:gd name="T27" fmla="*/ 140 h 1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9" h="140">
                  <a:moveTo>
                    <a:pt x="109" y="26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66" y="88"/>
                    <a:pt x="49" y="94"/>
                    <a:pt x="34" y="86"/>
                  </a:cubicBezTo>
                  <a:cubicBezTo>
                    <a:pt x="29" y="84"/>
                    <a:pt x="25" y="80"/>
                    <a:pt x="20" y="76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6" y="140"/>
                    <a:pt x="54" y="131"/>
                    <a:pt x="83" y="102"/>
                  </a:cubicBezTo>
                  <a:cubicBezTo>
                    <a:pt x="109" y="26"/>
                    <a:pt x="109" y="26"/>
                    <a:pt x="109" y="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www.freeppt7.com-Best powerpoint templates free download-slideshow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FDEF3"/>
      </a:accent1>
      <a:accent2>
        <a:srgbClr val="333399"/>
      </a:accent2>
      <a:accent3>
        <a:srgbClr val="FFFFFF"/>
      </a:accent3>
      <a:accent4>
        <a:srgbClr val="000000"/>
      </a:accent4>
      <a:accent5>
        <a:srgbClr val="E4ECF8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Pages>0</Pages>
  <Words>2024</Words>
  <Characters>0</Characters>
  <Application>Microsoft Office PowerPoint</Application>
  <DocSecurity>0</DocSecurity>
  <PresentationFormat>全屏显示(4:3)</PresentationFormat>
  <Lines>0</Lines>
  <Paragraphs>544</Paragraphs>
  <Slides>35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53" baseType="lpstr">
      <vt:lpstr>Andalus</vt:lpstr>
      <vt:lpstr>Arial Unicode MS</vt:lpstr>
      <vt:lpstr>Gulim</vt:lpstr>
      <vt:lpstr>Meiryo</vt:lpstr>
      <vt:lpstr>PMingLiU</vt:lpstr>
      <vt:lpstr>方正稚艺简体</vt:lpstr>
      <vt:lpstr>黑体-简</vt:lpstr>
      <vt:lpstr>宋体</vt:lpstr>
      <vt:lpstr>微软雅黑</vt:lpstr>
      <vt:lpstr>微软雅黑 Light</vt:lpstr>
      <vt:lpstr>Arial</vt:lpstr>
      <vt:lpstr>Arial Black</vt:lpstr>
      <vt:lpstr>Calibri</vt:lpstr>
      <vt:lpstr>Impact</vt:lpstr>
      <vt:lpstr>Times New Roman</vt:lpstr>
      <vt:lpstr>Wingdings</vt:lpstr>
      <vt:lpstr>Wingdings 2</vt:lpstr>
      <vt:lpstr>www.freeppt7.com-Best powerpoint templates free download-slideshow</vt:lpstr>
      <vt:lpstr>Gray cartoon hand-painted PPT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subject/>
  <dc:creator>Administrator</dc:creator>
  <cp:keywords/>
  <dc:description/>
  <cp:lastModifiedBy>宇 之灵</cp:lastModifiedBy>
  <cp:revision>9</cp:revision>
  <dcterms:created xsi:type="dcterms:W3CDTF">2013-01-25T01:44:32Z</dcterms:created>
  <dcterms:modified xsi:type="dcterms:W3CDTF">2018-10-19T12:31:09Z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2052-9.1.0.5108</vt:lpwstr>
  </property>
</Properties>
</file>