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3" r:id="rId2"/>
    <p:sldId id="345" r:id="rId3"/>
    <p:sldId id="346" r:id="rId4"/>
    <p:sldId id="268" r:id="rId5"/>
    <p:sldId id="319" r:id="rId6"/>
    <p:sldId id="334" r:id="rId7"/>
    <p:sldId id="313" r:id="rId8"/>
    <p:sldId id="310" r:id="rId9"/>
    <p:sldId id="325" r:id="rId10"/>
    <p:sldId id="299" r:id="rId11"/>
    <p:sldId id="315" r:id="rId12"/>
    <p:sldId id="336" r:id="rId13"/>
    <p:sldId id="309" r:id="rId14"/>
    <p:sldId id="338" r:id="rId15"/>
    <p:sldId id="314" r:id="rId16"/>
    <p:sldId id="265" r:id="rId17"/>
    <p:sldId id="275" r:id="rId18"/>
    <p:sldId id="294" r:id="rId19"/>
    <p:sldId id="347" r:id="rId20"/>
    <p:sldId id="316" r:id="rId21"/>
    <p:sldId id="270" r:id="rId22"/>
    <p:sldId id="280" r:id="rId23"/>
    <p:sldId id="326" r:id="rId24"/>
    <p:sldId id="318" r:id="rId25"/>
    <p:sldId id="339" r:id="rId26"/>
    <p:sldId id="296" r:id="rId27"/>
    <p:sldId id="279" r:id="rId28"/>
    <p:sldId id="261" r:id="rId29"/>
    <p:sldId id="263" r:id="rId30"/>
    <p:sldId id="288" r:id="rId31"/>
    <p:sldId id="348" r:id="rId3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A034EFC4-0F16-4ED1-BC91-379FB993C102}"/>
              </a:ext>
            </a:extLst>
          </p:cNvPr>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vl1pPr>
          </a:lstStyle>
          <a:p>
            <a:pPr>
              <a:defRPr/>
            </a:pPr>
            <a:endParaRPr lang="zh-CN" altLang="zh-CN"/>
          </a:p>
        </p:txBody>
      </p:sp>
      <p:sp>
        <p:nvSpPr>
          <p:cNvPr id="2051" name="日期占位符 2">
            <a:extLst>
              <a:ext uri="{FF2B5EF4-FFF2-40B4-BE49-F238E27FC236}">
                <a16:creationId xmlns:a16="http://schemas.microsoft.com/office/drawing/2014/main" id="{D4B43B80-0660-4C78-B6CF-BFDB2FEFEC83}"/>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a:lvl1pPr>
          </a:lstStyle>
          <a:p>
            <a:pPr>
              <a:defRPr/>
            </a:pPr>
            <a:fld id="{BCE21628-CF24-463F-9A6D-698986B02E74}" type="datetime1">
              <a:rPr lang="zh-CN" altLang="en-US"/>
              <a:pPr>
                <a:defRPr/>
              </a:pPr>
              <a:t>2018/10/22</a:t>
            </a:fld>
            <a:endParaRPr lang="zh-CN" altLang="en-US" sz="1200"/>
          </a:p>
        </p:txBody>
      </p:sp>
      <p:sp>
        <p:nvSpPr>
          <p:cNvPr id="31748" name="幻灯片图像占位符 3">
            <a:extLst>
              <a:ext uri="{FF2B5EF4-FFF2-40B4-BE49-F238E27FC236}">
                <a16:creationId xmlns:a16="http://schemas.microsoft.com/office/drawing/2014/main" id="{4EE8D717-14FB-474B-A6E1-A39E339A7141}"/>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31749" name="备注占位符 4">
            <a:extLst>
              <a:ext uri="{FF2B5EF4-FFF2-40B4-BE49-F238E27FC236}">
                <a16:creationId xmlns:a16="http://schemas.microsoft.com/office/drawing/2014/main" id="{BDC23CCB-61E7-4278-8BF8-EDE5A4CC2951}"/>
              </a:ext>
            </a:extLst>
          </p:cNvPr>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anchor="ctr"/>
          <a:lstStyle>
            <a:lvl1pPr defTabSz="0" eaLnBrk="0" hangingPunct="0">
              <a:buFont typeface="Arial" pitchFamily="34" charset="0"/>
              <a:defRPr>
                <a:solidFill>
                  <a:schemeClr val="tx1"/>
                </a:solidFill>
                <a:latin typeface="Arial" pitchFamily="34" charset="0"/>
                <a:ea typeface="宋体" pitchFamily="2" charset="-122"/>
              </a:defRPr>
            </a:lvl1pPr>
            <a:lvl2pPr marL="742950" indent="-285750" defTabSz="0" eaLnBrk="0" hangingPunct="0">
              <a:buFont typeface="Arial" pitchFamily="34" charset="0"/>
              <a:defRPr>
                <a:solidFill>
                  <a:schemeClr val="tx1"/>
                </a:solidFill>
                <a:latin typeface="Arial" pitchFamily="34" charset="0"/>
                <a:ea typeface="宋体" pitchFamily="2" charset="-122"/>
              </a:defRPr>
            </a:lvl2pPr>
            <a:lvl3pPr marL="1143000" indent="-228600" defTabSz="0" eaLnBrk="0" hangingPunct="0">
              <a:buFont typeface="Arial" pitchFamily="34" charset="0"/>
              <a:defRPr>
                <a:solidFill>
                  <a:schemeClr val="tx1"/>
                </a:solidFill>
                <a:latin typeface="Arial" pitchFamily="34" charset="0"/>
                <a:ea typeface="宋体" pitchFamily="2" charset="-122"/>
              </a:defRPr>
            </a:lvl3pPr>
            <a:lvl4pPr marL="1600200" indent="-228600" defTabSz="0" eaLnBrk="0" hangingPunct="0">
              <a:buFont typeface="Arial" pitchFamily="34" charset="0"/>
              <a:defRPr>
                <a:solidFill>
                  <a:schemeClr val="tx1"/>
                </a:solidFill>
                <a:latin typeface="Arial" pitchFamily="34" charset="0"/>
                <a:ea typeface="宋体" pitchFamily="2" charset="-122"/>
              </a:defRPr>
            </a:lvl4pPr>
            <a:lvl5pPr marL="2057400" indent="-228600" defTabSz="0" eaLnBrk="0" hangingPunct="0">
              <a:buFont typeface="Arial" pitchFamily="34" charset="0"/>
              <a:defRPr>
                <a:solidFill>
                  <a:schemeClr val="tx1"/>
                </a:solidFill>
                <a:latin typeface="Arial" pitchFamily="34" charset="0"/>
                <a:ea typeface="宋体" pitchFamily="2" charset="-122"/>
              </a:defRPr>
            </a:lvl5pPr>
            <a:lvl6pPr marL="2514600" indent="-228600" defTabSz="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defTabSz="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defTabSz="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defTabSz="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30000"/>
              </a:spcBef>
              <a:buFontTx/>
              <a:buNone/>
              <a:defRPr/>
            </a:pPr>
            <a:r>
              <a:rPr lang="zh-CN" altLang="en-US" sz="1200"/>
              <a:t>单击此处编辑母版文本样式</a:t>
            </a:r>
          </a:p>
          <a:p>
            <a:pPr>
              <a:spcBef>
                <a:spcPct val="30000"/>
              </a:spcBef>
              <a:buFontTx/>
              <a:buNone/>
              <a:defRPr/>
            </a:pPr>
            <a:r>
              <a:rPr lang="zh-CN" altLang="en-US" sz="1200"/>
              <a:t>第二级</a:t>
            </a:r>
          </a:p>
          <a:p>
            <a:pPr>
              <a:spcBef>
                <a:spcPct val="30000"/>
              </a:spcBef>
              <a:buFontTx/>
              <a:buNone/>
              <a:defRPr/>
            </a:pPr>
            <a:r>
              <a:rPr lang="zh-CN" altLang="en-US" sz="1200"/>
              <a:t>第三级</a:t>
            </a:r>
          </a:p>
          <a:p>
            <a:pPr>
              <a:spcBef>
                <a:spcPct val="30000"/>
              </a:spcBef>
              <a:buFontTx/>
              <a:buNone/>
              <a:defRPr/>
            </a:pPr>
            <a:r>
              <a:rPr lang="zh-CN" altLang="en-US" sz="1200"/>
              <a:t>第四级</a:t>
            </a:r>
          </a:p>
          <a:p>
            <a:pPr>
              <a:spcBef>
                <a:spcPct val="30000"/>
              </a:spcBef>
              <a:buFontTx/>
              <a:buNone/>
              <a:defRPr/>
            </a:pPr>
            <a:r>
              <a:rPr lang="zh-CN" altLang="en-US" sz="1200"/>
              <a:t>第五级</a:t>
            </a:r>
          </a:p>
        </p:txBody>
      </p:sp>
      <p:sp>
        <p:nvSpPr>
          <p:cNvPr id="2054" name="页脚占位符 5">
            <a:extLst>
              <a:ext uri="{FF2B5EF4-FFF2-40B4-BE49-F238E27FC236}">
                <a16:creationId xmlns:a16="http://schemas.microsoft.com/office/drawing/2014/main" id="{BEB1342C-7279-4469-B336-EF600952F153}"/>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vl1pPr>
          </a:lstStyle>
          <a:p>
            <a:pPr>
              <a:defRPr/>
            </a:pPr>
            <a:endParaRPr lang="zh-CN" altLang="zh-CN"/>
          </a:p>
        </p:txBody>
      </p:sp>
      <p:sp>
        <p:nvSpPr>
          <p:cNvPr id="2055" name="灯片编号占位符 6">
            <a:extLst>
              <a:ext uri="{FF2B5EF4-FFF2-40B4-BE49-F238E27FC236}">
                <a16:creationId xmlns:a16="http://schemas.microsoft.com/office/drawing/2014/main" id="{6F798BDB-52A4-42B0-BF7F-6E0DE668BA81}"/>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a:lvl1pPr>
          </a:lstStyle>
          <a:p>
            <a:fld id="{F2AAC027-5E5E-4933-9E73-2BDD3E079D45}" type="slidenum">
              <a:rPr lang="zh-CN" altLang="en-US"/>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15105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68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2454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7040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9063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1482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222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025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5259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7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89564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7709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2">
            <a:extLst>
              <a:ext uri="{FF2B5EF4-FFF2-40B4-BE49-F238E27FC236}">
                <a16:creationId xmlns:a16="http://schemas.microsoft.com/office/drawing/2014/main" id="{21D1C679-D699-44F5-BB80-44734076E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0" r="499"/>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4">
            <a:extLst>
              <a:ext uri="{FF2B5EF4-FFF2-40B4-BE49-F238E27FC236}">
                <a16:creationId xmlns:a16="http://schemas.microsoft.com/office/drawing/2014/main" id="{4E689A94-601F-4C13-9C5C-E556801445C9}"/>
              </a:ext>
            </a:extLst>
          </p:cNvPr>
          <p:cNvSpPr>
            <a:spLocks noChangeArrowheads="1"/>
          </p:cNvSpPr>
          <p:nvPr/>
        </p:nvSpPr>
        <p:spPr bwMode="auto">
          <a:xfrm>
            <a:off x="3187700" y="3078163"/>
            <a:ext cx="584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2800" dirty="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rPr>
              <a:t>Academic Papers </a:t>
            </a:r>
            <a:r>
              <a:rPr lang="en-US" altLang="zh-CN" sz="2800" dirty="0" err="1">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rPr>
              <a:t>Powerpoint</a:t>
            </a:r>
            <a:r>
              <a:rPr lang="en-US" altLang="zh-CN" sz="2800" dirty="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rPr>
              <a:t> Template</a:t>
            </a:r>
            <a:endParaRPr lang="zh-CN" altLang="en-US" sz="2800" dirty="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28" name="矩形 5">
            <a:extLst>
              <a:ext uri="{FF2B5EF4-FFF2-40B4-BE49-F238E27FC236}">
                <a16:creationId xmlns:a16="http://schemas.microsoft.com/office/drawing/2014/main" id="{E5FD5FC8-99BE-457B-A825-97A7BFDCF9C4}"/>
              </a:ext>
            </a:extLst>
          </p:cNvPr>
          <p:cNvSpPr>
            <a:spLocks noChangeArrowheads="1"/>
          </p:cNvSpPr>
          <p:nvPr/>
        </p:nvSpPr>
        <p:spPr bwMode="auto">
          <a:xfrm>
            <a:off x="2211388" y="3730625"/>
            <a:ext cx="779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  开题报告、论文答辩学术类通用</a:t>
            </a:r>
            <a:r>
              <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模版</a:t>
            </a:r>
            <a:endPar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9" name="文本框 7">
            <a:extLst>
              <a:ext uri="{FF2B5EF4-FFF2-40B4-BE49-F238E27FC236}">
                <a16:creationId xmlns:a16="http://schemas.microsoft.com/office/drawing/2014/main" id="{71EF9EED-8447-445C-BA1C-182437BC0DAF}"/>
              </a:ext>
            </a:extLst>
          </p:cNvPr>
          <p:cNvSpPr>
            <a:spLocks noChangeArrowheads="1"/>
          </p:cNvSpPr>
          <p:nvPr/>
        </p:nvSpPr>
        <p:spPr bwMode="auto">
          <a:xfrm>
            <a:off x="168275" y="6211888"/>
            <a:ext cx="1289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BDA16D"/>
                </a:solidFill>
                <a:latin typeface="Bodoni MT Black" panose="02070A03080606020203" pitchFamily="18" charset="0"/>
                <a:sym typeface="Bodoni MT Black" panose="02070A03080606020203" pitchFamily="18" charset="0"/>
              </a:rPr>
              <a:t>LOGO</a:t>
            </a:r>
            <a:endParaRPr lang="zh-CN" altLang="en-US" sz="2800" b="1">
              <a:solidFill>
                <a:srgbClr val="BDA16D"/>
              </a:solidFill>
              <a:latin typeface="Bodoni MT Black" panose="02070A03080606020203" pitchFamily="18" charset="0"/>
              <a:sym typeface="Bodoni MT Black" panose="02070A03080606020203" pitchFamily="18" charset="0"/>
            </a:endParaRPr>
          </a:p>
        </p:txBody>
      </p:sp>
      <p:sp>
        <p:nvSpPr>
          <p:cNvPr id="1030" name="矩形 1">
            <a:extLst>
              <a:ext uri="{FF2B5EF4-FFF2-40B4-BE49-F238E27FC236}">
                <a16:creationId xmlns:a16="http://schemas.microsoft.com/office/drawing/2014/main" id="{EE5845CF-C20E-4F89-B54A-92D8C7F3D3E6}"/>
              </a:ext>
            </a:extLst>
          </p:cNvPr>
          <p:cNvSpPr>
            <a:spLocks noChangeArrowheads="1"/>
          </p:cNvSpPr>
          <p:nvPr/>
        </p:nvSpPr>
        <p:spPr bwMode="auto">
          <a:xfrm>
            <a:off x="6162675" y="4403725"/>
            <a:ext cx="22113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时   间：</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201X.XX.XX</a:t>
            </a:r>
            <a:endPar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专   业：</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XXXXXXXXX</a:t>
            </a:r>
          </a:p>
        </p:txBody>
      </p:sp>
      <p:sp>
        <p:nvSpPr>
          <p:cNvPr id="1031" name="矩形 6">
            <a:extLst>
              <a:ext uri="{FF2B5EF4-FFF2-40B4-BE49-F238E27FC236}">
                <a16:creationId xmlns:a16="http://schemas.microsoft.com/office/drawing/2014/main" id="{939E782E-07E2-423F-AC5C-E4CB108E77EC}"/>
              </a:ext>
            </a:extLst>
          </p:cNvPr>
          <p:cNvSpPr>
            <a:spLocks noChangeArrowheads="1"/>
          </p:cNvSpPr>
          <p:nvPr/>
        </p:nvSpPr>
        <p:spPr bwMode="auto">
          <a:xfrm>
            <a:off x="3817938" y="4403725"/>
            <a:ext cx="2290762"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导   师：</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FREEPPT7</a:t>
            </a:r>
          </a:p>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FREEPPT7</a:t>
            </a:r>
          </a:p>
        </p:txBody>
      </p:sp>
      <p:pic>
        <p:nvPicPr>
          <p:cNvPr id="1032" name="图片 9">
            <a:extLst>
              <a:ext uri="{FF2B5EF4-FFF2-40B4-BE49-F238E27FC236}">
                <a16:creationId xmlns:a16="http://schemas.microsoft.com/office/drawing/2014/main" id="{04EA8CF6-E254-4459-83BE-22D9D8E60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1889125"/>
            <a:ext cx="20018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a:extLst>
              <a:ext uri="{FF2B5EF4-FFF2-40B4-BE49-F238E27FC236}">
                <a16:creationId xmlns:a16="http://schemas.microsoft.com/office/drawing/2014/main" id="{91108111-A57B-48A6-89F9-28BBF8E56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圆角矩形 6">
            <a:extLst>
              <a:ext uri="{FF2B5EF4-FFF2-40B4-BE49-F238E27FC236}">
                <a16:creationId xmlns:a16="http://schemas.microsoft.com/office/drawing/2014/main" id="{A8592A05-34C0-4964-9694-8B1A1AB97321}"/>
              </a:ext>
            </a:extLst>
          </p:cNvPr>
          <p:cNvSpPr>
            <a:spLocks noChangeArrowheads="1"/>
          </p:cNvSpPr>
          <p:nvPr/>
        </p:nvSpPr>
        <p:spPr bwMode="auto">
          <a:xfrm>
            <a:off x="1681163" y="1155700"/>
            <a:ext cx="8724900" cy="1365250"/>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4" name="圆角矩形 25">
            <a:extLst>
              <a:ext uri="{FF2B5EF4-FFF2-40B4-BE49-F238E27FC236}">
                <a16:creationId xmlns:a16="http://schemas.microsoft.com/office/drawing/2014/main" id="{9564DE02-7948-4A33-BB04-BED7BB3424A2}"/>
              </a:ext>
            </a:extLst>
          </p:cNvPr>
          <p:cNvSpPr>
            <a:spLocks noChangeArrowheads="1"/>
          </p:cNvSpPr>
          <p:nvPr/>
        </p:nvSpPr>
        <p:spPr bwMode="auto">
          <a:xfrm>
            <a:off x="1681163" y="2746375"/>
            <a:ext cx="8724900" cy="1365250"/>
          </a:xfrm>
          <a:prstGeom prst="roundRect">
            <a:avLst>
              <a:gd name="adj" fmla="val 16667"/>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5" name="圆角矩形 26">
            <a:extLst>
              <a:ext uri="{FF2B5EF4-FFF2-40B4-BE49-F238E27FC236}">
                <a16:creationId xmlns:a16="http://schemas.microsoft.com/office/drawing/2014/main" id="{D4E92676-539A-45A3-946A-8FA22317A84D}"/>
              </a:ext>
            </a:extLst>
          </p:cNvPr>
          <p:cNvSpPr>
            <a:spLocks noChangeArrowheads="1"/>
          </p:cNvSpPr>
          <p:nvPr/>
        </p:nvSpPr>
        <p:spPr bwMode="auto">
          <a:xfrm>
            <a:off x="1681163" y="4337050"/>
            <a:ext cx="8724900" cy="1365250"/>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6" name="矩形 27">
            <a:extLst>
              <a:ext uri="{FF2B5EF4-FFF2-40B4-BE49-F238E27FC236}">
                <a16:creationId xmlns:a16="http://schemas.microsoft.com/office/drawing/2014/main" id="{8315841A-635C-4183-99A5-CB249F6EF56F}"/>
              </a:ext>
            </a:extLst>
          </p:cNvPr>
          <p:cNvSpPr>
            <a:spLocks noChangeArrowheads="1"/>
          </p:cNvSpPr>
          <p:nvPr/>
        </p:nvSpPr>
        <p:spPr bwMode="auto">
          <a:xfrm>
            <a:off x="3181350" y="2746375"/>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7" name="矩形 28">
            <a:extLst>
              <a:ext uri="{FF2B5EF4-FFF2-40B4-BE49-F238E27FC236}">
                <a16:creationId xmlns:a16="http://schemas.microsoft.com/office/drawing/2014/main" id="{282512FD-3FAA-41DC-8AB6-04A1F6F93A80}"/>
              </a:ext>
            </a:extLst>
          </p:cNvPr>
          <p:cNvSpPr>
            <a:spLocks noChangeArrowheads="1"/>
          </p:cNvSpPr>
          <p:nvPr/>
        </p:nvSpPr>
        <p:spPr bwMode="auto">
          <a:xfrm>
            <a:off x="3181350" y="1163638"/>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8" name="矩形 29">
            <a:extLst>
              <a:ext uri="{FF2B5EF4-FFF2-40B4-BE49-F238E27FC236}">
                <a16:creationId xmlns:a16="http://schemas.microsoft.com/office/drawing/2014/main" id="{84CA6882-873E-4D3C-ABA6-0E175C962DAB}"/>
              </a:ext>
            </a:extLst>
          </p:cNvPr>
          <p:cNvSpPr>
            <a:spLocks noChangeArrowheads="1"/>
          </p:cNvSpPr>
          <p:nvPr/>
        </p:nvSpPr>
        <p:spPr bwMode="auto">
          <a:xfrm>
            <a:off x="3181350" y="4329113"/>
            <a:ext cx="6937375" cy="1365250"/>
          </a:xfrm>
          <a:prstGeom prst="rect">
            <a:avLst/>
          </a:prstGeom>
          <a:solidFill>
            <a:srgbClr val="FFFFFF">
              <a:alpha val="50195"/>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9" name="KSO_Shape">
            <a:extLst>
              <a:ext uri="{FF2B5EF4-FFF2-40B4-BE49-F238E27FC236}">
                <a16:creationId xmlns:a16="http://schemas.microsoft.com/office/drawing/2014/main" id="{93FF12C3-AF70-4A57-B42C-BD2ABA9FF762}"/>
              </a:ext>
            </a:extLst>
          </p:cNvPr>
          <p:cNvSpPr>
            <a:spLocks noChangeArrowheads="1"/>
          </p:cNvSpPr>
          <p:nvPr/>
        </p:nvSpPr>
        <p:spPr bwMode="auto">
          <a:xfrm>
            <a:off x="2149475" y="1335088"/>
            <a:ext cx="563563" cy="979487"/>
          </a:xfrm>
          <a:custGeom>
            <a:avLst/>
            <a:gdLst>
              <a:gd name="T0" fmla="*/ 645 w 3238500"/>
              <a:gd name="T1" fmla="*/ 4040 h 5638341"/>
              <a:gd name="T2" fmla="*/ 2325 w 3238500"/>
              <a:gd name="T3" fmla="*/ 4040 h 5638341"/>
              <a:gd name="T4" fmla="*/ 2325 w 3238500"/>
              <a:gd name="T5" fmla="*/ 4406 h 5638341"/>
              <a:gd name="T6" fmla="*/ 645 w 3238500"/>
              <a:gd name="T7" fmla="*/ 4406 h 5638341"/>
              <a:gd name="T8" fmla="*/ 645 w 3238500"/>
              <a:gd name="T9" fmla="*/ 3347 h 5638341"/>
              <a:gd name="T10" fmla="*/ 2325 w 3238500"/>
              <a:gd name="T11" fmla="*/ 3347 h 5638341"/>
              <a:gd name="T12" fmla="*/ 2325 w 3238500"/>
              <a:gd name="T13" fmla="*/ 3714 h 5638341"/>
              <a:gd name="T14" fmla="*/ 645 w 3238500"/>
              <a:gd name="T15" fmla="*/ 3714 h 5638341"/>
              <a:gd name="T16" fmla="*/ 645 w 3238500"/>
              <a:gd name="T17" fmla="*/ 2654 h 5638341"/>
              <a:gd name="T18" fmla="*/ 2325 w 3238500"/>
              <a:gd name="T19" fmla="*/ 2654 h 5638341"/>
              <a:gd name="T20" fmla="*/ 2325 w 3238500"/>
              <a:gd name="T21" fmla="*/ 3021 h 5638341"/>
              <a:gd name="T22" fmla="*/ 645 w 3238500"/>
              <a:gd name="T23" fmla="*/ 3021 h 5638341"/>
              <a:gd name="T24" fmla="*/ 645 w 3238500"/>
              <a:gd name="T25" fmla="*/ 1962 h 5638341"/>
              <a:gd name="T26" fmla="*/ 2325 w 3238500"/>
              <a:gd name="T27" fmla="*/ 1962 h 5638341"/>
              <a:gd name="T28" fmla="*/ 2325 w 3238500"/>
              <a:gd name="T29" fmla="*/ 2329 h 5638341"/>
              <a:gd name="T30" fmla="*/ 645 w 3238500"/>
              <a:gd name="T31" fmla="*/ 2329 h 5638341"/>
              <a:gd name="T32" fmla="*/ 645 w 3238500"/>
              <a:gd name="T33" fmla="*/ 1269 h 5638341"/>
              <a:gd name="T34" fmla="*/ 2325 w 3238500"/>
              <a:gd name="T35" fmla="*/ 1269 h 5638341"/>
              <a:gd name="T36" fmla="*/ 2325 w 3238500"/>
              <a:gd name="T37" fmla="*/ 1636 h 5638341"/>
              <a:gd name="T38" fmla="*/ 645 w 3238500"/>
              <a:gd name="T39" fmla="*/ 1636 h 5638341"/>
              <a:gd name="T40" fmla="*/ 501 w 3238500"/>
              <a:gd name="T41" fmla="*/ 778 h 5638341"/>
              <a:gd name="T42" fmla="*/ 326 w 3238500"/>
              <a:gd name="T43" fmla="*/ 952 h 5638341"/>
              <a:gd name="T44" fmla="*/ 326 w 3238500"/>
              <a:gd name="T45" fmla="*/ 4659 h 5638341"/>
              <a:gd name="T46" fmla="*/ 501 w 3238500"/>
              <a:gd name="T47" fmla="*/ 4832 h 5638341"/>
              <a:gd name="T48" fmla="*/ 2469 w 3238500"/>
              <a:gd name="T49" fmla="*/ 4832 h 5638341"/>
              <a:gd name="T50" fmla="*/ 2644 w 3238500"/>
              <a:gd name="T51" fmla="*/ 4659 h 5638341"/>
              <a:gd name="T52" fmla="*/ 2644 w 3238500"/>
              <a:gd name="T53" fmla="*/ 952 h 5638341"/>
              <a:gd name="T54" fmla="*/ 2469 w 3238500"/>
              <a:gd name="T55" fmla="*/ 778 h 5638341"/>
              <a:gd name="T56" fmla="*/ 968 w 3238500"/>
              <a:gd name="T57" fmla="*/ 0 h 5638341"/>
              <a:gd name="T58" fmla="*/ 2015 w 3238500"/>
              <a:gd name="T59" fmla="*/ 0 h 5638341"/>
              <a:gd name="T60" fmla="*/ 2138 w 3238500"/>
              <a:gd name="T61" fmla="*/ 122 h 5638341"/>
              <a:gd name="T62" fmla="*/ 2138 w 3238500"/>
              <a:gd name="T63" fmla="*/ 476 h 5638341"/>
              <a:gd name="T64" fmla="*/ 2493 w 3238500"/>
              <a:gd name="T65" fmla="*/ 476 h 5638341"/>
              <a:gd name="T66" fmla="*/ 2970 w 3238500"/>
              <a:gd name="T67" fmla="*/ 950 h 5638341"/>
              <a:gd name="T68" fmla="*/ 2970 w 3238500"/>
              <a:gd name="T69" fmla="*/ 4661 h 5638341"/>
              <a:gd name="T70" fmla="*/ 2493 w 3238500"/>
              <a:gd name="T71" fmla="*/ 5135 h 5638341"/>
              <a:gd name="T72" fmla="*/ 477 w 3238500"/>
              <a:gd name="T73" fmla="*/ 5135 h 5638341"/>
              <a:gd name="T74" fmla="*/ 0 w 3238500"/>
              <a:gd name="T75" fmla="*/ 4661 h 5638341"/>
              <a:gd name="T76" fmla="*/ 0 w 3238500"/>
              <a:gd name="T77" fmla="*/ 950 h 5638341"/>
              <a:gd name="T78" fmla="*/ 477 w 3238500"/>
              <a:gd name="T79" fmla="*/ 476 h 5638341"/>
              <a:gd name="T80" fmla="*/ 845 w 3238500"/>
              <a:gd name="T81" fmla="*/ 476 h 5638341"/>
              <a:gd name="T82" fmla="*/ 845 w 3238500"/>
              <a:gd name="T83" fmla="*/ 122 h 5638341"/>
              <a:gd name="T84" fmla="*/ 968 w 3238500"/>
              <a:gd name="T85" fmla="*/ 0 h 5638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38500"/>
              <a:gd name="T130" fmla="*/ 0 h 5638341"/>
              <a:gd name="T131" fmla="*/ 3238500 w 3238500"/>
              <a:gd name="T132" fmla="*/ 5638341 h 5638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0250" name="KSO_Shape">
            <a:extLst>
              <a:ext uri="{FF2B5EF4-FFF2-40B4-BE49-F238E27FC236}">
                <a16:creationId xmlns:a16="http://schemas.microsoft.com/office/drawing/2014/main" id="{021C22A6-16B0-44F6-A689-114A7EF77411}"/>
              </a:ext>
            </a:extLst>
          </p:cNvPr>
          <p:cNvSpPr>
            <a:spLocks noChangeArrowheads="1"/>
          </p:cNvSpPr>
          <p:nvPr/>
        </p:nvSpPr>
        <p:spPr bwMode="auto">
          <a:xfrm>
            <a:off x="2100263" y="2987675"/>
            <a:ext cx="795337" cy="779463"/>
          </a:xfrm>
          <a:custGeom>
            <a:avLst/>
            <a:gdLst>
              <a:gd name="T0" fmla="*/ 10583 w 2787650"/>
              <a:gd name="T1" fmla="*/ 10915 h 2727325"/>
              <a:gd name="T2" fmla="*/ 10782 w 2787650"/>
              <a:gd name="T3" fmla="*/ 14778 h 2727325"/>
              <a:gd name="T4" fmla="*/ 12481 w 2787650"/>
              <a:gd name="T5" fmla="*/ 13997 h 2727325"/>
              <a:gd name="T6" fmla="*/ 13832 w 2787650"/>
              <a:gd name="T7" fmla="*/ 12739 h 2727325"/>
              <a:gd name="T8" fmla="*/ 14735 w 2787650"/>
              <a:gd name="T9" fmla="*/ 11108 h 2727325"/>
              <a:gd name="T10" fmla="*/ 3506 w 2787650"/>
              <a:gd name="T11" fmla="*/ 10306 h 2727325"/>
              <a:gd name="T12" fmla="*/ 4180 w 2787650"/>
              <a:gd name="T13" fmla="*/ 12066 h 2727325"/>
              <a:gd name="T14" fmla="*/ 5350 w 2787650"/>
              <a:gd name="T15" fmla="*/ 13501 h 2727325"/>
              <a:gd name="T16" fmla="*/ 6910 w 2787650"/>
              <a:gd name="T17" fmla="*/ 14501 h 2727325"/>
              <a:gd name="T18" fmla="*/ 8567 w 2787650"/>
              <a:gd name="T19" fmla="*/ 11261 h 2727325"/>
              <a:gd name="T20" fmla="*/ 7256 w 2787650"/>
              <a:gd name="T21" fmla="*/ 10178 h 2727325"/>
              <a:gd name="T22" fmla="*/ 8595 w 2787650"/>
              <a:gd name="T23" fmla="*/ 7901 h 2727325"/>
              <a:gd name="T24" fmla="*/ 7948 w 2787650"/>
              <a:gd name="T25" fmla="*/ 8692 h 2727325"/>
              <a:gd name="T26" fmla="*/ 8049 w 2787650"/>
              <a:gd name="T27" fmla="*/ 9743 h 2727325"/>
              <a:gd name="T28" fmla="*/ 8837 w 2787650"/>
              <a:gd name="T29" fmla="*/ 10394 h 2727325"/>
              <a:gd name="T30" fmla="*/ 9880 w 2787650"/>
              <a:gd name="T31" fmla="*/ 10292 h 2727325"/>
              <a:gd name="T32" fmla="*/ 10525 w 2787650"/>
              <a:gd name="T33" fmla="*/ 9502 h 2727325"/>
              <a:gd name="T34" fmla="*/ 10421 w 2787650"/>
              <a:gd name="T35" fmla="*/ 8448 h 2727325"/>
              <a:gd name="T36" fmla="*/ 9639 w 2787650"/>
              <a:gd name="T37" fmla="*/ 7798 h 2727325"/>
              <a:gd name="T38" fmla="*/ 10405 w 2787650"/>
              <a:gd name="T39" fmla="*/ 7160 h 2727325"/>
              <a:gd name="T40" fmla="*/ 11417 w 2787650"/>
              <a:gd name="T41" fmla="*/ 8531 h 2727325"/>
              <a:gd name="T42" fmla="*/ 14558 w 2787650"/>
              <a:gd name="T43" fmla="*/ 6649 h 2727325"/>
              <a:gd name="T44" fmla="*/ 13531 w 2787650"/>
              <a:gd name="T45" fmla="*/ 5101 h 2727325"/>
              <a:gd name="T46" fmla="*/ 12085 w 2787650"/>
              <a:gd name="T47" fmla="*/ 3953 h 2727325"/>
              <a:gd name="T48" fmla="*/ 10317 w 2787650"/>
              <a:gd name="T49" fmla="*/ 3312 h 2727325"/>
              <a:gd name="T50" fmla="*/ 6910 w 2787650"/>
              <a:gd name="T51" fmla="*/ 3693 h 2727325"/>
              <a:gd name="T52" fmla="*/ 5350 w 2787650"/>
              <a:gd name="T53" fmla="*/ 4695 h 2727325"/>
              <a:gd name="T54" fmla="*/ 4180 w 2787650"/>
              <a:gd name="T55" fmla="*/ 6130 h 2727325"/>
              <a:gd name="T56" fmla="*/ 3506 w 2787650"/>
              <a:gd name="T57" fmla="*/ 7892 h 2727325"/>
              <a:gd name="T58" fmla="*/ 7643 w 2787650"/>
              <a:gd name="T59" fmla="*/ 7495 h 2727325"/>
              <a:gd name="T60" fmla="*/ 7339 w 2787650"/>
              <a:gd name="T61" fmla="*/ 6 h 2727325"/>
              <a:gd name="T62" fmla="*/ 8692 w 2787650"/>
              <a:gd name="T63" fmla="*/ 1717 h 2727325"/>
              <a:gd name="T64" fmla="*/ 10846 w 2787650"/>
              <a:gd name="T65" fmla="*/ 193 h 2727325"/>
              <a:gd name="T66" fmla="*/ 12906 w 2787650"/>
              <a:gd name="T67" fmla="*/ 538 h 2727325"/>
              <a:gd name="T68" fmla="*/ 12761 w 2787650"/>
              <a:gd name="T69" fmla="*/ 2604 h 2727325"/>
              <a:gd name="T70" fmla="*/ 15619 w 2787650"/>
              <a:gd name="T71" fmla="*/ 2907 h 2727325"/>
              <a:gd name="T72" fmla="*/ 16253 w 2787650"/>
              <a:gd name="T73" fmla="*/ 3011 h 2727325"/>
              <a:gd name="T74" fmla="*/ 17096 w 2787650"/>
              <a:gd name="T75" fmla="*/ 4875 h 2727325"/>
              <a:gd name="T76" fmla="*/ 16438 w 2787650"/>
              <a:gd name="T77" fmla="*/ 7593 h 2727325"/>
              <a:gd name="T78" fmla="*/ 18450 w 2787650"/>
              <a:gd name="T79" fmla="*/ 8184 h 2727325"/>
              <a:gd name="T80" fmla="*/ 18191 w 2787650"/>
              <a:gd name="T81" fmla="*/ 10295 h 2727325"/>
              <a:gd name="T82" fmla="*/ 16093 w 2787650"/>
              <a:gd name="T83" fmla="*/ 11773 h 2727325"/>
              <a:gd name="T84" fmla="*/ 17246 w 2787650"/>
              <a:gd name="T85" fmla="*/ 13679 h 2727325"/>
              <a:gd name="T86" fmla="*/ 15914 w 2787650"/>
              <a:gd name="T87" fmla="*/ 15373 h 2727325"/>
              <a:gd name="T88" fmla="*/ 13561 w 2787650"/>
              <a:gd name="T89" fmla="*/ 15081 h 2727325"/>
              <a:gd name="T90" fmla="*/ 13104 w 2787650"/>
              <a:gd name="T91" fmla="*/ 17427 h 2727325"/>
              <a:gd name="T92" fmla="*/ 11090 w 2787650"/>
              <a:gd name="T93" fmla="*/ 18179 h 2727325"/>
              <a:gd name="T94" fmla="*/ 9644 w 2787650"/>
              <a:gd name="T95" fmla="*/ 16485 h 2727325"/>
              <a:gd name="T96" fmla="*/ 7600 w 2787650"/>
              <a:gd name="T97" fmla="*/ 18037 h 2727325"/>
              <a:gd name="T98" fmla="*/ 5527 w 2787650"/>
              <a:gd name="T99" fmla="*/ 17633 h 2727325"/>
              <a:gd name="T100" fmla="*/ 5592 w 2787650"/>
              <a:gd name="T101" fmla="*/ 15526 h 2727325"/>
              <a:gd name="T102" fmla="*/ 2814 w 2787650"/>
              <a:gd name="T103" fmla="*/ 15312 h 2727325"/>
              <a:gd name="T104" fmla="*/ 1309 w 2787650"/>
              <a:gd name="T105" fmla="*/ 13929 h 2727325"/>
              <a:gd name="T106" fmla="*/ 1412 w 2787650"/>
              <a:gd name="T107" fmla="*/ 13292 h 2727325"/>
              <a:gd name="T108" fmla="*/ 2008 w 2787650"/>
              <a:gd name="T109" fmla="*/ 10467 h 2727325"/>
              <a:gd name="T110" fmla="*/ 11 w 2787650"/>
              <a:gd name="T111" fmla="*/ 9967 h 2727325"/>
              <a:gd name="T112" fmla="*/ 320 w 2787650"/>
              <a:gd name="T113" fmla="*/ 7883 h 2727325"/>
              <a:gd name="T114" fmla="*/ 2427 w 2787650"/>
              <a:gd name="T115" fmla="*/ 6295 h 2727325"/>
              <a:gd name="T116" fmla="*/ 1227 w 2787650"/>
              <a:gd name="T117" fmla="*/ 4472 h 2727325"/>
              <a:gd name="T118" fmla="*/ 2601 w 2787650"/>
              <a:gd name="T119" fmla="*/ 2821 h 2727325"/>
              <a:gd name="T120" fmla="*/ 5022 w 2787650"/>
              <a:gd name="T121" fmla="*/ 3032 h 2727325"/>
              <a:gd name="T122" fmla="*/ 5382 w 2787650"/>
              <a:gd name="T123" fmla="*/ 730 h 2727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7650"/>
              <a:gd name="T187" fmla="*/ 0 h 2727325"/>
              <a:gd name="T188" fmla="*/ 2787650 w 2787650"/>
              <a:gd name="T189" fmla="*/ 2727325 h 2727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0251" name="KSO_Shape">
            <a:extLst>
              <a:ext uri="{FF2B5EF4-FFF2-40B4-BE49-F238E27FC236}">
                <a16:creationId xmlns:a16="http://schemas.microsoft.com/office/drawing/2014/main" id="{9341C41C-5C48-44DA-A5E7-3E1D4B9130B7}"/>
              </a:ext>
            </a:extLst>
          </p:cNvPr>
          <p:cNvSpPr>
            <a:spLocks noChangeArrowheads="1"/>
          </p:cNvSpPr>
          <p:nvPr/>
        </p:nvSpPr>
        <p:spPr bwMode="auto">
          <a:xfrm>
            <a:off x="2100263" y="4505325"/>
            <a:ext cx="815975" cy="1030288"/>
          </a:xfrm>
          <a:custGeom>
            <a:avLst/>
            <a:gdLst>
              <a:gd name="T0" fmla="*/ 17781 w 3132350"/>
              <a:gd name="T1" fmla="*/ 11976 h 3959240"/>
              <a:gd name="T2" fmla="*/ 20203 w 3132350"/>
              <a:gd name="T3" fmla="*/ 11976 h 3959240"/>
              <a:gd name="T4" fmla="*/ 20203 w 3132350"/>
              <a:gd name="T5" fmla="*/ 17826 h 3959240"/>
              <a:gd name="T6" fmla="*/ 26072 w 3132350"/>
              <a:gd name="T7" fmla="*/ 17826 h 3959240"/>
              <a:gd name="T8" fmla="*/ 26072 w 3132350"/>
              <a:gd name="T9" fmla="*/ 20240 h 3959240"/>
              <a:gd name="T10" fmla="*/ 20203 w 3132350"/>
              <a:gd name="T11" fmla="*/ 20240 h 3959240"/>
              <a:gd name="T12" fmla="*/ 20203 w 3132350"/>
              <a:gd name="T13" fmla="*/ 26091 h 3959240"/>
              <a:gd name="T14" fmla="*/ 17781 w 3132350"/>
              <a:gd name="T15" fmla="*/ 26091 h 3959240"/>
              <a:gd name="T16" fmla="*/ 17781 w 3132350"/>
              <a:gd name="T17" fmla="*/ 20240 h 3959240"/>
              <a:gd name="T18" fmla="*/ 11912 w 3132350"/>
              <a:gd name="T19" fmla="*/ 20240 h 3959240"/>
              <a:gd name="T20" fmla="*/ 11912 w 3132350"/>
              <a:gd name="T21" fmla="*/ 17826 h 3959240"/>
              <a:gd name="T22" fmla="*/ 17781 w 3132350"/>
              <a:gd name="T23" fmla="*/ 17826 h 3959240"/>
              <a:gd name="T24" fmla="*/ 17781 w 3132350"/>
              <a:gd name="T25" fmla="*/ 11976 h 3959240"/>
              <a:gd name="T26" fmla="*/ 19094 w 3132350"/>
              <a:gd name="T27" fmla="*/ 2667 h 3959240"/>
              <a:gd name="T28" fmla="*/ 2675 w 3132350"/>
              <a:gd name="T29" fmla="*/ 19033 h 3959240"/>
              <a:gd name="T30" fmla="*/ 19094 w 3132350"/>
              <a:gd name="T31" fmla="*/ 35400 h 3959240"/>
              <a:gd name="T32" fmla="*/ 35513 w 3132350"/>
              <a:gd name="T33" fmla="*/ 19033 h 3959240"/>
              <a:gd name="T34" fmla="*/ 19094 w 3132350"/>
              <a:gd name="T35" fmla="*/ 2667 h 3959240"/>
              <a:gd name="T36" fmla="*/ 19094 w 3132350"/>
              <a:gd name="T37" fmla="*/ 0 h 3959240"/>
              <a:gd name="T38" fmla="*/ 38188 w 3132350"/>
              <a:gd name="T39" fmla="*/ 19033 h 3959240"/>
              <a:gd name="T40" fmla="*/ 30786 w 3132350"/>
              <a:gd name="T41" fmla="*/ 34058 h 3959240"/>
              <a:gd name="T42" fmla="*/ 34788 w 3132350"/>
              <a:gd name="T43" fmla="*/ 40251 h 3959240"/>
              <a:gd name="T44" fmla="*/ 36011 w 3132350"/>
              <a:gd name="T45" fmla="*/ 39377 h 3959240"/>
              <a:gd name="T46" fmla="*/ 55247 w 3132350"/>
              <a:gd name="T47" fmla="*/ 66768 h 3959240"/>
              <a:gd name="T48" fmla="*/ 51188 w 3132350"/>
              <a:gd name="T49" fmla="*/ 69729 h 3959240"/>
              <a:gd name="T50" fmla="*/ 31549 w 3132350"/>
              <a:gd name="T51" fmla="*/ 42564 h 3959240"/>
              <a:gd name="T52" fmla="*/ 32716 w 3132350"/>
              <a:gd name="T53" fmla="*/ 41731 h 3959240"/>
              <a:gd name="T54" fmla="*/ 28676 w 3132350"/>
              <a:gd name="T55" fmla="*/ 35478 h 3959240"/>
              <a:gd name="T56" fmla="*/ 19094 w 3132350"/>
              <a:gd name="T57" fmla="*/ 38067 h 3959240"/>
              <a:gd name="T58" fmla="*/ 0 w 3132350"/>
              <a:gd name="T59" fmla="*/ 19033 h 3959240"/>
              <a:gd name="T60" fmla="*/ 19094 w 3132350"/>
              <a:gd name="T61" fmla="*/ 0 h 3959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32350"/>
              <a:gd name="T94" fmla="*/ 0 h 3959240"/>
              <a:gd name="T95" fmla="*/ 3132350 w 3132350"/>
              <a:gd name="T96" fmla="*/ 3959240 h 3959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0252" name="矩形 33">
            <a:extLst>
              <a:ext uri="{FF2B5EF4-FFF2-40B4-BE49-F238E27FC236}">
                <a16:creationId xmlns:a16="http://schemas.microsoft.com/office/drawing/2014/main" id="{C72825CD-C311-4E2E-AB21-60CF03D4FFC3}"/>
              </a:ext>
            </a:extLst>
          </p:cNvPr>
          <p:cNvSpPr>
            <a:spLocks noChangeArrowheads="1"/>
          </p:cNvSpPr>
          <p:nvPr/>
        </p:nvSpPr>
        <p:spPr bwMode="auto">
          <a:xfrm>
            <a:off x="4491038" y="1665288"/>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0253" name="TextBox 4">
            <a:extLst>
              <a:ext uri="{FF2B5EF4-FFF2-40B4-BE49-F238E27FC236}">
                <a16:creationId xmlns:a16="http://schemas.microsoft.com/office/drawing/2014/main" id="{4653FD21-6C49-484C-89CE-C6933BEC3041}"/>
              </a:ext>
            </a:extLst>
          </p:cNvPr>
          <p:cNvSpPr>
            <a:spLocks noChangeArrowheads="1"/>
          </p:cNvSpPr>
          <p:nvPr/>
        </p:nvSpPr>
        <p:spPr bwMode="auto">
          <a:xfrm>
            <a:off x="4429125" y="11557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2D4C79"/>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2D4C79"/>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0254" name="矩形 35">
            <a:extLst>
              <a:ext uri="{FF2B5EF4-FFF2-40B4-BE49-F238E27FC236}">
                <a16:creationId xmlns:a16="http://schemas.microsoft.com/office/drawing/2014/main" id="{1B268E35-DDE0-4F09-B2F0-AEB21D1D17C4}"/>
              </a:ext>
            </a:extLst>
          </p:cNvPr>
          <p:cNvSpPr>
            <a:spLocks noChangeArrowheads="1"/>
          </p:cNvSpPr>
          <p:nvPr/>
        </p:nvSpPr>
        <p:spPr bwMode="auto">
          <a:xfrm>
            <a:off x="4491038" y="3243263"/>
            <a:ext cx="4535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0255" name="TextBox 4">
            <a:extLst>
              <a:ext uri="{FF2B5EF4-FFF2-40B4-BE49-F238E27FC236}">
                <a16:creationId xmlns:a16="http://schemas.microsoft.com/office/drawing/2014/main" id="{E8E1065C-EDB7-4DDA-AE8C-E8CFFE0B73A6}"/>
              </a:ext>
            </a:extLst>
          </p:cNvPr>
          <p:cNvSpPr>
            <a:spLocks noChangeArrowheads="1"/>
          </p:cNvSpPr>
          <p:nvPr/>
        </p:nvSpPr>
        <p:spPr bwMode="auto">
          <a:xfrm>
            <a:off x="4429125" y="27336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2D4C79"/>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2D4C79"/>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0256" name="矩形 37">
            <a:extLst>
              <a:ext uri="{FF2B5EF4-FFF2-40B4-BE49-F238E27FC236}">
                <a16:creationId xmlns:a16="http://schemas.microsoft.com/office/drawing/2014/main" id="{464D7514-160D-463D-98F1-A6E44294B522}"/>
              </a:ext>
            </a:extLst>
          </p:cNvPr>
          <p:cNvSpPr>
            <a:spLocks noChangeArrowheads="1"/>
          </p:cNvSpPr>
          <p:nvPr/>
        </p:nvSpPr>
        <p:spPr bwMode="auto">
          <a:xfrm>
            <a:off x="4552950" y="4829175"/>
            <a:ext cx="4535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输入简单的文字概述简单的文字这里输入简单的文字概述简单的文字</a:t>
            </a:r>
            <a:endParaRPr lang="zh-CN" altLang="en-US" sz="1400">
              <a:solidFill>
                <a:srgbClr val="000000"/>
              </a:solidFill>
              <a:latin typeface="Calibri" panose="020F0502020204030204" pitchFamily="34" charset="0"/>
              <a:sym typeface="宋体" panose="02010600030101010101" pitchFamily="2" charset="-122"/>
            </a:endParaRPr>
          </a:p>
        </p:txBody>
      </p:sp>
      <p:sp>
        <p:nvSpPr>
          <p:cNvPr id="10257" name="TextBox 4">
            <a:extLst>
              <a:ext uri="{FF2B5EF4-FFF2-40B4-BE49-F238E27FC236}">
                <a16:creationId xmlns:a16="http://schemas.microsoft.com/office/drawing/2014/main" id="{206AE493-7295-4F4F-8F4B-DB4C0638FA59}"/>
              </a:ext>
            </a:extLst>
          </p:cNvPr>
          <p:cNvSpPr>
            <a:spLocks noChangeArrowheads="1"/>
          </p:cNvSpPr>
          <p:nvPr/>
        </p:nvSpPr>
        <p:spPr bwMode="auto">
          <a:xfrm>
            <a:off x="4491038" y="4319588"/>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2D4C79"/>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2D4C79"/>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2">
            <a:extLst>
              <a:ext uri="{FF2B5EF4-FFF2-40B4-BE49-F238E27FC236}">
                <a16:creationId xmlns:a16="http://schemas.microsoft.com/office/drawing/2014/main" id="{FBDCDBA3-6FF6-4E45-8B73-F8BCFF54D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文本框 7">
            <a:extLst>
              <a:ext uri="{FF2B5EF4-FFF2-40B4-BE49-F238E27FC236}">
                <a16:creationId xmlns:a16="http://schemas.microsoft.com/office/drawing/2014/main" id="{3DB51819-92AA-4AC1-A028-EF7BE66F444A}"/>
              </a:ext>
            </a:extLst>
          </p:cNvPr>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3</a:t>
            </a:r>
            <a:endParaRPr lang="zh-CN" altLang="en-US" sz="28700">
              <a:solidFill>
                <a:srgbClr val="E39A1D"/>
              </a:solidFill>
              <a:latin typeface="Impact" panose="020B0806030902050204" pitchFamily="34" charset="0"/>
              <a:sym typeface="Impact" panose="020B0806030902050204" pitchFamily="34" charset="0"/>
            </a:endParaRPr>
          </a:p>
        </p:txBody>
      </p:sp>
      <p:sp>
        <p:nvSpPr>
          <p:cNvPr id="11268" name="文本框 8">
            <a:extLst>
              <a:ext uri="{FF2B5EF4-FFF2-40B4-BE49-F238E27FC236}">
                <a16:creationId xmlns:a16="http://schemas.microsoft.com/office/drawing/2014/main" id="{63B6253D-984B-4FE5-BC6F-4C2C6A3D9026}"/>
              </a:ext>
            </a:extLst>
          </p:cNvPr>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11269" name="直接连接符 9">
            <a:extLst>
              <a:ext uri="{FF2B5EF4-FFF2-40B4-BE49-F238E27FC236}">
                <a16:creationId xmlns:a16="http://schemas.microsoft.com/office/drawing/2014/main" id="{987CA734-3782-48CE-8ECB-378454AAEF39}"/>
              </a:ext>
            </a:extLst>
          </p:cNvPr>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0" name="矩形 10">
            <a:extLst>
              <a:ext uri="{FF2B5EF4-FFF2-40B4-BE49-F238E27FC236}">
                <a16:creationId xmlns:a16="http://schemas.microsoft.com/office/drawing/2014/main" id="{FAD181F7-64F2-48BD-A305-D20442B383E0}"/>
              </a:ext>
            </a:extLst>
          </p:cNvPr>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研究目的</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1" name="矩形 11">
            <a:extLst>
              <a:ext uri="{FF2B5EF4-FFF2-40B4-BE49-F238E27FC236}">
                <a16:creationId xmlns:a16="http://schemas.microsoft.com/office/drawing/2014/main" id="{7931A447-5C85-45E3-B5ED-9216BDB1A6E5}"/>
              </a:ext>
            </a:extLst>
          </p:cNvPr>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11272" name="TextBox 4">
            <a:extLst>
              <a:ext uri="{FF2B5EF4-FFF2-40B4-BE49-F238E27FC236}">
                <a16:creationId xmlns:a16="http://schemas.microsoft.com/office/drawing/2014/main" id="{DCC76564-1629-48CF-8177-A55F9CC28634}"/>
              </a:ext>
            </a:extLst>
          </p:cNvPr>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1273" name="矩形 13">
            <a:extLst>
              <a:ext uri="{FF2B5EF4-FFF2-40B4-BE49-F238E27FC236}">
                <a16:creationId xmlns:a16="http://schemas.microsoft.com/office/drawing/2014/main" id="{743317AB-63DE-4233-B56F-F1FCD4007718}"/>
              </a:ext>
            </a:extLst>
          </p:cNvPr>
          <p:cNvSpPr>
            <a:spLocks noChangeArrowheads="1"/>
          </p:cNvSpPr>
          <p:nvPr/>
        </p:nvSpPr>
        <p:spPr bwMode="auto">
          <a:xfrm>
            <a:off x="3146425" y="4083050"/>
            <a:ext cx="174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Research Goal</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a:extLst>
              <a:ext uri="{FF2B5EF4-FFF2-40B4-BE49-F238E27FC236}">
                <a16:creationId xmlns:a16="http://schemas.microsoft.com/office/drawing/2014/main" id="{573769D2-CE9E-40FF-B2ED-B0532A12A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等腰三角形 7">
            <a:extLst>
              <a:ext uri="{FF2B5EF4-FFF2-40B4-BE49-F238E27FC236}">
                <a16:creationId xmlns:a16="http://schemas.microsoft.com/office/drawing/2014/main" id="{4604AD4C-0AC3-454D-B363-A8A0584C1CDB}"/>
              </a:ext>
            </a:extLst>
          </p:cNvPr>
          <p:cNvSpPr>
            <a:spLocks noChangeArrowheads="1"/>
          </p:cNvSpPr>
          <p:nvPr/>
        </p:nvSpPr>
        <p:spPr bwMode="auto">
          <a:xfrm rot="5400000" flipH="1">
            <a:off x="1859756" y="2623344"/>
            <a:ext cx="327025" cy="268288"/>
          </a:xfrm>
          <a:custGeom>
            <a:avLst/>
            <a:gdLst>
              <a:gd name="T0" fmla="*/ 0 w 328844"/>
              <a:gd name="T1" fmla="*/ 266913 h 268748"/>
              <a:gd name="T2" fmla="*/ 180612 w 328844"/>
              <a:gd name="T3" fmla="*/ 0 h 268748"/>
              <a:gd name="T4" fmla="*/ 321628 w 328844"/>
              <a:gd name="T5" fmla="*/ 266913 h 268748"/>
              <a:gd name="T6" fmla="*/ 0 w 328844"/>
              <a:gd name="T7" fmla="*/ 266913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90631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pic>
        <p:nvPicPr>
          <p:cNvPr id="12292" name="图片 10">
            <a:extLst>
              <a:ext uri="{FF2B5EF4-FFF2-40B4-BE49-F238E27FC236}">
                <a16:creationId xmlns:a16="http://schemas.microsoft.com/office/drawing/2014/main" id="{C633621A-0FDE-4671-A10F-47FDE8753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019" t="22713" r="2956" b="25211"/>
          <a:stretch>
            <a:fillRect/>
          </a:stretch>
        </p:blipFill>
        <p:spPr bwMode="auto">
          <a:xfrm>
            <a:off x="1892300" y="1816100"/>
            <a:ext cx="1047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2293" name="直角三角形 6">
            <a:extLst>
              <a:ext uri="{FF2B5EF4-FFF2-40B4-BE49-F238E27FC236}">
                <a16:creationId xmlns:a16="http://schemas.microsoft.com/office/drawing/2014/main" id="{4108817D-FAB6-4CE6-88D3-40F928AB5819}"/>
              </a:ext>
            </a:extLst>
          </p:cNvPr>
          <p:cNvSpPr>
            <a:spLocks noChangeArrowheads="1"/>
          </p:cNvSpPr>
          <p:nvPr/>
        </p:nvSpPr>
        <p:spPr bwMode="auto">
          <a:xfrm flipH="1">
            <a:off x="1655763" y="2736850"/>
            <a:ext cx="503237" cy="323850"/>
          </a:xfrm>
          <a:prstGeom prst="rtTriangle">
            <a:avLst/>
          </a:prstGeom>
          <a:solidFill>
            <a:srgbClr val="C28518"/>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4" name="平行四边形 15">
            <a:extLst>
              <a:ext uri="{FF2B5EF4-FFF2-40B4-BE49-F238E27FC236}">
                <a16:creationId xmlns:a16="http://schemas.microsoft.com/office/drawing/2014/main" id="{39A8568D-E22D-430F-A942-75FF507050E9}"/>
              </a:ext>
            </a:extLst>
          </p:cNvPr>
          <p:cNvSpPr>
            <a:spLocks noChangeArrowheads="1"/>
          </p:cNvSpPr>
          <p:nvPr/>
        </p:nvSpPr>
        <p:spPr bwMode="auto">
          <a:xfrm>
            <a:off x="1655763" y="3060700"/>
            <a:ext cx="1727200" cy="1165225"/>
          </a:xfrm>
          <a:custGeom>
            <a:avLst/>
            <a:gdLst>
              <a:gd name="T0" fmla="*/ 0 w 1872208"/>
              <a:gd name="T1" fmla="*/ 0 h 2088232"/>
              <a:gd name="T2" fmla="*/ 1470008 w 1872208"/>
              <a:gd name="T3" fmla="*/ 0 h 2088232"/>
              <a:gd name="T4" fmla="*/ 1060102 w 1872208"/>
              <a:gd name="T5" fmla="*/ 362804 h 2088232"/>
              <a:gd name="T6" fmla="*/ 0 w 1872208"/>
              <a:gd name="T7" fmla="*/ 362804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0" tIns="0" rIns="324000" bIns="0" anchor="ctr"/>
          <a:lstStyle/>
          <a:p>
            <a:endParaRPr lang="zh-CN" altLang="en-US"/>
          </a:p>
        </p:txBody>
      </p:sp>
      <p:sp>
        <p:nvSpPr>
          <p:cNvPr id="12295" name="等腰三角形 7">
            <a:extLst>
              <a:ext uri="{FF2B5EF4-FFF2-40B4-BE49-F238E27FC236}">
                <a16:creationId xmlns:a16="http://schemas.microsoft.com/office/drawing/2014/main" id="{F14D398A-2685-458E-B6FD-18BE42862972}"/>
              </a:ext>
            </a:extLst>
          </p:cNvPr>
          <p:cNvSpPr>
            <a:spLocks noChangeArrowheads="1"/>
          </p:cNvSpPr>
          <p:nvPr/>
        </p:nvSpPr>
        <p:spPr bwMode="auto">
          <a:xfrm rot="5400000" flipH="1">
            <a:off x="5172869" y="2623344"/>
            <a:ext cx="327025" cy="268287"/>
          </a:xfrm>
          <a:custGeom>
            <a:avLst/>
            <a:gdLst>
              <a:gd name="T0" fmla="*/ 0 w 328844"/>
              <a:gd name="T1" fmla="*/ 266909 h 268748"/>
              <a:gd name="T2" fmla="*/ 180612 w 328844"/>
              <a:gd name="T3" fmla="*/ 0 h 268748"/>
              <a:gd name="T4" fmla="*/ 321628 w 328844"/>
              <a:gd name="T5" fmla="*/ 266909 h 268748"/>
              <a:gd name="T6" fmla="*/ 0 w 328844"/>
              <a:gd name="T7" fmla="*/ 266909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8A6F3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pic>
        <p:nvPicPr>
          <p:cNvPr id="12296" name="图片 34">
            <a:extLst>
              <a:ext uri="{FF2B5EF4-FFF2-40B4-BE49-F238E27FC236}">
                <a16:creationId xmlns:a16="http://schemas.microsoft.com/office/drawing/2014/main" id="{6BA5844B-51A2-4728-8236-41D43838A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019" t="22713" r="2956" b="25211"/>
          <a:stretch>
            <a:fillRect/>
          </a:stretch>
        </p:blipFill>
        <p:spPr bwMode="auto">
          <a:xfrm>
            <a:off x="5205413" y="1816100"/>
            <a:ext cx="1031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2297" name="直角三角形 35">
            <a:extLst>
              <a:ext uri="{FF2B5EF4-FFF2-40B4-BE49-F238E27FC236}">
                <a16:creationId xmlns:a16="http://schemas.microsoft.com/office/drawing/2014/main" id="{33D2596F-F28B-43AA-A4F7-C49D13802B5F}"/>
              </a:ext>
            </a:extLst>
          </p:cNvPr>
          <p:cNvSpPr>
            <a:spLocks noChangeArrowheads="1"/>
          </p:cNvSpPr>
          <p:nvPr/>
        </p:nvSpPr>
        <p:spPr bwMode="auto">
          <a:xfrm flipH="1">
            <a:off x="4968875" y="2736850"/>
            <a:ext cx="504825" cy="323850"/>
          </a:xfrm>
          <a:prstGeom prst="rtTriangle">
            <a:avLst/>
          </a:prstGeom>
          <a:solidFill>
            <a:srgbClr val="B6975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8" name="平行四边形 15">
            <a:extLst>
              <a:ext uri="{FF2B5EF4-FFF2-40B4-BE49-F238E27FC236}">
                <a16:creationId xmlns:a16="http://schemas.microsoft.com/office/drawing/2014/main" id="{2FD10786-C1D5-47B9-B82F-FFFB522AE92A}"/>
              </a:ext>
            </a:extLst>
          </p:cNvPr>
          <p:cNvSpPr>
            <a:spLocks noChangeArrowheads="1"/>
          </p:cNvSpPr>
          <p:nvPr/>
        </p:nvSpPr>
        <p:spPr bwMode="auto">
          <a:xfrm>
            <a:off x="4968875" y="3060700"/>
            <a:ext cx="1727200" cy="1165225"/>
          </a:xfrm>
          <a:custGeom>
            <a:avLst/>
            <a:gdLst>
              <a:gd name="T0" fmla="*/ 0 w 1872208"/>
              <a:gd name="T1" fmla="*/ 0 h 2088232"/>
              <a:gd name="T2" fmla="*/ 1470008 w 1872208"/>
              <a:gd name="T3" fmla="*/ 0 h 2088232"/>
              <a:gd name="T4" fmla="*/ 1060102 w 1872208"/>
              <a:gd name="T5" fmla="*/ 362804 h 2088232"/>
              <a:gd name="T6" fmla="*/ 0 w 1872208"/>
              <a:gd name="T7" fmla="*/ 362804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BDA1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0" tIns="0" rIns="324000" bIns="0" anchor="ctr"/>
          <a:lstStyle/>
          <a:p>
            <a:endParaRPr lang="zh-CN" altLang="en-US"/>
          </a:p>
        </p:txBody>
      </p:sp>
      <p:sp>
        <p:nvSpPr>
          <p:cNvPr id="12299" name="矩形 12">
            <a:extLst>
              <a:ext uri="{FF2B5EF4-FFF2-40B4-BE49-F238E27FC236}">
                <a16:creationId xmlns:a16="http://schemas.microsoft.com/office/drawing/2014/main" id="{DFAD5215-B40B-43F5-8A66-0228533586D9}"/>
              </a:ext>
            </a:extLst>
          </p:cNvPr>
          <p:cNvSpPr>
            <a:spLocks noChangeArrowheads="1"/>
          </p:cNvSpPr>
          <p:nvPr/>
        </p:nvSpPr>
        <p:spPr bwMode="auto">
          <a:xfrm>
            <a:off x="2033588" y="4484688"/>
            <a:ext cx="19288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0" name="矩形 13">
            <a:extLst>
              <a:ext uri="{FF2B5EF4-FFF2-40B4-BE49-F238E27FC236}">
                <a16:creationId xmlns:a16="http://schemas.microsoft.com/office/drawing/2014/main" id="{A2E8EAA3-9577-403F-B78B-FCF677CB9929}"/>
              </a:ext>
            </a:extLst>
          </p:cNvPr>
          <p:cNvSpPr>
            <a:spLocks noChangeArrowheads="1"/>
          </p:cNvSpPr>
          <p:nvPr/>
        </p:nvSpPr>
        <p:spPr bwMode="auto">
          <a:xfrm>
            <a:off x="5283200" y="4446588"/>
            <a:ext cx="1928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1" name="等腰三角形 7">
            <a:extLst>
              <a:ext uri="{FF2B5EF4-FFF2-40B4-BE49-F238E27FC236}">
                <a16:creationId xmlns:a16="http://schemas.microsoft.com/office/drawing/2014/main" id="{DCB25C5C-81E9-401F-A915-7C820B1320C2}"/>
              </a:ext>
            </a:extLst>
          </p:cNvPr>
          <p:cNvSpPr>
            <a:spLocks noChangeArrowheads="1"/>
          </p:cNvSpPr>
          <p:nvPr/>
        </p:nvSpPr>
        <p:spPr bwMode="auto">
          <a:xfrm rot="5400000" flipH="1">
            <a:off x="8601869" y="2623344"/>
            <a:ext cx="327025" cy="268287"/>
          </a:xfrm>
          <a:custGeom>
            <a:avLst/>
            <a:gdLst>
              <a:gd name="T0" fmla="*/ 0 w 328844"/>
              <a:gd name="T1" fmla="*/ 266909 h 268748"/>
              <a:gd name="T2" fmla="*/ 180612 w 328844"/>
              <a:gd name="T3" fmla="*/ 0 h 268748"/>
              <a:gd name="T4" fmla="*/ 321628 w 328844"/>
              <a:gd name="T5" fmla="*/ 266909 h 268748"/>
              <a:gd name="T6" fmla="*/ 0 w 328844"/>
              <a:gd name="T7" fmla="*/ 266909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90631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pic>
        <p:nvPicPr>
          <p:cNvPr id="12302" name="图片 34">
            <a:extLst>
              <a:ext uri="{FF2B5EF4-FFF2-40B4-BE49-F238E27FC236}">
                <a16:creationId xmlns:a16="http://schemas.microsoft.com/office/drawing/2014/main" id="{0CDF705E-F653-4C80-B572-1F0DF4306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019" t="22713" r="2956" b="25211"/>
          <a:stretch>
            <a:fillRect/>
          </a:stretch>
        </p:blipFill>
        <p:spPr bwMode="auto">
          <a:xfrm>
            <a:off x="8634413" y="1816100"/>
            <a:ext cx="1031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2303" name="直角三角形 16">
            <a:extLst>
              <a:ext uri="{FF2B5EF4-FFF2-40B4-BE49-F238E27FC236}">
                <a16:creationId xmlns:a16="http://schemas.microsoft.com/office/drawing/2014/main" id="{44418688-2B3C-42FD-9794-00F7DE31642D}"/>
              </a:ext>
            </a:extLst>
          </p:cNvPr>
          <p:cNvSpPr>
            <a:spLocks noChangeArrowheads="1"/>
          </p:cNvSpPr>
          <p:nvPr/>
        </p:nvSpPr>
        <p:spPr bwMode="auto">
          <a:xfrm flipH="1">
            <a:off x="8397875" y="2736850"/>
            <a:ext cx="503238" cy="323850"/>
          </a:xfrm>
          <a:prstGeom prst="rtTriangle">
            <a:avLst/>
          </a:prstGeom>
          <a:solidFill>
            <a:srgbClr val="C28518"/>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4" name="平行四边形 15">
            <a:extLst>
              <a:ext uri="{FF2B5EF4-FFF2-40B4-BE49-F238E27FC236}">
                <a16:creationId xmlns:a16="http://schemas.microsoft.com/office/drawing/2014/main" id="{3B408941-1693-42BB-97F4-8BA2D4BAF6F1}"/>
              </a:ext>
            </a:extLst>
          </p:cNvPr>
          <p:cNvSpPr>
            <a:spLocks noChangeArrowheads="1"/>
          </p:cNvSpPr>
          <p:nvPr/>
        </p:nvSpPr>
        <p:spPr bwMode="auto">
          <a:xfrm>
            <a:off x="8397875" y="3060700"/>
            <a:ext cx="1727200" cy="1165225"/>
          </a:xfrm>
          <a:custGeom>
            <a:avLst/>
            <a:gdLst>
              <a:gd name="T0" fmla="*/ 0 w 1872208"/>
              <a:gd name="T1" fmla="*/ 0 h 2088232"/>
              <a:gd name="T2" fmla="*/ 1470008 w 1872208"/>
              <a:gd name="T3" fmla="*/ 0 h 2088232"/>
              <a:gd name="T4" fmla="*/ 1060102 w 1872208"/>
              <a:gd name="T5" fmla="*/ 362804 h 2088232"/>
              <a:gd name="T6" fmla="*/ 0 w 1872208"/>
              <a:gd name="T7" fmla="*/ 362804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0" tIns="0" rIns="324000" bIns="0" anchor="ctr"/>
          <a:lstStyle/>
          <a:p>
            <a:endParaRPr lang="zh-CN" altLang="en-US"/>
          </a:p>
        </p:txBody>
      </p:sp>
      <p:sp>
        <p:nvSpPr>
          <p:cNvPr id="12305" name="矩形 18">
            <a:extLst>
              <a:ext uri="{FF2B5EF4-FFF2-40B4-BE49-F238E27FC236}">
                <a16:creationId xmlns:a16="http://schemas.microsoft.com/office/drawing/2014/main" id="{BB763BEF-05C9-49F2-9CB3-84BA654E5816}"/>
              </a:ext>
            </a:extLst>
          </p:cNvPr>
          <p:cNvSpPr>
            <a:spLocks noChangeArrowheads="1"/>
          </p:cNvSpPr>
          <p:nvPr/>
        </p:nvSpPr>
        <p:spPr bwMode="auto">
          <a:xfrm>
            <a:off x="8712200" y="4446588"/>
            <a:ext cx="1928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6" name="TextBox 4">
            <a:extLst>
              <a:ext uri="{FF2B5EF4-FFF2-40B4-BE49-F238E27FC236}">
                <a16:creationId xmlns:a16="http://schemas.microsoft.com/office/drawing/2014/main" id="{518599A5-0267-4AA2-8AAE-56B79AA76DFD}"/>
              </a:ext>
            </a:extLst>
          </p:cNvPr>
          <p:cNvSpPr>
            <a:spLocks noChangeArrowheads="1"/>
          </p:cNvSpPr>
          <p:nvPr/>
        </p:nvSpPr>
        <p:spPr bwMode="auto">
          <a:xfrm>
            <a:off x="1644650" y="3241675"/>
            <a:ext cx="1479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请点击此处</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7" name="TextBox 4">
            <a:extLst>
              <a:ext uri="{FF2B5EF4-FFF2-40B4-BE49-F238E27FC236}">
                <a16:creationId xmlns:a16="http://schemas.microsoft.com/office/drawing/2014/main" id="{5BD5C3EC-F1C5-4155-8774-B5666A7263A9}"/>
              </a:ext>
            </a:extLst>
          </p:cNvPr>
          <p:cNvSpPr>
            <a:spLocks noChangeArrowheads="1"/>
          </p:cNvSpPr>
          <p:nvPr/>
        </p:nvSpPr>
        <p:spPr bwMode="auto">
          <a:xfrm>
            <a:off x="4968875" y="3241675"/>
            <a:ext cx="14811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请点击此处</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8" name="TextBox 4">
            <a:extLst>
              <a:ext uri="{FF2B5EF4-FFF2-40B4-BE49-F238E27FC236}">
                <a16:creationId xmlns:a16="http://schemas.microsoft.com/office/drawing/2014/main" id="{8C6E3785-3A9A-4571-8AF4-2F8F63FA9347}"/>
              </a:ext>
            </a:extLst>
          </p:cNvPr>
          <p:cNvSpPr>
            <a:spLocks noChangeArrowheads="1"/>
          </p:cNvSpPr>
          <p:nvPr/>
        </p:nvSpPr>
        <p:spPr bwMode="auto">
          <a:xfrm>
            <a:off x="8397875" y="3241675"/>
            <a:ext cx="14795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请点击此处</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buFont typeface="Arial" panose="020B0604020202020204" pitchFamily="34" charset="0"/>
              <a:buNone/>
            </a:pP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309" name="组合 22">
            <a:extLst>
              <a:ext uri="{FF2B5EF4-FFF2-40B4-BE49-F238E27FC236}">
                <a16:creationId xmlns:a16="http://schemas.microsoft.com/office/drawing/2014/main" id="{72CF5215-98A3-4400-8448-67654F88CB07}"/>
              </a:ext>
            </a:extLst>
          </p:cNvPr>
          <p:cNvGrpSpPr>
            <a:grpSpLocks/>
          </p:cNvGrpSpPr>
          <p:nvPr/>
        </p:nvGrpSpPr>
        <p:grpSpPr bwMode="auto">
          <a:xfrm>
            <a:off x="1550988" y="1157288"/>
            <a:ext cx="658812" cy="658812"/>
            <a:chOff x="0" y="0"/>
            <a:chExt cx="658761" cy="658761"/>
          </a:xfrm>
        </p:grpSpPr>
        <p:sp>
          <p:nvSpPr>
            <p:cNvPr id="12316" name="椭圆 23">
              <a:extLst>
                <a:ext uri="{FF2B5EF4-FFF2-40B4-BE49-F238E27FC236}">
                  <a16:creationId xmlns:a16="http://schemas.microsoft.com/office/drawing/2014/main" id="{00E53870-270B-4A1E-87FB-F297F5CEA293}"/>
                </a:ext>
              </a:extLst>
            </p:cNvPr>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宋体" panose="02010600030101010101" pitchFamily="2" charset="-122"/>
                <a:sym typeface="宋体" panose="02010600030101010101" pitchFamily="2" charset="-122"/>
              </a:endParaRPr>
            </a:p>
          </p:txBody>
        </p:sp>
        <p:sp>
          <p:nvSpPr>
            <p:cNvPr id="12317" name="矩形 24">
              <a:extLst>
                <a:ext uri="{FF2B5EF4-FFF2-40B4-BE49-F238E27FC236}">
                  <a16:creationId xmlns:a16="http://schemas.microsoft.com/office/drawing/2014/main" id="{16CF3DD8-EF0C-4519-8BE6-FFF128054B9A}"/>
                </a:ext>
              </a:extLst>
            </p:cNvPr>
            <p:cNvSpPr>
              <a:spLocks noChangeArrowheads="1"/>
            </p:cNvSpPr>
            <p:nvPr/>
          </p:nvSpPr>
          <p:spPr bwMode="auto">
            <a:xfrm>
              <a:off x="48768" y="61794"/>
              <a:ext cx="561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a:solidFill>
                    <a:srgbClr val="2D4C79"/>
                  </a:solidFill>
                  <a:latin typeface="Impact" panose="020B0806030902050204" pitchFamily="34" charset="0"/>
                  <a:sym typeface="Impact" panose="020B0806030902050204" pitchFamily="34" charset="0"/>
                </a:rPr>
                <a:t>01</a:t>
              </a:r>
              <a:endParaRPr lang="zh-CN" altLang="en-US" sz="3200">
                <a:solidFill>
                  <a:srgbClr val="2D4C79"/>
                </a:solidFill>
                <a:latin typeface="Calibri" panose="020F0502020204030204" pitchFamily="34" charset="0"/>
                <a:sym typeface="宋体" panose="02010600030101010101" pitchFamily="2" charset="-122"/>
              </a:endParaRPr>
            </a:p>
          </p:txBody>
        </p:sp>
      </p:grpSp>
      <p:grpSp>
        <p:nvGrpSpPr>
          <p:cNvPr id="12310" name="组合 25">
            <a:extLst>
              <a:ext uri="{FF2B5EF4-FFF2-40B4-BE49-F238E27FC236}">
                <a16:creationId xmlns:a16="http://schemas.microsoft.com/office/drawing/2014/main" id="{3DC019FC-EE0A-437F-9D87-8BDE554A604B}"/>
              </a:ext>
            </a:extLst>
          </p:cNvPr>
          <p:cNvGrpSpPr>
            <a:grpSpLocks/>
          </p:cNvGrpSpPr>
          <p:nvPr/>
        </p:nvGrpSpPr>
        <p:grpSpPr bwMode="auto">
          <a:xfrm>
            <a:off x="4891088" y="1157288"/>
            <a:ext cx="658812" cy="658812"/>
            <a:chOff x="0" y="0"/>
            <a:chExt cx="658761" cy="658761"/>
          </a:xfrm>
        </p:grpSpPr>
        <p:sp>
          <p:nvSpPr>
            <p:cNvPr id="12314" name="椭圆 26">
              <a:extLst>
                <a:ext uri="{FF2B5EF4-FFF2-40B4-BE49-F238E27FC236}">
                  <a16:creationId xmlns:a16="http://schemas.microsoft.com/office/drawing/2014/main" id="{DC95D365-AEBA-4C9D-90CC-6FF38A92CCB4}"/>
                </a:ext>
              </a:extLst>
            </p:cNvPr>
            <p:cNvSpPr>
              <a:spLocks noChangeArrowheads="1"/>
            </p:cNvSpPr>
            <p:nvPr/>
          </p:nvSpPr>
          <p:spPr bwMode="auto">
            <a:xfrm>
              <a:off x="0" y="0"/>
              <a:ext cx="658761" cy="658761"/>
            </a:xfrm>
            <a:prstGeom prst="ellipse">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5D5D"/>
                </a:solidFill>
                <a:latin typeface="宋体" panose="02010600030101010101" pitchFamily="2" charset="-122"/>
                <a:sym typeface="宋体" panose="02010600030101010101" pitchFamily="2" charset="-122"/>
              </a:endParaRPr>
            </a:p>
          </p:txBody>
        </p:sp>
        <p:sp>
          <p:nvSpPr>
            <p:cNvPr id="12315" name="矩形 27">
              <a:extLst>
                <a:ext uri="{FF2B5EF4-FFF2-40B4-BE49-F238E27FC236}">
                  <a16:creationId xmlns:a16="http://schemas.microsoft.com/office/drawing/2014/main" id="{7CE58F8E-DEA3-42BD-8E68-A551B25043A7}"/>
                </a:ext>
              </a:extLst>
            </p:cNvPr>
            <p:cNvSpPr>
              <a:spLocks noChangeArrowheads="1"/>
            </p:cNvSpPr>
            <p:nvPr/>
          </p:nvSpPr>
          <p:spPr bwMode="auto">
            <a:xfrm>
              <a:off x="24384" y="61794"/>
              <a:ext cx="6110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a:solidFill>
                    <a:srgbClr val="2D4C79"/>
                  </a:solidFill>
                  <a:latin typeface="Impact" panose="020B0806030902050204" pitchFamily="34" charset="0"/>
                  <a:sym typeface="Impact" panose="020B0806030902050204" pitchFamily="34" charset="0"/>
                </a:rPr>
                <a:t>02</a:t>
              </a:r>
              <a:endParaRPr lang="zh-CN" altLang="en-US" sz="3200">
                <a:solidFill>
                  <a:srgbClr val="2D4C79"/>
                </a:solidFill>
                <a:latin typeface="Calibri" panose="020F0502020204030204" pitchFamily="34" charset="0"/>
                <a:sym typeface="宋体" panose="02010600030101010101" pitchFamily="2" charset="-122"/>
              </a:endParaRPr>
            </a:p>
          </p:txBody>
        </p:sp>
      </p:grpSp>
      <p:grpSp>
        <p:nvGrpSpPr>
          <p:cNvPr id="12311" name="组合 28">
            <a:extLst>
              <a:ext uri="{FF2B5EF4-FFF2-40B4-BE49-F238E27FC236}">
                <a16:creationId xmlns:a16="http://schemas.microsoft.com/office/drawing/2014/main" id="{D28AB675-BE95-41F9-88DA-47FA4452593D}"/>
              </a:ext>
            </a:extLst>
          </p:cNvPr>
          <p:cNvGrpSpPr>
            <a:grpSpLocks/>
          </p:cNvGrpSpPr>
          <p:nvPr/>
        </p:nvGrpSpPr>
        <p:grpSpPr bwMode="auto">
          <a:xfrm>
            <a:off x="8342313" y="1141413"/>
            <a:ext cx="658812" cy="658812"/>
            <a:chOff x="0" y="0"/>
            <a:chExt cx="658761" cy="658761"/>
          </a:xfrm>
        </p:grpSpPr>
        <p:sp>
          <p:nvSpPr>
            <p:cNvPr id="12312" name="椭圆 29">
              <a:extLst>
                <a:ext uri="{FF2B5EF4-FFF2-40B4-BE49-F238E27FC236}">
                  <a16:creationId xmlns:a16="http://schemas.microsoft.com/office/drawing/2014/main" id="{0D60B251-37AB-477B-BD1C-09667D0C1BF2}"/>
                </a:ext>
              </a:extLst>
            </p:cNvPr>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5D5D"/>
                </a:solidFill>
                <a:latin typeface="宋体" panose="02010600030101010101" pitchFamily="2" charset="-122"/>
                <a:sym typeface="宋体" panose="02010600030101010101" pitchFamily="2" charset="-122"/>
              </a:endParaRPr>
            </a:p>
          </p:txBody>
        </p:sp>
        <p:sp>
          <p:nvSpPr>
            <p:cNvPr id="12313" name="矩形 30">
              <a:extLst>
                <a:ext uri="{FF2B5EF4-FFF2-40B4-BE49-F238E27FC236}">
                  <a16:creationId xmlns:a16="http://schemas.microsoft.com/office/drawing/2014/main" id="{3E7C2F01-652D-40CE-A751-A406A7112CDF}"/>
                </a:ext>
              </a:extLst>
            </p:cNvPr>
            <p:cNvSpPr>
              <a:spLocks noChangeArrowheads="1"/>
            </p:cNvSpPr>
            <p:nvPr/>
          </p:nvSpPr>
          <p:spPr bwMode="auto">
            <a:xfrm>
              <a:off x="12192" y="40479"/>
              <a:ext cx="622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200">
                  <a:solidFill>
                    <a:srgbClr val="2D4C79"/>
                  </a:solidFill>
                  <a:latin typeface="Impact" panose="020B0806030902050204" pitchFamily="34" charset="0"/>
                  <a:sym typeface="Impact" panose="020B0806030902050204" pitchFamily="34" charset="0"/>
                </a:rPr>
                <a:t>03</a:t>
              </a:r>
              <a:endParaRPr lang="zh-CN" altLang="en-US" sz="3200">
                <a:solidFill>
                  <a:srgbClr val="2D4C79"/>
                </a:solidFill>
                <a:latin typeface="Calibri" panose="020F0502020204030204" pitchFamily="34" charset="0"/>
                <a:sym typeface="宋体" panose="02010600030101010101"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a:extLst>
              <a:ext uri="{FF2B5EF4-FFF2-40B4-BE49-F238E27FC236}">
                <a16:creationId xmlns:a16="http://schemas.microsoft.com/office/drawing/2014/main" id="{862D4364-8DAC-4E6C-97F5-5CA7935F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椭圆 2">
            <a:extLst>
              <a:ext uri="{FF2B5EF4-FFF2-40B4-BE49-F238E27FC236}">
                <a16:creationId xmlns:a16="http://schemas.microsoft.com/office/drawing/2014/main" id="{18B18B8E-910C-4674-8C0E-B9838C53AD76}"/>
              </a:ext>
            </a:extLst>
          </p:cNvPr>
          <p:cNvSpPr>
            <a:spLocks noChangeArrowheads="1"/>
          </p:cNvSpPr>
          <p:nvPr/>
        </p:nvSpPr>
        <p:spPr bwMode="auto">
          <a:xfrm>
            <a:off x="1012825" y="3013075"/>
            <a:ext cx="760413" cy="760413"/>
          </a:xfrm>
          <a:prstGeom prst="ellipse">
            <a:avLst/>
          </a:prstGeom>
          <a:solidFill>
            <a:srgbClr val="8A6F3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6" name="椭圆 3">
            <a:extLst>
              <a:ext uri="{FF2B5EF4-FFF2-40B4-BE49-F238E27FC236}">
                <a16:creationId xmlns:a16="http://schemas.microsoft.com/office/drawing/2014/main" id="{4C0CDD3A-044B-4FA9-82AB-7E42B595AF6A}"/>
              </a:ext>
            </a:extLst>
          </p:cNvPr>
          <p:cNvSpPr>
            <a:spLocks noChangeArrowheads="1"/>
          </p:cNvSpPr>
          <p:nvPr/>
        </p:nvSpPr>
        <p:spPr bwMode="auto">
          <a:xfrm>
            <a:off x="1012825" y="4392613"/>
            <a:ext cx="760413" cy="758825"/>
          </a:xfrm>
          <a:prstGeom prst="ellipse">
            <a:avLst/>
          </a:prstGeom>
          <a:solidFill>
            <a:srgbClr val="8A6F3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7" name="椭圆 4">
            <a:extLst>
              <a:ext uri="{FF2B5EF4-FFF2-40B4-BE49-F238E27FC236}">
                <a16:creationId xmlns:a16="http://schemas.microsoft.com/office/drawing/2014/main" id="{385FD841-1CE4-4194-871A-8C0A185EDA97}"/>
              </a:ext>
            </a:extLst>
          </p:cNvPr>
          <p:cNvSpPr>
            <a:spLocks noChangeArrowheads="1"/>
          </p:cNvSpPr>
          <p:nvPr/>
        </p:nvSpPr>
        <p:spPr bwMode="auto">
          <a:xfrm>
            <a:off x="1012825" y="1581150"/>
            <a:ext cx="760413" cy="758825"/>
          </a:xfrm>
          <a:prstGeom prst="ellipse">
            <a:avLst/>
          </a:prstGeom>
          <a:solidFill>
            <a:srgbClr val="8A6F3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8" name="KSO_Shape">
            <a:extLst>
              <a:ext uri="{FF2B5EF4-FFF2-40B4-BE49-F238E27FC236}">
                <a16:creationId xmlns:a16="http://schemas.microsoft.com/office/drawing/2014/main" id="{446C24C5-6B08-4A43-A233-BCF461E357AF}"/>
              </a:ext>
            </a:extLst>
          </p:cNvPr>
          <p:cNvSpPr>
            <a:spLocks noChangeArrowheads="1"/>
          </p:cNvSpPr>
          <p:nvPr/>
        </p:nvSpPr>
        <p:spPr bwMode="auto">
          <a:xfrm>
            <a:off x="1081088" y="1673225"/>
            <a:ext cx="581025" cy="581025"/>
          </a:xfrm>
          <a:custGeom>
            <a:avLst/>
            <a:gdLst>
              <a:gd name="T0" fmla="*/ 17587 w 1589088"/>
              <a:gd name="T1" fmla="*/ 10536 h 1589088"/>
              <a:gd name="T2" fmla="*/ 17071 w 1589088"/>
              <a:gd name="T3" fmla="*/ 11542 h 1589088"/>
              <a:gd name="T4" fmla="*/ 16055 w 1589088"/>
              <a:gd name="T5" fmla="*/ 12033 h 1589088"/>
              <a:gd name="T6" fmla="*/ 15753 w 1589088"/>
              <a:gd name="T7" fmla="*/ 17244 h 1589088"/>
              <a:gd name="T8" fmla="*/ 15612 w 1589088"/>
              <a:gd name="T9" fmla="*/ 18590 h 1589088"/>
              <a:gd name="T10" fmla="*/ 14742 w 1589088"/>
              <a:gd name="T11" fmla="*/ 19383 h 1589088"/>
              <a:gd name="T12" fmla="*/ 13516 w 1589088"/>
              <a:gd name="T13" fmla="*/ 19446 h 1589088"/>
              <a:gd name="T14" fmla="*/ 12572 w 1589088"/>
              <a:gd name="T15" fmla="*/ 18741 h 1589088"/>
              <a:gd name="T16" fmla="*/ 12271 w 1589088"/>
              <a:gd name="T17" fmla="*/ 17613 h 1589088"/>
              <a:gd name="T18" fmla="*/ 8686 w 1589088"/>
              <a:gd name="T19" fmla="*/ 15961 h 1589088"/>
              <a:gd name="T20" fmla="*/ 7115 w 1589088"/>
              <a:gd name="T21" fmla="*/ 14668 h 1589088"/>
              <a:gd name="T22" fmla="*/ 7188 w 1589088"/>
              <a:gd name="T23" fmla="*/ 13496 h 1589088"/>
              <a:gd name="T24" fmla="*/ 7981 w 1589088"/>
              <a:gd name="T25" fmla="*/ 12626 h 1589088"/>
              <a:gd name="T26" fmla="*/ 9187 w 1589088"/>
              <a:gd name="T27" fmla="*/ 12446 h 1589088"/>
              <a:gd name="T28" fmla="*/ 10199 w 1589088"/>
              <a:gd name="T29" fmla="*/ 13054 h 1589088"/>
              <a:gd name="T30" fmla="*/ 10607 w 1589088"/>
              <a:gd name="T31" fmla="*/ 14191 h 1589088"/>
              <a:gd name="T32" fmla="*/ 14630 w 1589088"/>
              <a:gd name="T33" fmla="*/ 11591 h 1589088"/>
              <a:gd name="T34" fmla="*/ 14046 w 1589088"/>
              <a:gd name="T35" fmla="*/ 10278 h 1589088"/>
              <a:gd name="T36" fmla="*/ 14455 w 1589088"/>
              <a:gd name="T37" fmla="*/ 9146 h 1589088"/>
              <a:gd name="T38" fmla="*/ 15466 w 1589088"/>
              <a:gd name="T39" fmla="*/ 8538 h 1589088"/>
              <a:gd name="T40" fmla="*/ 13022 w 1589088"/>
              <a:gd name="T41" fmla="*/ 2574 h 1589088"/>
              <a:gd name="T42" fmla="*/ 9496 w 1589088"/>
              <a:gd name="T43" fmla="*/ 3263 h 1589088"/>
              <a:gd name="T44" fmla="*/ 6314 w 1589088"/>
              <a:gd name="T45" fmla="*/ 5153 h 1589088"/>
              <a:gd name="T46" fmla="*/ 3924 w 1589088"/>
              <a:gd name="T47" fmla="*/ 8071 h 1589088"/>
              <a:gd name="T48" fmla="*/ 2725 w 1589088"/>
              <a:gd name="T49" fmla="*/ 11490 h 1589088"/>
              <a:gd name="T50" fmla="*/ 2725 w 1589088"/>
              <a:gd name="T51" fmla="*/ 15069 h 1589088"/>
              <a:gd name="T52" fmla="*/ 3924 w 1589088"/>
              <a:gd name="T53" fmla="*/ 18488 h 1589088"/>
              <a:gd name="T54" fmla="*/ 6314 w 1589088"/>
              <a:gd name="T55" fmla="*/ 21406 h 1589088"/>
              <a:gd name="T56" fmla="*/ 9496 w 1589088"/>
              <a:gd name="T57" fmla="*/ 23295 h 1589088"/>
              <a:gd name="T58" fmla="*/ 13022 w 1589088"/>
              <a:gd name="T59" fmla="*/ 23980 h 1589088"/>
              <a:gd name="T60" fmla="*/ 16572 w 1589088"/>
              <a:gd name="T61" fmla="*/ 23466 h 1589088"/>
              <a:gd name="T62" fmla="*/ 19826 w 1589088"/>
              <a:gd name="T63" fmla="*/ 21751 h 1589088"/>
              <a:gd name="T64" fmla="*/ 22366 w 1589088"/>
              <a:gd name="T65" fmla="*/ 18944 h 1589088"/>
              <a:gd name="T66" fmla="*/ 23736 w 1589088"/>
              <a:gd name="T67" fmla="*/ 15574 h 1589088"/>
              <a:gd name="T68" fmla="*/ 23906 w 1589088"/>
              <a:gd name="T69" fmla="*/ 12000 h 1589088"/>
              <a:gd name="T70" fmla="*/ 22881 w 1589088"/>
              <a:gd name="T71" fmla="*/ 8537 h 1589088"/>
              <a:gd name="T72" fmla="*/ 20652 w 1589088"/>
              <a:gd name="T73" fmla="*/ 5517 h 1589088"/>
              <a:gd name="T74" fmla="*/ 17548 w 1589088"/>
              <a:gd name="T75" fmla="*/ 3458 h 1589088"/>
              <a:gd name="T76" fmla="*/ 14046 w 1589088"/>
              <a:gd name="T77" fmla="*/ 2603 h 1589088"/>
              <a:gd name="T78" fmla="*/ 16125 w 1589088"/>
              <a:gd name="T79" fmla="*/ 311 h 1589088"/>
              <a:gd name="T80" fmla="*/ 20307 w 1589088"/>
              <a:gd name="T81" fmla="*/ 2011 h 1589088"/>
              <a:gd name="T82" fmla="*/ 23610 w 1589088"/>
              <a:gd name="T83" fmla="*/ 4934 h 1589088"/>
              <a:gd name="T84" fmla="*/ 25553 w 1589088"/>
              <a:gd name="T85" fmla="*/ 8207 h 1589088"/>
              <a:gd name="T86" fmla="*/ 26475 w 1589088"/>
              <a:gd name="T87" fmla="*/ 11801 h 1589088"/>
              <a:gd name="T88" fmla="*/ 26368 w 1589088"/>
              <a:gd name="T89" fmla="*/ 15486 h 1589088"/>
              <a:gd name="T90" fmla="*/ 25247 w 1589088"/>
              <a:gd name="T91" fmla="*/ 19032 h 1589088"/>
              <a:gd name="T92" fmla="*/ 33829 w 1589088"/>
              <a:gd name="T93" fmla="*/ 29239 h 1589088"/>
              <a:gd name="T94" fmla="*/ 33892 w 1589088"/>
              <a:gd name="T95" fmla="*/ 31449 h 1589088"/>
              <a:gd name="T96" fmla="*/ 31881 w 1589088"/>
              <a:gd name="T97" fmla="*/ 33707 h 1589088"/>
              <a:gd name="T98" fmla="*/ 29720 w 1589088"/>
              <a:gd name="T99" fmla="*/ 33965 h 1589088"/>
              <a:gd name="T100" fmla="*/ 19748 w 1589088"/>
              <a:gd name="T101" fmla="*/ 24869 h 1589088"/>
              <a:gd name="T102" fmla="*/ 16261 w 1589088"/>
              <a:gd name="T103" fmla="*/ 26209 h 1589088"/>
              <a:gd name="T104" fmla="*/ 12589 w 1589088"/>
              <a:gd name="T105" fmla="*/ 26534 h 1589088"/>
              <a:gd name="T106" fmla="*/ 8956 w 1589088"/>
              <a:gd name="T107" fmla="*/ 25835 h 1589088"/>
              <a:gd name="T108" fmla="*/ 5595 w 1589088"/>
              <a:gd name="T109" fmla="*/ 24111 h 1589088"/>
              <a:gd name="T110" fmla="*/ 2569 w 1589088"/>
              <a:gd name="T111" fmla="*/ 21125 h 1589088"/>
              <a:gd name="T112" fmla="*/ 549 w 1589088"/>
              <a:gd name="T113" fmla="*/ 17060 h 1589088"/>
              <a:gd name="T114" fmla="*/ 15 w 1589088"/>
              <a:gd name="T115" fmla="*/ 12641 h 1589088"/>
              <a:gd name="T116" fmla="*/ 971 w 1589088"/>
              <a:gd name="T117" fmla="*/ 8280 h 1589088"/>
              <a:gd name="T118" fmla="*/ 3419 w 1589088"/>
              <a:gd name="T119" fmla="*/ 4385 h 1589088"/>
              <a:gd name="T120" fmla="*/ 7106 w 1589088"/>
              <a:gd name="T121" fmla="*/ 1525 h 1589088"/>
              <a:gd name="T122" fmla="*/ 11370 w 1589088"/>
              <a:gd name="T123" fmla="*/ 141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9088"/>
              <a:gd name="T187" fmla="*/ 0 h 1589088"/>
              <a:gd name="T188" fmla="*/ 1589088 w 1589088"/>
              <a:gd name="T189" fmla="*/ 1589088 h 15890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3319" name="KSO_Shape">
            <a:extLst>
              <a:ext uri="{FF2B5EF4-FFF2-40B4-BE49-F238E27FC236}">
                <a16:creationId xmlns:a16="http://schemas.microsoft.com/office/drawing/2014/main" id="{3687FA1C-788A-4D6E-A5B7-EAA062EF7539}"/>
              </a:ext>
            </a:extLst>
          </p:cNvPr>
          <p:cNvSpPr>
            <a:spLocks noChangeArrowheads="1"/>
          </p:cNvSpPr>
          <p:nvPr/>
        </p:nvSpPr>
        <p:spPr bwMode="auto">
          <a:xfrm>
            <a:off x="1098550" y="3117850"/>
            <a:ext cx="546100" cy="557213"/>
          </a:xfrm>
          <a:custGeom>
            <a:avLst/>
            <a:gdLst>
              <a:gd name="T0" fmla="*/ 860 w 3543300"/>
              <a:gd name="T1" fmla="*/ 637 h 3617913"/>
              <a:gd name="T2" fmla="*/ 741 w 3543300"/>
              <a:gd name="T3" fmla="*/ 705 h 3617913"/>
              <a:gd name="T4" fmla="*/ 652 w 3543300"/>
              <a:gd name="T5" fmla="*/ 808 h 3617913"/>
              <a:gd name="T6" fmla="*/ 602 w 3543300"/>
              <a:gd name="T7" fmla="*/ 936 h 3617913"/>
              <a:gd name="T8" fmla="*/ 598 w 3543300"/>
              <a:gd name="T9" fmla="*/ 1080 h 3617913"/>
              <a:gd name="T10" fmla="*/ 642 w 3543300"/>
              <a:gd name="T11" fmla="*/ 1211 h 3617913"/>
              <a:gd name="T12" fmla="*/ 727 w 3543300"/>
              <a:gd name="T13" fmla="*/ 1318 h 3617913"/>
              <a:gd name="T14" fmla="*/ 842 w 3543300"/>
              <a:gd name="T15" fmla="*/ 1391 h 3617913"/>
              <a:gd name="T16" fmla="*/ 979 w 3543300"/>
              <a:gd name="T17" fmla="*/ 1423 h 3617913"/>
              <a:gd name="T18" fmla="*/ 1120 w 3543300"/>
              <a:gd name="T19" fmla="*/ 1405 h 3617913"/>
              <a:gd name="T20" fmla="*/ 1243 w 3543300"/>
              <a:gd name="T21" fmla="*/ 1343 h 3617913"/>
              <a:gd name="T22" fmla="*/ 1336 w 3543300"/>
              <a:gd name="T23" fmla="*/ 1245 h 3617913"/>
              <a:gd name="T24" fmla="*/ 1393 w 3543300"/>
              <a:gd name="T25" fmla="*/ 1119 h 3617913"/>
              <a:gd name="T26" fmla="*/ 1404 w 3543300"/>
              <a:gd name="T27" fmla="*/ 976 h 3617913"/>
              <a:gd name="T28" fmla="*/ 1366 w 3543300"/>
              <a:gd name="T29" fmla="*/ 842 h 3617913"/>
              <a:gd name="T30" fmla="*/ 1287 w 3543300"/>
              <a:gd name="T31" fmla="*/ 731 h 3617913"/>
              <a:gd name="T32" fmla="*/ 1176 w 3543300"/>
              <a:gd name="T33" fmla="*/ 652 h 3617913"/>
              <a:gd name="T34" fmla="*/ 1041 w 3543300"/>
              <a:gd name="T35" fmla="*/ 615 h 3617913"/>
              <a:gd name="T36" fmla="*/ 1105 w 3543300"/>
              <a:gd name="T37" fmla="*/ 4 h 3617913"/>
              <a:gd name="T38" fmla="*/ 1135 w 3543300"/>
              <a:gd name="T39" fmla="*/ 50 h 3617913"/>
              <a:gd name="T40" fmla="*/ 1321 w 3543300"/>
              <a:gd name="T41" fmla="*/ 273 h 3617913"/>
              <a:gd name="T42" fmla="*/ 1493 w 3543300"/>
              <a:gd name="T43" fmla="*/ 135 h 3617913"/>
              <a:gd name="T44" fmla="*/ 1676 w 3543300"/>
              <a:gd name="T45" fmla="*/ 251 h 3617913"/>
              <a:gd name="T46" fmla="*/ 1681 w 3543300"/>
              <a:gd name="T47" fmla="*/ 312 h 3617913"/>
              <a:gd name="T48" fmla="*/ 1691 w 3543300"/>
              <a:gd name="T49" fmla="*/ 591 h 3617913"/>
              <a:gd name="T50" fmla="*/ 1915 w 3543300"/>
              <a:gd name="T51" fmla="*/ 592 h 3617913"/>
              <a:gd name="T52" fmla="*/ 1998 w 3543300"/>
              <a:gd name="T53" fmla="*/ 792 h 3617913"/>
              <a:gd name="T54" fmla="*/ 1969 w 3543300"/>
              <a:gd name="T55" fmla="*/ 846 h 3617913"/>
              <a:gd name="T56" fmla="*/ 1811 w 3543300"/>
              <a:gd name="T57" fmla="*/ 1063 h 3617913"/>
              <a:gd name="T58" fmla="*/ 1991 w 3543300"/>
              <a:gd name="T59" fmla="*/ 1209 h 3617913"/>
              <a:gd name="T60" fmla="*/ 1942 w 3543300"/>
              <a:gd name="T61" fmla="*/ 1418 h 3617913"/>
              <a:gd name="T62" fmla="*/ 1888 w 3543300"/>
              <a:gd name="T63" fmla="*/ 1447 h 3617913"/>
              <a:gd name="T64" fmla="*/ 1639 w 3543300"/>
              <a:gd name="T65" fmla="*/ 1518 h 3617913"/>
              <a:gd name="T66" fmla="*/ 1689 w 3543300"/>
              <a:gd name="T67" fmla="*/ 1749 h 3617913"/>
              <a:gd name="T68" fmla="*/ 1529 w 3543300"/>
              <a:gd name="T69" fmla="*/ 1893 h 3617913"/>
              <a:gd name="T70" fmla="*/ 1467 w 3543300"/>
              <a:gd name="T71" fmla="*/ 1888 h 3617913"/>
              <a:gd name="T72" fmla="*/ 1238 w 3543300"/>
              <a:gd name="T73" fmla="*/ 1793 h 3617913"/>
              <a:gd name="T74" fmla="*/ 1131 w 3543300"/>
              <a:gd name="T75" fmla="*/ 2005 h 3617913"/>
              <a:gd name="T76" fmla="*/ 914 w 3543300"/>
              <a:gd name="T77" fmla="*/ 2036 h 3617913"/>
              <a:gd name="T78" fmla="*/ 866 w 3543300"/>
              <a:gd name="T79" fmla="*/ 2001 h 3617913"/>
              <a:gd name="T80" fmla="*/ 748 w 3543300"/>
              <a:gd name="T81" fmla="*/ 1789 h 3617913"/>
              <a:gd name="T82" fmla="*/ 528 w 3543300"/>
              <a:gd name="T83" fmla="*/ 1891 h 3617913"/>
              <a:gd name="T84" fmla="*/ 469 w 3543300"/>
              <a:gd name="T85" fmla="*/ 1891 h 3617913"/>
              <a:gd name="T86" fmla="*/ 311 w 3543300"/>
              <a:gd name="T87" fmla="*/ 1744 h 3617913"/>
              <a:gd name="T88" fmla="*/ 360 w 3543300"/>
              <a:gd name="T89" fmla="*/ 1518 h 3617913"/>
              <a:gd name="T90" fmla="*/ 111 w 3543300"/>
              <a:gd name="T91" fmla="*/ 1447 h 3617913"/>
              <a:gd name="T92" fmla="*/ 57 w 3543300"/>
              <a:gd name="T93" fmla="*/ 1418 h 3617913"/>
              <a:gd name="T94" fmla="*/ 8 w 3543300"/>
              <a:gd name="T95" fmla="*/ 1209 h 3617913"/>
              <a:gd name="T96" fmla="*/ 189 w 3543300"/>
              <a:gd name="T97" fmla="*/ 1078 h 3617913"/>
              <a:gd name="T98" fmla="*/ 32 w 3543300"/>
              <a:gd name="T99" fmla="*/ 847 h 3617913"/>
              <a:gd name="T100" fmla="*/ 0 w 3543300"/>
              <a:gd name="T101" fmla="*/ 794 h 3617913"/>
              <a:gd name="T102" fmla="*/ 76 w 3543300"/>
              <a:gd name="T103" fmla="*/ 596 h 3617913"/>
              <a:gd name="T104" fmla="*/ 294 w 3543300"/>
              <a:gd name="T105" fmla="*/ 616 h 3617913"/>
              <a:gd name="T106" fmla="*/ 419 w 3543300"/>
              <a:gd name="T107" fmla="*/ 451 h 3617913"/>
              <a:gd name="T108" fmla="*/ 315 w 3543300"/>
              <a:gd name="T109" fmla="*/ 263 h 3617913"/>
              <a:gd name="T110" fmla="*/ 487 w 3543300"/>
              <a:gd name="T111" fmla="*/ 136 h 3617913"/>
              <a:gd name="T112" fmla="*/ 539 w 3543300"/>
              <a:gd name="T113" fmla="*/ 156 h 3617913"/>
              <a:gd name="T114" fmla="*/ 819 w 3543300"/>
              <a:gd name="T115" fmla="*/ 227 h 3617913"/>
              <a:gd name="T116" fmla="*/ 879 w 3543300"/>
              <a:gd name="T117" fmla="*/ 15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13320" name="KSO_Shape">
            <a:extLst>
              <a:ext uri="{FF2B5EF4-FFF2-40B4-BE49-F238E27FC236}">
                <a16:creationId xmlns:a16="http://schemas.microsoft.com/office/drawing/2014/main" id="{AEA66271-BD2F-4824-A0A6-B9F3740267F8}"/>
              </a:ext>
            </a:extLst>
          </p:cNvPr>
          <p:cNvSpPr>
            <a:spLocks noChangeArrowheads="1"/>
          </p:cNvSpPr>
          <p:nvPr/>
        </p:nvSpPr>
        <p:spPr bwMode="auto">
          <a:xfrm>
            <a:off x="1189038" y="4473575"/>
            <a:ext cx="363537" cy="604838"/>
          </a:xfrm>
          <a:custGeom>
            <a:avLst/>
            <a:gdLst>
              <a:gd name="T0" fmla="*/ 1843 w 1536700"/>
              <a:gd name="T1" fmla="*/ 6817 h 2555648"/>
              <a:gd name="T2" fmla="*/ 1843 w 1536700"/>
              <a:gd name="T3" fmla="*/ 7004 h 2555648"/>
              <a:gd name="T4" fmla="*/ 2970 w 1536700"/>
              <a:gd name="T5" fmla="*/ 7004 h 2555648"/>
              <a:gd name="T6" fmla="*/ 2970 w 1536700"/>
              <a:gd name="T7" fmla="*/ 6817 h 2555648"/>
              <a:gd name="T8" fmla="*/ 1843 w 1536700"/>
              <a:gd name="T9" fmla="*/ 6319 h 2555648"/>
              <a:gd name="T10" fmla="*/ 1843 w 1536700"/>
              <a:gd name="T11" fmla="*/ 6506 h 2555648"/>
              <a:gd name="T12" fmla="*/ 2970 w 1536700"/>
              <a:gd name="T13" fmla="*/ 6506 h 2555648"/>
              <a:gd name="T14" fmla="*/ 2970 w 1536700"/>
              <a:gd name="T15" fmla="*/ 6319 h 2555648"/>
              <a:gd name="T16" fmla="*/ 1377 w 1536700"/>
              <a:gd name="T17" fmla="*/ 5853 h 2555648"/>
              <a:gd name="T18" fmla="*/ 3436 w 1536700"/>
              <a:gd name="T19" fmla="*/ 5853 h 2555648"/>
              <a:gd name="T20" fmla="*/ 3725 w 1536700"/>
              <a:gd name="T21" fmla="*/ 6128 h 2555648"/>
              <a:gd name="T22" fmla="*/ 3436 w 1536700"/>
              <a:gd name="T23" fmla="*/ 6403 h 2555648"/>
              <a:gd name="T24" fmla="*/ 3725 w 1536700"/>
              <a:gd name="T25" fmla="*/ 6677 h 2555648"/>
              <a:gd name="T26" fmla="*/ 3436 w 1536700"/>
              <a:gd name="T27" fmla="*/ 6952 h 2555648"/>
              <a:gd name="T28" fmla="*/ 3725 w 1536700"/>
              <a:gd name="T29" fmla="*/ 7227 h 2555648"/>
              <a:gd name="T30" fmla="*/ 3436 w 1536700"/>
              <a:gd name="T31" fmla="*/ 7501 h 2555648"/>
              <a:gd name="T32" fmla="*/ 2969 w 1536700"/>
              <a:gd name="T33" fmla="*/ 7501 h 2555648"/>
              <a:gd name="T34" fmla="*/ 2936 w 1536700"/>
              <a:gd name="T35" fmla="*/ 7668 h 2555648"/>
              <a:gd name="T36" fmla="*/ 2407 w 1536700"/>
              <a:gd name="T37" fmla="*/ 8018 h 2555648"/>
              <a:gd name="T38" fmla="*/ 1877 w 1536700"/>
              <a:gd name="T39" fmla="*/ 7668 h 2555648"/>
              <a:gd name="T40" fmla="*/ 1844 w 1536700"/>
              <a:gd name="T41" fmla="*/ 7501 h 2555648"/>
              <a:gd name="T42" fmla="*/ 1377 w 1536700"/>
              <a:gd name="T43" fmla="*/ 7501 h 2555648"/>
              <a:gd name="T44" fmla="*/ 1088 w 1536700"/>
              <a:gd name="T45" fmla="*/ 7227 h 2555648"/>
              <a:gd name="T46" fmla="*/ 1377 w 1536700"/>
              <a:gd name="T47" fmla="*/ 6952 h 2555648"/>
              <a:gd name="T48" fmla="*/ 1088 w 1536700"/>
              <a:gd name="T49" fmla="*/ 6677 h 2555648"/>
              <a:gd name="T50" fmla="*/ 1377 w 1536700"/>
              <a:gd name="T51" fmla="*/ 6403 h 2555648"/>
              <a:gd name="T52" fmla="*/ 1088 w 1536700"/>
              <a:gd name="T53" fmla="*/ 6128 h 2555648"/>
              <a:gd name="T54" fmla="*/ 1377 w 1536700"/>
              <a:gd name="T55" fmla="*/ 5853 h 2555648"/>
              <a:gd name="T56" fmla="*/ 2407 w 1536700"/>
              <a:gd name="T57" fmla="*/ 0 h 2555648"/>
              <a:gd name="T58" fmla="*/ 4813 w 1536700"/>
              <a:gd name="T59" fmla="*/ 2417 h 2555648"/>
              <a:gd name="T60" fmla="*/ 4764 w 1536700"/>
              <a:gd name="T61" fmla="*/ 2904 h 2555648"/>
              <a:gd name="T62" fmla="*/ 4672 w 1536700"/>
              <a:gd name="T63" fmla="*/ 3202 h 2555648"/>
              <a:gd name="T64" fmla="*/ 4673 w 1536700"/>
              <a:gd name="T65" fmla="*/ 3202 h 2555648"/>
              <a:gd name="T66" fmla="*/ 3572 w 1536700"/>
              <a:gd name="T67" fmla="*/ 5722 h 2555648"/>
              <a:gd name="T68" fmla="*/ 1241 w 1536700"/>
              <a:gd name="T69" fmla="*/ 5722 h 2555648"/>
              <a:gd name="T70" fmla="*/ 140 w 1536700"/>
              <a:gd name="T71" fmla="*/ 3202 h 2555648"/>
              <a:gd name="T72" fmla="*/ 141 w 1536700"/>
              <a:gd name="T73" fmla="*/ 3202 h 2555648"/>
              <a:gd name="T74" fmla="*/ 49 w 1536700"/>
              <a:gd name="T75" fmla="*/ 2904 h 2555648"/>
              <a:gd name="T76" fmla="*/ 0 w 1536700"/>
              <a:gd name="T77" fmla="*/ 2417 h 2555648"/>
              <a:gd name="T78" fmla="*/ 2407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bIns="792000" anchor="ctr"/>
          <a:lstStyle/>
          <a:p>
            <a:endParaRPr lang="zh-CN" altLang="en-US"/>
          </a:p>
        </p:txBody>
      </p:sp>
      <p:sp>
        <p:nvSpPr>
          <p:cNvPr id="13321" name="矩形 9">
            <a:extLst>
              <a:ext uri="{FF2B5EF4-FFF2-40B4-BE49-F238E27FC236}">
                <a16:creationId xmlns:a16="http://schemas.microsoft.com/office/drawing/2014/main" id="{D5F55D3C-22C4-4C19-8D27-D06F32855545}"/>
              </a:ext>
            </a:extLst>
          </p:cNvPr>
          <p:cNvSpPr>
            <a:spLocks noChangeArrowheads="1"/>
          </p:cNvSpPr>
          <p:nvPr/>
        </p:nvSpPr>
        <p:spPr bwMode="auto">
          <a:xfrm>
            <a:off x="2235200" y="19431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3322" name="TextBox 4">
            <a:extLst>
              <a:ext uri="{FF2B5EF4-FFF2-40B4-BE49-F238E27FC236}">
                <a16:creationId xmlns:a16="http://schemas.microsoft.com/office/drawing/2014/main" id="{B9F481C7-7B8C-4B57-A637-619E735D9764}"/>
              </a:ext>
            </a:extLst>
          </p:cNvPr>
          <p:cNvSpPr>
            <a:spLocks noChangeArrowheads="1"/>
          </p:cNvSpPr>
          <p:nvPr/>
        </p:nvSpPr>
        <p:spPr bwMode="auto">
          <a:xfrm>
            <a:off x="2173288" y="1435100"/>
            <a:ext cx="171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3323" name="矩形 11">
            <a:extLst>
              <a:ext uri="{FF2B5EF4-FFF2-40B4-BE49-F238E27FC236}">
                <a16:creationId xmlns:a16="http://schemas.microsoft.com/office/drawing/2014/main" id="{7634B2B2-87BE-4320-B8FB-A3A4F4AFDA4C}"/>
              </a:ext>
            </a:extLst>
          </p:cNvPr>
          <p:cNvSpPr>
            <a:spLocks noChangeArrowheads="1"/>
          </p:cNvSpPr>
          <p:nvPr/>
        </p:nvSpPr>
        <p:spPr bwMode="auto">
          <a:xfrm>
            <a:off x="2235200" y="33972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3324" name="TextBox 4">
            <a:extLst>
              <a:ext uri="{FF2B5EF4-FFF2-40B4-BE49-F238E27FC236}">
                <a16:creationId xmlns:a16="http://schemas.microsoft.com/office/drawing/2014/main" id="{253AB0E2-368C-4BDD-9EAC-4966A89128FA}"/>
              </a:ext>
            </a:extLst>
          </p:cNvPr>
          <p:cNvSpPr>
            <a:spLocks noChangeArrowheads="1"/>
          </p:cNvSpPr>
          <p:nvPr/>
        </p:nvSpPr>
        <p:spPr bwMode="auto">
          <a:xfrm>
            <a:off x="2173288" y="2886075"/>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3325" name="矩形 13">
            <a:extLst>
              <a:ext uri="{FF2B5EF4-FFF2-40B4-BE49-F238E27FC236}">
                <a16:creationId xmlns:a16="http://schemas.microsoft.com/office/drawing/2014/main" id="{9AE54C3F-9868-4EC5-95E6-FA2311055A9F}"/>
              </a:ext>
            </a:extLst>
          </p:cNvPr>
          <p:cNvSpPr>
            <a:spLocks noChangeArrowheads="1"/>
          </p:cNvSpPr>
          <p:nvPr/>
        </p:nvSpPr>
        <p:spPr bwMode="auto">
          <a:xfrm>
            <a:off x="2235200" y="48260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3326" name="TextBox 4">
            <a:extLst>
              <a:ext uri="{FF2B5EF4-FFF2-40B4-BE49-F238E27FC236}">
                <a16:creationId xmlns:a16="http://schemas.microsoft.com/office/drawing/2014/main" id="{83AEE5DD-5D76-4DB2-8FFB-FDFA147C8E49}"/>
              </a:ext>
            </a:extLst>
          </p:cNvPr>
          <p:cNvSpPr>
            <a:spLocks noChangeArrowheads="1"/>
          </p:cNvSpPr>
          <p:nvPr/>
        </p:nvSpPr>
        <p:spPr bwMode="auto">
          <a:xfrm>
            <a:off x="2173288" y="4318000"/>
            <a:ext cx="171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pic>
        <p:nvPicPr>
          <p:cNvPr id="13327" name="图片 15">
            <a:extLst>
              <a:ext uri="{FF2B5EF4-FFF2-40B4-BE49-F238E27FC236}">
                <a16:creationId xmlns:a16="http://schemas.microsoft.com/office/drawing/2014/main" id="{3CFC67CE-8FF6-4D1C-9B5B-C0277422A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7383463" y="2212975"/>
            <a:ext cx="39306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a:extLst>
              <a:ext uri="{FF2B5EF4-FFF2-40B4-BE49-F238E27FC236}">
                <a16:creationId xmlns:a16="http://schemas.microsoft.com/office/drawing/2014/main" id="{E15D7CFF-DA81-4CD5-90B8-FFC86B362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任意多边形 31">
            <a:extLst>
              <a:ext uri="{FF2B5EF4-FFF2-40B4-BE49-F238E27FC236}">
                <a16:creationId xmlns:a16="http://schemas.microsoft.com/office/drawing/2014/main" id="{A4956CE0-C23B-409C-AAC9-BA410921C8A5}"/>
              </a:ext>
            </a:extLst>
          </p:cNvPr>
          <p:cNvSpPr>
            <a:spLocks noChangeArrowheads="1"/>
          </p:cNvSpPr>
          <p:nvPr/>
        </p:nvSpPr>
        <p:spPr bwMode="auto">
          <a:xfrm flipH="1">
            <a:off x="850900" y="2422525"/>
            <a:ext cx="10356850" cy="44450"/>
          </a:xfrm>
          <a:custGeom>
            <a:avLst/>
            <a:gdLst>
              <a:gd name="T0" fmla="*/ 22666457 w 7977051"/>
              <a:gd name="T1" fmla="*/ 0 h 31619"/>
              <a:gd name="T2" fmla="*/ 0 w 7977051"/>
              <a:gd name="T3" fmla="*/ 0 h 31619"/>
              <a:gd name="T4" fmla="*/ 0 w 7977051"/>
              <a:gd name="T5" fmla="*/ 123494 h 31619"/>
              <a:gd name="T6" fmla="*/ 22666457 w 7977051"/>
              <a:gd name="T7" fmla="*/ 123494 h 31619"/>
              <a:gd name="T8" fmla="*/ 22666457 w 7977051"/>
              <a:gd name="T9" fmla="*/ 61748 h 31619"/>
              <a:gd name="T10" fmla="*/ 0 60000 65536"/>
              <a:gd name="T11" fmla="*/ 0 60000 65536"/>
              <a:gd name="T12" fmla="*/ 0 60000 65536"/>
              <a:gd name="T13" fmla="*/ 0 60000 65536"/>
              <a:gd name="T14" fmla="*/ 0 60000 65536"/>
              <a:gd name="T15" fmla="*/ 0 w 7977051"/>
              <a:gd name="T16" fmla="*/ 0 h 31619"/>
              <a:gd name="T17" fmla="*/ 7977051 w 7977051"/>
              <a:gd name="T18" fmla="*/ 31619 h 31619"/>
            </a:gdLst>
            <a:ahLst/>
            <a:cxnLst>
              <a:cxn ang="T10">
                <a:pos x="T0" y="T1"/>
              </a:cxn>
              <a:cxn ang="T11">
                <a:pos x="T2" y="T3"/>
              </a:cxn>
              <a:cxn ang="T12">
                <a:pos x="T4" y="T5"/>
              </a:cxn>
              <a:cxn ang="T13">
                <a:pos x="T6" y="T7"/>
              </a:cxn>
              <a:cxn ang="T14">
                <a:pos x="T8" y="T9"/>
              </a:cxn>
            </a:cxnLst>
            <a:rect l="T15" t="T16" r="T17" b="T18"/>
            <a:pathLst>
              <a:path w="7977051" h="31619">
                <a:moveTo>
                  <a:pt x="7977051" y="0"/>
                </a:moveTo>
                <a:lnTo>
                  <a:pt x="0" y="0"/>
                </a:lnTo>
                <a:lnTo>
                  <a:pt x="0" y="31619"/>
                </a:lnTo>
                <a:lnTo>
                  <a:pt x="7977051" y="31619"/>
                </a:lnTo>
                <a:lnTo>
                  <a:pt x="7977051" y="15810"/>
                </a:lnTo>
                <a:lnTo>
                  <a:pt x="7977051" y="0"/>
                </a:lnTo>
                <a:close/>
              </a:path>
            </a:pathLst>
          </a:custGeom>
          <a:solidFill>
            <a:schemeClr val="bg1"/>
          </a:solidFill>
          <a:ln w="12700" cap="flat" cmpd="sng">
            <a:solidFill>
              <a:schemeClr val="bg1"/>
            </a:solidFill>
            <a:bevel/>
            <a:headEnd/>
            <a:tailEnd/>
          </a:ln>
        </p:spPr>
        <p:txBody>
          <a:bodyPr anchor="ctr"/>
          <a:lstStyle/>
          <a:p>
            <a:endParaRPr lang="zh-CN" altLang="en-US"/>
          </a:p>
        </p:txBody>
      </p:sp>
      <p:sp>
        <p:nvSpPr>
          <p:cNvPr id="14340" name="Straight Connector 32">
            <a:extLst>
              <a:ext uri="{FF2B5EF4-FFF2-40B4-BE49-F238E27FC236}">
                <a16:creationId xmlns:a16="http://schemas.microsoft.com/office/drawing/2014/main" id="{A4E467C3-708A-4004-BE77-64C7063CAC58}"/>
              </a:ext>
            </a:extLst>
          </p:cNvPr>
          <p:cNvSpPr>
            <a:spLocks noChangeShapeType="1"/>
          </p:cNvSpPr>
          <p:nvPr/>
        </p:nvSpPr>
        <p:spPr bwMode="auto">
          <a:xfrm flipV="1">
            <a:off x="2647950" y="2436813"/>
            <a:ext cx="1588" cy="601662"/>
          </a:xfrm>
          <a:prstGeom prst="line">
            <a:avLst/>
          </a:prstGeom>
          <a:noFill/>
          <a:ln w="19050">
            <a:solidFill>
              <a:srgbClr val="E39A1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4341" name="Straight Connector 32">
            <a:extLst>
              <a:ext uri="{FF2B5EF4-FFF2-40B4-BE49-F238E27FC236}">
                <a16:creationId xmlns:a16="http://schemas.microsoft.com/office/drawing/2014/main" id="{73348D5D-F38D-4D51-820A-E09AD764FF79}"/>
              </a:ext>
            </a:extLst>
          </p:cNvPr>
          <p:cNvSpPr>
            <a:spLocks noChangeShapeType="1"/>
          </p:cNvSpPr>
          <p:nvPr/>
        </p:nvSpPr>
        <p:spPr bwMode="auto">
          <a:xfrm flipV="1">
            <a:off x="4937125" y="2436813"/>
            <a:ext cx="1588" cy="601662"/>
          </a:xfrm>
          <a:prstGeom prst="line">
            <a:avLst/>
          </a:prstGeom>
          <a:noFill/>
          <a:ln w="19050">
            <a:solidFill>
              <a:srgbClr val="BDA16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4342" name="Straight Connector 32">
            <a:extLst>
              <a:ext uri="{FF2B5EF4-FFF2-40B4-BE49-F238E27FC236}">
                <a16:creationId xmlns:a16="http://schemas.microsoft.com/office/drawing/2014/main" id="{7531364C-DABF-42D1-82B6-F213A7103DE1}"/>
              </a:ext>
            </a:extLst>
          </p:cNvPr>
          <p:cNvSpPr>
            <a:spLocks noChangeShapeType="1"/>
          </p:cNvSpPr>
          <p:nvPr/>
        </p:nvSpPr>
        <p:spPr bwMode="auto">
          <a:xfrm flipV="1">
            <a:off x="7258050" y="2436813"/>
            <a:ext cx="0" cy="601662"/>
          </a:xfrm>
          <a:prstGeom prst="line">
            <a:avLst/>
          </a:prstGeom>
          <a:noFill/>
          <a:ln w="19050">
            <a:solidFill>
              <a:srgbClr val="E39A1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4343" name="圆角矩形 10">
            <a:extLst>
              <a:ext uri="{FF2B5EF4-FFF2-40B4-BE49-F238E27FC236}">
                <a16:creationId xmlns:a16="http://schemas.microsoft.com/office/drawing/2014/main" id="{278E7F38-3D99-4D93-93AC-C65C35495E24}"/>
              </a:ext>
            </a:extLst>
          </p:cNvPr>
          <p:cNvSpPr>
            <a:spLocks noChangeArrowheads="1"/>
          </p:cNvSpPr>
          <p:nvPr/>
        </p:nvSpPr>
        <p:spPr bwMode="auto">
          <a:xfrm>
            <a:off x="1838325" y="3144838"/>
            <a:ext cx="1612900" cy="344487"/>
          </a:xfrm>
          <a:prstGeom prst="roundRect">
            <a:avLst>
              <a:gd name="adj" fmla="val 16667"/>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4344" name="圆角矩形 11">
            <a:extLst>
              <a:ext uri="{FF2B5EF4-FFF2-40B4-BE49-F238E27FC236}">
                <a16:creationId xmlns:a16="http://schemas.microsoft.com/office/drawing/2014/main" id="{E19A9451-5779-4866-B2E4-DE99E43413A1}"/>
              </a:ext>
            </a:extLst>
          </p:cNvPr>
          <p:cNvSpPr>
            <a:spLocks noChangeArrowheads="1"/>
          </p:cNvSpPr>
          <p:nvPr/>
        </p:nvSpPr>
        <p:spPr bwMode="auto">
          <a:xfrm>
            <a:off x="4130675" y="3144838"/>
            <a:ext cx="1612900" cy="344487"/>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4345" name="圆角矩形 12">
            <a:extLst>
              <a:ext uri="{FF2B5EF4-FFF2-40B4-BE49-F238E27FC236}">
                <a16:creationId xmlns:a16="http://schemas.microsoft.com/office/drawing/2014/main" id="{91FFE577-7305-4CEE-AC32-DF80B7CA124F}"/>
              </a:ext>
            </a:extLst>
          </p:cNvPr>
          <p:cNvSpPr>
            <a:spLocks noChangeArrowheads="1"/>
          </p:cNvSpPr>
          <p:nvPr/>
        </p:nvSpPr>
        <p:spPr bwMode="auto">
          <a:xfrm>
            <a:off x="6426200" y="3144838"/>
            <a:ext cx="1612900" cy="344487"/>
          </a:xfrm>
          <a:prstGeom prst="roundRect">
            <a:avLst>
              <a:gd name="adj" fmla="val 16667"/>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4346" name="Sev01">
            <a:extLst>
              <a:ext uri="{FF2B5EF4-FFF2-40B4-BE49-F238E27FC236}">
                <a16:creationId xmlns:a16="http://schemas.microsoft.com/office/drawing/2014/main" id="{EA748291-9BDE-4629-916A-5A06C7749FDA}"/>
              </a:ext>
            </a:extLst>
          </p:cNvPr>
          <p:cNvSpPr>
            <a:spLocks noChangeAspect="1" noChangeArrowheads="1"/>
          </p:cNvSpPr>
          <p:nvPr/>
        </p:nvSpPr>
        <p:spPr bwMode="auto">
          <a:xfrm>
            <a:off x="6972300" y="1701800"/>
            <a:ext cx="520700" cy="520700"/>
          </a:xfrm>
          <a:prstGeom prst="ellipse">
            <a:avLst/>
          </a:prstGeom>
          <a:solidFill>
            <a:srgbClr val="E39A1D"/>
          </a:solidFill>
          <a:ln>
            <a:noFill/>
          </a:ln>
          <a:extLst>
            <a:ext uri="{91240B29-F687-4F45-9708-019B960494DF}">
              <a14:hiddenLine xmlns:a14="http://schemas.microsoft.com/office/drawing/2010/main" w="381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a:sym typeface="FontAwesome"/>
            </a:endParaRPr>
          </a:p>
        </p:txBody>
      </p:sp>
      <p:sp>
        <p:nvSpPr>
          <p:cNvPr id="14347" name="Freeform 105">
            <a:extLst>
              <a:ext uri="{FF2B5EF4-FFF2-40B4-BE49-F238E27FC236}">
                <a16:creationId xmlns:a16="http://schemas.microsoft.com/office/drawing/2014/main" id="{D430F241-36BD-450E-9252-9E3D430160CB}"/>
              </a:ext>
            </a:extLst>
          </p:cNvPr>
          <p:cNvSpPr>
            <a:spLocks noEditPoints="1" noChangeArrowheads="1"/>
          </p:cNvSpPr>
          <p:nvPr/>
        </p:nvSpPr>
        <p:spPr bwMode="auto">
          <a:xfrm>
            <a:off x="7086600" y="1819275"/>
            <a:ext cx="292100" cy="285750"/>
          </a:xfrm>
          <a:custGeom>
            <a:avLst/>
            <a:gdLst>
              <a:gd name="T0" fmla="*/ 2147483647 w 64"/>
              <a:gd name="T1" fmla="*/ 2147483647 h 63"/>
              <a:gd name="T2" fmla="*/ 2147483647 w 64"/>
              <a:gd name="T3" fmla="*/ 2147483647 h 63"/>
              <a:gd name="T4" fmla="*/ 2147483647 w 64"/>
              <a:gd name="T5" fmla="*/ 2147483647 h 63"/>
              <a:gd name="T6" fmla="*/ 2147483647 w 64"/>
              <a:gd name="T7" fmla="*/ 2147483647 h 63"/>
              <a:gd name="T8" fmla="*/ 0 w 64"/>
              <a:gd name="T9" fmla="*/ 2147483647 h 63"/>
              <a:gd name="T10" fmla="*/ 2147483647 w 64"/>
              <a:gd name="T11" fmla="*/ 0 h 63"/>
              <a:gd name="T12" fmla="*/ 2147483647 w 64"/>
              <a:gd name="T13" fmla="*/ 2147483647 h 63"/>
              <a:gd name="T14" fmla="*/ 2147483647 w 64"/>
              <a:gd name="T15" fmla="*/ 2147483647 h 63"/>
              <a:gd name="T16" fmla="*/ 2147483647 w 64"/>
              <a:gd name="T17" fmla="*/ 2147483647 h 63"/>
              <a:gd name="T18" fmla="*/ 2147483647 w 64"/>
              <a:gd name="T19" fmla="*/ 2147483647 h 63"/>
              <a:gd name="T20" fmla="*/ 2147483647 w 64"/>
              <a:gd name="T21" fmla="*/ 2147483647 h 63"/>
              <a:gd name="T22" fmla="*/ 2147483647 w 64"/>
              <a:gd name="T23" fmla="*/ 2147483647 h 63"/>
              <a:gd name="T24" fmla="*/ 2147483647 w 64"/>
              <a:gd name="T25" fmla="*/ 2147483647 h 63"/>
              <a:gd name="T26" fmla="*/ 2147483647 w 64"/>
              <a:gd name="T27" fmla="*/ 2147483647 h 63"/>
              <a:gd name="T28" fmla="*/ 2147483647 w 64"/>
              <a:gd name="T29" fmla="*/ 2147483647 h 63"/>
              <a:gd name="T30" fmla="*/ 2147483647 w 64"/>
              <a:gd name="T31" fmla="*/ 2147483647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3"/>
              <a:gd name="T50" fmla="*/ 64 w 6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48" name="Sev01">
            <a:extLst>
              <a:ext uri="{FF2B5EF4-FFF2-40B4-BE49-F238E27FC236}">
                <a16:creationId xmlns:a16="http://schemas.microsoft.com/office/drawing/2014/main" id="{E11138E7-9D4A-4382-95D9-B4D38809A0B4}"/>
              </a:ext>
            </a:extLst>
          </p:cNvPr>
          <p:cNvSpPr>
            <a:spLocks noChangeAspect="1" noChangeArrowheads="1"/>
          </p:cNvSpPr>
          <p:nvPr/>
        </p:nvSpPr>
        <p:spPr bwMode="auto">
          <a:xfrm>
            <a:off x="2387600" y="1701800"/>
            <a:ext cx="520700" cy="520700"/>
          </a:xfrm>
          <a:prstGeom prst="ellipse">
            <a:avLst/>
          </a:prstGeom>
          <a:solidFill>
            <a:srgbClr val="E39A1D"/>
          </a:solidFill>
          <a:ln>
            <a:noFill/>
          </a:ln>
          <a:extLst>
            <a:ext uri="{91240B29-F687-4F45-9708-019B960494DF}">
              <a14:hiddenLine xmlns:a14="http://schemas.microsoft.com/office/drawing/2010/main" w="381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a:sym typeface="FontAwesome"/>
            </a:endParaRPr>
          </a:p>
        </p:txBody>
      </p:sp>
      <p:sp>
        <p:nvSpPr>
          <p:cNvPr id="14349" name="Freeform 62">
            <a:extLst>
              <a:ext uri="{FF2B5EF4-FFF2-40B4-BE49-F238E27FC236}">
                <a16:creationId xmlns:a16="http://schemas.microsoft.com/office/drawing/2014/main" id="{22D039AE-862C-4557-8FFC-1D982893E9E4}"/>
              </a:ext>
            </a:extLst>
          </p:cNvPr>
          <p:cNvSpPr>
            <a:spLocks noEditPoints="1" noChangeArrowheads="1"/>
          </p:cNvSpPr>
          <p:nvPr/>
        </p:nvSpPr>
        <p:spPr bwMode="auto">
          <a:xfrm>
            <a:off x="2501900" y="1814513"/>
            <a:ext cx="292100" cy="295275"/>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2147483647 w 58"/>
              <a:gd name="T29" fmla="*/ 2147483647 h 58"/>
              <a:gd name="T30" fmla="*/ 2147483647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2147483647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0 w 58"/>
              <a:gd name="T53" fmla="*/ 2147483647 h 58"/>
              <a:gd name="T54" fmla="*/ 0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2147483647 w 58"/>
              <a:gd name="T69" fmla="*/ 2147483647 h 58"/>
              <a:gd name="T70" fmla="*/ 2147483647 w 58"/>
              <a:gd name="T71" fmla="*/ 2147483647 h 58"/>
              <a:gd name="T72" fmla="*/ 2147483647 w 58"/>
              <a:gd name="T73" fmla="*/ 2147483647 h 58"/>
              <a:gd name="T74" fmla="*/ 2147483647 w 58"/>
              <a:gd name="T75" fmla="*/ 2147483647 h 58"/>
              <a:gd name="T76" fmla="*/ 2147483647 w 58"/>
              <a:gd name="T77" fmla="*/ 2147483647 h 58"/>
              <a:gd name="T78" fmla="*/ 2147483647 w 58"/>
              <a:gd name="T79" fmla="*/ 0 h 58"/>
              <a:gd name="T80" fmla="*/ 2147483647 w 58"/>
              <a:gd name="T81" fmla="*/ 0 h 58"/>
              <a:gd name="T82" fmla="*/ 2147483647 w 58"/>
              <a:gd name="T83" fmla="*/ 2147483647 h 58"/>
              <a:gd name="T84" fmla="*/ 2147483647 w 58"/>
              <a:gd name="T85" fmla="*/ 2147483647 h 58"/>
              <a:gd name="T86" fmla="*/ 2147483647 w 58"/>
              <a:gd name="T87" fmla="*/ 2147483647 h 58"/>
              <a:gd name="T88" fmla="*/ 2147483647 w 58"/>
              <a:gd name="T89" fmla="*/ 2147483647 h 58"/>
              <a:gd name="T90" fmla="*/ 2147483647 w 58"/>
              <a:gd name="T91" fmla="*/ 2147483647 h 58"/>
              <a:gd name="T92" fmla="*/ 2147483647 w 58"/>
              <a:gd name="T93" fmla="*/ 2147483647 h 58"/>
              <a:gd name="T94" fmla="*/ 2147483647 w 58"/>
              <a:gd name="T95" fmla="*/ 2147483647 h 58"/>
              <a:gd name="T96" fmla="*/ 2147483647 w 58"/>
              <a:gd name="T97" fmla="*/ 2147483647 h 58"/>
              <a:gd name="T98" fmla="*/ 2147483647 w 58"/>
              <a:gd name="T99" fmla="*/ 2147483647 h 58"/>
              <a:gd name="T100" fmla="*/ 2147483647 w 58"/>
              <a:gd name="T101" fmla="*/ 2147483647 h 58"/>
              <a:gd name="T102" fmla="*/ 2147483647 w 58"/>
              <a:gd name="T103" fmla="*/ 2147483647 h 58"/>
              <a:gd name="T104" fmla="*/ 2147483647 w 58"/>
              <a:gd name="T105" fmla="*/ 2147483647 h 58"/>
              <a:gd name="T106" fmla="*/ 2147483647 w 58"/>
              <a:gd name="T107" fmla="*/ 2147483647 h 58"/>
              <a:gd name="T108" fmla="*/ 2147483647 w 58"/>
              <a:gd name="T109" fmla="*/ 2147483647 h 58"/>
              <a:gd name="T110" fmla="*/ 2147483647 w 58"/>
              <a:gd name="T111" fmla="*/ 2147483647 h 58"/>
              <a:gd name="T112" fmla="*/ 2147483647 w 58"/>
              <a:gd name="T113" fmla="*/ 2147483647 h 58"/>
              <a:gd name="T114" fmla="*/ 2147483647 w 58"/>
              <a:gd name="T115" fmla="*/ 2147483647 h 58"/>
              <a:gd name="T116" fmla="*/ 2147483647 w 58"/>
              <a:gd name="T117" fmla="*/ 2147483647 h 58"/>
              <a:gd name="T118" fmla="*/ 2147483647 w 58"/>
              <a:gd name="T119" fmla="*/ 2147483647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58"/>
              <a:gd name="T182" fmla="*/ 58 w 58"/>
              <a:gd name="T183" fmla="*/ 58 h 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0" name="Sev01">
            <a:extLst>
              <a:ext uri="{FF2B5EF4-FFF2-40B4-BE49-F238E27FC236}">
                <a16:creationId xmlns:a16="http://schemas.microsoft.com/office/drawing/2014/main" id="{DAAA9608-4AA9-4665-ADB6-6E542641EB1F}"/>
              </a:ext>
            </a:extLst>
          </p:cNvPr>
          <p:cNvSpPr>
            <a:spLocks noChangeAspect="1" noChangeArrowheads="1"/>
          </p:cNvSpPr>
          <p:nvPr/>
        </p:nvSpPr>
        <p:spPr bwMode="auto">
          <a:xfrm>
            <a:off x="4679950" y="1701800"/>
            <a:ext cx="520700" cy="520700"/>
          </a:xfrm>
          <a:prstGeom prst="ellipse">
            <a:avLst/>
          </a:prstGeom>
          <a:solidFill>
            <a:srgbClr val="BDA16D"/>
          </a:solidFill>
          <a:ln>
            <a:noFill/>
          </a:ln>
          <a:extLst>
            <a:ext uri="{91240B29-F687-4F45-9708-019B960494DF}">
              <a14:hiddenLine xmlns:a14="http://schemas.microsoft.com/office/drawing/2010/main" w="381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a:sym typeface="FontAwesome"/>
            </a:endParaRPr>
          </a:p>
        </p:txBody>
      </p:sp>
      <p:sp>
        <p:nvSpPr>
          <p:cNvPr id="14351" name="Freeform 135">
            <a:extLst>
              <a:ext uri="{FF2B5EF4-FFF2-40B4-BE49-F238E27FC236}">
                <a16:creationId xmlns:a16="http://schemas.microsoft.com/office/drawing/2014/main" id="{7CD01D50-4ED4-455D-9941-B0A023AE9774}"/>
              </a:ext>
            </a:extLst>
          </p:cNvPr>
          <p:cNvSpPr>
            <a:spLocks noEditPoints="1" noChangeArrowheads="1"/>
          </p:cNvSpPr>
          <p:nvPr/>
        </p:nvSpPr>
        <p:spPr bwMode="auto">
          <a:xfrm>
            <a:off x="4784725" y="1816100"/>
            <a:ext cx="311150" cy="292100"/>
          </a:xfrm>
          <a:custGeom>
            <a:avLst/>
            <a:gdLst>
              <a:gd name="T0" fmla="*/ 2147483647 w 73"/>
              <a:gd name="T1" fmla="*/ 2147483647 h 68"/>
              <a:gd name="T2" fmla="*/ 2147483647 w 73"/>
              <a:gd name="T3" fmla="*/ 2147483647 h 68"/>
              <a:gd name="T4" fmla="*/ 0 w 73"/>
              <a:gd name="T5" fmla="*/ 2147483647 h 68"/>
              <a:gd name="T6" fmla="*/ 2147483647 w 73"/>
              <a:gd name="T7" fmla="*/ 2147483647 h 68"/>
              <a:gd name="T8" fmla="*/ 2147483647 w 73"/>
              <a:gd name="T9" fmla="*/ 2147483647 h 68"/>
              <a:gd name="T10" fmla="*/ 2147483647 w 73"/>
              <a:gd name="T11" fmla="*/ 2147483647 h 68"/>
              <a:gd name="T12" fmla="*/ 2147483647 w 73"/>
              <a:gd name="T13" fmla="*/ 2147483647 h 68"/>
              <a:gd name="T14" fmla="*/ 2147483647 w 73"/>
              <a:gd name="T15" fmla="*/ 2147483647 h 68"/>
              <a:gd name="T16" fmla="*/ 2147483647 w 73"/>
              <a:gd name="T17" fmla="*/ 2147483647 h 68"/>
              <a:gd name="T18" fmla="*/ 2147483647 w 73"/>
              <a:gd name="T19" fmla="*/ 2147483647 h 68"/>
              <a:gd name="T20" fmla="*/ 2147483647 w 73"/>
              <a:gd name="T21" fmla="*/ 2147483647 h 68"/>
              <a:gd name="T22" fmla="*/ 2147483647 w 73"/>
              <a:gd name="T23" fmla="*/ 0 h 68"/>
              <a:gd name="T24" fmla="*/ 2147483647 w 73"/>
              <a:gd name="T25" fmla="*/ 2147483647 h 68"/>
              <a:gd name="T26" fmla="*/ 2147483647 w 73"/>
              <a:gd name="T27" fmla="*/ 2147483647 h 68"/>
              <a:gd name="T28" fmla="*/ 2147483647 w 73"/>
              <a:gd name="T29" fmla="*/ 2147483647 h 68"/>
              <a:gd name="T30" fmla="*/ 2147483647 w 73"/>
              <a:gd name="T31" fmla="*/ 2147483647 h 68"/>
              <a:gd name="T32" fmla="*/ 2147483647 w 73"/>
              <a:gd name="T33" fmla="*/ 2147483647 h 68"/>
              <a:gd name="T34" fmla="*/ 2147483647 w 73"/>
              <a:gd name="T35" fmla="*/ 2147483647 h 68"/>
              <a:gd name="T36" fmla="*/ 2147483647 w 73"/>
              <a:gd name="T37" fmla="*/ 2147483647 h 68"/>
              <a:gd name="T38" fmla="*/ 2147483647 w 73"/>
              <a:gd name="T39" fmla="*/ 2147483647 h 68"/>
              <a:gd name="T40" fmla="*/ 2147483647 w 73"/>
              <a:gd name="T41" fmla="*/ 2147483647 h 68"/>
              <a:gd name="T42" fmla="*/ 2147483647 w 73"/>
              <a:gd name="T43" fmla="*/ 2147483647 h 68"/>
              <a:gd name="T44" fmla="*/ 2147483647 w 73"/>
              <a:gd name="T45" fmla="*/ 2147483647 h 68"/>
              <a:gd name="T46" fmla="*/ 2147483647 w 73"/>
              <a:gd name="T47" fmla="*/ 2147483647 h 68"/>
              <a:gd name="T48" fmla="*/ 2147483647 w 73"/>
              <a:gd name="T49" fmla="*/ 2147483647 h 68"/>
              <a:gd name="T50" fmla="*/ 2147483647 w 73"/>
              <a:gd name="T51" fmla="*/ 2147483647 h 68"/>
              <a:gd name="T52" fmla="*/ 2147483647 w 73"/>
              <a:gd name="T53" fmla="*/ 2147483647 h 68"/>
              <a:gd name="T54" fmla="*/ 2147483647 w 73"/>
              <a:gd name="T55" fmla="*/ 2147483647 h 68"/>
              <a:gd name="T56" fmla="*/ 2147483647 w 73"/>
              <a:gd name="T57" fmla="*/ 2147483647 h 68"/>
              <a:gd name="T58" fmla="*/ 2147483647 w 73"/>
              <a:gd name="T59" fmla="*/ 0 h 68"/>
              <a:gd name="T60" fmla="*/ 2147483647 w 73"/>
              <a:gd name="T61" fmla="*/ 2147483647 h 68"/>
              <a:gd name="T62" fmla="*/ 2147483647 w 73"/>
              <a:gd name="T63" fmla="*/ 2147483647 h 68"/>
              <a:gd name="T64" fmla="*/ 2147483647 w 73"/>
              <a:gd name="T65" fmla="*/ 2147483647 h 68"/>
              <a:gd name="T66" fmla="*/ 2147483647 w 73"/>
              <a:gd name="T67" fmla="*/ 2147483647 h 68"/>
              <a:gd name="T68" fmla="*/ 2147483647 w 73"/>
              <a:gd name="T69" fmla="*/ 2147483647 h 68"/>
              <a:gd name="T70" fmla="*/ 2147483647 w 73"/>
              <a:gd name="T71" fmla="*/ 2147483647 h 68"/>
              <a:gd name="T72" fmla="*/ 2147483647 w 73"/>
              <a:gd name="T73" fmla="*/ 2147483647 h 68"/>
              <a:gd name="T74" fmla="*/ 2147483647 w 73"/>
              <a:gd name="T75" fmla="*/ 2147483647 h 68"/>
              <a:gd name="T76" fmla="*/ 2147483647 w 73"/>
              <a:gd name="T77" fmla="*/ 2147483647 h 68"/>
              <a:gd name="T78" fmla="*/ 2147483647 w 73"/>
              <a:gd name="T79" fmla="*/ 2147483647 h 68"/>
              <a:gd name="T80" fmla="*/ 2147483647 w 73"/>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68"/>
              <a:gd name="T125" fmla="*/ 73 w 73"/>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4352" name="Straight Connector 32">
            <a:extLst>
              <a:ext uri="{FF2B5EF4-FFF2-40B4-BE49-F238E27FC236}">
                <a16:creationId xmlns:a16="http://schemas.microsoft.com/office/drawing/2014/main" id="{C41593E6-B1DF-489B-9699-702B1C460DFA}"/>
              </a:ext>
            </a:extLst>
          </p:cNvPr>
          <p:cNvSpPr>
            <a:spLocks noChangeShapeType="1"/>
          </p:cNvSpPr>
          <p:nvPr/>
        </p:nvSpPr>
        <p:spPr bwMode="auto">
          <a:xfrm flipV="1">
            <a:off x="9601200" y="2436813"/>
            <a:ext cx="1588" cy="601662"/>
          </a:xfrm>
          <a:prstGeom prst="line">
            <a:avLst/>
          </a:prstGeom>
          <a:noFill/>
          <a:ln w="19050">
            <a:solidFill>
              <a:srgbClr val="BDA16D"/>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4353" name="圆角矩形 25">
            <a:extLst>
              <a:ext uri="{FF2B5EF4-FFF2-40B4-BE49-F238E27FC236}">
                <a16:creationId xmlns:a16="http://schemas.microsoft.com/office/drawing/2014/main" id="{0E02349E-4541-46C4-AB63-DAA4212387D7}"/>
              </a:ext>
            </a:extLst>
          </p:cNvPr>
          <p:cNvSpPr>
            <a:spLocks noChangeArrowheads="1"/>
          </p:cNvSpPr>
          <p:nvPr/>
        </p:nvSpPr>
        <p:spPr bwMode="auto">
          <a:xfrm>
            <a:off x="8769350" y="3144838"/>
            <a:ext cx="1612900" cy="344487"/>
          </a:xfrm>
          <a:prstGeom prst="roundRect">
            <a:avLst>
              <a:gd name="adj" fmla="val 16667"/>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a:p>
        </p:txBody>
      </p:sp>
      <p:sp>
        <p:nvSpPr>
          <p:cNvPr id="14354" name="Sev01">
            <a:extLst>
              <a:ext uri="{FF2B5EF4-FFF2-40B4-BE49-F238E27FC236}">
                <a16:creationId xmlns:a16="http://schemas.microsoft.com/office/drawing/2014/main" id="{082ADD92-E476-4561-BCE3-20C0D6B6F3AF}"/>
              </a:ext>
            </a:extLst>
          </p:cNvPr>
          <p:cNvSpPr>
            <a:spLocks noChangeAspect="1" noChangeArrowheads="1"/>
          </p:cNvSpPr>
          <p:nvPr/>
        </p:nvSpPr>
        <p:spPr bwMode="auto">
          <a:xfrm>
            <a:off x="9315450" y="1701800"/>
            <a:ext cx="520700" cy="520700"/>
          </a:xfrm>
          <a:prstGeom prst="ellipse">
            <a:avLst/>
          </a:prstGeom>
          <a:solidFill>
            <a:srgbClr val="BDA16D"/>
          </a:solidFill>
          <a:ln>
            <a:noFill/>
          </a:ln>
          <a:extLst>
            <a:ext uri="{91240B29-F687-4F45-9708-019B960494DF}">
              <a14:hiddenLine xmlns:a14="http://schemas.microsoft.com/office/drawing/2010/main" w="381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000">
              <a:solidFill>
                <a:schemeClr val="bg1"/>
              </a:solidFill>
              <a:latin typeface="FontAwesome"/>
              <a:sym typeface="FontAwesome"/>
            </a:endParaRPr>
          </a:p>
        </p:txBody>
      </p:sp>
      <p:sp>
        <p:nvSpPr>
          <p:cNvPr id="14355" name="TextBox 15">
            <a:extLst>
              <a:ext uri="{FF2B5EF4-FFF2-40B4-BE49-F238E27FC236}">
                <a16:creationId xmlns:a16="http://schemas.microsoft.com/office/drawing/2014/main" id="{DB93617A-1DE1-4E29-9021-AF4A3B5212C8}"/>
              </a:ext>
            </a:extLst>
          </p:cNvPr>
          <p:cNvSpPr>
            <a:spLocks noChangeArrowheads="1"/>
          </p:cNvSpPr>
          <p:nvPr/>
        </p:nvSpPr>
        <p:spPr bwMode="auto">
          <a:xfrm>
            <a:off x="1481138" y="371475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6" name="TextBox 15">
            <a:extLst>
              <a:ext uri="{FF2B5EF4-FFF2-40B4-BE49-F238E27FC236}">
                <a16:creationId xmlns:a16="http://schemas.microsoft.com/office/drawing/2014/main" id="{9375E794-C936-4C5D-B54F-E67C4F49E62F}"/>
              </a:ext>
            </a:extLst>
          </p:cNvPr>
          <p:cNvSpPr>
            <a:spLocks noChangeArrowheads="1"/>
          </p:cNvSpPr>
          <p:nvPr/>
        </p:nvSpPr>
        <p:spPr bwMode="auto">
          <a:xfrm>
            <a:off x="6029325" y="3714750"/>
            <a:ext cx="224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7" name="TextBox 15">
            <a:extLst>
              <a:ext uri="{FF2B5EF4-FFF2-40B4-BE49-F238E27FC236}">
                <a16:creationId xmlns:a16="http://schemas.microsoft.com/office/drawing/2014/main" id="{2240C87F-D122-4577-8EA7-94D5C28E89D9}"/>
              </a:ext>
            </a:extLst>
          </p:cNvPr>
          <p:cNvSpPr>
            <a:spLocks noChangeArrowheads="1"/>
          </p:cNvSpPr>
          <p:nvPr/>
        </p:nvSpPr>
        <p:spPr bwMode="auto">
          <a:xfrm>
            <a:off x="3756025" y="3714750"/>
            <a:ext cx="224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8" name="TextBox 15">
            <a:extLst>
              <a:ext uri="{FF2B5EF4-FFF2-40B4-BE49-F238E27FC236}">
                <a16:creationId xmlns:a16="http://schemas.microsoft.com/office/drawing/2014/main" id="{3B663CDA-4875-4FD9-AF58-6E3FA83C0F13}"/>
              </a:ext>
            </a:extLst>
          </p:cNvPr>
          <p:cNvSpPr>
            <a:spLocks noChangeArrowheads="1"/>
          </p:cNvSpPr>
          <p:nvPr/>
        </p:nvSpPr>
        <p:spPr bwMode="auto">
          <a:xfrm>
            <a:off x="8374063" y="3714750"/>
            <a:ext cx="22431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9" name="流程图: 联系 13">
            <a:extLst>
              <a:ext uri="{FF2B5EF4-FFF2-40B4-BE49-F238E27FC236}">
                <a16:creationId xmlns:a16="http://schemas.microsoft.com/office/drawing/2014/main" id="{C1B6DC7B-68A5-4888-81CF-4019CE9F0D7A}"/>
              </a:ext>
            </a:extLst>
          </p:cNvPr>
          <p:cNvSpPr>
            <a:spLocks noChangeArrowheads="1"/>
          </p:cNvSpPr>
          <p:nvPr/>
        </p:nvSpPr>
        <p:spPr bwMode="auto">
          <a:xfrm>
            <a:off x="9494838" y="2320925"/>
            <a:ext cx="234950" cy="234950"/>
          </a:xfrm>
          <a:prstGeom prst="flowChartConnector">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60" name="流程图: 联系 35">
            <a:extLst>
              <a:ext uri="{FF2B5EF4-FFF2-40B4-BE49-F238E27FC236}">
                <a16:creationId xmlns:a16="http://schemas.microsoft.com/office/drawing/2014/main" id="{E46781E1-CC67-4E20-8DC4-48B5F976CCFD}"/>
              </a:ext>
            </a:extLst>
          </p:cNvPr>
          <p:cNvSpPr>
            <a:spLocks noChangeArrowheads="1"/>
          </p:cNvSpPr>
          <p:nvPr/>
        </p:nvSpPr>
        <p:spPr bwMode="auto">
          <a:xfrm>
            <a:off x="7137400" y="2320925"/>
            <a:ext cx="234950" cy="234950"/>
          </a:xfrm>
          <a:prstGeom prst="flowChartConnector">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61" name="流程图: 联系 36">
            <a:extLst>
              <a:ext uri="{FF2B5EF4-FFF2-40B4-BE49-F238E27FC236}">
                <a16:creationId xmlns:a16="http://schemas.microsoft.com/office/drawing/2014/main" id="{3EE81743-6ED4-470B-938A-3FD92DB68C3A}"/>
              </a:ext>
            </a:extLst>
          </p:cNvPr>
          <p:cNvSpPr>
            <a:spLocks noChangeArrowheads="1"/>
          </p:cNvSpPr>
          <p:nvPr/>
        </p:nvSpPr>
        <p:spPr bwMode="auto">
          <a:xfrm>
            <a:off x="4832350" y="2320925"/>
            <a:ext cx="234950" cy="234950"/>
          </a:xfrm>
          <a:prstGeom prst="flowChartConnector">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62" name="流程图: 联系 37">
            <a:extLst>
              <a:ext uri="{FF2B5EF4-FFF2-40B4-BE49-F238E27FC236}">
                <a16:creationId xmlns:a16="http://schemas.microsoft.com/office/drawing/2014/main" id="{63F35AA3-1A9A-4A58-BF3A-A5B4C15558C3}"/>
              </a:ext>
            </a:extLst>
          </p:cNvPr>
          <p:cNvSpPr>
            <a:spLocks noChangeArrowheads="1"/>
          </p:cNvSpPr>
          <p:nvPr/>
        </p:nvSpPr>
        <p:spPr bwMode="auto">
          <a:xfrm>
            <a:off x="2547938" y="2336800"/>
            <a:ext cx="234950" cy="234950"/>
          </a:xfrm>
          <a:prstGeom prst="flowChartConnector">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63" name="KSO_Shape">
            <a:extLst>
              <a:ext uri="{FF2B5EF4-FFF2-40B4-BE49-F238E27FC236}">
                <a16:creationId xmlns:a16="http://schemas.microsoft.com/office/drawing/2014/main" id="{F3B52EC5-9DCF-4BBE-868A-CEDC495E631A}"/>
              </a:ext>
            </a:extLst>
          </p:cNvPr>
          <p:cNvSpPr>
            <a:spLocks noChangeArrowheads="1"/>
          </p:cNvSpPr>
          <p:nvPr/>
        </p:nvSpPr>
        <p:spPr bwMode="auto">
          <a:xfrm>
            <a:off x="9447213" y="1790700"/>
            <a:ext cx="258762" cy="352425"/>
          </a:xfrm>
          <a:custGeom>
            <a:avLst/>
            <a:gdLst>
              <a:gd name="T0" fmla="*/ 2147483647 w 4423"/>
              <a:gd name="T1" fmla="*/ 2147483647 h 6016"/>
              <a:gd name="T2" fmla="*/ 2147483647 w 4423"/>
              <a:gd name="T3" fmla="*/ 2147483647 h 6016"/>
              <a:gd name="T4" fmla="*/ 2147483647 w 4423"/>
              <a:gd name="T5" fmla="*/ 2147483647 h 6016"/>
              <a:gd name="T6" fmla="*/ 2147483647 w 4423"/>
              <a:gd name="T7" fmla="*/ 2147483647 h 6016"/>
              <a:gd name="T8" fmla="*/ 2147483647 w 4423"/>
              <a:gd name="T9" fmla="*/ 2147483647 h 6016"/>
              <a:gd name="T10" fmla="*/ 2147483647 w 4423"/>
              <a:gd name="T11" fmla="*/ 2147483647 h 6016"/>
              <a:gd name="T12" fmla="*/ 2147483647 w 4423"/>
              <a:gd name="T13" fmla="*/ 2147483647 h 6016"/>
              <a:gd name="T14" fmla="*/ 2147483647 w 4423"/>
              <a:gd name="T15" fmla="*/ 2147483647 h 6016"/>
              <a:gd name="T16" fmla="*/ 2147483647 w 4423"/>
              <a:gd name="T17" fmla="*/ 2147483647 h 6016"/>
              <a:gd name="T18" fmla="*/ 2147483647 w 4423"/>
              <a:gd name="T19" fmla="*/ 2147483647 h 6016"/>
              <a:gd name="T20" fmla="*/ 2147483647 w 4423"/>
              <a:gd name="T21" fmla="*/ 2147483647 h 6016"/>
              <a:gd name="T22" fmla="*/ 2147483647 w 4423"/>
              <a:gd name="T23" fmla="*/ 2147483647 h 6016"/>
              <a:gd name="T24" fmla="*/ 2147483647 w 4423"/>
              <a:gd name="T25" fmla="*/ 2147483647 h 6016"/>
              <a:gd name="T26" fmla="*/ 2147483647 w 4423"/>
              <a:gd name="T27" fmla="*/ 2147483647 h 6016"/>
              <a:gd name="T28" fmla="*/ 2147483647 w 4423"/>
              <a:gd name="T29" fmla="*/ 2147483647 h 6016"/>
              <a:gd name="T30" fmla="*/ 2147483647 w 4423"/>
              <a:gd name="T31" fmla="*/ 2147483647 h 6016"/>
              <a:gd name="T32" fmla="*/ 2147483647 w 4423"/>
              <a:gd name="T33" fmla="*/ 2147483647 h 6016"/>
              <a:gd name="T34" fmla="*/ 2147483647 w 4423"/>
              <a:gd name="T35" fmla="*/ 2147483647 h 6016"/>
              <a:gd name="T36" fmla="*/ 2147483647 w 4423"/>
              <a:gd name="T37" fmla="*/ 2147483647 h 6016"/>
              <a:gd name="T38" fmla="*/ 2147483647 w 4423"/>
              <a:gd name="T39" fmla="*/ 2147483647 h 6016"/>
              <a:gd name="T40" fmla="*/ 2147483647 w 4423"/>
              <a:gd name="T41" fmla="*/ 2147483647 h 6016"/>
              <a:gd name="T42" fmla="*/ 2147483647 w 4423"/>
              <a:gd name="T43" fmla="*/ 2147483647 h 6016"/>
              <a:gd name="T44" fmla="*/ 2147483647 w 4423"/>
              <a:gd name="T45" fmla="*/ 2147483647 h 6016"/>
              <a:gd name="T46" fmla="*/ 2147483647 w 4423"/>
              <a:gd name="T47" fmla="*/ 2147483647 h 6016"/>
              <a:gd name="T48" fmla="*/ 2147483647 w 4423"/>
              <a:gd name="T49" fmla="*/ 2147483647 h 6016"/>
              <a:gd name="T50" fmla="*/ 2147483647 w 4423"/>
              <a:gd name="T51" fmla="*/ 2147483647 h 6016"/>
              <a:gd name="T52" fmla="*/ 2147483647 w 4423"/>
              <a:gd name="T53" fmla="*/ 2147483647 h 6016"/>
              <a:gd name="T54" fmla="*/ 2147483647 w 4423"/>
              <a:gd name="T55" fmla="*/ 2147483647 h 6016"/>
              <a:gd name="T56" fmla="*/ 2147483647 w 4423"/>
              <a:gd name="T57" fmla="*/ 2147483647 h 6016"/>
              <a:gd name="T58" fmla="*/ 2147483647 w 4423"/>
              <a:gd name="T59" fmla="*/ 2147483647 h 6016"/>
              <a:gd name="T60" fmla="*/ 2147483647 w 4423"/>
              <a:gd name="T61" fmla="*/ 2147483647 h 6016"/>
              <a:gd name="T62" fmla="*/ 2147483647 w 4423"/>
              <a:gd name="T63" fmla="*/ 2147483647 h 6016"/>
              <a:gd name="T64" fmla="*/ 2147483647 w 4423"/>
              <a:gd name="T65" fmla="*/ 2147483647 h 6016"/>
              <a:gd name="T66" fmla="*/ 2147483647 w 4423"/>
              <a:gd name="T67" fmla="*/ 2147483647 h 6016"/>
              <a:gd name="T68" fmla="*/ 2147483647 w 4423"/>
              <a:gd name="T69" fmla="*/ 2147483647 h 6016"/>
              <a:gd name="T70" fmla="*/ 2147483647 w 4423"/>
              <a:gd name="T71" fmla="*/ 2147483647 h 6016"/>
              <a:gd name="T72" fmla="*/ 2147483647 w 4423"/>
              <a:gd name="T73" fmla="*/ 2147483647 h 6016"/>
              <a:gd name="T74" fmla="*/ 2147483647 w 4423"/>
              <a:gd name="T75" fmla="*/ 2147483647 h 6016"/>
              <a:gd name="T76" fmla="*/ 2147483647 w 4423"/>
              <a:gd name="T77" fmla="*/ 2147483647 h 6016"/>
              <a:gd name="T78" fmla="*/ 2147483647 w 4423"/>
              <a:gd name="T79" fmla="*/ 2147483647 h 6016"/>
              <a:gd name="T80" fmla="*/ 2147483647 w 4423"/>
              <a:gd name="T81" fmla="*/ 2147483647 h 6016"/>
              <a:gd name="T82" fmla="*/ 2147483647 w 4423"/>
              <a:gd name="T83" fmla="*/ 2147483647 h 6016"/>
              <a:gd name="T84" fmla="*/ 2147483647 w 4423"/>
              <a:gd name="T85" fmla="*/ 2147483647 h 6016"/>
              <a:gd name="T86" fmla="*/ 2147483647 w 4423"/>
              <a:gd name="T87" fmla="*/ 2147483647 h 6016"/>
              <a:gd name="T88" fmla="*/ 2147483647 w 4423"/>
              <a:gd name="T89" fmla="*/ 2147483647 h 6016"/>
              <a:gd name="T90" fmla="*/ 2147483647 w 4423"/>
              <a:gd name="T91" fmla="*/ 2147483647 h 6016"/>
              <a:gd name="T92" fmla="*/ 2147483647 w 4423"/>
              <a:gd name="T93" fmla="*/ 2147483647 h 6016"/>
              <a:gd name="T94" fmla="*/ 2147483647 w 4423"/>
              <a:gd name="T95" fmla="*/ 2147483647 h 6016"/>
              <a:gd name="T96" fmla="*/ 2147483647 w 4423"/>
              <a:gd name="T97" fmla="*/ 2147483647 h 6016"/>
              <a:gd name="T98" fmla="*/ 2147483647 w 4423"/>
              <a:gd name="T99" fmla="*/ 2147483647 h 6016"/>
              <a:gd name="T100" fmla="*/ 2147483647 w 4423"/>
              <a:gd name="T101" fmla="*/ 2147483647 h 6016"/>
              <a:gd name="T102" fmla="*/ 2147483647 w 4423"/>
              <a:gd name="T103" fmla="*/ 2147483647 h 6016"/>
              <a:gd name="T104" fmla="*/ 2147483647 w 4423"/>
              <a:gd name="T105" fmla="*/ 2147483647 h 6016"/>
              <a:gd name="T106" fmla="*/ 2147483647 w 4423"/>
              <a:gd name="T107" fmla="*/ 2147483647 h 6016"/>
              <a:gd name="T108" fmla="*/ 2147483647 w 4423"/>
              <a:gd name="T109" fmla="*/ 2147483647 h 6016"/>
              <a:gd name="T110" fmla="*/ 2147483647 w 4423"/>
              <a:gd name="T111" fmla="*/ 2147483647 h 6016"/>
              <a:gd name="T112" fmla="*/ 2147483647 w 4423"/>
              <a:gd name="T113" fmla="*/ 2147483647 h 6016"/>
              <a:gd name="T114" fmla="*/ 2147483647 w 4423"/>
              <a:gd name="T115" fmla="*/ 2147483647 h 6016"/>
              <a:gd name="T116" fmla="*/ 2147483647 w 4423"/>
              <a:gd name="T117" fmla="*/ 2147483647 h 6016"/>
              <a:gd name="T118" fmla="*/ 2147483647 w 4423"/>
              <a:gd name="T119" fmla="*/ 2147483647 h 6016"/>
              <a:gd name="T120" fmla="*/ 2147483647 w 4423"/>
              <a:gd name="T121" fmla="*/ 2147483647 h 6016"/>
              <a:gd name="T122" fmla="*/ 2147483647 w 4423"/>
              <a:gd name="T123" fmla="*/ 2147483647 h 6016"/>
              <a:gd name="T124" fmla="*/ 2147483647 w 4423"/>
              <a:gd name="T125" fmla="*/ 2147483647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23"/>
              <a:gd name="T190" fmla="*/ 0 h 6016"/>
              <a:gd name="T191" fmla="*/ 4423 w 4423"/>
              <a:gd name="T192" fmla="*/ 6016 h 60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2">
            <a:extLst>
              <a:ext uri="{FF2B5EF4-FFF2-40B4-BE49-F238E27FC236}">
                <a16:creationId xmlns:a16="http://schemas.microsoft.com/office/drawing/2014/main" id="{93739473-484B-4018-8D84-BA834B4D2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文本框 7">
            <a:extLst>
              <a:ext uri="{FF2B5EF4-FFF2-40B4-BE49-F238E27FC236}">
                <a16:creationId xmlns:a16="http://schemas.microsoft.com/office/drawing/2014/main" id="{85DBE89F-040C-4E7B-900F-D0CA0B456425}"/>
              </a:ext>
            </a:extLst>
          </p:cNvPr>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4</a:t>
            </a:r>
            <a:endParaRPr lang="zh-CN" altLang="en-US" sz="28700">
              <a:solidFill>
                <a:srgbClr val="E39A1D"/>
              </a:solidFill>
              <a:latin typeface="Impact" panose="020B0806030902050204" pitchFamily="34" charset="0"/>
              <a:sym typeface="Impact" panose="020B0806030902050204" pitchFamily="34" charset="0"/>
            </a:endParaRPr>
          </a:p>
        </p:txBody>
      </p:sp>
      <p:sp>
        <p:nvSpPr>
          <p:cNvPr id="15364" name="文本框 9">
            <a:extLst>
              <a:ext uri="{FF2B5EF4-FFF2-40B4-BE49-F238E27FC236}">
                <a16:creationId xmlns:a16="http://schemas.microsoft.com/office/drawing/2014/main" id="{2F150406-26AC-4209-A05B-8EACFAF21026}"/>
              </a:ext>
            </a:extLst>
          </p:cNvPr>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15365" name="直接连接符 10">
            <a:extLst>
              <a:ext uri="{FF2B5EF4-FFF2-40B4-BE49-F238E27FC236}">
                <a16:creationId xmlns:a16="http://schemas.microsoft.com/office/drawing/2014/main" id="{900F6C71-F8AA-437C-B589-29137BAC5C94}"/>
              </a:ext>
            </a:extLst>
          </p:cNvPr>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6" name="矩形 11">
            <a:extLst>
              <a:ext uri="{FF2B5EF4-FFF2-40B4-BE49-F238E27FC236}">
                <a16:creationId xmlns:a16="http://schemas.microsoft.com/office/drawing/2014/main" id="{5AB6FE1D-DE61-42D8-9CF0-9A905012BE5A}"/>
              </a:ext>
            </a:extLst>
          </p:cNvPr>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研究方法</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7" name="矩形 12">
            <a:extLst>
              <a:ext uri="{FF2B5EF4-FFF2-40B4-BE49-F238E27FC236}">
                <a16:creationId xmlns:a16="http://schemas.microsoft.com/office/drawing/2014/main" id="{857074B3-1614-4081-9866-1CA6CB7073D4}"/>
              </a:ext>
            </a:extLst>
          </p:cNvPr>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15368" name="TextBox 4">
            <a:extLst>
              <a:ext uri="{FF2B5EF4-FFF2-40B4-BE49-F238E27FC236}">
                <a16:creationId xmlns:a16="http://schemas.microsoft.com/office/drawing/2014/main" id="{B3D1038B-9540-4E8B-B0A2-9C44B6834E78}"/>
              </a:ext>
            </a:extLst>
          </p:cNvPr>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5369" name="矩形 14">
            <a:extLst>
              <a:ext uri="{FF2B5EF4-FFF2-40B4-BE49-F238E27FC236}">
                <a16:creationId xmlns:a16="http://schemas.microsoft.com/office/drawing/2014/main" id="{483FFDC6-BD8D-468C-8EA3-BBB2BDFC967D}"/>
              </a:ext>
            </a:extLst>
          </p:cNvPr>
          <p:cNvSpPr>
            <a:spLocks noChangeArrowheads="1"/>
          </p:cNvSpPr>
          <p:nvPr/>
        </p:nvSpPr>
        <p:spPr bwMode="auto">
          <a:xfrm>
            <a:off x="2978150" y="4083050"/>
            <a:ext cx="207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Research process</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a:extLst>
              <a:ext uri="{FF2B5EF4-FFF2-40B4-BE49-F238E27FC236}">
                <a16:creationId xmlns:a16="http://schemas.microsoft.com/office/drawing/2014/main" id="{22104C2B-8F1C-407C-A3BE-9300063AC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表 16">
            <a:extLst>
              <a:ext uri="{FF2B5EF4-FFF2-40B4-BE49-F238E27FC236}">
                <a16:creationId xmlns:a16="http://schemas.microsoft.com/office/drawing/2014/main" id="{884362A5-8A78-4084-A686-23A4369F742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81075"/>
            <a:ext cx="2881312"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表 17">
            <a:extLst>
              <a:ext uri="{FF2B5EF4-FFF2-40B4-BE49-F238E27FC236}">
                <a16:creationId xmlns:a16="http://schemas.microsoft.com/office/drawing/2014/main" id="{25F20C67-6D01-4E64-8062-75423D65BF7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925513"/>
            <a:ext cx="288131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表 18">
            <a:extLst>
              <a:ext uri="{FF2B5EF4-FFF2-40B4-BE49-F238E27FC236}">
                <a16:creationId xmlns:a16="http://schemas.microsoft.com/office/drawing/2014/main" id="{CF171626-E808-4807-A909-35C4C67A165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869950"/>
            <a:ext cx="2881313"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5">
            <a:extLst>
              <a:ext uri="{FF2B5EF4-FFF2-40B4-BE49-F238E27FC236}">
                <a16:creationId xmlns:a16="http://schemas.microsoft.com/office/drawing/2014/main" id="{978DA067-0C82-4673-8312-9CDDF0D9E5A4}"/>
              </a:ext>
            </a:extLst>
          </p:cNvPr>
          <p:cNvSpPr>
            <a:spLocks noChangeArrowheads="1"/>
          </p:cNvSpPr>
          <p:nvPr/>
        </p:nvSpPr>
        <p:spPr bwMode="auto">
          <a:xfrm>
            <a:off x="2117725" y="4946650"/>
            <a:ext cx="8042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6391" name="矩形 20">
            <a:extLst>
              <a:ext uri="{FF2B5EF4-FFF2-40B4-BE49-F238E27FC236}">
                <a16:creationId xmlns:a16="http://schemas.microsoft.com/office/drawing/2014/main" id="{9EB69ED2-81EA-4AB8-8865-FB0EA90A2339}"/>
              </a:ext>
            </a:extLst>
          </p:cNvPr>
          <p:cNvSpPr>
            <a:spLocks noChangeArrowheads="1"/>
          </p:cNvSpPr>
          <p:nvPr/>
        </p:nvSpPr>
        <p:spPr bwMode="auto">
          <a:xfrm>
            <a:off x="3754438" y="4283075"/>
            <a:ext cx="469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BDA16D"/>
              </a:solidFill>
              <a:latin typeface="Calibri" panose="020F0502020204030204" pitchFamily="34" charset="0"/>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a:extLst>
              <a:ext uri="{FF2B5EF4-FFF2-40B4-BE49-F238E27FC236}">
                <a16:creationId xmlns:a16="http://schemas.microsoft.com/office/drawing/2014/main" id="{233883E4-5980-4773-B6AF-632A4C5F8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42">
            <a:extLst>
              <a:ext uri="{FF2B5EF4-FFF2-40B4-BE49-F238E27FC236}">
                <a16:creationId xmlns:a16="http://schemas.microsoft.com/office/drawing/2014/main" id="{3D5667DA-121A-44F5-A6BA-7781B48DE992}"/>
              </a:ext>
            </a:extLst>
          </p:cNvPr>
          <p:cNvSpPr>
            <a:spLocks noChangeArrowheads="1"/>
          </p:cNvSpPr>
          <p:nvPr/>
        </p:nvSpPr>
        <p:spPr bwMode="auto">
          <a:xfrm>
            <a:off x="593725" y="4657725"/>
            <a:ext cx="453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17412" name="TextBox 4">
            <a:extLst>
              <a:ext uri="{FF2B5EF4-FFF2-40B4-BE49-F238E27FC236}">
                <a16:creationId xmlns:a16="http://schemas.microsoft.com/office/drawing/2014/main" id="{D638464B-AC72-4452-9F09-AF0F02460E65}"/>
              </a:ext>
            </a:extLst>
          </p:cNvPr>
          <p:cNvSpPr>
            <a:spLocks noChangeArrowheads="1"/>
          </p:cNvSpPr>
          <p:nvPr/>
        </p:nvSpPr>
        <p:spPr bwMode="auto">
          <a:xfrm>
            <a:off x="593725" y="1443038"/>
            <a:ext cx="17160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BDA16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BDA16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grpSp>
        <p:nvGrpSpPr>
          <p:cNvPr id="17413" name="组合 7">
            <a:extLst>
              <a:ext uri="{FF2B5EF4-FFF2-40B4-BE49-F238E27FC236}">
                <a16:creationId xmlns:a16="http://schemas.microsoft.com/office/drawing/2014/main" id="{869C959E-0BBD-4AEB-B772-8EF85B4B9D7F}"/>
              </a:ext>
            </a:extLst>
          </p:cNvPr>
          <p:cNvGrpSpPr>
            <a:grpSpLocks/>
          </p:cNvGrpSpPr>
          <p:nvPr/>
        </p:nvGrpSpPr>
        <p:grpSpPr bwMode="auto">
          <a:xfrm>
            <a:off x="5781675" y="2095500"/>
            <a:ext cx="5594350" cy="542925"/>
            <a:chOff x="0" y="0"/>
            <a:chExt cx="5594888" cy="542441"/>
          </a:xfrm>
        </p:grpSpPr>
        <p:sp>
          <p:nvSpPr>
            <p:cNvPr id="17427" name="矩形 3">
              <a:extLst>
                <a:ext uri="{FF2B5EF4-FFF2-40B4-BE49-F238E27FC236}">
                  <a16:creationId xmlns:a16="http://schemas.microsoft.com/office/drawing/2014/main" id="{C4612FA6-BF98-41F4-A37D-8398629E9F98}"/>
                </a:ext>
              </a:extLst>
            </p:cNvPr>
            <p:cNvSpPr>
              <a:spLocks noChangeArrowheads="1"/>
            </p:cNvSpPr>
            <p:nvPr/>
          </p:nvSpPr>
          <p:spPr bwMode="auto">
            <a:xfrm>
              <a:off x="0" y="0"/>
              <a:ext cx="5594888" cy="542441"/>
            </a:xfrm>
            <a:prstGeom prst="rect">
              <a:avLst/>
            </a:prstGeom>
            <a:solidFill>
              <a:srgbClr val="9DC0DC">
                <a:alpha val="50195"/>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28" name="矩形 4">
              <a:extLst>
                <a:ext uri="{FF2B5EF4-FFF2-40B4-BE49-F238E27FC236}">
                  <a16:creationId xmlns:a16="http://schemas.microsoft.com/office/drawing/2014/main" id="{B894FC8A-28F9-4B15-8F67-EB210B5000D0}"/>
                </a:ext>
              </a:extLst>
            </p:cNvPr>
            <p:cNvSpPr>
              <a:spLocks noChangeArrowheads="1"/>
            </p:cNvSpPr>
            <p:nvPr/>
          </p:nvSpPr>
          <p:spPr bwMode="auto">
            <a:xfrm>
              <a:off x="0" y="0"/>
              <a:ext cx="3006671" cy="542441"/>
            </a:xfrm>
            <a:prstGeom prst="rect">
              <a:avLst/>
            </a:prstGeom>
            <a:solidFill>
              <a:srgbClr val="9DC0D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414" name="组合 6">
            <a:extLst>
              <a:ext uri="{FF2B5EF4-FFF2-40B4-BE49-F238E27FC236}">
                <a16:creationId xmlns:a16="http://schemas.microsoft.com/office/drawing/2014/main" id="{F9586462-9072-48DF-B26A-7E2D3DC2D807}"/>
              </a:ext>
            </a:extLst>
          </p:cNvPr>
          <p:cNvGrpSpPr>
            <a:grpSpLocks/>
          </p:cNvGrpSpPr>
          <p:nvPr/>
        </p:nvGrpSpPr>
        <p:grpSpPr bwMode="auto">
          <a:xfrm>
            <a:off x="5781675" y="3367088"/>
            <a:ext cx="5594350" cy="542925"/>
            <a:chOff x="0" y="0"/>
            <a:chExt cx="5594888" cy="542442"/>
          </a:xfrm>
        </p:grpSpPr>
        <p:sp>
          <p:nvSpPr>
            <p:cNvPr id="17425" name="矩形 40">
              <a:extLst>
                <a:ext uri="{FF2B5EF4-FFF2-40B4-BE49-F238E27FC236}">
                  <a16:creationId xmlns:a16="http://schemas.microsoft.com/office/drawing/2014/main" id="{7CFE73C8-B11A-4C9D-BF95-9D47983BD045}"/>
                </a:ext>
              </a:extLst>
            </p:cNvPr>
            <p:cNvSpPr>
              <a:spLocks noChangeArrowheads="1"/>
            </p:cNvSpPr>
            <p:nvPr/>
          </p:nvSpPr>
          <p:spPr bwMode="auto">
            <a:xfrm>
              <a:off x="0" y="1"/>
              <a:ext cx="5594888" cy="542441"/>
            </a:xfrm>
            <a:prstGeom prst="rect">
              <a:avLst/>
            </a:prstGeom>
            <a:solidFill>
              <a:srgbClr val="E39A1D">
                <a:alpha val="39999"/>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26" name="矩形 44">
              <a:extLst>
                <a:ext uri="{FF2B5EF4-FFF2-40B4-BE49-F238E27FC236}">
                  <a16:creationId xmlns:a16="http://schemas.microsoft.com/office/drawing/2014/main" id="{7D1B12A3-EB51-498F-9304-95D66FA2FC54}"/>
                </a:ext>
              </a:extLst>
            </p:cNvPr>
            <p:cNvSpPr>
              <a:spLocks noChangeArrowheads="1"/>
            </p:cNvSpPr>
            <p:nvPr/>
          </p:nvSpPr>
          <p:spPr bwMode="auto">
            <a:xfrm>
              <a:off x="0" y="0"/>
              <a:ext cx="3967567" cy="542441"/>
            </a:xfrm>
            <a:prstGeom prst="rect">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7415" name="组合 5">
            <a:extLst>
              <a:ext uri="{FF2B5EF4-FFF2-40B4-BE49-F238E27FC236}">
                <a16:creationId xmlns:a16="http://schemas.microsoft.com/office/drawing/2014/main" id="{011F1953-C6AF-42D4-A5E3-B3B995760DCF}"/>
              </a:ext>
            </a:extLst>
          </p:cNvPr>
          <p:cNvGrpSpPr>
            <a:grpSpLocks/>
          </p:cNvGrpSpPr>
          <p:nvPr/>
        </p:nvGrpSpPr>
        <p:grpSpPr bwMode="auto">
          <a:xfrm>
            <a:off x="5840413" y="4708525"/>
            <a:ext cx="5594350" cy="541338"/>
            <a:chOff x="0" y="0"/>
            <a:chExt cx="5594888" cy="542442"/>
          </a:xfrm>
        </p:grpSpPr>
        <p:sp>
          <p:nvSpPr>
            <p:cNvPr id="17423" name="矩形 34">
              <a:extLst>
                <a:ext uri="{FF2B5EF4-FFF2-40B4-BE49-F238E27FC236}">
                  <a16:creationId xmlns:a16="http://schemas.microsoft.com/office/drawing/2014/main" id="{F3054E60-5DF8-4AFE-96DB-832B8DD7D54D}"/>
                </a:ext>
              </a:extLst>
            </p:cNvPr>
            <p:cNvSpPr>
              <a:spLocks noChangeArrowheads="1"/>
            </p:cNvSpPr>
            <p:nvPr/>
          </p:nvSpPr>
          <p:spPr bwMode="auto">
            <a:xfrm>
              <a:off x="0" y="1"/>
              <a:ext cx="5594888" cy="542441"/>
            </a:xfrm>
            <a:prstGeom prst="rect">
              <a:avLst/>
            </a:prstGeom>
            <a:solidFill>
              <a:srgbClr val="BDA16D">
                <a:alpha val="50195"/>
              </a:srgbClr>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宋体" panose="02010600030101010101" pitchFamily="2" charset="-122"/>
                <a:sym typeface="宋体" panose="02010600030101010101" pitchFamily="2" charset="-122"/>
              </a:endParaRPr>
            </a:p>
          </p:txBody>
        </p:sp>
        <p:sp>
          <p:nvSpPr>
            <p:cNvPr id="17424" name="矩形 45">
              <a:extLst>
                <a:ext uri="{FF2B5EF4-FFF2-40B4-BE49-F238E27FC236}">
                  <a16:creationId xmlns:a16="http://schemas.microsoft.com/office/drawing/2014/main" id="{707EDF0C-DD54-42AB-8175-3DF27BDD5F1E}"/>
                </a:ext>
              </a:extLst>
            </p:cNvPr>
            <p:cNvSpPr>
              <a:spLocks noChangeArrowheads="1"/>
            </p:cNvSpPr>
            <p:nvPr/>
          </p:nvSpPr>
          <p:spPr bwMode="auto">
            <a:xfrm>
              <a:off x="0" y="0"/>
              <a:ext cx="1952787" cy="542441"/>
            </a:xfrm>
            <a:prstGeom prst="rect">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latin typeface="宋体" panose="02010600030101010101" pitchFamily="2" charset="-122"/>
                <a:sym typeface="宋体" panose="02010600030101010101" pitchFamily="2" charset="-122"/>
              </a:endParaRPr>
            </a:p>
          </p:txBody>
        </p:sp>
      </p:grpSp>
      <p:sp>
        <p:nvSpPr>
          <p:cNvPr id="17416" name="TextBox 4">
            <a:extLst>
              <a:ext uri="{FF2B5EF4-FFF2-40B4-BE49-F238E27FC236}">
                <a16:creationId xmlns:a16="http://schemas.microsoft.com/office/drawing/2014/main" id="{A06F7BFA-F95D-4B12-B396-C499195675C2}"/>
              </a:ext>
            </a:extLst>
          </p:cNvPr>
          <p:cNvSpPr>
            <a:spLocks noChangeArrowheads="1"/>
          </p:cNvSpPr>
          <p:nvPr/>
        </p:nvSpPr>
        <p:spPr bwMode="auto">
          <a:xfrm>
            <a:off x="5613400" y="1587500"/>
            <a:ext cx="171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9DC0DC"/>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9DC0DC"/>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7417" name="TextBox 4">
            <a:extLst>
              <a:ext uri="{FF2B5EF4-FFF2-40B4-BE49-F238E27FC236}">
                <a16:creationId xmlns:a16="http://schemas.microsoft.com/office/drawing/2014/main" id="{B0A41953-1B60-445B-876F-612466AFF49A}"/>
              </a:ext>
            </a:extLst>
          </p:cNvPr>
          <p:cNvSpPr>
            <a:spLocks noChangeArrowheads="1"/>
          </p:cNvSpPr>
          <p:nvPr/>
        </p:nvSpPr>
        <p:spPr bwMode="auto">
          <a:xfrm>
            <a:off x="5638800" y="2841625"/>
            <a:ext cx="171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7418" name="TextBox 4">
            <a:extLst>
              <a:ext uri="{FF2B5EF4-FFF2-40B4-BE49-F238E27FC236}">
                <a16:creationId xmlns:a16="http://schemas.microsoft.com/office/drawing/2014/main" id="{ECD21287-1ED0-421B-BFAD-C6288520B42C}"/>
              </a:ext>
            </a:extLst>
          </p:cNvPr>
          <p:cNvSpPr>
            <a:spLocks noChangeArrowheads="1"/>
          </p:cNvSpPr>
          <p:nvPr/>
        </p:nvSpPr>
        <p:spPr bwMode="auto">
          <a:xfrm>
            <a:off x="5654675" y="41306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chemeClr val="bg1"/>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7419" name="TextBox 4">
            <a:extLst>
              <a:ext uri="{FF2B5EF4-FFF2-40B4-BE49-F238E27FC236}">
                <a16:creationId xmlns:a16="http://schemas.microsoft.com/office/drawing/2014/main" id="{0AFF36A8-4638-40CB-B148-CDA44C66F50C}"/>
              </a:ext>
            </a:extLst>
          </p:cNvPr>
          <p:cNvSpPr>
            <a:spLocks noChangeArrowheads="1"/>
          </p:cNvSpPr>
          <p:nvPr/>
        </p:nvSpPr>
        <p:spPr bwMode="auto">
          <a:xfrm>
            <a:off x="10529888" y="1384300"/>
            <a:ext cx="8461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800" b="1">
                <a:solidFill>
                  <a:srgbClr val="9DC0DC"/>
                </a:solidFill>
                <a:latin typeface="Franklin Gothic Book" panose="020B0503020102020204" pitchFamily="34" charset="0"/>
                <a:ea typeface="微软雅黑" panose="020B0503020204020204" pitchFamily="34" charset="-122"/>
                <a:sym typeface="Franklin Gothic Book" panose="020B0503020102020204" pitchFamily="34" charset="0"/>
              </a:rPr>
              <a:t>47%</a:t>
            </a:r>
            <a:endParaRPr lang="zh-CN" altLang="en-US"/>
          </a:p>
        </p:txBody>
      </p:sp>
      <p:sp>
        <p:nvSpPr>
          <p:cNvPr id="17420" name="TextBox 4">
            <a:extLst>
              <a:ext uri="{FF2B5EF4-FFF2-40B4-BE49-F238E27FC236}">
                <a16:creationId xmlns:a16="http://schemas.microsoft.com/office/drawing/2014/main" id="{8008B840-372F-4EDF-9CCE-AD5C79474AC6}"/>
              </a:ext>
            </a:extLst>
          </p:cNvPr>
          <p:cNvSpPr>
            <a:spLocks noChangeArrowheads="1"/>
          </p:cNvSpPr>
          <p:nvPr/>
        </p:nvSpPr>
        <p:spPr bwMode="auto">
          <a:xfrm>
            <a:off x="10588625" y="2684463"/>
            <a:ext cx="8461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800"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87%</a:t>
            </a:r>
            <a:endParaRPr lang="zh-CN" altLang="en-US"/>
          </a:p>
        </p:txBody>
      </p:sp>
      <p:sp>
        <p:nvSpPr>
          <p:cNvPr id="17421" name="TextBox 4">
            <a:extLst>
              <a:ext uri="{FF2B5EF4-FFF2-40B4-BE49-F238E27FC236}">
                <a16:creationId xmlns:a16="http://schemas.microsoft.com/office/drawing/2014/main" id="{C18670F7-925E-4AB5-80A3-2E0677442BB9}"/>
              </a:ext>
            </a:extLst>
          </p:cNvPr>
          <p:cNvSpPr>
            <a:spLocks noChangeArrowheads="1"/>
          </p:cNvSpPr>
          <p:nvPr/>
        </p:nvSpPr>
        <p:spPr bwMode="auto">
          <a:xfrm>
            <a:off x="10529888" y="3919538"/>
            <a:ext cx="9128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en-US" altLang="zh-CN" sz="2800" b="1">
                <a:solidFill>
                  <a:srgbClr val="BDA16D"/>
                </a:solidFill>
                <a:latin typeface="Franklin Gothic Book" panose="020B0503020102020204" pitchFamily="34" charset="0"/>
                <a:ea typeface="微软雅黑" panose="020B0503020204020204" pitchFamily="34" charset="-122"/>
                <a:sym typeface="Franklin Gothic Book" panose="020B0503020102020204" pitchFamily="34" charset="0"/>
              </a:rPr>
              <a:t>23%</a:t>
            </a:r>
            <a:endParaRPr lang="zh-CN" altLang="en-US"/>
          </a:p>
        </p:txBody>
      </p:sp>
      <p:pic>
        <p:nvPicPr>
          <p:cNvPr id="17422" name="图片 53">
            <a:extLst>
              <a:ext uri="{FF2B5EF4-FFF2-40B4-BE49-F238E27FC236}">
                <a16:creationId xmlns:a16="http://schemas.microsoft.com/office/drawing/2014/main" id="{A6993AB5-8A08-4EB1-A740-AFCBC5B7B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636588" y="2089150"/>
            <a:ext cx="38544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a:extLst>
              <a:ext uri="{FF2B5EF4-FFF2-40B4-BE49-F238E27FC236}">
                <a16:creationId xmlns:a16="http://schemas.microsoft.com/office/drawing/2014/main" id="{78BA8A9A-123D-4ABE-BAF8-4579A79D4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KSO_Shape">
            <a:extLst>
              <a:ext uri="{FF2B5EF4-FFF2-40B4-BE49-F238E27FC236}">
                <a16:creationId xmlns:a16="http://schemas.microsoft.com/office/drawing/2014/main" id="{54F91BFB-9E3B-4B24-B50B-8A708CE00A36}"/>
              </a:ext>
            </a:extLst>
          </p:cNvPr>
          <p:cNvSpPr>
            <a:spLocks noChangeArrowheads="1"/>
          </p:cNvSpPr>
          <p:nvPr/>
        </p:nvSpPr>
        <p:spPr bwMode="auto">
          <a:xfrm>
            <a:off x="4910138" y="1285875"/>
            <a:ext cx="2371725" cy="4286250"/>
          </a:xfrm>
          <a:custGeom>
            <a:avLst/>
            <a:gdLst>
              <a:gd name="T0" fmla="*/ 714317 w 2808312"/>
              <a:gd name="T1" fmla="*/ 2409172 h 5078692"/>
              <a:gd name="T2" fmla="*/ 641054 w 2808312"/>
              <a:gd name="T3" fmla="*/ 2482237 h 5078692"/>
              <a:gd name="T4" fmla="*/ 714317 w 2808312"/>
              <a:gd name="T5" fmla="*/ 2555303 h 5078692"/>
              <a:gd name="T6" fmla="*/ 787581 w 2808312"/>
              <a:gd name="T7" fmla="*/ 2482237 h 5078692"/>
              <a:gd name="T8" fmla="*/ 714317 w 2808312"/>
              <a:gd name="T9" fmla="*/ 2409172 h 5078692"/>
              <a:gd name="T10" fmla="*/ 27551 w 2808312"/>
              <a:gd name="T11" fmla="*/ 188813 h 5078692"/>
              <a:gd name="T12" fmla="*/ 27551 w 2808312"/>
              <a:gd name="T13" fmla="*/ 2387832 h 5078692"/>
              <a:gd name="T14" fmla="*/ 1401084 w 2808312"/>
              <a:gd name="T15" fmla="*/ 2387832 h 5078692"/>
              <a:gd name="T16" fmla="*/ 1401084 w 2808312"/>
              <a:gd name="T17" fmla="*/ 188813 h 5078692"/>
              <a:gd name="T18" fmla="*/ 589173 w 2808312"/>
              <a:gd name="T19" fmla="*/ 85274 h 5078692"/>
              <a:gd name="T20" fmla="*/ 586121 w 2808312"/>
              <a:gd name="T21" fmla="*/ 88318 h 5078692"/>
              <a:gd name="T22" fmla="*/ 586121 w 2808312"/>
              <a:gd name="T23" fmla="*/ 100495 h 5078692"/>
              <a:gd name="T24" fmla="*/ 589173 w 2808312"/>
              <a:gd name="T25" fmla="*/ 103539 h 5078692"/>
              <a:gd name="T26" fmla="*/ 839462 w 2808312"/>
              <a:gd name="T27" fmla="*/ 103539 h 5078692"/>
              <a:gd name="T28" fmla="*/ 842514 w 2808312"/>
              <a:gd name="T29" fmla="*/ 100495 h 5078692"/>
              <a:gd name="T30" fmla="*/ 842514 w 2808312"/>
              <a:gd name="T31" fmla="*/ 88318 h 5078692"/>
              <a:gd name="T32" fmla="*/ 839462 w 2808312"/>
              <a:gd name="T33" fmla="*/ 85274 h 5078692"/>
              <a:gd name="T34" fmla="*/ 162679 w 2808312"/>
              <a:gd name="T35" fmla="*/ 0 h 5078692"/>
              <a:gd name="T36" fmla="*/ 1265956 w 2808312"/>
              <a:gd name="T37" fmla="*/ 0 h 5078692"/>
              <a:gd name="T38" fmla="*/ 1428635 w 2808312"/>
              <a:gd name="T39" fmla="*/ 162240 h 5078692"/>
              <a:gd name="T40" fmla="*/ 1428635 w 2808312"/>
              <a:gd name="T41" fmla="*/ 2414404 h 5078692"/>
              <a:gd name="T42" fmla="*/ 1265956 w 2808312"/>
              <a:gd name="T43" fmla="*/ 2576644 h 5078692"/>
              <a:gd name="T44" fmla="*/ 162679 w 2808312"/>
              <a:gd name="T45" fmla="*/ 2576644 h 5078692"/>
              <a:gd name="T46" fmla="*/ 0 w 2808312"/>
              <a:gd name="T47" fmla="*/ 2414404 h 5078692"/>
              <a:gd name="T48" fmla="*/ 0 w 2808312"/>
              <a:gd name="T49" fmla="*/ 162240 h 5078692"/>
              <a:gd name="T50" fmla="*/ 162679 w 2808312"/>
              <a:gd name="T51" fmla="*/ 0 h 50786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8312"/>
              <a:gd name="T79" fmla="*/ 0 h 5078692"/>
              <a:gd name="T80" fmla="*/ 2808312 w 2808312"/>
              <a:gd name="T81" fmla="*/ 5078692 h 50786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8436" name="TextBox 15">
            <a:extLst>
              <a:ext uri="{FF2B5EF4-FFF2-40B4-BE49-F238E27FC236}">
                <a16:creationId xmlns:a16="http://schemas.microsoft.com/office/drawing/2014/main" id="{E6AA0FAD-7EE6-4BA8-B45E-212036FD1DD5}"/>
              </a:ext>
            </a:extLst>
          </p:cNvPr>
          <p:cNvSpPr>
            <a:spLocks noChangeArrowheads="1"/>
          </p:cNvSpPr>
          <p:nvPr/>
        </p:nvSpPr>
        <p:spPr bwMode="auto">
          <a:xfrm>
            <a:off x="5153025" y="1858963"/>
            <a:ext cx="1884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EEDCA3"/>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8437" name="燕尾形 1">
            <a:extLst>
              <a:ext uri="{FF2B5EF4-FFF2-40B4-BE49-F238E27FC236}">
                <a16:creationId xmlns:a16="http://schemas.microsoft.com/office/drawing/2014/main" id="{244087D1-519F-495A-B84C-E069131D1584}"/>
              </a:ext>
            </a:extLst>
          </p:cNvPr>
          <p:cNvSpPr>
            <a:spLocks noChangeArrowheads="1"/>
          </p:cNvSpPr>
          <p:nvPr/>
        </p:nvSpPr>
        <p:spPr bwMode="auto">
          <a:xfrm>
            <a:off x="7815263" y="1616075"/>
            <a:ext cx="2949575" cy="485775"/>
          </a:xfrm>
          <a:prstGeom prst="chevron">
            <a:avLst>
              <a:gd name="adj" fmla="val 49840"/>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BDA16D"/>
              </a:solidFill>
              <a:latin typeface="宋体" panose="02010600030101010101" pitchFamily="2" charset="-122"/>
              <a:sym typeface="宋体" panose="02010600030101010101" pitchFamily="2" charset="-122"/>
            </a:endParaRPr>
          </a:p>
        </p:txBody>
      </p:sp>
      <p:sp>
        <p:nvSpPr>
          <p:cNvPr id="18438" name="燕尾形 50">
            <a:extLst>
              <a:ext uri="{FF2B5EF4-FFF2-40B4-BE49-F238E27FC236}">
                <a16:creationId xmlns:a16="http://schemas.microsoft.com/office/drawing/2014/main" id="{D92DFA0A-F59A-4A8F-98F2-73995F9ECAAD}"/>
              </a:ext>
            </a:extLst>
          </p:cNvPr>
          <p:cNvSpPr>
            <a:spLocks noChangeArrowheads="1"/>
          </p:cNvSpPr>
          <p:nvPr/>
        </p:nvSpPr>
        <p:spPr bwMode="auto">
          <a:xfrm flipH="1">
            <a:off x="1425575" y="1616075"/>
            <a:ext cx="2951163" cy="485775"/>
          </a:xfrm>
          <a:prstGeom prst="chevron">
            <a:avLst>
              <a:gd name="adj" fmla="val 49867"/>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BDA16D"/>
              </a:solidFill>
              <a:latin typeface="宋体" panose="02010600030101010101" pitchFamily="2" charset="-122"/>
              <a:sym typeface="宋体" panose="02010600030101010101" pitchFamily="2" charset="-122"/>
            </a:endParaRPr>
          </a:p>
        </p:txBody>
      </p:sp>
      <p:sp>
        <p:nvSpPr>
          <p:cNvPr id="18439" name="矩形 51">
            <a:extLst>
              <a:ext uri="{FF2B5EF4-FFF2-40B4-BE49-F238E27FC236}">
                <a16:creationId xmlns:a16="http://schemas.microsoft.com/office/drawing/2014/main" id="{EE663F6C-02D2-4010-8888-82C9CEA8D0EB}"/>
              </a:ext>
            </a:extLst>
          </p:cNvPr>
          <p:cNvSpPr>
            <a:spLocks noChangeArrowheads="1"/>
          </p:cNvSpPr>
          <p:nvPr/>
        </p:nvSpPr>
        <p:spPr bwMode="auto">
          <a:xfrm>
            <a:off x="1885950" y="16906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8440" name="矩形 52">
            <a:extLst>
              <a:ext uri="{FF2B5EF4-FFF2-40B4-BE49-F238E27FC236}">
                <a16:creationId xmlns:a16="http://schemas.microsoft.com/office/drawing/2014/main" id="{7200C46E-F5BC-4784-9EA0-4009C8A3009D}"/>
              </a:ext>
            </a:extLst>
          </p:cNvPr>
          <p:cNvSpPr>
            <a:spLocks noChangeArrowheads="1"/>
          </p:cNvSpPr>
          <p:nvPr/>
        </p:nvSpPr>
        <p:spPr bwMode="auto">
          <a:xfrm>
            <a:off x="8274050" y="16906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a:t>
            </a:r>
            <a:endParaRPr lang="zh-CN" altLang="en-US" sz="1600" b="1">
              <a:solidFill>
                <a:schemeClr val="bg1"/>
              </a:solidFill>
              <a:latin typeface="Calibri" panose="020F0502020204030204" pitchFamily="34" charset="0"/>
              <a:sym typeface="宋体" panose="02010600030101010101" pitchFamily="2" charset="-122"/>
            </a:endParaRPr>
          </a:p>
        </p:txBody>
      </p:sp>
      <p:sp>
        <p:nvSpPr>
          <p:cNvPr id="18441" name="TextBox 15">
            <a:extLst>
              <a:ext uri="{FF2B5EF4-FFF2-40B4-BE49-F238E27FC236}">
                <a16:creationId xmlns:a16="http://schemas.microsoft.com/office/drawing/2014/main" id="{640DBE01-A340-4698-9E9D-28C27032331E}"/>
              </a:ext>
            </a:extLst>
          </p:cNvPr>
          <p:cNvSpPr>
            <a:spLocks noChangeArrowheads="1"/>
          </p:cNvSpPr>
          <p:nvPr/>
        </p:nvSpPr>
        <p:spPr bwMode="auto">
          <a:xfrm>
            <a:off x="1849438" y="3176588"/>
            <a:ext cx="1897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8442" name="TextBox 15">
            <a:extLst>
              <a:ext uri="{FF2B5EF4-FFF2-40B4-BE49-F238E27FC236}">
                <a16:creationId xmlns:a16="http://schemas.microsoft.com/office/drawing/2014/main" id="{74BB2A1E-574E-416E-82AC-C3C9B0D94D7C}"/>
              </a:ext>
            </a:extLst>
          </p:cNvPr>
          <p:cNvSpPr>
            <a:spLocks noChangeArrowheads="1"/>
          </p:cNvSpPr>
          <p:nvPr/>
        </p:nvSpPr>
        <p:spPr bwMode="auto">
          <a:xfrm>
            <a:off x="8237538" y="3176588"/>
            <a:ext cx="1897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18443" name="TextBox 4">
            <a:extLst>
              <a:ext uri="{FF2B5EF4-FFF2-40B4-BE49-F238E27FC236}">
                <a16:creationId xmlns:a16="http://schemas.microsoft.com/office/drawing/2014/main" id="{5BE94DDB-F4DE-4A28-8AA5-BD4640E4F568}"/>
              </a:ext>
            </a:extLst>
          </p:cNvPr>
          <p:cNvSpPr>
            <a:spLocks noChangeArrowheads="1"/>
          </p:cNvSpPr>
          <p:nvPr/>
        </p:nvSpPr>
        <p:spPr bwMode="auto">
          <a:xfrm>
            <a:off x="1936750" y="2382838"/>
            <a:ext cx="17176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2000"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18444" name="TextBox 4">
            <a:extLst>
              <a:ext uri="{FF2B5EF4-FFF2-40B4-BE49-F238E27FC236}">
                <a16:creationId xmlns:a16="http://schemas.microsoft.com/office/drawing/2014/main" id="{44916F66-CF8B-4BAA-9401-7BAA21D4777B}"/>
              </a:ext>
            </a:extLst>
          </p:cNvPr>
          <p:cNvSpPr>
            <a:spLocks noChangeArrowheads="1"/>
          </p:cNvSpPr>
          <p:nvPr/>
        </p:nvSpPr>
        <p:spPr bwMode="auto">
          <a:xfrm>
            <a:off x="8326438" y="2382838"/>
            <a:ext cx="17160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2000"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a:extLst>
              <a:ext uri="{FF2B5EF4-FFF2-40B4-BE49-F238E27FC236}">
                <a16:creationId xmlns:a16="http://schemas.microsoft.com/office/drawing/2014/main" id="{782288A1-63D3-4DA9-91DA-4037259AC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reeform 5">
            <a:extLst>
              <a:ext uri="{FF2B5EF4-FFF2-40B4-BE49-F238E27FC236}">
                <a16:creationId xmlns:a16="http://schemas.microsoft.com/office/drawing/2014/main" id="{BE1A9D63-94C7-42F1-AAE6-B78629144737}"/>
              </a:ext>
            </a:extLst>
          </p:cNvPr>
          <p:cNvSpPr>
            <a:spLocks noChangeArrowheads="1"/>
          </p:cNvSpPr>
          <p:nvPr/>
        </p:nvSpPr>
        <p:spPr bwMode="auto">
          <a:xfrm>
            <a:off x="2030413" y="3251200"/>
            <a:ext cx="8131175" cy="987425"/>
          </a:xfrm>
          <a:custGeom>
            <a:avLst/>
            <a:gdLst>
              <a:gd name="T0" fmla="*/ 0 w 5760"/>
              <a:gd name="T1" fmla="*/ 0 h 700"/>
              <a:gd name="T2" fmla="*/ 2147483647 w 5760"/>
              <a:gd name="T3" fmla="*/ 2147483647 h 700"/>
              <a:gd name="T4" fmla="*/ 2147483647 w 5760"/>
              <a:gd name="T5" fmla="*/ 2147483647 h 700"/>
              <a:gd name="T6" fmla="*/ 2147483647 w 5760"/>
              <a:gd name="T7" fmla="*/ 2147483647 h 700"/>
              <a:gd name="T8" fmla="*/ 2147483647 w 5760"/>
              <a:gd name="T9" fmla="*/ 2147483647 h 700"/>
              <a:gd name="T10" fmla="*/ 2147483647 w 5760"/>
              <a:gd name="T11" fmla="*/ 2147483647 h 700"/>
              <a:gd name="T12" fmla="*/ 2147483647 w 5760"/>
              <a:gd name="T13" fmla="*/ 2147483647 h 700"/>
              <a:gd name="T14" fmla="*/ 2147483647 w 5760"/>
              <a:gd name="T15" fmla="*/ 2147483647 h 700"/>
              <a:gd name="T16" fmla="*/ 2147483647 w 5760"/>
              <a:gd name="T17" fmla="*/ 2147483647 h 700"/>
              <a:gd name="T18" fmla="*/ 2147483647 w 5760"/>
              <a:gd name="T19" fmla="*/ 2147483647 h 700"/>
              <a:gd name="T20" fmla="*/ 2147483647 w 5760"/>
              <a:gd name="T21" fmla="*/ 2147483647 h 700"/>
              <a:gd name="T22" fmla="*/ 2147483647 w 5760"/>
              <a:gd name="T23" fmla="*/ 2147483647 h 700"/>
              <a:gd name="T24" fmla="*/ 2147483647 w 5760"/>
              <a:gd name="T25" fmla="*/ 2147483647 h 700"/>
              <a:gd name="T26" fmla="*/ 2147483647 w 5760"/>
              <a:gd name="T27" fmla="*/ 2147483647 h 700"/>
              <a:gd name="T28" fmla="*/ 2147483647 w 5760"/>
              <a:gd name="T29" fmla="*/ 2147483647 h 700"/>
              <a:gd name="T30" fmla="*/ 2147483647 w 5760"/>
              <a:gd name="T31" fmla="*/ 2147483647 h 700"/>
              <a:gd name="T32" fmla="*/ 2147483647 w 5760"/>
              <a:gd name="T33" fmla="*/ 2147483647 h 700"/>
              <a:gd name="T34" fmla="*/ 2147483647 w 5760"/>
              <a:gd name="T35" fmla="*/ 2147483647 h 700"/>
              <a:gd name="T36" fmla="*/ 2147483647 w 5760"/>
              <a:gd name="T37" fmla="*/ 2147483647 h 700"/>
              <a:gd name="T38" fmla="*/ 2147483647 w 5760"/>
              <a:gd name="T39" fmla="*/ 2147483647 h 700"/>
              <a:gd name="T40" fmla="*/ 2147483647 w 5760"/>
              <a:gd name="T41" fmla="*/ 2147483647 h 700"/>
              <a:gd name="T42" fmla="*/ 2147483647 w 5760"/>
              <a:gd name="T43" fmla="*/ 2147483647 h 700"/>
              <a:gd name="T44" fmla="*/ 2147483647 w 5760"/>
              <a:gd name="T45" fmla="*/ 2147483647 h 700"/>
              <a:gd name="T46" fmla="*/ 2147483647 w 5760"/>
              <a:gd name="T47" fmla="*/ 2147483647 h 700"/>
              <a:gd name="T48" fmla="*/ 2147483647 w 5760"/>
              <a:gd name="T49" fmla="*/ 2147483647 h 700"/>
              <a:gd name="T50" fmla="*/ 2147483647 w 5760"/>
              <a:gd name="T51" fmla="*/ 2147483647 h 700"/>
              <a:gd name="T52" fmla="*/ 2147483647 w 5760"/>
              <a:gd name="T53" fmla="*/ 2147483647 h 700"/>
              <a:gd name="T54" fmla="*/ 2147483647 w 5760"/>
              <a:gd name="T55" fmla="*/ 2147483647 h 700"/>
              <a:gd name="T56" fmla="*/ 2147483647 w 5760"/>
              <a:gd name="T57" fmla="*/ 2147483647 h 700"/>
              <a:gd name="T58" fmla="*/ 2147483647 w 5760"/>
              <a:gd name="T59" fmla="*/ 2147483647 h 700"/>
              <a:gd name="T60" fmla="*/ 2147483647 w 5760"/>
              <a:gd name="T61" fmla="*/ 2147483647 h 700"/>
              <a:gd name="T62" fmla="*/ 2147483647 w 5760"/>
              <a:gd name="T63" fmla="*/ 2147483647 h 700"/>
              <a:gd name="T64" fmla="*/ 2147483647 w 5760"/>
              <a:gd name="T65" fmla="*/ 2147483647 h 700"/>
              <a:gd name="T66" fmla="*/ 2147483647 w 5760"/>
              <a:gd name="T67" fmla="*/ 2147483647 h 700"/>
              <a:gd name="T68" fmla="*/ 2147483647 w 5760"/>
              <a:gd name="T69" fmla="*/ 2147483647 h 700"/>
              <a:gd name="T70" fmla="*/ 2147483647 w 5760"/>
              <a:gd name="T71" fmla="*/ 2147483647 h 700"/>
              <a:gd name="T72" fmla="*/ 2147483647 w 5760"/>
              <a:gd name="T73" fmla="*/ 2147483647 h 700"/>
              <a:gd name="T74" fmla="*/ 2147483647 w 5760"/>
              <a:gd name="T75" fmla="*/ 2147483647 h 700"/>
              <a:gd name="T76" fmla="*/ 2147483647 w 5760"/>
              <a:gd name="T77" fmla="*/ 2147483647 h 700"/>
              <a:gd name="T78" fmla="*/ 2147483647 w 5760"/>
              <a:gd name="T79" fmla="*/ 2147483647 h 700"/>
              <a:gd name="T80" fmla="*/ 2147483647 w 5760"/>
              <a:gd name="T81" fmla="*/ 2147483647 h 700"/>
              <a:gd name="T82" fmla="*/ 2147483647 w 5760"/>
              <a:gd name="T83" fmla="*/ 2147483647 h 700"/>
              <a:gd name="T84" fmla="*/ 2147483647 w 5760"/>
              <a:gd name="T85" fmla="*/ 2147483647 h 700"/>
              <a:gd name="T86" fmla="*/ 2147483647 w 5760"/>
              <a:gd name="T87" fmla="*/ 2147483647 h 700"/>
              <a:gd name="T88" fmla="*/ 2147483647 w 5760"/>
              <a:gd name="T89" fmla="*/ 2147483647 h 700"/>
              <a:gd name="T90" fmla="*/ 2147483647 w 5760"/>
              <a:gd name="T91" fmla="*/ 2147483647 h 700"/>
              <a:gd name="T92" fmla="*/ 2147483647 w 5760"/>
              <a:gd name="T93" fmla="*/ 2147483647 h 700"/>
              <a:gd name="T94" fmla="*/ 2147483647 w 5760"/>
              <a:gd name="T95" fmla="*/ 2147483647 h 700"/>
              <a:gd name="T96" fmla="*/ 2147483647 w 5760"/>
              <a:gd name="T97" fmla="*/ 2147483647 h 700"/>
              <a:gd name="T98" fmla="*/ 2147483647 w 5760"/>
              <a:gd name="T99" fmla="*/ 2147483647 h 700"/>
              <a:gd name="T100" fmla="*/ 2147483647 w 5760"/>
              <a:gd name="T101" fmla="*/ 2147483647 h 700"/>
              <a:gd name="T102" fmla="*/ 2147483647 w 5760"/>
              <a:gd name="T103" fmla="*/ 2147483647 h 700"/>
              <a:gd name="T104" fmla="*/ 2147483647 w 5760"/>
              <a:gd name="T105" fmla="*/ 2147483647 h 700"/>
              <a:gd name="T106" fmla="*/ 2147483647 w 5760"/>
              <a:gd name="T107" fmla="*/ 2147483647 h 700"/>
              <a:gd name="T108" fmla="*/ 2147483647 w 5760"/>
              <a:gd name="T109" fmla="*/ 2147483647 h 700"/>
              <a:gd name="T110" fmla="*/ 2147483647 w 5760"/>
              <a:gd name="T111" fmla="*/ 2147483647 h 700"/>
              <a:gd name="T112" fmla="*/ 2147483647 w 5760"/>
              <a:gd name="T113" fmla="*/ 2147483647 h 700"/>
              <a:gd name="T114" fmla="*/ 2147483647 w 5760"/>
              <a:gd name="T115" fmla="*/ 2147483647 h 700"/>
              <a:gd name="T116" fmla="*/ 0 w 5760"/>
              <a:gd name="T117" fmla="*/ 0 h 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60"/>
              <a:gd name="T178" fmla="*/ 0 h 700"/>
              <a:gd name="T179" fmla="*/ 5760 w 5760"/>
              <a:gd name="T180" fmla="*/ 700 h 7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9DC0D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9460" name="Freeform 11">
            <a:extLst>
              <a:ext uri="{FF2B5EF4-FFF2-40B4-BE49-F238E27FC236}">
                <a16:creationId xmlns:a16="http://schemas.microsoft.com/office/drawing/2014/main" id="{526F5C4A-483A-4407-A79A-F12E49DC5B71}"/>
              </a:ext>
            </a:extLst>
          </p:cNvPr>
          <p:cNvSpPr>
            <a:spLocks noChangeArrowheads="1"/>
          </p:cNvSpPr>
          <p:nvPr/>
        </p:nvSpPr>
        <p:spPr bwMode="auto">
          <a:xfrm>
            <a:off x="3232150" y="2682875"/>
            <a:ext cx="1019175" cy="1020763"/>
          </a:xfrm>
          <a:custGeom>
            <a:avLst/>
            <a:gdLst>
              <a:gd name="T0" fmla="*/ 2147483647 w 642"/>
              <a:gd name="T1" fmla="*/ 2147483647 h 643"/>
              <a:gd name="T2" fmla="*/ 2147483647 w 642"/>
              <a:gd name="T3" fmla="*/ 2147483647 h 643"/>
              <a:gd name="T4" fmla="*/ 2147483647 w 642"/>
              <a:gd name="T5" fmla="*/ 2147483647 h 643"/>
              <a:gd name="T6" fmla="*/ 2147483647 w 642"/>
              <a:gd name="T7" fmla="*/ 2147483647 h 643"/>
              <a:gd name="T8" fmla="*/ 2147483647 w 642"/>
              <a:gd name="T9" fmla="*/ 2147483647 h 643"/>
              <a:gd name="T10" fmla="*/ 2147483647 w 642"/>
              <a:gd name="T11" fmla="*/ 2147483647 h 643"/>
              <a:gd name="T12" fmla="*/ 2147483647 w 642"/>
              <a:gd name="T13" fmla="*/ 2147483647 h 643"/>
              <a:gd name="T14" fmla="*/ 2147483647 w 642"/>
              <a:gd name="T15" fmla="*/ 2147483647 h 643"/>
              <a:gd name="T16" fmla="*/ 2147483647 w 642"/>
              <a:gd name="T17" fmla="*/ 2147483647 h 643"/>
              <a:gd name="T18" fmla="*/ 2147483647 w 642"/>
              <a:gd name="T19" fmla="*/ 2147483647 h 643"/>
              <a:gd name="T20" fmla="*/ 2147483647 w 642"/>
              <a:gd name="T21" fmla="*/ 2147483647 h 643"/>
              <a:gd name="T22" fmla="*/ 2147483647 w 642"/>
              <a:gd name="T23" fmla="*/ 2147483647 h 643"/>
              <a:gd name="T24" fmla="*/ 2147483647 w 642"/>
              <a:gd name="T25" fmla="*/ 2147483647 h 643"/>
              <a:gd name="T26" fmla="*/ 2147483647 w 642"/>
              <a:gd name="T27" fmla="*/ 2147483647 h 643"/>
              <a:gd name="T28" fmla="*/ 2147483647 w 642"/>
              <a:gd name="T29" fmla="*/ 2147483647 h 643"/>
              <a:gd name="T30" fmla="*/ 2147483647 w 642"/>
              <a:gd name="T31" fmla="*/ 2147483647 h 643"/>
              <a:gd name="T32" fmla="*/ 2147483647 w 642"/>
              <a:gd name="T33" fmla="*/ 2147483647 h 643"/>
              <a:gd name="T34" fmla="*/ 2147483647 w 642"/>
              <a:gd name="T35" fmla="*/ 2147483647 h 643"/>
              <a:gd name="T36" fmla="*/ 2147483647 w 642"/>
              <a:gd name="T37" fmla="*/ 2147483647 h 643"/>
              <a:gd name="T38" fmla="*/ 2147483647 w 642"/>
              <a:gd name="T39" fmla="*/ 2147483647 h 643"/>
              <a:gd name="T40" fmla="*/ 2147483647 w 642"/>
              <a:gd name="T41" fmla="*/ 2147483647 h 643"/>
              <a:gd name="T42" fmla="*/ 0 w 642"/>
              <a:gd name="T43" fmla="*/ 2147483647 h 643"/>
              <a:gd name="T44" fmla="*/ 0 w 642"/>
              <a:gd name="T45" fmla="*/ 2147483647 h 643"/>
              <a:gd name="T46" fmla="*/ 2147483647 w 642"/>
              <a:gd name="T47" fmla="*/ 2147483647 h 643"/>
              <a:gd name="T48" fmla="*/ 2147483647 w 642"/>
              <a:gd name="T49" fmla="*/ 2147483647 h 643"/>
              <a:gd name="T50" fmla="*/ 2147483647 w 642"/>
              <a:gd name="T51" fmla="*/ 2147483647 h 643"/>
              <a:gd name="T52" fmla="*/ 2147483647 w 642"/>
              <a:gd name="T53" fmla="*/ 2147483647 h 643"/>
              <a:gd name="T54" fmla="*/ 2147483647 w 642"/>
              <a:gd name="T55" fmla="*/ 2147483647 h 643"/>
              <a:gd name="T56" fmla="*/ 2147483647 w 642"/>
              <a:gd name="T57" fmla="*/ 2147483647 h 643"/>
              <a:gd name="T58" fmla="*/ 2147483647 w 642"/>
              <a:gd name="T59" fmla="*/ 2147483647 h 643"/>
              <a:gd name="T60" fmla="*/ 2147483647 w 642"/>
              <a:gd name="T61" fmla="*/ 2147483647 h 643"/>
              <a:gd name="T62" fmla="*/ 2147483647 w 642"/>
              <a:gd name="T63" fmla="*/ 2147483647 h 643"/>
              <a:gd name="T64" fmla="*/ 2147483647 w 642"/>
              <a:gd name="T65" fmla="*/ 0 h 643"/>
              <a:gd name="T66" fmla="*/ 2147483647 w 642"/>
              <a:gd name="T67" fmla="*/ 0 h 643"/>
              <a:gd name="T68" fmla="*/ 2147483647 w 642"/>
              <a:gd name="T69" fmla="*/ 2147483647 h 643"/>
              <a:gd name="T70" fmla="*/ 2147483647 w 642"/>
              <a:gd name="T71" fmla="*/ 2147483647 h 643"/>
              <a:gd name="T72" fmla="*/ 2147483647 w 642"/>
              <a:gd name="T73" fmla="*/ 2147483647 h 643"/>
              <a:gd name="T74" fmla="*/ 2147483647 w 642"/>
              <a:gd name="T75" fmla="*/ 2147483647 h 643"/>
              <a:gd name="T76" fmla="*/ 2147483647 w 642"/>
              <a:gd name="T77" fmla="*/ 2147483647 h 643"/>
              <a:gd name="T78" fmla="*/ 2147483647 w 642"/>
              <a:gd name="T79" fmla="*/ 2147483647 h 643"/>
              <a:gd name="T80" fmla="*/ 2147483647 w 642"/>
              <a:gd name="T81" fmla="*/ 2147483647 h 643"/>
              <a:gd name="T82" fmla="*/ 2147483647 w 642"/>
              <a:gd name="T83" fmla="*/ 2147483647 h 643"/>
              <a:gd name="T84" fmla="*/ 2147483647 w 642"/>
              <a:gd name="T85" fmla="*/ 2147483647 h 643"/>
              <a:gd name="T86" fmla="*/ 2147483647 w 642"/>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E39A1D"/>
          </a:solidFill>
          <a:ln>
            <a:noFill/>
          </a:ln>
          <a:extLst>
            <a:ext uri="{91240B29-F687-4F45-9708-019B960494DF}">
              <a14:hiddenLine xmlns:a14="http://schemas.microsoft.com/office/drawing/2010/main" w="9525">
                <a:solidFill>
                  <a:srgbClr val="000000"/>
                </a:solidFill>
                <a:bevel/>
                <a:headEnd/>
                <a:tailEnd/>
              </a14:hiddenLine>
            </a:ext>
          </a:ex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19461" name="Freeform 10">
            <a:extLst>
              <a:ext uri="{FF2B5EF4-FFF2-40B4-BE49-F238E27FC236}">
                <a16:creationId xmlns:a16="http://schemas.microsoft.com/office/drawing/2014/main" id="{ABA4ACD9-A99A-4F8D-9A1C-707EB29C2A42}"/>
              </a:ext>
            </a:extLst>
          </p:cNvPr>
          <p:cNvSpPr>
            <a:spLocks noChangeArrowheads="1"/>
          </p:cNvSpPr>
          <p:nvPr/>
        </p:nvSpPr>
        <p:spPr bwMode="auto">
          <a:xfrm>
            <a:off x="4802188" y="2854325"/>
            <a:ext cx="1019175" cy="1020763"/>
          </a:xfrm>
          <a:custGeom>
            <a:avLst/>
            <a:gdLst>
              <a:gd name="T0" fmla="*/ 2147483647 w 642"/>
              <a:gd name="T1" fmla="*/ 2147483647 h 643"/>
              <a:gd name="T2" fmla="*/ 2147483647 w 642"/>
              <a:gd name="T3" fmla="*/ 2147483647 h 643"/>
              <a:gd name="T4" fmla="*/ 2147483647 w 642"/>
              <a:gd name="T5" fmla="*/ 2147483647 h 643"/>
              <a:gd name="T6" fmla="*/ 2147483647 w 642"/>
              <a:gd name="T7" fmla="*/ 2147483647 h 643"/>
              <a:gd name="T8" fmla="*/ 2147483647 w 642"/>
              <a:gd name="T9" fmla="*/ 2147483647 h 643"/>
              <a:gd name="T10" fmla="*/ 2147483647 w 642"/>
              <a:gd name="T11" fmla="*/ 2147483647 h 643"/>
              <a:gd name="T12" fmla="*/ 2147483647 w 642"/>
              <a:gd name="T13" fmla="*/ 2147483647 h 643"/>
              <a:gd name="T14" fmla="*/ 2147483647 w 642"/>
              <a:gd name="T15" fmla="*/ 2147483647 h 643"/>
              <a:gd name="T16" fmla="*/ 2147483647 w 642"/>
              <a:gd name="T17" fmla="*/ 2147483647 h 643"/>
              <a:gd name="T18" fmla="*/ 2147483647 w 642"/>
              <a:gd name="T19" fmla="*/ 2147483647 h 643"/>
              <a:gd name="T20" fmla="*/ 2147483647 w 642"/>
              <a:gd name="T21" fmla="*/ 2147483647 h 643"/>
              <a:gd name="T22" fmla="*/ 2147483647 w 642"/>
              <a:gd name="T23" fmla="*/ 2147483647 h 643"/>
              <a:gd name="T24" fmla="*/ 2147483647 w 642"/>
              <a:gd name="T25" fmla="*/ 2147483647 h 643"/>
              <a:gd name="T26" fmla="*/ 2147483647 w 642"/>
              <a:gd name="T27" fmla="*/ 2147483647 h 643"/>
              <a:gd name="T28" fmla="*/ 2147483647 w 642"/>
              <a:gd name="T29" fmla="*/ 2147483647 h 643"/>
              <a:gd name="T30" fmla="*/ 2147483647 w 642"/>
              <a:gd name="T31" fmla="*/ 2147483647 h 643"/>
              <a:gd name="T32" fmla="*/ 2147483647 w 642"/>
              <a:gd name="T33" fmla="*/ 2147483647 h 643"/>
              <a:gd name="T34" fmla="*/ 2147483647 w 642"/>
              <a:gd name="T35" fmla="*/ 2147483647 h 643"/>
              <a:gd name="T36" fmla="*/ 2147483647 w 642"/>
              <a:gd name="T37" fmla="*/ 2147483647 h 643"/>
              <a:gd name="T38" fmla="*/ 2147483647 w 642"/>
              <a:gd name="T39" fmla="*/ 2147483647 h 643"/>
              <a:gd name="T40" fmla="*/ 2147483647 w 642"/>
              <a:gd name="T41" fmla="*/ 2147483647 h 643"/>
              <a:gd name="T42" fmla="*/ 0 w 642"/>
              <a:gd name="T43" fmla="*/ 2147483647 h 643"/>
              <a:gd name="T44" fmla="*/ 0 w 642"/>
              <a:gd name="T45" fmla="*/ 2147483647 h 643"/>
              <a:gd name="T46" fmla="*/ 2147483647 w 642"/>
              <a:gd name="T47" fmla="*/ 2147483647 h 643"/>
              <a:gd name="T48" fmla="*/ 2147483647 w 642"/>
              <a:gd name="T49" fmla="*/ 2147483647 h 643"/>
              <a:gd name="T50" fmla="*/ 2147483647 w 642"/>
              <a:gd name="T51" fmla="*/ 2147483647 h 643"/>
              <a:gd name="T52" fmla="*/ 2147483647 w 642"/>
              <a:gd name="T53" fmla="*/ 2147483647 h 643"/>
              <a:gd name="T54" fmla="*/ 2147483647 w 642"/>
              <a:gd name="T55" fmla="*/ 2147483647 h 643"/>
              <a:gd name="T56" fmla="*/ 2147483647 w 642"/>
              <a:gd name="T57" fmla="*/ 2147483647 h 643"/>
              <a:gd name="T58" fmla="*/ 2147483647 w 642"/>
              <a:gd name="T59" fmla="*/ 2147483647 h 643"/>
              <a:gd name="T60" fmla="*/ 2147483647 w 642"/>
              <a:gd name="T61" fmla="*/ 2147483647 h 643"/>
              <a:gd name="T62" fmla="*/ 2147483647 w 642"/>
              <a:gd name="T63" fmla="*/ 2147483647 h 643"/>
              <a:gd name="T64" fmla="*/ 2147483647 w 642"/>
              <a:gd name="T65" fmla="*/ 0 h 643"/>
              <a:gd name="T66" fmla="*/ 2147483647 w 642"/>
              <a:gd name="T67" fmla="*/ 0 h 643"/>
              <a:gd name="T68" fmla="*/ 2147483647 w 642"/>
              <a:gd name="T69" fmla="*/ 2147483647 h 643"/>
              <a:gd name="T70" fmla="*/ 2147483647 w 642"/>
              <a:gd name="T71" fmla="*/ 2147483647 h 643"/>
              <a:gd name="T72" fmla="*/ 2147483647 w 642"/>
              <a:gd name="T73" fmla="*/ 2147483647 h 643"/>
              <a:gd name="T74" fmla="*/ 2147483647 w 642"/>
              <a:gd name="T75" fmla="*/ 2147483647 h 643"/>
              <a:gd name="T76" fmla="*/ 2147483647 w 642"/>
              <a:gd name="T77" fmla="*/ 2147483647 h 643"/>
              <a:gd name="T78" fmla="*/ 2147483647 w 642"/>
              <a:gd name="T79" fmla="*/ 2147483647 h 643"/>
              <a:gd name="T80" fmla="*/ 2147483647 w 642"/>
              <a:gd name="T81" fmla="*/ 2147483647 h 643"/>
              <a:gd name="T82" fmla="*/ 2147483647 w 642"/>
              <a:gd name="T83" fmla="*/ 2147483647 h 643"/>
              <a:gd name="T84" fmla="*/ 2147483647 w 642"/>
              <a:gd name="T85" fmla="*/ 2147483647 h 643"/>
              <a:gd name="T86" fmla="*/ 2147483647 w 642"/>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BDA16D"/>
          </a:solidFill>
          <a:ln>
            <a:noFill/>
          </a:ln>
          <a:extLst>
            <a:ext uri="{91240B29-F687-4F45-9708-019B960494DF}">
              <a14:hiddenLine xmlns:a14="http://schemas.microsoft.com/office/drawing/2010/main" w="9525">
                <a:solidFill>
                  <a:srgbClr val="000000"/>
                </a:solidFill>
                <a:bevel/>
                <a:headEnd/>
                <a:tailEnd/>
              </a14:hiddenLine>
            </a:ext>
          </a:ex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9462" name="Freeform 8">
            <a:extLst>
              <a:ext uri="{FF2B5EF4-FFF2-40B4-BE49-F238E27FC236}">
                <a16:creationId xmlns:a16="http://schemas.microsoft.com/office/drawing/2014/main" id="{6C40BE8D-FCCB-4327-85D6-3EE89927A020}"/>
              </a:ext>
            </a:extLst>
          </p:cNvPr>
          <p:cNvSpPr>
            <a:spLocks noChangeArrowheads="1"/>
          </p:cNvSpPr>
          <p:nvPr/>
        </p:nvSpPr>
        <p:spPr bwMode="auto">
          <a:xfrm>
            <a:off x="7939088" y="2682875"/>
            <a:ext cx="1020762" cy="1020763"/>
          </a:xfrm>
          <a:custGeom>
            <a:avLst/>
            <a:gdLst>
              <a:gd name="T0" fmla="*/ 2147483647 w 643"/>
              <a:gd name="T1" fmla="*/ 2147483647 h 643"/>
              <a:gd name="T2" fmla="*/ 2147483647 w 643"/>
              <a:gd name="T3" fmla="*/ 2147483647 h 643"/>
              <a:gd name="T4" fmla="*/ 2147483647 w 643"/>
              <a:gd name="T5" fmla="*/ 2147483647 h 643"/>
              <a:gd name="T6" fmla="*/ 2147483647 w 643"/>
              <a:gd name="T7" fmla="*/ 2147483647 h 643"/>
              <a:gd name="T8" fmla="*/ 2147483647 w 643"/>
              <a:gd name="T9" fmla="*/ 2147483647 h 643"/>
              <a:gd name="T10" fmla="*/ 2147483647 w 643"/>
              <a:gd name="T11" fmla="*/ 2147483647 h 643"/>
              <a:gd name="T12" fmla="*/ 2147483647 w 643"/>
              <a:gd name="T13" fmla="*/ 2147483647 h 643"/>
              <a:gd name="T14" fmla="*/ 2147483647 w 643"/>
              <a:gd name="T15" fmla="*/ 2147483647 h 643"/>
              <a:gd name="T16" fmla="*/ 2147483647 w 643"/>
              <a:gd name="T17" fmla="*/ 2147483647 h 643"/>
              <a:gd name="T18" fmla="*/ 2147483647 w 643"/>
              <a:gd name="T19" fmla="*/ 2147483647 h 643"/>
              <a:gd name="T20" fmla="*/ 2147483647 w 643"/>
              <a:gd name="T21" fmla="*/ 2147483647 h 643"/>
              <a:gd name="T22" fmla="*/ 2147483647 w 643"/>
              <a:gd name="T23" fmla="*/ 2147483647 h 643"/>
              <a:gd name="T24" fmla="*/ 2147483647 w 643"/>
              <a:gd name="T25" fmla="*/ 2147483647 h 643"/>
              <a:gd name="T26" fmla="*/ 2147483647 w 643"/>
              <a:gd name="T27" fmla="*/ 2147483647 h 643"/>
              <a:gd name="T28" fmla="*/ 2147483647 w 643"/>
              <a:gd name="T29" fmla="*/ 2147483647 h 643"/>
              <a:gd name="T30" fmla="*/ 2147483647 w 643"/>
              <a:gd name="T31" fmla="*/ 2147483647 h 643"/>
              <a:gd name="T32" fmla="*/ 2147483647 w 643"/>
              <a:gd name="T33" fmla="*/ 2147483647 h 643"/>
              <a:gd name="T34" fmla="*/ 2147483647 w 643"/>
              <a:gd name="T35" fmla="*/ 2147483647 h 643"/>
              <a:gd name="T36" fmla="*/ 2147483647 w 643"/>
              <a:gd name="T37" fmla="*/ 2147483647 h 643"/>
              <a:gd name="T38" fmla="*/ 2147483647 w 643"/>
              <a:gd name="T39" fmla="*/ 2147483647 h 643"/>
              <a:gd name="T40" fmla="*/ 2147483647 w 643"/>
              <a:gd name="T41" fmla="*/ 2147483647 h 643"/>
              <a:gd name="T42" fmla="*/ 0 w 643"/>
              <a:gd name="T43" fmla="*/ 2147483647 h 643"/>
              <a:gd name="T44" fmla="*/ 0 w 643"/>
              <a:gd name="T45" fmla="*/ 2147483647 h 643"/>
              <a:gd name="T46" fmla="*/ 2147483647 w 643"/>
              <a:gd name="T47" fmla="*/ 2147483647 h 643"/>
              <a:gd name="T48" fmla="*/ 2147483647 w 643"/>
              <a:gd name="T49" fmla="*/ 2147483647 h 643"/>
              <a:gd name="T50" fmla="*/ 2147483647 w 643"/>
              <a:gd name="T51" fmla="*/ 2147483647 h 643"/>
              <a:gd name="T52" fmla="*/ 2147483647 w 643"/>
              <a:gd name="T53" fmla="*/ 2147483647 h 643"/>
              <a:gd name="T54" fmla="*/ 2147483647 w 643"/>
              <a:gd name="T55" fmla="*/ 2147483647 h 643"/>
              <a:gd name="T56" fmla="*/ 2147483647 w 643"/>
              <a:gd name="T57" fmla="*/ 2147483647 h 643"/>
              <a:gd name="T58" fmla="*/ 2147483647 w 643"/>
              <a:gd name="T59" fmla="*/ 2147483647 h 643"/>
              <a:gd name="T60" fmla="*/ 2147483647 w 643"/>
              <a:gd name="T61" fmla="*/ 2147483647 h 643"/>
              <a:gd name="T62" fmla="*/ 2147483647 w 643"/>
              <a:gd name="T63" fmla="*/ 2147483647 h 643"/>
              <a:gd name="T64" fmla="*/ 2147483647 w 643"/>
              <a:gd name="T65" fmla="*/ 0 h 643"/>
              <a:gd name="T66" fmla="*/ 2147483647 w 643"/>
              <a:gd name="T67" fmla="*/ 0 h 643"/>
              <a:gd name="T68" fmla="*/ 2147483647 w 643"/>
              <a:gd name="T69" fmla="*/ 2147483647 h 643"/>
              <a:gd name="T70" fmla="*/ 2147483647 w 643"/>
              <a:gd name="T71" fmla="*/ 2147483647 h 643"/>
              <a:gd name="T72" fmla="*/ 2147483647 w 643"/>
              <a:gd name="T73" fmla="*/ 2147483647 h 643"/>
              <a:gd name="T74" fmla="*/ 2147483647 w 643"/>
              <a:gd name="T75" fmla="*/ 2147483647 h 643"/>
              <a:gd name="T76" fmla="*/ 2147483647 w 643"/>
              <a:gd name="T77" fmla="*/ 2147483647 h 643"/>
              <a:gd name="T78" fmla="*/ 2147483647 w 643"/>
              <a:gd name="T79" fmla="*/ 2147483647 h 643"/>
              <a:gd name="T80" fmla="*/ 2147483647 w 643"/>
              <a:gd name="T81" fmla="*/ 2147483647 h 643"/>
              <a:gd name="T82" fmla="*/ 2147483647 w 643"/>
              <a:gd name="T83" fmla="*/ 2147483647 h 643"/>
              <a:gd name="T84" fmla="*/ 2147483647 w 643"/>
              <a:gd name="T85" fmla="*/ 2147483647 h 643"/>
              <a:gd name="T86" fmla="*/ 2147483647 w 643"/>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BDA16D"/>
          </a:solidFill>
          <a:ln>
            <a:noFill/>
          </a:ln>
          <a:extLst>
            <a:ext uri="{91240B29-F687-4F45-9708-019B960494DF}">
              <a14:hiddenLine xmlns:a14="http://schemas.microsoft.com/office/drawing/2010/main" w="9525">
                <a:solidFill>
                  <a:srgbClr val="000000"/>
                </a:solidFill>
                <a:bevel/>
                <a:headEnd/>
                <a:tailEnd/>
              </a14:hiddenLine>
            </a:ext>
          </a:ex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9463" name="Freeform 9">
            <a:extLst>
              <a:ext uri="{FF2B5EF4-FFF2-40B4-BE49-F238E27FC236}">
                <a16:creationId xmlns:a16="http://schemas.microsoft.com/office/drawing/2014/main" id="{87EF6DAE-90ED-436F-9F3C-B9950BA0DC96}"/>
              </a:ext>
            </a:extLst>
          </p:cNvPr>
          <p:cNvSpPr>
            <a:spLocks noChangeArrowheads="1"/>
          </p:cNvSpPr>
          <p:nvPr/>
        </p:nvSpPr>
        <p:spPr bwMode="auto">
          <a:xfrm>
            <a:off x="6367463" y="2844800"/>
            <a:ext cx="1020762" cy="1020763"/>
          </a:xfrm>
          <a:custGeom>
            <a:avLst/>
            <a:gdLst>
              <a:gd name="T0" fmla="*/ 2147483647 w 643"/>
              <a:gd name="T1" fmla="*/ 2147483647 h 643"/>
              <a:gd name="T2" fmla="*/ 2147483647 w 643"/>
              <a:gd name="T3" fmla="*/ 2147483647 h 643"/>
              <a:gd name="T4" fmla="*/ 2147483647 w 643"/>
              <a:gd name="T5" fmla="*/ 2147483647 h 643"/>
              <a:gd name="T6" fmla="*/ 2147483647 w 643"/>
              <a:gd name="T7" fmla="*/ 2147483647 h 643"/>
              <a:gd name="T8" fmla="*/ 2147483647 w 643"/>
              <a:gd name="T9" fmla="*/ 2147483647 h 643"/>
              <a:gd name="T10" fmla="*/ 2147483647 w 643"/>
              <a:gd name="T11" fmla="*/ 2147483647 h 643"/>
              <a:gd name="T12" fmla="*/ 2147483647 w 643"/>
              <a:gd name="T13" fmla="*/ 2147483647 h 643"/>
              <a:gd name="T14" fmla="*/ 2147483647 w 643"/>
              <a:gd name="T15" fmla="*/ 2147483647 h 643"/>
              <a:gd name="T16" fmla="*/ 2147483647 w 643"/>
              <a:gd name="T17" fmla="*/ 2147483647 h 643"/>
              <a:gd name="T18" fmla="*/ 2147483647 w 643"/>
              <a:gd name="T19" fmla="*/ 2147483647 h 643"/>
              <a:gd name="T20" fmla="*/ 2147483647 w 643"/>
              <a:gd name="T21" fmla="*/ 2147483647 h 643"/>
              <a:gd name="T22" fmla="*/ 2147483647 w 643"/>
              <a:gd name="T23" fmla="*/ 2147483647 h 643"/>
              <a:gd name="T24" fmla="*/ 2147483647 w 643"/>
              <a:gd name="T25" fmla="*/ 2147483647 h 643"/>
              <a:gd name="T26" fmla="*/ 2147483647 w 643"/>
              <a:gd name="T27" fmla="*/ 2147483647 h 643"/>
              <a:gd name="T28" fmla="*/ 2147483647 w 643"/>
              <a:gd name="T29" fmla="*/ 2147483647 h 643"/>
              <a:gd name="T30" fmla="*/ 2147483647 w 643"/>
              <a:gd name="T31" fmla="*/ 2147483647 h 643"/>
              <a:gd name="T32" fmla="*/ 2147483647 w 643"/>
              <a:gd name="T33" fmla="*/ 2147483647 h 643"/>
              <a:gd name="T34" fmla="*/ 2147483647 w 643"/>
              <a:gd name="T35" fmla="*/ 2147483647 h 643"/>
              <a:gd name="T36" fmla="*/ 2147483647 w 643"/>
              <a:gd name="T37" fmla="*/ 2147483647 h 643"/>
              <a:gd name="T38" fmla="*/ 2147483647 w 643"/>
              <a:gd name="T39" fmla="*/ 2147483647 h 643"/>
              <a:gd name="T40" fmla="*/ 2147483647 w 643"/>
              <a:gd name="T41" fmla="*/ 2147483647 h 643"/>
              <a:gd name="T42" fmla="*/ 0 w 643"/>
              <a:gd name="T43" fmla="*/ 2147483647 h 643"/>
              <a:gd name="T44" fmla="*/ 0 w 643"/>
              <a:gd name="T45" fmla="*/ 2147483647 h 643"/>
              <a:gd name="T46" fmla="*/ 2147483647 w 643"/>
              <a:gd name="T47" fmla="*/ 2147483647 h 643"/>
              <a:gd name="T48" fmla="*/ 2147483647 w 643"/>
              <a:gd name="T49" fmla="*/ 2147483647 h 643"/>
              <a:gd name="T50" fmla="*/ 2147483647 w 643"/>
              <a:gd name="T51" fmla="*/ 2147483647 h 643"/>
              <a:gd name="T52" fmla="*/ 2147483647 w 643"/>
              <a:gd name="T53" fmla="*/ 2147483647 h 643"/>
              <a:gd name="T54" fmla="*/ 2147483647 w 643"/>
              <a:gd name="T55" fmla="*/ 2147483647 h 643"/>
              <a:gd name="T56" fmla="*/ 2147483647 w 643"/>
              <a:gd name="T57" fmla="*/ 2147483647 h 643"/>
              <a:gd name="T58" fmla="*/ 2147483647 w 643"/>
              <a:gd name="T59" fmla="*/ 2147483647 h 643"/>
              <a:gd name="T60" fmla="*/ 2147483647 w 643"/>
              <a:gd name="T61" fmla="*/ 2147483647 h 643"/>
              <a:gd name="T62" fmla="*/ 2147483647 w 643"/>
              <a:gd name="T63" fmla="*/ 2147483647 h 643"/>
              <a:gd name="T64" fmla="*/ 2147483647 w 643"/>
              <a:gd name="T65" fmla="*/ 0 h 643"/>
              <a:gd name="T66" fmla="*/ 2147483647 w 643"/>
              <a:gd name="T67" fmla="*/ 0 h 643"/>
              <a:gd name="T68" fmla="*/ 2147483647 w 643"/>
              <a:gd name="T69" fmla="*/ 2147483647 h 643"/>
              <a:gd name="T70" fmla="*/ 2147483647 w 643"/>
              <a:gd name="T71" fmla="*/ 2147483647 h 643"/>
              <a:gd name="T72" fmla="*/ 2147483647 w 643"/>
              <a:gd name="T73" fmla="*/ 2147483647 h 643"/>
              <a:gd name="T74" fmla="*/ 2147483647 w 643"/>
              <a:gd name="T75" fmla="*/ 2147483647 h 643"/>
              <a:gd name="T76" fmla="*/ 2147483647 w 643"/>
              <a:gd name="T77" fmla="*/ 2147483647 h 643"/>
              <a:gd name="T78" fmla="*/ 2147483647 w 643"/>
              <a:gd name="T79" fmla="*/ 2147483647 h 643"/>
              <a:gd name="T80" fmla="*/ 2147483647 w 643"/>
              <a:gd name="T81" fmla="*/ 2147483647 h 643"/>
              <a:gd name="T82" fmla="*/ 2147483647 w 643"/>
              <a:gd name="T83" fmla="*/ 2147483647 h 643"/>
              <a:gd name="T84" fmla="*/ 2147483647 w 643"/>
              <a:gd name="T85" fmla="*/ 2147483647 h 643"/>
              <a:gd name="T86" fmla="*/ 2147483647 w 643"/>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E39A1D"/>
          </a:solidFill>
          <a:ln>
            <a:noFill/>
          </a:ln>
          <a:extLst>
            <a:ext uri="{91240B29-F687-4F45-9708-019B960494DF}">
              <a14:hiddenLine xmlns:a14="http://schemas.microsoft.com/office/drawing/2010/main" w="9525">
                <a:solidFill>
                  <a:srgbClr val="000000"/>
                </a:solidFill>
                <a:bevel/>
                <a:headEnd/>
                <a:tailEnd/>
              </a14:hiddenLine>
            </a:ext>
          </a:ex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19464" name="TextBox 15">
            <a:extLst>
              <a:ext uri="{FF2B5EF4-FFF2-40B4-BE49-F238E27FC236}">
                <a16:creationId xmlns:a16="http://schemas.microsoft.com/office/drawing/2014/main" id="{6D13E247-A4F5-40A2-AABF-A8074645D9FE}"/>
              </a:ext>
            </a:extLst>
          </p:cNvPr>
          <p:cNvSpPr>
            <a:spLocks noChangeArrowheads="1"/>
          </p:cNvSpPr>
          <p:nvPr/>
        </p:nvSpPr>
        <p:spPr bwMode="auto">
          <a:xfrm>
            <a:off x="3114675" y="1001713"/>
            <a:ext cx="1254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19465" name="TextBox 15">
            <a:extLst>
              <a:ext uri="{FF2B5EF4-FFF2-40B4-BE49-F238E27FC236}">
                <a16:creationId xmlns:a16="http://schemas.microsoft.com/office/drawing/2014/main" id="{7458FAE2-412A-4E3C-89B7-9EBC9C898CAF}"/>
              </a:ext>
            </a:extLst>
          </p:cNvPr>
          <p:cNvSpPr>
            <a:spLocks noChangeArrowheads="1"/>
          </p:cNvSpPr>
          <p:nvPr/>
        </p:nvSpPr>
        <p:spPr bwMode="auto">
          <a:xfrm>
            <a:off x="4681538" y="12049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19466" name="TextBox 15">
            <a:extLst>
              <a:ext uri="{FF2B5EF4-FFF2-40B4-BE49-F238E27FC236}">
                <a16:creationId xmlns:a16="http://schemas.microsoft.com/office/drawing/2014/main" id="{419757FF-E8F5-46DF-90A0-BBC1F7D28421}"/>
              </a:ext>
            </a:extLst>
          </p:cNvPr>
          <p:cNvSpPr>
            <a:spLocks noChangeArrowheads="1"/>
          </p:cNvSpPr>
          <p:nvPr/>
        </p:nvSpPr>
        <p:spPr bwMode="auto">
          <a:xfrm>
            <a:off x="6249988" y="12049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19467" name="TextBox 15">
            <a:extLst>
              <a:ext uri="{FF2B5EF4-FFF2-40B4-BE49-F238E27FC236}">
                <a16:creationId xmlns:a16="http://schemas.microsoft.com/office/drawing/2014/main" id="{42C4C5A6-D9E0-4679-8F84-70EE1E6C547E}"/>
              </a:ext>
            </a:extLst>
          </p:cNvPr>
          <p:cNvSpPr>
            <a:spLocks noChangeArrowheads="1"/>
          </p:cNvSpPr>
          <p:nvPr/>
        </p:nvSpPr>
        <p:spPr bwMode="auto">
          <a:xfrm>
            <a:off x="7821613" y="1001713"/>
            <a:ext cx="1255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p>
        </p:txBody>
      </p:sp>
      <p:sp>
        <p:nvSpPr>
          <p:cNvPr id="19468" name="TextBox 15">
            <a:extLst>
              <a:ext uri="{FF2B5EF4-FFF2-40B4-BE49-F238E27FC236}">
                <a16:creationId xmlns:a16="http://schemas.microsoft.com/office/drawing/2014/main" id="{FD46CE1A-4DAA-47EF-A990-94FC7E9E95D9}"/>
              </a:ext>
            </a:extLst>
          </p:cNvPr>
          <p:cNvSpPr>
            <a:spLocks noChangeArrowheads="1"/>
          </p:cNvSpPr>
          <p:nvPr/>
        </p:nvSpPr>
        <p:spPr bwMode="auto">
          <a:xfrm>
            <a:off x="2346325" y="4806950"/>
            <a:ext cx="80422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a:extLst>
              <a:ext uri="{FF2B5EF4-FFF2-40B4-BE49-F238E27FC236}">
                <a16:creationId xmlns:a16="http://schemas.microsoft.com/office/drawing/2014/main" id="{128E5623-3538-454A-8224-738E79B43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MH_Others_1">
            <a:extLst>
              <a:ext uri="{FF2B5EF4-FFF2-40B4-BE49-F238E27FC236}">
                <a16:creationId xmlns:a16="http://schemas.microsoft.com/office/drawing/2014/main" id="{4CDFFC23-028B-45DD-B762-E4E01C7C125D}"/>
              </a:ext>
            </a:extLst>
          </p:cNvPr>
          <p:cNvSpPr>
            <a:spLocks noChangeShapeType="1"/>
          </p:cNvSpPr>
          <p:nvPr/>
        </p:nvSpPr>
        <p:spPr bwMode="auto">
          <a:xfrm>
            <a:off x="6102350" y="49213"/>
            <a:ext cx="28575" cy="6627812"/>
          </a:xfrm>
          <a:prstGeom prst="line">
            <a:avLst/>
          </a:prstGeom>
          <a:noFill/>
          <a:ln w="25400">
            <a:solidFill>
              <a:srgbClr val="EEDCA3"/>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2" name="MH_Others_2">
            <a:extLst>
              <a:ext uri="{FF2B5EF4-FFF2-40B4-BE49-F238E27FC236}">
                <a16:creationId xmlns:a16="http://schemas.microsoft.com/office/drawing/2014/main" id="{CC39EB44-87D7-4682-9C5E-8CED044B33EB}"/>
              </a:ext>
            </a:extLst>
          </p:cNvPr>
          <p:cNvSpPr>
            <a:spLocks noChangeArrowheads="1"/>
          </p:cNvSpPr>
          <p:nvPr/>
        </p:nvSpPr>
        <p:spPr bwMode="auto">
          <a:xfrm>
            <a:off x="6011863" y="6573838"/>
            <a:ext cx="241300" cy="207962"/>
          </a:xfrm>
          <a:prstGeom prst="triangle">
            <a:avLst>
              <a:gd name="adj" fmla="val 50000"/>
            </a:avLst>
          </a:prstGeom>
          <a:solidFill>
            <a:srgbClr val="BBD6E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MH_Number_1">
            <a:extLst>
              <a:ext uri="{FF2B5EF4-FFF2-40B4-BE49-F238E27FC236}">
                <a16:creationId xmlns:a16="http://schemas.microsoft.com/office/drawing/2014/main" id="{73A7D97A-9F3B-40A2-AC86-91A77FF7160D}"/>
              </a:ext>
            </a:extLst>
          </p:cNvPr>
          <p:cNvSpPr>
            <a:spLocks noChangeArrowheads="1"/>
          </p:cNvSpPr>
          <p:nvPr/>
        </p:nvSpPr>
        <p:spPr bwMode="auto">
          <a:xfrm>
            <a:off x="6135688" y="1050925"/>
            <a:ext cx="693737"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01</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2054" name="MH_Number_2">
            <a:extLst>
              <a:ext uri="{FF2B5EF4-FFF2-40B4-BE49-F238E27FC236}">
                <a16:creationId xmlns:a16="http://schemas.microsoft.com/office/drawing/2014/main" id="{504AD1AC-C1EB-4C3B-BA84-42E17CCAA647}"/>
              </a:ext>
            </a:extLst>
          </p:cNvPr>
          <p:cNvSpPr>
            <a:spLocks noChangeArrowheads="1"/>
          </p:cNvSpPr>
          <p:nvPr/>
        </p:nvSpPr>
        <p:spPr bwMode="auto">
          <a:xfrm flipH="1">
            <a:off x="5413375" y="2012950"/>
            <a:ext cx="693738"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02</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2055" name="MH_Others_3">
            <a:extLst>
              <a:ext uri="{FF2B5EF4-FFF2-40B4-BE49-F238E27FC236}">
                <a16:creationId xmlns:a16="http://schemas.microsoft.com/office/drawing/2014/main" id="{6E381214-30DB-408E-8064-C9847C929B72}"/>
              </a:ext>
            </a:extLst>
          </p:cNvPr>
          <p:cNvSpPr>
            <a:spLocks noChangeArrowheads="1"/>
          </p:cNvSpPr>
          <p:nvPr/>
        </p:nvSpPr>
        <p:spPr bwMode="auto">
          <a:xfrm flipH="1">
            <a:off x="4092575" y="85725"/>
            <a:ext cx="2019300" cy="849313"/>
          </a:xfrm>
          <a:prstGeom prst="homePlate">
            <a:avLst>
              <a:gd name="adj" fmla="val 59439"/>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294166"/>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zh-CN" altLang="en-US"/>
          </a:p>
        </p:txBody>
      </p:sp>
      <p:sp>
        <p:nvSpPr>
          <p:cNvPr id="2056" name="MH_Number_1">
            <a:extLst>
              <a:ext uri="{FF2B5EF4-FFF2-40B4-BE49-F238E27FC236}">
                <a16:creationId xmlns:a16="http://schemas.microsoft.com/office/drawing/2014/main" id="{E50927E4-6B10-4CF1-AE40-036B6A0132B0}"/>
              </a:ext>
            </a:extLst>
          </p:cNvPr>
          <p:cNvSpPr>
            <a:spLocks noChangeArrowheads="1"/>
          </p:cNvSpPr>
          <p:nvPr/>
        </p:nvSpPr>
        <p:spPr bwMode="auto">
          <a:xfrm>
            <a:off x="6145213" y="2952750"/>
            <a:ext cx="693737"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03</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2057" name="MH_Number_2">
            <a:extLst>
              <a:ext uri="{FF2B5EF4-FFF2-40B4-BE49-F238E27FC236}">
                <a16:creationId xmlns:a16="http://schemas.microsoft.com/office/drawing/2014/main" id="{7272097D-88C2-4EA3-AC62-7D4FBA9E7E7C}"/>
              </a:ext>
            </a:extLst>
          </p:cNvPr>
          <p:cNvSpPr>
            <a:spLocks noChangeArrowheads="1"/>
          </p:cNvSpPr>
          <p:nvPr/>
        </p:nvSpPr>
        <p:spPr bwMode="auto">
          <a:xfrm flipH="1">
            <a:off x="5403850" y="3913188"/>
            <a:ext cx="695325" cy="606425"/>
          </a:xfrm>
          <a:prstGeom prst="homePlate">
            <a:avLst>
              <a:gd name="adj" fmla="val 28665"/>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04</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2058" name="MH_Number_1">
            <a:extLst>
              <a:ext uri="{FF2B5EF4-FFF2-40B4-BE49-F238E27FC236}">
                <a16:creationId xmlns:a16="http://schemas.microsoft.com/office/drawing/2014/main" id="{ACE2C54A-25D7-4980-B317-628BA38A1457}"/>
              </a:ext>
            </a:extLst>
          </p:cNvPr>
          <p:cNvSpPr>
            <a:spLocks noChangeArrowheads="1"/>
          </p:cNvSpPr>
          <p:nvPr/>
        </p:nvSpPr>
        <p:spPr bwMode="auto">
          <a:xfrm>
            <a:off x="6148388" y="4854575"/>
            <a:ext cx="693737" cy="606425"/>
          </a:xfrm>
          <a:prstGeom prst="homePlate">
            <a:avLst>
              <a:gd name="adj" fmla="val 28599"/>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05</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2059" name="MH_Number_2">
            <a:extLst>
              <a:ext uri="{FF2B5EF4-FFF2-40B4-BE49-F238E27FC236}">
                <a16:creationId xmlns:a16="http://schemas.microsoft.com/office/drawing/2014/main" id="{63E1D879-D70F-47B2-98B7-7E7430A9764C}"/>
              </a:ext>
            </a:extLst>
          </p:cNvPr>
          <p:cNvSpPr>
            <a:spLocks noChangeArrowheads="1"/>
          </p:cNvSpPr>
          <p:nvPr/>
        </p:nvSpPr>
        <p:spPr bwMode="auto">
          <a:xfrm flipH="1">
            <a:off x="5416550" y="5819775"/>
            <a:ext cx="695325" cy="606425"/>
          </a:xfrm>
          <a:prstGeom prst="homePlate">
            <a:avLst>
              <a:gd name="adj" fmla="val 28665"/>
            </a:avLst>
          </a:pr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rgbClr val="294166"/>
                </a:solidFill>
                <a:ea typeface="Microsoft YaHei UI" panose="020B0503020204020204" pitchFamily="34" charset="-122"/>
                <a:sym typeface="Times New Roman" panose="02020603050405020304" pitchFamily="18" charset="0"/>
              </a:rPr>
              <a:t>06</a:t>
            </a:r>
            <a:endParaRPr lang="zh-CN" altLang="en-US" sz="2800" b="1">
              <a:solidFill>
                <a:srgbClr val="294166"/>
              </a:solidFill>
              <a:ea typeface="Microsoft YaHei UI" panose="020B0503020204020204" pitchFamily="34" charset="-122"/>
              <a:sym typeface="Times New Roman" panose="02020603050405020304" pitchFamily="18" charset="0"/>
            </a:endParaRPr>
          </a:p>
        </p:txBody>
      </p:sp>
      <p:sp>
        <p:nvSpPr>
          <p:cNvPr id="2060" name="矩形 39">
            <a:extLst>
              <a:ext uri="{FF2B5EF4-FFF2-40B4-BE49-F238E27FC236}">
                <a16:creationId xmlns:a16="http://schemas.microsoft.com/office/drawing/2014/main" id="{5FE0699C-F247-4927-BF0A-CBDD76F0CBEA}"/>
              </a:ext>
            </a:extLst>
          </p:cNvPr>
          <p:cNvSpPr>
            <a:spLocks noChangeArrowheads="1"/>
          </p:cNvSpPr>
          <p:nvPr/>
        </p:nvSpPr>
        <p:spPr bwMode="auto">
          <a:xfrm>
            <a:off x="7042150" y="1190625"/>
            <a:ext cx="453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2061" name="矩形 41">
            <a:extLst>
              <a:ext uri="{FF2B5EF4-FFF2-40B4-BE49-F238E27FC236}">
                <a16:creationId xmlns:a16="http://schemas.microsoft.com/office/drawing/2014/main" id="{6AE18B14-4D52-450B-8D3A-E2E8887B44BF}"/>
              </a:ext>
            </a:extLst>
          </p:cNvPr>
          <p:cNvSpPr>
            <a:spLocks noChangeArrowheads="1"/>
          </p:cNvSpPr>
          <p:nvPr/>
        </p:nvSpPr>
        <p:spPr bwMode="auto">
          <a:xfrm>
            <a:off x="6999288" y="3138488"/>
            <a:ext cx="45354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2062" name="矩形 43">
            <a:extLst>
              <a:ext uri="{FF2B5EF4-FFF2-40B4-BE49-F238E27FC236}">
                <a16:creationId xmlns:a16="http://schemas.microsoft.com/office/drawing/2014/main" id="{2B339B7C-7D92-453B-8811-35D228BB1EC2}"/>
              </a:ext>
            </a:extLst>
          </p:cNvPr>
          <p:cNvSpPr>
            <a:spLocks noChangeArrowheads="1"/>
          </p:cNvSpPr>
          <p:nvPr/>
        </p:nvSpPr>
        <p:spPr bwMode="auto">
          <a:xfrm>
            <a:off x="7042150" y="5030788"/>
            <a:ext cx="453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2063" name="矩形 45">
            <a:extLst>
              <a:ext uri="{FF2B5EF4-FFF2-40B4-BE49-F238E27FC236}">
                <a16:creationId xmlns:a16="http://schemas.microsoft.com/office/drawing/2014/main" id="{7A294CDE-57D5-4475-B087-15132165AB49}"/>
              </a:ext>
            </a:extLst>
          </p:cNvPr>
          <p:cNvSpPr>
            <a:spLocks noChangeArrowheads="1"/>
          </p:cNvSpPr>
          <p:nvPr/>
        </p:nvSpPr>
        <p:spPr bwMode="auto">
          <a:xfrm>
            <a:off x="1624013" y="2117725"/>
            <a:ext cx="3579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                                  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2064" name="矩形 47">
            <a:extLst>
              <a:ext uri="{FF2B5EF4-FFF2-40B4-BE49-F238E27FC236}">
                <a16:creationId xmlns:a16="http://schemas.microsoft.com/office/drawing/2014/main" id="{A3956C52-F086-4507-A19C-CBCB3BEBE673}"/>
              </a:ext>
            </a:extLst>
          </p:cNvPr>
          <p:cNvSpPr>
            <a:spLocks noChangeArrowheads="1"/>
          </p:cNvSpPr>
          <p:nvPr/>
        </p:nvSpPr>
        <p:spPr bwMode="auto">
          <a:xfrm>
            <a:off x="1644650" y="3990975"/>
            <a:ext cx="35798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                                  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2065" name="矩形 51">
            <a:extLst>
              <a:ext uri="{FF2B5EF4-FFF2-40B4-BE49-F238E27FC236}">
                <a16:creationId xmlns:a16="http://schemas.microsoft.com/office/drawing/2014/main" id="{EEE03736-782C-4EF3-A5D7-3A8F34DE752C}"/>
              </a:ext>
            </a:extLst>
          </p:cNvPr>
          <p:cNvSpPr>
            <a:spLocks noChangeArrowheads="1"/>
          </p:cNvSpPr>
          <p:nvPr/>
        </p:nvSpPr>
        <p:spPr bwMode="auto">
          <a:xfrm>
            <a:off x="1684338" y="5937250"/>
            <a:ext cx="35798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1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                                  输入简单的文字概述简单的文字</a:t>
            </a:r>
            <a:endParaRPr lang="zh-CN" altLang="en-US" sz="1100">
              <a:solidFill>
                <a:srgbClr val="BDA16D"/>
              </a:solidFill>
              <a:latin typeface="Calibri" panose="020F0502020204030204" pitchFamily="34" charset="0"/>
              <a:sym typeface="宋体" panose="02010600030101010101" pitchFamily="2" charset="-122"/>
            </a:endParaRPr>
          </a:p>
        </p:txBody>
      </p:sp>
      <p:sp>
        <p:nvSpPr>
          <p:cNvPr id="2066" name="MH_Entry_1">
            <a:extLst>
              <a:ext uri="{FF2B5EF4-FFF2-40B4-BE49-F238E27FC236}">
                <a16:creationId xmlns:a16="http://schemas.microsoft.com/office/drawing/2014/main" id="{9998BE6D-D4A8-4123-8E72-C3220C6DB435}"/>
              </a:ext>
            </a:extLst>
          </p:cNvPr>
          <p:cNvSpPr>
            <a:spLocks noChangeArrowheads="1"/>
          </p:cNvSpPr>
          <p:nvPr/>
        </p:nvSpPr>
        <p:spPr bwMode="auto">
          <a:xfrm>
            <a:off x="2063750" y="1651000"/>
            <a:ext cx="31384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研究背景</a:t>
            </a:r>
            <a:r>
              <a:rPr lang="en-US" altLang="zh-CN" sz="2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3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The Background</a:t>
            </a:r>
            <a:endParaRPr lang="zh-CN" altLang="en-US"/>
          </a:p>
        </p:txBody>
      </p:sp>
      <p:sp>
        <p:nvSpPr>
          <p:cNvPr id="2067" name="MH_Entry_1">
            <a:extLst>
              <a:ext uri="{FF2B5EF4-FFF2-40B4-BE49-F238E27FC236}">
                <a16:creationId xmlns:a16="http://schemas.microsoft.com/office/drawing/2014/main" id="{4F13D64D-B363-46DA-84D4-69BCA9CF6FAC}"/>
              </a:ext>
            </a:extLst>
          </p:cNvPr>
          <p:cNvSpPr>
            <a:spLocks noChangeArrowheads="1"/>
          </p:cNvSpPr>
          <p:nvPr/>
        </p:nvSpPr>
        <p:spPr bwMode="auto">
          <a:xfrm>
            <a:off x="6954838" y="2690813"/>
            <a:ext cx="29384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研究目的</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Research Goal</a:t>
            </a:r>
            <a:endParaRPr lang="en-US" altLang="zh-CN" sz="14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8" name="矩形 55">
            <a:extLst>
              <a:ext uri="{FF2B5EF4-FFF2-40B4-BE49-F238E27FC236}">
                <a16:creationId xmlns:a16="http://schemas.microsoft.com/office/drawing/2014/main" id="{BEC1E939-0485-4850-8995-8212781E80A8}"/>
              </a:ext>
            </a:extLst>
          </p:cNvPr>
          <p:cNvSpPr>
            <a:spLocks noChangeArrowheads="1"/>
          </p:cNvSpPr>
          <p:nvPr/>
        </p:nvSpPr>
        <p:spPr bwMode="auto">
          <a:xfrm>
            <a:off x="7042150" y="798513"/>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课题综述</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Project Overview</a:t>
            </a:r>
            <a:endParaRPr lang="en-US" altLang="zh-CN"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9" name="矩形 56">
            <a:extLst>
              <a:ext uri="{FF2B5EF4-FFF2-40B4-BE49-F238E27FC236}">
                <a16:creationId xmlns:a16="http://schemas.microsoft.com/office/drawing/2014/main" id="{283E6C06-5F65-4548-851F-6235634B3B91}"/>
              </a:ext>
            </a:extLst>
          </p:cNvPr>
          <p:cNvSpPr>
            <a:spLocks noChangeArrowheads="1"/>
          </p:cNvSpPr>
          <p:nvPr/>
        </p:nvSpPr>
        <p:spPr bwMode="auto">
          <a:xfrm>
            <a:off x="1562100" y="3587750"/>
            <a:ext cx="4019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研究方法</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Research Process</a:t>
            </a:r>
            <a:endParaRPr lang="zh-CN" altLang="en-US"/>
          </a:p>
        </p:txBody>
      </p:sp>
      <p:sp>
        <p:nvSpPr>
          <p:cNvPr id="2070" name="矩形 57">
            <a:extLst>
              <a:ext uri="{FF2B5EF4-FFF2-40B4-BE49-F238E27FC236}">
                <a16:creationId xmlns:a16="http://schemas.microsoft.com/office/drawing/2014/main" id="{B73A6DBC-459A-4D3D-B6DE-79383274394A}"/>
              </a:ext>
            </a:extLst>
          </p:cNvPr>
          <p:cNvSpPr>
            <a:spLocks noChangeArrowheads="1"/>
          </p:cNvSpPr>
          <p:nvPr/>
        </p:nvSpPr>
        <p:spPr bwMode="auto">
          <a:xfrm>
            <a:off x="7042150" y="4652963"/>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研究结果</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The Results</a:t>
            </a:r>
            <a:endParaRPr lang="zh-CN" altLang="en-US"/>
          </a:p>
        </p:txBody>
      </p:sp>
      <p:sp>
        <p:nvSpPr>
          <p:cNvPr id="2071" name="矩形 58">
            <a:extLst>
              <a:ext uri="{FF2B5EF4-FFF2-40B4-BE49-F238E27FC236}">
                <a16:creationId xmlns:a16="http://schemas.microsoft.com/office/drawing/2014/main" id="{43FC6054-D5D9-4995-8425-3B84597CE245}"/>
              </a:ext>
            </a:extLst>
          </p:cNvPr>
          <p:cNvSpPr>
            <a:spLocks noChangeArrowheads="1"/>
          </p:cNvSpPr>
          <p:nvPr/>
        </p:nvSpPr>
        <p:spPr bwMode="auto">
          <a:xfrm>
            <a:off x="2444750" y="5534025"/>
            <a:ext cx="281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参考文献</a:t>
            </a:r>
            <a:r>
              <a:rPr lang="en-US" altLang="zh-CN" sz="2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5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The Reference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
            <a:extLst>
              <a:ext uri="{FF2B5EF4-FFF2-40B4-BE49-F238E27FC236}">
                <a16:creationId xmlns:a16="http://schemas.microsoft.com/office/drawing/2014/main" id="{4B5B8992-FDCD-4330-B467-7C0404A67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文本框 7">
            <a:extLst>
              <a:ext uri="{FF2B5EF4-FFF2-40B4-BE49-F238E27FC236}">
                <a16:creationId xmlns:a16="http://schemas.microsoft.com/office/drawing/2014/main" id="{5AE7E1C5-114A-4F3F-AECE-EA7C84363B95}"/>
              </a:ext>
            </a:extLst>
          </p:cNvPr>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5</a:t>
            </a:r>
            <a:endParaRPr lang="zh-CN" altLang="en-US" sz="28700">
              <a:solidFill>
                <a:srgbClr val="E39A1D"/>
              </a:solidFill>
              <a:latin typeface="Impact" panose="020B0806030902050204" pitchFamily="34" charset="0"/>
              <a:sym typeface="Impact" panose="020B0806030902050204" pitchFamily="34" charset="0"/>
            </a:endParaRPr>
          </a:p>
        </p:txBody>
      </p:sp>
      <p:sp>
        <p:nvSpPr>
          <p:cNvPr id="20484" name="文本框 8">
            <a:extLst>
              <a:ext uri="{FF2B5EF4-FFF2-40B4-BE49-F238E27FC236}">
                <a16:creationId xmlns:a16="http://schemas.microsoft.com/office/drawing/2014/main" id="{EBD400DB-C78B-4EEE-A57C-F82E88B3B438}"/>
              </a:ext>
            </a:extLst>
          </p:cNvPr>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20485" name="直接连接符 9">
            <a:extLst>
              <a:ext uri="{FF2B5EF4-FFF2-40B4-BE49-F238E27FC236}">
                <a16:creationId xmlns:a16="http://schemas.microsoft.com/office/drawing/2014/main" id="{7A36342F-BD39-46AF-AEE0-97DC165DB9E3}"/>
              </a:ext>
            </a:extLst>
          </p:cNvPr>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86" name="矩形 10">
            <a:extLst>
              <a:ext uri="{FF2B5EF4-FFF2-40B4-BE49-F238E27FC236}">
                <a16:creationId xmlns:a16="http://schemas.microsoft.com/office/drawing/2014/main" id="{16E3BBAC-EE17-45A9-B636-E20975123225}"/>
              </a:ext>
            </a:extLst>
          </p:cNvPr>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研究结果</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7" name="矩形 11">
            <a:extLst>
              <a:ext uri="{FF2B5EF4-FFF2-40B4-BE49-F238E27FC236}">
                <a16:creationId xmlns:a16="http://schemas.microsoft.com/office/drawing/2014/main" id="{6B7F98A3-0C2E-4BB9-8BAD-F5020DAF1294}"/>
              </a:ext>
            </a:extLst>
          </p:cNvPr>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20488" name="TextBox 4">
            <a:extLst>
              <a:ext uri="{FF2B5EF4-FFF2-40B4-BE49-F238E27FC236}">
                <a16:creationId xmlns:a16="http://schemas.microsoft.com/office/drawing/2014/main" id="{1E517F77-90A0-43ED-9471-4DC47801B9E1}"/>
              </a:ext>
            </a:extLst>
          </p:cNvPr>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0489" name="矩形 13">
            <a:extLst>
              <a:ext uri="{FF2B5EF4-FFF2-40B4-BE49-F238E27FC236}">
                <a16:creationId xmlns:a16="http://schemas.microsoft.com/office/drawing/2014/main" id="{EF274EA9-8624-41E0-BCF3-223CAEFFB1FB}"/>
              </a:ext>
            </a:extLst>
          </p:cNvPr>
          <p:cNvSpPr>
            <a:spLocks noChangeArrowheads="1"/>
          </p:cNvSpPr>
          <p:nvPr/>
        </p:nvSpPr>
        <p:spPr bwMode="auto">
          <a:xfrm>
            <a:off x="3298825" y="408305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The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a:extLst>
              <a:ext uri="{FF2B5EF4-FFF2-40B4-BE49-F238E27FC236}">
                <a16:creationId xmlns:a16="http://schemas.microsoft.com/office/drawing/2014/main" id="{5CFEE583-CE80-4805-83E1-283084886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49">
            <a:extLst>
              <a:ext uri="{FF2B5EF4-FFF2-40B4-BE49-F238E27FC236}">
                <a16:creationId xmlns:a16="http://schemas.microsoft.com/office/drawing/2014/main" id="{C5E4440B-86FF-4432-A7F6-623831004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2289175" y="7175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50">
            <a:extLst>
              <a:ext uri="{FF2B5EF4-FFF2-40B4-BE49-F238E27FC236}">
                <a16:creationId xmlns:a16="http://schemas.microsoft.com/office/drawing/2014/main" id="{0BCB6FCA-CD85-42B2-95E5-C0588D807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28" b="4532"/>
          <a:stretch>
            <a:fillRect/>
          </a:stretch>
        </p:blipFill>
        <p:spPr bwMode="auto">
          <a:xfrm>
            <a:off x="7607300" y="7175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51">
            <a:extLst>
              <a:ext uri="{FF2B5EF4-FFF2-40B4-BE49-F238E27FC236}">
                <a16:creationId xmlns:a16="http://schemas.microsoft.com/office/drawing/2014/main" id="{A4069F63-2B77-46E0-9E39-387829994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45" b="5499"/>
          <a:stretch>
            <a:fillRect/>
          </a:stretch>
        </p:blipFill>
        <p:spPr bwMode="auto">
          <a:xfrm>
            <a:off x="3565525" y="2438400"/>
            <a:ext cx="2536825"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1">
            <a:extLst>
              <a:ext uri="{FF2B5EF4-FFF2-40B4-BE49-F238E27FC236}">
                <a16:creationId xmlns:a16="http://schemas.microsoft.com/office/drawing/2014/main" id="{D8A215E5-313F-4C7C-8AFD-9A87786450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098" b="7594"/>
          <a:stretch>
            <a:fillRect/>
          </a:stretch>
        </p:blipFill>
        <p:spPr bwMode="auto">
          <a:xfrm>
            <a:off x="4946650" y="717550"/>
            <a:ext cx="25558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图片 3">
            <a:extLst>
              <a:ext uri="{FF2B5EF4-FFF2-40B4-BE49-F238E27FC236}">
                <a16:creationId xmlns:a16="http://schemas.microsoft.com/office/drawing/2014/main" id="{6E9992B8-5BAE-4F7B-AA0D-8D690A9ADF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577" b="4575"/>
          <a:stretch>
            <a:fillRect/>
          </a:stretch>
        </p:blipFill>
        <p:spPr bwMode="auto">
          <a:xfrm>
            <a:off x="6457950" y="2438400"/>
            <a:ext cx="2554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5">
            <a:extLst>
              <a:ext uri="{FF2B5EF4-FFF2-40B4-BE49-F238E27FC236}">
                <a16:creationId xmlns:a16="http://schemas.microsoft.com/office/drawing/2014/main" id="{F7120B79-FB02-4151-BFCA-95DC8C9BE2DB}"/>
              </a:ext>
            </a:extLst>
          </p:cNvPr>
          <p:cNvSpPr>
            <a:spLocks noChangeArrowheads="1"/>
          </p:cNvSpPr>
          <p:nvPr/>
        </p:nvSpPr>
        <p:spPr bwMode="auto">
          <a:xfrm>
            <a:off x="2117725" y="5119688"/>
            <a:ext cx="80422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1513" name="矩形 53">
            <a:extLst>
              <a:ext uri="{FF2B5EF4-FFF2-40B4-BE49-F238E27FC236}">
                <a16:creationId xmlns:a16="http://schemas.microsoft.com/office/drawing/2014/main" id="{AED334F7-7100-4176-8D75-408D3A448DE8}"/>
              </a:ext>
            </a:extLst>
          </p:cNvPr>
          <p:cNvSpPr>
            <a:spLocks noChangeArrowheads="1"/>
          </p:cNvSpPr>
          <p:nvPr/>
        </p:nvSpPr>
        <p:spPr bwMode="auto">
          <a:xfrm>
            <a:off x="3754438" y="4456113"/>
            <a:ext cx="4699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E39A1D"/>
              </a:solidFill>
              <a:latin typeface="Calibri" panose="020F0502020204030204" pitchFamily="34" charset="0"/>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a:extLst>
              <a:ext uri="{FF2B5EF4-FFF2-40B4-BE49-F238E27FC236}">
                <a16:creationId xmlns:a16="http://schemas.microsoft.com/office/drawing/2014/main" id="{8CD799DB-644E-4954-BB49-DFE400DF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表 8">
            <a:extLst>
              <a:ext uri="{FF2B5EF4-FFF2-40B4-BE49-F238E27FC236}">
                <a16:creationId xmlns:a16="http://schemas.microsoft.com/office/drawing/2014/main" id="{53A978F8-7940-4918-B4A8-B49F89DB992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409575"/>
            <a:ext cx="91122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5">
            <a:extLst>
              <a:ext uri="{FF2B5EF4-FFF2-40B4-BE49-F238E27FC236}">
                <a16:creationId xmlns:a16="http://schemas.microsoft.com/office/drawing/2014/main" id="{4FD55373-EB90-4633-A858-0A930523405C}"/>
              </a:ext>
            </a:extLst>
          </p:cNvPr>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2533" name="矩形 66">
            <a:extLst>
              <a:ext uri="{FF2B5EF4-FFF2-40B4-BE49-F238E27FC236}">
                <a16:creationId xmlns:a16="http://schemas.microsoft.com/office/drawing/2014/main" id="{D600539A-2E89-4DED-A9D6-5E4E36A80A27}"/>
              </a:ext>
            </a:extLst>
          </p:cNvPr>
          <p:cNvSpPr>
            <a:spLocks noChangeArrowheads="1"/>
          </p:cNvSpPr>
          <p:nvPr/>
        </p:nvSpPr>
        <p:spPr bwMode="auto">
          <a:xfrm>
            <a:off x="4029075" y="4549775"/>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800" b="1">
              <a:solidFill>
                <a:srgbClr val="BDA16D"/>
              </a:solidFill>
              <a:latin typeface="Calibri" panose="020F0502020204030204" pitchFamily="34" charset="0"/>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a:extLst>
              <a:ext uri="{FF2B5EF4-FFF2-40B4-BE49-F238E27FC236}">
                <a16:creationId xmlns:a16="http://schemas.microsoft.com/office/drawing/2014/main" id="{3069FA84-E55B-4081-B710-CE0DCCC5B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任意多边形 1">
            <a:extLst>
              <a:ext uri="{FF2B5EF4-FFF2-40B4-BE49-F238E27FC236}">
                <a16:creationId xmlns:a16="http://schemas.microsoft.com/office/drawing/2014/main" id="{D7183B5E-6AB4-42E7-870F-BFB9419B9C53}"/>
              </a:ext>
            </a:extLst>
          </p:cNvPr>
          <p:cNvSpPr>
            <a:spLocks noChangeArrowheads="1"/>
          </p:cNvSpPr>
          <p:nvPr/>
        </p:nvSpPr>
        <p:spPr bwMode="auto">
          <a:xfrm rot="9257144">
            <a:off x="5945188" y="4556125"/>
            <a:ext cx="1797050" cy="509588"/>
          </a:xfrm>
          <a:custGeom>
            <a:avLst/>
            <a:gdLst>
              <a:gd name="T0" fmla="*/ 0 w 2085975"/>
              <a:gd name="T1" fmla="*/ 0 h 590550"/>
              <a:gd name="T2" fmla="*/ 1148983 w 2085975"/>
              <a:gd name="T3" fmla="*/ 0 h 590550"/>
              <a:gd name="T4" fmla="*/ 574492 w 2085975"/>
              <a:gd name="T5" fmla="*/ 327421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56" name="任意多边形 2">
            <a:extLst>
              <a:ext uri="{FF2B5EF4-FFF2-40B4-BE49-F238E27FC236}">
                <a16:creationId xmlns:a16="http://schemas.microsoft.com/office/drawing/2014/main" id="{13C92C41-C27A-444F-AE74-7F59B85F98E9}"/>
              </a:ext>
            </a:extLst>
          </p:cNvPr>
          <p:cNvSpPr>
            <a:spLocks noChangeArrowheads="1"/>
          </p:cNvSpPr>
          <p:nvPr/>
        </p:nvSpPr>
        <p:spPr bwMode="auto">
          <a:xfrm rot="-9257142">
            <a:off x="4549775" y="4556125"/>
            <a:ext cx="1797050" cy="509588"/>
          </a:xfrm>
          <a:custGeom>
            <a:avLst/>
            <a:gdLst>
              <a:gd name="T0" fmla="*/ 0 w 2085975"/>
              <a:gd name="T1" fmla="*/ 0 h 590550"/>
              <a:gd name="T2" fmla="*/ 1148983 w 2085975"/>
              <a:gd name="T3" fmla="*/ 0 h 590550"/>
              <a:gd name="T4" fmla="*/ 574492 w 2085975"/>
              <a:gd name="T5" fmla="*/ 327421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57" name="任意多边形 3">
            <a:extLst>
              <a:ext uri="{FF2B5EF4-FFF2-40B4-BE49-F238E27FC236}">
                <a16:creationId xmlns:a16="http://schemas.microsoft.com/office/drawing/2014/main" id="{923D8F2A-645C-48E2-974C-7B0644F292CB}"/>
              </a:ext>
            </a:extLst>
          </p:cNvPr>
          <p:cNvSpPr>
            <a:spLocks noChangeArrowheads="1"/>
          </p:cNvSpPr>
          <p:nvPr/>
        </p:nvSpPr>
        <p:spPr bwMode="auto">
          <a:xfrm rot="-6171429">
            <a:off x="3679825" y="3465513"/>
            <a:ext cx="1797050" cy="508000"/>
          </a:xfrm>
          <a:custGeom>
            <a:avLst/>
            <a:gdLst>
              <a:gd name="T0" fmla="*/ 0 w 2085975"/>
              <a:gd name="T1" fmla="*/ 0 h 590550"/>
              <a:gd name="T2" fmla="*/ 1148983 w 2085975"/>
              <a:gd name="T3" fmla="*/ 0 h 590550"/>
              <a:gd name="T4" fmla="*/ 574492 w 2085975"/>
              <a:gd name="T5" fmla="*/ 32335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58" name="任意多边形 4">
            <a:extLst>
              <a:ext uri="{FF2B5EF4-FFF2-40B4-BE49-F238E27FC236}">
                <a16:creationId xmlns:a16="http://schemas.microsoft.com/office/drawing/2014/main" id="{3147A21C-61EB-408B-9487-6F515A1D7C42}"/>
              </a:ext>
            </a:extLst>
          </p:cNvPr>
          <p:cNvSpPr>
            <a:spLocks noChangeArrowheads="1"/>
          </p:cNvSpPr>
          <p:nvPr/>
        </p:nvSpPr>
        <p:spPr bwMode="auto">
          <a:xfrm rot="-3085714">
            <a:off x="3990181" y="2104232"/>
            <a:ext cx="1795463" cy="508000"/>
          </a:xfrm>
          <a:custGeom>
            <a:avLst/>
            <a:gdLst>
              <a:gd name="T0" fmla="*/ 0 w 2085975"/>
              <a:gd name="T1" fmla="*/ 0 h 590550"/>
              <a:gd name="T2" fmla="*/ 1144929 w 2085975"/>
              <a:gd name="T3" fmla="*/ 0 h 590550"/>
              <a:gd name="T4" fmla="*/ 572465 w 2085975"/>
              <a:gd name="T5" fmla="*/ 32335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59" name="任意多边形 5">
            <a:extLst>
              <a:ext uri="{FF2B5EF4-FFF2-40B4-BE49-F238E27FC236}">
                <a16:creationId xmlns:a16="http://schemas.microsoft.com/office/drawing/2014/main" id="{604581ED-0098-4411-AB79-8C3828A7D8D6}"/>
              </a:ext>
            </a:extLst>
          </p:cNvPr>
          <p:cNvSpPr>
            <a:spLocks noChangeArrowheads="1"/>
          </p:cNvSpPr>
          <p:nvPr/>
        </p:nvSpPr>
        <p:spPr bwMode="auto">
          <a:xfrm>
            <a:off x="5248275" y="1500188"/>
            <a:ext cx="1795463" cy="508000"/>
          </a:xfrm>
          <a:custGeom>
            <a:avLst/>
            <a:gdLst>
              <a:gd name="T0" fmla="*/ 0 w 2085975"/>
              <a:gd name="T1" fmla="*/ 0 h 590550"/>
              <a:gd name="T2" fmla="*/ 1144929 w 2085975"/>
              <a:gd name="T3" fmla="*/ 0 h 590550"/>
              <a:gd name="T4" fmla="*/ 572465 w 2085975"/>
              <a:gd name="T5" fmla="*/ 32335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60" name="任意多边形 6">
            <a:extLst>
              <a:ext uri="{FF2B5EF4-FFF2-40B4-BE49-F238E27FC236}">
                <a16:creationId xmlns:a16="http://schemas.microsoft.com/office/drawing/2014/main" id="{4D92C2D3-33A1-4948-84C4-3920169E0FF9}"/>
              </a:ext>
            </a:extLst>
          </p:cNvPr>
          <p:cNvSpPr>
            <a:spLocks noChangeArrowheads="1"/>
          </p:cNvSpPr>
          <p:nvPr/>
        </p:nvSpPr>
        <p:spPr bwMode="auto">
          <a:xfrm rot="3085714">
            <a:off x="6505575" y="2103438"/>
            <a:ext cx="1795463" cy="509587"/>
          </a:xfrm>
          <a:custGeom>
            <a:avLst/>
            <a:gdLst>
              <a:gd name="T0" fmla="*/ 0 w 2085975"/>
              <a:gd name="T1" fmla="*/ 0 h 590550"/>
              <a:gd name="T2" fmla="*/ 1144929 w 2085975"/>
              <a:gd name="T3" fmla="*/ 0 h 590550"/>
              <a:gd name="T4" fmla="*/ 572465 w 2085975"/>
              <a:gd name="T5" fmla="*/ 32741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61" name="任意多边形 7">
            <a:extLst>
              <a:ext uri="{FF2B5EF4-FFF2-40B4-BE49-F238E27FC236}">
                <a16:creationId xmlns:a16="http://schemas.microsoft.com/office/drawing/2014/main" id="{6847C419-3F45-4642-9AEB-EF0191F5173E}"/>
              </a:ext>
            </a:extLst>
          </p:cNvPr>
          <p:cNvSpPr>
            <a:spLocks noChangeArrowheads="1"/>
          </p:cNvSpPr>
          <p:nvPr/>
        </p:nvSpPr>
        <p:spPr bwMode="auto">
          <a:xfrm rot="6171428">
            <a:off x="6814344" y="3464719"/>
            <a:ext cx="1797050" cy="509588"/>
          </a:xfrm>
          <a:custGeom>
            <a:avLst/>
            <a:gdLst>
              <a:gd name="T0" fmla="*/ 0 w 2085975"/>
              <a:gd name="T1" fmla="*/ 0 h 590550"/>
              <a:gd name="T2" fmla="*/ 1148983 w 2085975"/>
              <a:gd name="T3" fmla="*/ 0 h 590550"/>
              <a:gd name="T4" fmla="*/ 574492 w 2085975"/>
              <a:gd name="T5" fmla="*/ 327421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3562" name="矩形 3">
            <a:extLst>
              <a:ext uri="{FF2B5EF4-FFF2-40B4-BE49-F238E27FC236}">
                <a16:creationId xmlns:a16="http://schemas.microsoft.com/office/drawing/2014/main" id="{0D4A901E-C13F-4C80-81F7-5F2B6924DE32}"/>
              </a:ext>
            </a:extLst>
          </p:cNvPr>
          <p:cNvSpPr>
            <a:spLocks noChangeArrowheads="1"/>
          </p:cNvSpPr>
          <p:nvPr/>
        </p:nvSpPr>
        <p:spPr bwMode="auto">
          <a:xfrm>
            <a:off x="5164138" y="2997200"/>
            <a:ext cx="201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3563" name="矩形 9">
            <a:extLst>
              <a:ext uri="{FF2B5EF4-FFF2-40B4-BE49-F238E27FC236}">
                <a16:creationId xmlns:a16="http://schemas.microsoft.com/office/drawing/2014/main" id="{77C494BC-5F95-4FF4-B794-8B8383C0E3DE}"/>
              </a:ext>
            </a:extLst>
          </p:cNvPr>
          <p:cNvSpPr>
            <a:spLocks noChangeArrowheads="1"/>
          </p:cNvSpPr>
          <p:nvPr/>
        </p:nvSpPr>
        <p:spPr bwMode="auto">
          <a:xfrm>
            <a:off x="5438775" y="76835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3564" name="矩形 10">
            <a:extLst>
              <a:ext uri="{FF2B5EF4-FFF2-40B4-BE49-F238E27FC236}">
                <a16:creationId xmlns:a16="http://schemas.microsoft.com/office/drawing/2014/main" id="{6EA3F1CF-4FAF-4FBA-ABBA-552274D6F3CA}"/>
              </a:ext>
            </a:extLst>
          </p:cNvPr>
          <p:cNvSpPr>
            <a:spLocks noChangeArrowheads="1"/>
          </p:cNvSpPr>
          <p:nvPr/>
        </p:nvSpPr>
        <p:spPr bwMode="auto">
          <a:xfrm>
            <a:off x="8229600" y="17764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3565" name="矩形 11">
            <a:extLst>
              <a:ext uri="{FF2B5EF4-FFF2-40B4-BE49-F238E27FC236}">
                <a16:creationId xmlns:a16="http://schemas.microsoft.com/office/drawing/2014/main" id="{B5D9D23E-B66C-44A9-84D2-E2BAF8A30DAA}"/>
              </a:ext>
            </a:extLst>
          </p:cNvPr>
          <p:cNvSpPr>
            <a:spLocks noChangeArrowheads="1"/>
          </p:cNvSpPr>
          <p:nvPr/>
        </p:nvSpPr>
        <p:spPr bwMode="auto">
          <a:xfrm>
            <a:off x="8589963" y="36433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3566" name="矩形 12">
            <a:extLst>
              <a:ext uri="{FF2B5EF4-FFF2-40B4-BE49-F238E27FC236}">
                <a16:creationId xmlns:a16="http://schemas.microsoft.com/office/drawing/2014/main" id="{4A602953-ECD5-4F43-84E5-91ABCEE06938}"/>
              </a:ext>
            </a:extLst>
          </p:cNvPr>
          <p:cNvSpPr>
            <a:spLocks noChangeArrowheads="1"/>
          </p:cNvSpPr>
          <p:nvPr/>
        </p:nvSpPr>
        <p:spPr bwMode="auto">
          <a:xfrm>
            <a:off x="7526338" y="5057775"/>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3567" name="矩形 13">
            <a:extLst>
              <a:ext uri="{FF2B5EF4-FFF2-40B4-BE49-F238E27FC236}">
                <a16:creationId xmlns:a16="http://schemas.microsoft.com/office/drawing/2014/main" id="{47A1BFB4-C2E2-4E14-BB51-07CAA26DC54B}"/>
              </a:ext>
            </a:extLst>
          </p:cNvPr>
          <p:cNvSpPr>
            <a:spLocks noChangeArrowheads="1"/>
          </p:cNvSpPr>
          <p:nvPr/>
        </p:nvSpPr>
        <p:spPr bwMode="auto">
          <a:xfrm>
            <a:off x="3265488" y="5057775"/>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3568" name="矩形 14">
            <a:extLst>
              <a:ext uri="{FF2B5EF4-FFF2-40B4-BE49-F238E27FC236}">
                <a16:creationId xmlns:a16="http://schemas.microsoft.com/office/drawing/2014/main" id="{5204AEE3-8A78-4B8C-BC36-FB4B6C7CA9B1}"/>
              </a:ext>
            </a:extLst>
          </p:cNvPr>
          <p:cNvSpPr>
            <a:spLocks noChangeArrowheads="1"/>
          </p:cNvSpPr>
          <p:nvPr/>
        </p:nvSpPr>
        <p:spPr bwMode="auto">
          <a:xfrm>
            <a:off x="2276475" y="36433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3569" name="矩形 15">
            <a:extLst>
              <a:ext uri="{FF2B5EF4-FFF2-40B4-BE49-F238E27FC236}">
                <a16:creationId xmlns:a16="http://schemas.microsoft.com/office/drawing/2014/main" id="{C4079A59-0BDA-4EF0-A640-673389D3DF77}"/>
              </a:ext>
            </a:extLst>
          </p:cNvPr>
          <p:cNvSpPr>
            <a:spLocks noChangeArrowheads="1"/>
          </p:cNvSpPr>
          <p:nvPr/>
        </p:nvSpPr>
        <p:spPr bwMode="auto">
          <a:xfrm>
            <a:off x="2625725" y="1776413"/>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23570" name="矩形 16">
            <a:extLst>
              <a:ext uri="{FF2B5EF4-FFF2-40B4-BE49-F238E27FC236}">
                <a16:creationId xmlns:a16="http://schemas.microsoft.com/office/drawing/2014/main" id="{E036A813-213F-4A57-BB52-27F47DFC4A9F}"/>
              </a:ext>
            </a:extLst>
          </p:cNvPr>
          <p:cNvSpPr>
            <a:spLocks noChangeArrowheads="1"/>
          </p:cNvSpPr>
          <p:nvPr/>
        </p:nvSpPr>
        <p:spPr bwMode="auto">
          <a:xfrm>
            <a:off x="2547938" y="2109788"/>
            <a:ext cx="1570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3571" name="矩形 17">
            <a:extLst>
              <a:ext uri="{FF2B5EF4-FFF2-40B4-BE49-F238E27FC236}">
                <a16:creationId xmlns:a16="http://schemas.microsoft.com/office/drawing/2014/main" id="{8AA8B798-354C-4FFB-828B-70E7717DA544}"/>
              </a:ext>
            </a:extLst>
          </p:cNvPr>
          <p:cNvSpPr>
            <a:spLocks noChangeArrowheads="1"/>
          </p:cNvSpPr>
          <p:nvPr/>
        </p:nvSpPr>
        <p:spPr bwMode="auto">
          <a:xfrm>
            <a:off x="8151813" y="2105025"/>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3572" name="矩形 18">
            <a:extLst>
              <a:ext uri="{FF2B5EF4-FFF2-40B4-BE49-F238E27FC236}">
                <a16:creationId xmlns:a16="http://schemas.microsoft.com/office/drawing/2014/main" id="{78321245-6E84-4A13-ACF8-A7583B1CD0CF}"/>
              </a:ext>
            </a:extLst>
          </p:cNvPr>
          <p:cNvSpPr>
            <a:spLocks noChangeArrowheads="1"/>
          </p:cNvSpPr>
          <p:nvPr/>
        </p:nvSpPr>
        <p:spPr bwMode="auto">
          <a:xfrm>
            <a:off x="2200275" y="3970338"/>
            <a:ext cx="15700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3573" name="矩形 19">
            <a:extLst>
              <a:ext uri="{FF2B5EF4-FFF2-40B4-BE49-F238E27FC236}">
                <a16:creationId xmlns:a16="http://schemas.microsoft.com/office/drawing/2014/main" id="{020DA39C-4969-4F14-B060-CADF431E5473}"/>
              </a:ext>
            </a:extLst>
          </p:cNvPr>
          <p:cNvSpPr>
            <a:spLocks noChangeArrowheads="1"/>
          </p:cNvSpPr>
          <p:nvPr/>
        </p:nvSpPr>
        <p:spPr bwMode="auto">
          <a:xfrm>
            <a:off x="8580438" y="3968750"/>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3574" name="矩形 20">
            <a:extLst>
              <a:ext uri="{FF2B5EF4-FFF2-40B4-BE49-F238E27FC236}">
                <a16:creationId xmlns:a16="http://schemas.microsoft.com/office/drawing/2014/main" id="{5928D5D0-998C-4795-9C0D-4FF6BD8B56AB}"/>
              </a:ext>
            </a:extLst>
          </p:cNvPr>
          <p:cNvSpPr>
            <a:spLocks noChangeArrowheads="1"/>
          </p:cNvSpPr>
          <p:nvPr/>
        </p:nvSpPr>
        <p:spPr bwMode="auto">
          <a:xfrm>
            <a:off x="3232150" y="5348288"/>
            <a:ext cx="1570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3575" name="矩形 21">
            <a:extLst>
              <a:ext uri="{FF2B5EF4-FFF2-40B4-BE49-F238E27FC236}">
                <a16:creationId xmlns:a16="http://schemas.microsoft.com/office/drawing/2014/main" id="{698C6842-83FA-48DF-B949-78A6492CFCA7}"/>
              </a:ext>
            </a:extLst>
          </p:cNvPr>
          <p:cNvSpPr>
            <a:spLocks noChangeArrowheads="1"/>
          </p:cNvSpPr>
          <p:nvPr/>
        </p:nvSpPr>
        <p:spPr bwMode="auto">
          <a:xfrm>
            <a:off x="7454900" y="5391150"/>
            <a:ext cx="1568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
        <p:nvSpPr>
          <p:cNvPr id="23576" name="矩形 23">
            <a:extLst>
              <a:ext uri="{FF2B5EF4-FFF2-40B4-BE49-F238E27FC236}">
                <a16:creationId xmlns:a16="http://schemas.microsoft.com/office/drawing/2014/main" id="{0287B425-E42C-4F1F-B594-A2DE6664EC67}"/>
              </a:ext>
            </a:extLst>
          </p:cNvPr>
          <p:cNvSpPr>
            <a:spLocks noChangeArrowheads="1"/>
          </p:cNvSpPr>
          <p:nvPr/>
        </p:nvSpPr>
        <p:spPr bwMode="auto">
          <a:xfrm>
            <a:off x="5360988" y="1106488"/>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a:t>
            </a:r>
            <a:endParaRPr lang="zh-CN" altLang="en-US" sz="1200">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a:extLst>
              <a:ext uri="{FF2B5EF4-FFF2-40B4-BE49-F238E27FC236}">
                <a16:creationId xmlns:a16="http://schemas.microsoft.com/office/drawing/2014/main" id="{B2CD633B-A5DC-4DC5-93F4-735C1F807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文本框 4">
            <a:extLst>
              <a:ext uri="{FF2B5EF4-FFF2-40B4-BE49-F238E27FC236}">
                <a16:creationId xmlns:a16="http://schemas.microsoft.com/office/drawing/2014/main" id="{2EAECC33-2605-4320-BE4A-96B6CEC5268F}"/>
              </a:ext>
            </a:extLst>
          </p:cNvPr>
          <p:cNvSpPr>
            <a:spLocks noChangeArrowheads="1"/>
          </p:cNvSpPr>
          <p:nvPr/>
        </p:nvSpPr>
        <p:spPr bwMode="auto">
          <a:xfrm>
            <a:off x="7431088" y="2217738"/>
            <a:ext cx="38687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4580" name="文本框 4">
            <a:extLst>
              <a:ext uri="{FF2B5EF4-FFF2-40B4-BE49-F238E27FC236}">
                <a16:creationId xmlns:a16="http://schemas.microsoft.com/office/drawing/2014/main" id="{0064FA8E-155C-432D-A3E9-573A249C8E36}"/>
              </a:ext>
            </a:extLst>
          </p:cNvPr>
          <p:cNvSpPr>
            <a:spLocks noChangeArrowheads="1"/>
          </p:cNvSpPr>
          <p:nvPr/>
        </p:nvSpPr>
        <p:spPr bwMode="auto">
          <a:xfrm>
            <a:off x="7245350" y="2676525"/>
            <a:ext cx="38687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endParaRPr lang="zh-CN" altLang="zh-CN" sz="1000">
              <a:solidFill>
                <a:srgbClr val="5C5C5C"/>
              </a:solidFill>
              <a:ea typeface="微软雅黑" panose="020B0503020204020204" pitchFamily="34" charset="-122"/>
              <a:sym typeface="Arial" panose="020B0604020202020204" pitchFamily="34" charset="0"/>
            </a:endParaRPr>
          </a:p>
        </p:txBody>
      </p:sp>
      <p:sp>
        <p:nvSpPr>
          <p:cNvPr id="24581" name="椭圆 11">
            <a:extLst>
              <a:ext uri="{FF2B5EF4-FFF2-40B4-BE49-F238E27FC236}">
                <a16:creationId xmlns:a16="http://schemas.microsoft.com/office/drawing/2014/main" id="{C246EAFA-B38A-43AA-B7B8-21D6EEAE6197}"/>
              </a:ext>
            </a:extLst>
          </p:cNvPr>
          <p:cNvSpPr>
            <a:spLocks noChangeArrowheads="1"/>
          </p:cNvSpPr>
          <p:nvPr/>
        </p:nvSpPr>
        <p:spPr bwMode="auto">
          <a:xfrm>
            <a:off x="6457950" y="3232150"/>
            <a:ext cx="787400" cy="788988"/>
          </a:xfrm>
          <a:prstGeom prst="ellipse">
            <a:avLst/>
          </a:prstGeom>
          <a:solidFill>
            <a:srgbClr val="9DC0D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EEDCA3"/>
              </a:solidFill>
              <a:latin typeface="宋体" panose="02010600030101010101" pitchFamily="2" charset="-122"/>
              <a:sym typeface="宋体" panose="02010600030101010101" pitchFamily="2" charset="-122"/>
            </a:endParaRPr>
          </a:p>
        </p:txBody>
      </p:sp>
      <p:sp>
        <p:nvSpPr>
          <p:cNvPr id="24582" name="椭圆 13">
            <a:extLst>
              <a:ext uri="{FF2B5EF4-FFF2-40B4-BE49-F238E27FC236}">
                <a16:creationId xmlns:a16="http://schemas.microsoft.com/office/drawing/2014/main" id="{1262671A-F6A2-4967-9CAC-822F21942598}"/>
              </a:ext>
            </a:extLst>
          </p:cNvPr>
          <p:cNvSpPr>
            <a:spLocks noChangeArrowheads="1"/>
          </p:cNvSpPr>
          <p:nvPr/>
        </p:nvSpPr>
        <p:spPr bwMode="auto">
          <a:xfrm>
            <a:off x="6457950" y="2255838"/>
            <a:ext cx="787400" cy="785812"/>
          </a:xfrm>
          <a:prstGeom prst="ellipse">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EEDCA3"/>
              </a:solidFill>
              <a:latin typeface="宋体" panose="02010600030101010101" pitchFamily="2" charset="-122"/>
              <a:sym typeface="宋体" panose="02010600030101010101" pitchFamily="2" charset="-122"/>
            </a:endParaRPr>
          </a:p>
        </p:txBody>
      </p:sp>
      <p:sp>
        <p:nvSpPr>
          <p:cNvPr id="24583" name="椭圆 15">
            <a:extLst>
              <a:ext uri="{FF2B5EF4-FFF2-40B4-BE49-F238E27FC236}">
                <a16:creationId xmlns:a16="http://schemas.microsoft.com/office/drawing/2014/main" id="{BCFA9261-F48B-46F7-9D7F-9D921C3563E6}"/>
              </a:ext>
            </a:extLst>
          </p:cNvPr>
          <p:cNvSpPr>
            <a:spLocks noChangeArrowheads="1"/>
          </p:cNvSpPr>
          <p:nvPr/>
        </p:nvSpPr>
        <p:spPr bwMode="auto">
          <a:xfrm>
            <a:off x="6457950" y="4210050"/>
            <a:ext cx="787400" cy="788988"/>
          </a:xfrm>
          <a:prstGeom prst="ellipse">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8BE900"/>
              </a:solidFill>
              <a:latin typeface="宋体" panose="02010600030101010101" pitchFamily="2" charset="-122"/>
              <a:sym typeface="宋体" panose="02010600030101010101" pitchFamily="2" charset="-122"/>
            </a:endParaRPr>
          </a:p>
        </p:txBody>
      </p:sp>
      <p:sp>
        <p:nvSpPr>
          <p:cNvPr id="24584" name="椭圆 17">
            <a:extLst>
              <a:ext uri="{FF2B5EF4-FFF2-40B4-BE49-F238E27FC236}">
                <a16:creationId xmlns:a16="http://schemas.microsoft.com/office/drawing/2014/main" id="{42F082F5-3381-4982-8939-16673BF2D39A}"/>
              </a:ext>
            </a:extLst>
          </p:cNvPr>
          <p:cNvSpPr>
            <a:spLocks noChangeArrowheads="1"/>
          </p:cNvSpPr>
          <p:nvPr/>
        </p:nvSpPr>
        <p:spPr bwMode="auto">
          <a:xfrm>
            <a:off x="6457950" y="5187950"/>
            <a:ext cx="787400" cy="787400"/>
          </a:xfrm>
          <a:prstGeom prst="ellipse">
            <a:avLst/>
          </a:prstGeom>
          <a:solidFill>
            <a:srgbClr val="9DC0D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EEDCA3"/>
              </a:solidFill>
              <a:latin typeface="宋体" panose="02010600030101010101" pitchFamily="2" charset="-122"/>
              <a:sym typeface="宋体" panose="02010600030101010101" pitchFamily="2" charset="-122"/>
            </a:endParaRPr>
          </a:p>
        </p:txBody>
      </p:sp>
      <p:sp>
        <p:nvSpPr>
          <p:cNvPr id="24585" name="TextBox 15">
            <a:extLst>
              <a:ext uri="{FF2B5EF4-FFF2-40B4-BE49-F238E27FC236}">
                <a16:creationId xmlns:a16="http://schemas.microsoft.com/office/drawing/2014/main" id="{DF8CBEE6-1274-4711-A622-3DB6E57C7027}"/>
              </a:ext>
            </a:extLst>
          </p:cNvPr>
          <p:cNvSpPr>
            <a:spLocks noChangeArrowheads="1"/>
          </p:cNvSpPr>
          <p:nvPr/>
        </p:nvSpPr>
        <p:spPr bwMode="auto">
          <a:xfrm>
            <a:off x="1144588" y="903288"/>
            <a:ext cx="98726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24586" name="图片 20">
            <a:extLst>
              <a:ext uri="{FF2B5EF4-FFF2-40B4-BE49-F238E27FC236}">
                <a16:creationId xmlns:a16="http://schemas.microsoft.com/office/drawing/2014/main" id="{7619B385-0CAF-4D18-BE79-C4B8C3306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35" b="10454"/>
          <a:stretch>
            <a:fillRect/>
          </a:stretch>
        </p:blipFill>
        <p:spPr bwMode="auto">
          <a:xfrm>
            <a:off x="1144588" y="2590800"/>
            <a:ext cx="49609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文本框 4">
            <a:extLst>
              <a:ext uri="{FF2B5EF4-FFF2-40B4-BE49-F238E27FC236}">
                <a16:creationId xmlns:a16="http://schemas.microsoft.com/office/drawing/2014/main" id="{52D088B6-9BF3-4545-AF72-C378AF989A8F}"/>
              </a:ext>
            </a:extLst>
          </p:cNvPr>
          <p:cNvSpPr>
            <a:spLocks noChangeArrowheads="1"/>
          </p:cNvSpPr>
          <p:nvPr/>
        </p:nvSpPr>
        <p:spPr bwMode="auto">
          <a:xfrm>
            <a:off x="7431088" y="3259138"/>
            <a:ext cx="38687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4588" name="文本框 4">
            <a:extLst>
              <a:ext uri="{FF2B5EF4-FFF2-40B4-BE49-F238E27FC236}">
                <a16:creationId xmlns:a16="http://schemas.microsoft.com/office/drawing/2014/main" id="{D13775A4-AE01-47AC-A5DD-3FF6429EB840}"/>
              </a:ext>
            </a:extLst>
          </p:cNvPr>
          <p:cNvSpPr>
            <a:spLocks noChangeArrowheads="1"/>
          </p:cNvSpPr>
          <p:nvPr/>
        </p:nvSpPr>
        <p:spPr bwMode="auto">
          <a:xfrm>
            <a:off x="7431088" y="4210050"/>
            <a:ext cx="38687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4589" name="文本框 4">
            <a:extLst>
              <a:ext uri="{FF2B5EF4-FFF2-40B4-BE49-F238E27FC236}">
                <a16:creationId xmlns:a16="http://schemas.microsoft.com/office/drawing/2014/main" id="{E1328A27-E8C7-4769-B636-87E09BBB9F21}"/>
              </a:ext>
            </a:extLst>
          </p:cNvPr>
          <p:cNvSpPr>
            <a:spLocks noChangeArrowheads="1"/>
          </p:cNvSpPr>
          <p:nvPr/>
        </p:nvSpPr>
        <p:spPr bwMode="auto">
          <a:xfrm>
            <a:off x="7431088" y="5187950"/>
            <a:ext cx="38687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添加内容添加内容添加内容添加内容</a:t>
            </a:r>
          </a:p>
        </p:txBody>
      </p:sp>
      <p:sp>
        <p:nvSpPr>
          <p:cNvPr id="24590" name="矩形 1">
            <a:extLst>
              <a:ext uri="{FF2B5EF4-FFF2-40B4-BE49-F238E27FC236}">
                <a16:creationId xmlns:a16="http://schemas.microsoft.com/office/drawing/2014/main" id="{C27FBAAD-A8CD-4D27-BACC-33E7C4473F88}"/>
              </a:ext>
            </a:extLst>
          </p:cNvPr>
          <p:cNvSpPr>
            <a:spLocks noChangeArrowheads="1"/>
          </p:cNvSpPr>
          <p:nvPr/>
        </p:nvSpPr>
        <p:spPr bwMode="auto">
          <a:xfrm>
            <a:off x="6594475" y="2384425"/>
            <a:ext cx="512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01</a:t>
            </a:r>
            <a:endParaRPr lang="zh-CN" altLang="en-US" sz="2800">
              <a:solidFill>
                <a:schemeClr val="bg1"/>
              </a:solidFill>
              <a:latin typeface="Impact" panose="020B0806030902050204" pitchFamily="34" charset="0"/>
              <a:sym typeface="Impact" panose="020B0806030902050204" pitchFamily="34" charset="0"/>
            </a:endParaRPr>
          </a:p>
        </p:txBody>
      </p:sp>
      <p:sp>
        <p:nvSpPr>
          <p:cNvPr id="24591" name="矩形 14">
            <a:extLst>
              <a:ext uri="{FF2B5EF4-FFF2-40B4-BE49-F238E27FC236}">
                <a16:creationId xmlns:a16="http://schemas.microsoft.com/office/drawing/2014/main" id="{DFF0E31A-8DB0-4E0A-88D2-02D6E0864609}"/>
              </a:ext>
            </a:extLst>
          </p:cNvPr>
          <p:cNvSpPr>
            <a:spLocks noChangeArrowheads="1"/>
          </p:cNvSpPr>
          <p:nvPr/>
        </p:nvSpPr>
        <p:spPr bwMode="auto">
          <a:xfrm>
            <a:off x="6572250" y="3365500"/>
            <a:ext cx="55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02</a:t>
            </a:r>
            <a:endParaRPr lang="zh-CN" altLang="en-US" sz="2800">
              <a:solidFill>
                <a:schemeClr val="bg1"/>
              </a:solidFill>
              <a:latin typeface="Impact" panose="020B0806030902050204" pitchFamily="34" charset="0"/>
              <a:sym typeface="Impact" panose="020B0806030902050204" pitchFamily="34" charset="0"/>
            </a:endParaRPr>
          </a:p>
        </p:txBody>
      </p:sp>
      <p:sp>
        <p:nvSpPr>
          <p:cNvPr id="24592" name="矩形 16">
            <a:extLst>
              <a:ext uri="{FF2B5EF4-FFF2-40B4-BE49-F238E27FC236}">
                <a16:creationId xmlns:a16="http://schemas.microsoft.com/office/drawing/2014/main" id="{5D63DD72-2F78-404A-96D4-D5779D8860EA}"/>
              </a:ext>
            </a:extLst>
          </p:cNvPr>
          <p:cNvSpPr>
            <a:spLocks noChangeArrowheads="1"/>
          </p:cNvSpPr>
          <p:nvPr/>
        </p:nvSpPr>
        <p:spPr bwMode="auto">
          <a:xfrm>
            <a:off x="6562725" y="4343400"/>
            <a:ext cx="566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03</a:t>
            </a:r>
            <a:endParaRPr lang="zh-CN" altLang="en-US" sz="2800">
              <a:solidFill>
                <a:schemeClr val="bg1"/>
              </a:solidFill>
              <a:latin typeface="Impact" panose="020B0806030902050204" pitchFamily="34" charset="0"/>
              <a:sym typeface="Impact" panose="020B0806030902050204" pitchFamily="34" charset="0"/>
            </a:endParaRPr>
          </a:p>
        </p:txBody>
      </p:sp>
      <p:sp>
        <p:nvSpPr>
          <p:cNvPr id="24593" name="矩形 18">
            <a:extLst>
              <a:ext uri="{FF2B5EF4-FFF2-40B4-BE49-F238E27FC236}">
                <a16:creationId xmlns:a16="http://schemas.microsoft.com/office/drawing/2014/main" id="{D37D0FB0-7AAD-4FC6-AA2F-9707F7096E7F}"/>
              </a:ext>
            </a:extLst>
          </p:cNvPr>
          <p:cNvSpPr>
            <a:spLocks noChangeArrowheads="1"/>
          </p:cNvSpPr>
          <p:nvPr/>
        </p:nvSpPr>
        <p:spPr bwMode="auto">
          <a:xfrm>
            <a:off x="6572250" y="5332413"/>
            <a:ext cx="55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chemeClr val="bg1"/>
                </a:solidFill>
                <a:latin typeface="Impact" panose="020B0806030902050204" pitchFamily="34" charset="0"/>
                <a:sym typeface="Impact" panose="020B0806030902050204" pitchFamily="34" charset="0"/>
              </a:rPr>
              <a:t>04</a:t>
            </a:r>
            <a:endParaRPr lang="zh-CN" altLang="en-US" sz="2800">
              <a:solidFill>
                <a:schemeClr val="bg1"/>
              </a:solidFill>
              <a:latin typeface="Impact" panose="020B0806030902050204" pitchFamily="34" charset="0"/>
              <a:sym typeface="Impact" panose="020B080603090205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a:extLst>
              <a:ext uri="{FF2B5EF4-FFF2-40B4-BE49-F238E27FC236}">
                <a16:creationId xmlns:a16="http://schemas.microsoft.com/office/drawing/2014/main" id="{B203991C-7FFE-4B8D-86D6-168C320CF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文本框 7">
            <a:extLst>
              <a:ext uri="{FF2B5EF4-FFF2-40B4-BE49-F238E27FC236}">
                <a16:creationId xmlns:a16="http://schemas.microsoft.com/office/drawing/2014/main" id="{6DC9ED61-6544-477A-BFC5-6F6920DED689}"/>
              </a:ext>
            </a:extLst>
          </p:cNvPr>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6</a:t>
            </a:r>
            <a:endParaRPr lang="zh-CN" altLang="en-US" sz="28700">
              <a:solidFill>
                <a:srgbClr val="E39A1D"/>
              </a:solidFill>
              <a:latin typeface="Impact" panose="020B0806030902050204" pitchFamily="34" charset="0"/>
              <a:sym typeface="Impact" panose="020B0806030902050204" pitchFamily="34" charset="0"/>
            </a:endParaRPr>
          </a:p>
        </p:txBody>
      </p:sp>
      <p:sp>
        <p:nvSpPr>
          <p:cNvPr id="25604" name="文本框 8">
            <a:extLst>
              <a:ext uri="{FF2B5EF4-FFF2-40B4-BE49-F238E27FC236}">
                <a16:creationId xmlns:a16="http://schemas.microsoft.com/office/drawing/2014/main" id="{240B4AC6-FE60-451C-9880-A30644F46049}"/>
              </a:ext>
            </a:extLst>
          </p:cNvPr>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25605" name="直接连接符 15">
            <a:extLst>
              <a:ext uri="{FF2B5EF4-FFF2-40B4-BE49-F238E27FC236}">
                <a16:creationId xmlns:a16="http://schemas.microsoft.com/office/drawing/2014/main" id="{D89EF10B-C1EB-4609-A5DA-2BD8BDAF872F}"/>
              </a:ext>
            </a:extLst>
          </p:cNvPr>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6" name="矩形 16">
            <a:extLst>
              <a:ext uri="{FF2B5EF4-FFF2-40B4-BE49-F238E27FC236}">
                <a16:creationId xmlns:a16="http://schemas.microsoft.com/office/drawing/2014/main" id="{B2A92D64-196E-4676-A426-46DE0A8D74D2}"/>
              </a:ext>
            </a:extLst>
          </p:cNvPr>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参考文献</a:t>
            </a:r>
            <a:endParaRPr lang="en-US" altLang="zh-CN" sz="40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7" name="矩形 17">
            <a:extLst>
              <a:ext uri="{FF2B5EF4-FFF2-40B4-BE49-F238E27FC236}">
                <a16:creationId xmlns:a16="http://schemas.microsoft.com/office/drawing/2014/main" id="{66F1114E-6AE1-4734-BFEC-F767A8FAE5DE}"/>
              </a:ext>
            </a:extLst>
          </p:cNvPr>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25608" name="TextBox 4">
            <a:extLst>
              <a:ext uri="{FF2B5EF4-FFF2-40B4-BE49-F238E27FC236}">
                <a16:creationId xmlns:a16="http://schemas.microsoft.com/office/drawing/2014/main" id="{28B758AF-1F64-4C39-840A-2ACB03E8F2EB}"/>
              </a:ext>
            </a:extLst>
          </p:cNvPr>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5609" name="矩形 19">
            <a:extLst>
              <a:ext uri="{FF2B5EF4-FFF2-40B4-BE49-F238E27FC236}">
                <a16:creationId xmlns:a16="http://schemas.microsoft.com/office/drawing/2014/main" id="{45C87D70-B33E-4AD5-BFAB-0ABB989FFC05}"/>
              </a:ext>
            </a:extLst>
          </p:cNvPr>
          <p:cNvSpPr>
            <a:spLocks noChangeArrowheads="1"/>
          </p:cNvSpPr>
          <p:nvPr/>
        </p:nvSpPr>
        <p:spPr bwMode="auto">
          <a:xfrm>
            <a:off x="3052763" y="40830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The Reference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a:extLst>
              <a:ext uri="{FF2B5EF4-FFF2-40B4-BE49-F238E27FC236}">
                <a16:creationId xmlns:a16="http://schemas.microsoft.com/office/drawing/2014/main" id="{44357FE9-E3DB-4B64-8FC9-0665921B7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组合 30">
            <a:extLst>
              <a:ext uri="{FF2B5EF4-FFF2-40B4-BE49-F238E27FC236}">
                <a16:creationId xmlns:a16="http://schemas.microsoft.com/office/drawing/2014/main" id="{82D07BFC-1B7D-4C30-9B52-6BE2414D699E}"/>
              </a:ext>
            </a:extLst>
          </p:cNvPr>
          <p:cNvGrpSpPr>
            <a:grpSpLocks/>
          </p:cNvGrpSpPr>
          <p:nvPr/>
        </p:nvGrpSpPr>
        <p:grpSpPr bwMode="auto">
          <a:xfrm>
            <a:off x="2270125" y="1795463"/>
            <a:ext cx="7553325" cy="1443037"/>
            <a:chOff x="0" y="0"/>
            <a:chExt cx="6032665" cy="1152128"/>
          </a:xfrm>
        </p:grpSpPr>
        <p:sp>
          <p:nvSpPr>
            <p:cNvPr id="26649" name="直接连接符 31">
              <a:extLst>
                <a:ext uri="{FF2B5EF4-FFF2-40B4-BE49-F238E27FC236}">
                  <a16:creationId xmlns:a16="http://schemas.microsoft.com/office/drawing/2014/main" id="{2723CF84-6909-471D-BDD2-29B7DCE1EB3C}"/>
                </a:ext>
              </a:extLst>
            </p:cNvPr>
            <p:cNvSpPr>
              <a:spLocks noChangeShapeType="1"/>
            </p:cNvSpPr>
            <p:nvPr/>
          </p:nvSpPr>
          <p:spPr bwMode="auto">
            <a:xfrm>
              <a:off x="0" y="504056"/>
              <a:ext cx="6032665" cy="1"/>
            </a:xfrm>
            <a:prstGeom prst="line">
              <a:avLst/>
            </a:prstGeom>
            <a:noFill/>
            <a:ln w="6350">
              <a:solidFill>
                <a:srgbClr val="9DC0DC"/>
              </a:solidFill>
              <a:bevel/>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26650" name="直接箭头连接符 32">
              <a:extLst>
                <a:ext uri="{FF2B5EF4-FFF2-40B4-BE49-F238E27FC236}">
                  <a16:creationId xmlns:a16="http://schemas.microsoft.com/office/drawing/2014/main" id="{62F45662-7332-4127-BDEF-175B634CB103}"/>
                </a:ext>
              </a:extLst>
            </p:cNvPr>
            <p:cNvCxnSpPr>
              <a:cxnSpLocks noChangeShapeType="1"/>
            </p:cNvCxnSpPr>
            <p:nvPr/>
          </p:nvCxnSpPr>
          <p:spPr bwMode="auto">
            <a:xfrm>
              <a:off x="0"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a:noFill/>
                </a14:hiddenFill>
              </a:ext>
            </a:extLst>
          </p:spPr>
        </p:cxnSp>
        <p:cxnSp>
          <p:nvCxnSpPr>
            <p:cNvPr id="26651" name="直接箭头连接符 33">
              <a:extLst>
                <a:ext uri="{FF2B5EF4-FFF2-40B4-BE49-F238E27FC236}">
                  <a16:creationId xmlns:a16="http://schemas.microsoft.com/office/drawing/2014/main" id="{78D5F944-4013-42A6-8A9B-C73225434E58}"/>
                </a:ext>
              </a:extLst>
            </p:cNvPr>
            <p:cNvCxnSpPr>
              <a:cxnSpLocks noChangeShapeType="1"/>
            </p:cNvCxnSpPr>
            <p:nvPr/>
          </p:nvCxnSpPr>
          <p:spPr bwMode="auto">
            <a:xfrm>
              <a:off x="2031485"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a:noFill/>
                </a14:hiddenFill>
              </a:ext>
            </a:extLst>
          </p:spPr>
        </p:cxnSp>
        <p:cxnSp>
          <p:nvCxnSpPr>
            <p:cNvPr id="26652" name="直接箭头连接符 34">
              <a:extLst>
                <a:ext uri="{FF2B5EF4-FFF2-40B4-BE49-F238E27FC236}">
                  <a16:creationId xmlns:a16="http://schemas.microsoft.com/office/drawing/2014/main" id="{90192C40-66E7-41E9-9D60-BB4A39E5A9BA}"/>
                </a:ext>
              </a:extLst>
            </p:cNvPr>
            <p:cNvCxnSpPr>
              <a:cxnSpLocks noChangeShapeType="1"/>
            </p:cNvCxnSpPr>
            <p:nvPr/>
          </p:nvCxnSpPr>
          <p:spPr bwMode="auto">
            <a:xfrm>
              <a:off x="4144450"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a:noFill/>
                </a14:hiddenFill>
              </a:ext>
            </a:extLst>
          </p:spPr>
        </p:cxnSp>
        <p:cxnSp>
          <p:nvCxnSpPr>
            <p:cNvPr id="26653" name="直接箭头连接符 35">
              <a:extLst>
                <a:ext uri="{FF2B5EF4-FFF2-40B4-BE49-F238E27FC236}">
                  <a16:creationId xmlns:a16="http://schemas.microsoft.com/office/drawing/2014/main" id="{72AF059C-85E8-4CF8-B307-F2C01B6FCD85}"/>
                </a:ext>
              </a:extLst>
            </p:cNvPr>
            <p:cNvCxnSpPr>
              <a:cxnSpLocks noChangeShapeType="1"/>
            </p:cNvCxnSpPr>
            <p:nvPr/>
          </p:nvCxnSpPr>
          <p:spPr bwMode="auto">
            <a:xfrm>
              <a:off x="6030758"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a:noFill/>
                </a14:hiddenFill>
              </a:ext>
            </a:extLst>
          </p:spPr>
        </p:cxnSp>
        <p:sp>
          <p:nvSpPr>
            <p:cNvPr id="26654" name="直接连接符 36">
              <a:extLst>
                <a:ext uri="{FF2B5EF4-FFF2-40B4-BE49-F238E27FC236}">
                  <a16:creationId xmlns:a16="http://schemas.microsoft.com/office/drawing/2014/main" id="{7277A916-9B42-4D35-83B6-40461DA213EB}"/>
                </a:ext>
              </a:extLst>
            </p:cNvPr>
            <p:cNvSpPr>
              <a:spLocks noChangeShapeType="1"/>
            </p:cNvSpPr>
            <p:nvPr/>
          </p:nvSpPr>
          <p:spPr bwMode="auto">
            <a:xfrm flipH="1">
              <a:off x="3080337" y="0"/>
              <a:ext cx="1" cy="504056"/>
            </a:xfrm>
            <a:prstGeom prst="line">
              <a:avLst/>
            </a:prstGeom>
            <a:noFill/>
            <a:ln w="6350">
              <a:solidFill>
                <a:srgbClr val="9DC0DC"/>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28" name="TextBox 29">
            <a:extLst>
              <a:ext uri="{FF2B5EF4-FFF2-40B4-BE49-F238E27FC236}">
                <a16:creationId xmlns:a16="http://schemas.microsoft.com/office/drawing/2014/main" id="{5C4DACE0-27C6-42BF-A3CB-7131128288B3}"/>
              </a:ext>
            </a:extLst>
          </p:cNvPr>
          <p:cNvSpPr>
            <a:spLocks noChangeArrowheads="1"/>
          </p:cNvSpPr>
          <p:nvPr/>
        </p:nvSpPr>
        <p:spPr bwMode="auto">
          <a:xfrm>
            <a:off x="927100" y="4035425"/>
            <a:ext cx="2524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6629" name="TextBox 30">
            <a:extLst>
              <a:ext uri="{FF2B5EF4-FFF2-40B4-BE49-F238E27FC236}">
                <a16:creationId xmlns:a16="http://schemas.microsoft.com/office/drawing/2014/main" id="{E5399699-1556-4B19-9654-6C5DE95CF497}"/>
              </a:ext>
            </a:extLst>
          </p:cNvPr>
          <p:cNvSpPr>
            <a:spLocks noChangeArrowheads="1"/>
          </p:cNvSpPr>
          <p:nvPr/>
        </p:nvSpPr>
        <p:spPr bwMode="auto">
          <a:xfrm>
            <a:off x="3451225" y="4035425"/>
            <a:ext cx="2524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6630" name="TextBox 31">
            <a:extLst>
              <a:ext uri="{FF2B5EF4-FFF2-40B4-BE49-F238E27FC236}">
                <a16:creationId xmlns:a16="http://schemas.microsoft.com/office/drawing/2014/main" id="{D51D516A-46CC-4E9B-BD1B-60E27139DFB2}"/>
              </a:ext>
            </a:extLst>
          </p:cNvPr>
          <p:cNvSpPr>
            <a:spLocks noChangeArrowheads="1"/>
          </p:cNvSpPr>
          <p:nvPr/>
        </p:nvSpPr>
        <p:spPr bwMode="auto">
          <a:xfrm>
            <a:off x="6065838" y="4035425"/>
            <a:ext cx="25257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6631" name="TextBox 32">
            <a:extLst>
              <a:ext uri="{FF2B5EF4-FFF2-40B4-BE49-F238E27FC236}">
                <a16:creationId xmlns:a16="http://schemas.microsoft.com/office/drawing/2014/main" id="{6651AB71-3016-4457-8FBE-BB135321129C}"/>
              </a:ext>
            </a:extLst>
          </p:cNvPr>
          <p:cNvSpPr>
            <a:spLocks noChangeArrowheads="1"/>
          </p:cNvSpPr>
          <p:nvPr/>
        </p:nvSpPr>
        <p:spPr bwMode="auto">
          <a:xfrm>
            <a:off x="8770938" y="4035425"/>
            <a:ext cx="25257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a:p>
            <a:pPr algn="ct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26632" name="等腰三角形 41">
            <a:extLst>
              <a:ext uri="{FF2B5EF4-FFF2-40B4-BE49-F238E27FC236}">
                <a16:creationId xmlns:a16="http://schemas.microsoft.com/office/drawing/2014/main" id="{656015B2-CF91-4236-AF86-4095B0DF482D}"/>
              </a:ext>
            </a:extLst>
          </p:cNvPr>
          <p:cNvSpPr>
            <a:spLocks noChangeArrowheads="1"/>
          </p:cNvSpPr>
          <p:nvPr/>
        </p:nvSpPr>
        <p:spPr bwMode="auto">
          <a:xfrm rot="5400000">
            <a:off x="3565525" y="5413375"/>
            <a:ext cx="361950" cy="311150"/>
          </a:xfrm>
          <a:prstGeom prst="triangle">
            <a:avLst>
              <a:gd name="adj" fmla="val 50000"/>
            </a:avLst>
          </a:prstGeom>
          <a:solidFill>
            <a:srgbClr val="9DC0D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9DC0DC"/>
              </a:solidFill>
              <a:latin typeface="宋体" panose="02010600030101010101" pitchFamily="2" charset="-122"/>
              <a:sym typeface="宋体" panose="02010600030101010101" pitchFamily="2" charset="-122"/>
            </a:endParaRPr>
          </a:p>
        </p:txBody>
      </p:sp>
      <p:grpSp>
        <p:nvGrpSpPr>
          <p:cNvPr id="26633" name="组合 43">
            <a:extLst>
              <a:ext uri="{FF2B5EF4-FFF2-40B4-BE49-F238E27FC236}">
                <a16:creationId xmlns:a16="http://schemas.microsoft.com/office/drawing/2014/main" id="{F81576E7-7A1B-411E-87F8-99AF5EA5DD7C}"/>
              </a:ext>
            </a:extLst>
          </p:cNvPr>
          <p:cNvGrpSpPr>
            <a:grpSpLocks/>
          </p:cNvGrpSpPr>
          <p:nvPr/>
        </p:nvGrpSpPr>
        <p:grpSpPr bwMode="auto">
          <a:xfrm>
            <a:off x="4657725" y="1074738"/>
            <a:ext cx="2906713" cy="720725"/>
            <a:chOff x="0" y="0"/>
            <a:chExt cx="2320263" cy="576064"/>
          </a:xfrm>
        </p:grpSpPr>
        <p:sp>
          <p:nvSpPr>
            <p:cNvPr id="26647" name="矩形 44">
              <a:extLst>
                <a:ext uri="{FF2B5EF4-FFF2-40B4-BE49-F238E27FC236}">
                  <a16:creationId xmlns:a16="http://schemas.microsoft.com/office/drawing/2014/main" id="{5F4043AB-36B0-41FA-A2A9-3651D0F2AF09}"/>
                </a:ext>
              </a:extLst>
            </p:cNvPr>
            <p:cNvSpPr>
              <a:spLocks noChangeArrowheads="1"/>
            </p:cNvSpPr>
            <p:nvPr/>
          </p:nvSpPr>
          <p:spPr bwMode="auto">
            <a:xfrm>
              <a:off x="0" y="0"/>
              <a:ext cx="2320263" cy="576064"/>
            </a:xfrm>
            <a:prstGeom prst="rect">
              <a:avLst/>
            </a:prstGeom>
            <a:solidFill>
              <a:srgbClr val="9DC0D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648" name="TextBox 35">
              <a:extLst>
                <a:ext uri="{FF2B5EF4-FFF2-40B4-BE49-F238E27FC236}">
                  <a16:creationId xmlns:a16="http://schemas.microsoft.com/office/drawing/2014/main" id="{AF4AF928-93FD-4A52-ACF7-92D854066FDF}"/>
                </a:ext>
              </a:extLst>
            </p:cNvPr>
            <p:cNvSpPr>
              <a:spLocks noChangeArrowheads="1"/>
            </p:cNvSpPr>
            <p:nvPr/>
          </p:nvSpPr>
          <p:spPr bwMode="auto">
            <a:xfrm>
              <a:off x="370029" y="128274"/>
              <a:ext cx="1560715" cy="319516"/>
            </a:xfrm>
            <a:prstGeom prst="rect">
              <a:avLst/>
            </a:prstGeom>
            <a:solidFill>
              <a:srgbClr val="9DC0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6634" name="组合 46">
            <a:extLst>
              <a:ext uri="{FF2B5EF4-FFF2-40B4-BE49-F238E27FC236}">
                <a16:creationId xmlns:a16="http://schemas.microsoft.com/office/drawing/2014/main" id="{15EEF4F2-B0F3-4532-9097-23F50EBF93BD}"/>
              </a:ext>
            </a:extLst>
          </p:cNvPr>
          <p:cNvGrpSpPr>
            <a:grpSpLocks/>
          </p:cNvGrpSpPr>
          <p:nvPr/>
        </p:nvGrpSpPr>
        <p:grpSpPr bwMode="auto">
          <a:xfrm>
            <a:off x="1016000" y="3238500"/>
            <a:ext cx="2384425" cy="720725"/>
            <a:chOff x="0" y="0"/>
            <a:chExt cx="1904222" cy="576064"/>
          </a:xfrm>
        </p:grpSpPr>
        <p:sp>
          <p:nvSpPr>
            <p:cNvPr id="26645" name="矩形 47">
              <a:extLst>
                <a:ext uri="{FF2B5EF4-FFF2-40B4-BE49-F238E27FC236}">
                  <a16:creationId xmlns:a16="http://schemas.microsoft.com/office/drawing/2014/main" id="{B31E6648-3E98-4C18-A316-74EAFB613588}"/>
                </a:ext>
              </a:extLst>
            </p:cNvPr>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6646" name="TextBox 36">
              <a:extLst>
                <a:ext uri="{FF2B5EF4-FFF2-40B4-BE49-F238E27FC236}">
                  <a16:creationId xmlns:a16="http://schemas.microsoft.com/office/drawing/2014/main" id="{BCB1DE98-5A16-4DCF-97C2-06E4A5B50A6D}"/>
                </a:ext>
              </a:extLst>
            </p:cNvPr>
            <p:cNvSpPr>
              <a:spLocks noChangeArrowheads="1"/>
            </p:cNvSpPr>
            <p:nvPr/>
          </p:nvSpPr>
          <p:spPr bwMode="auto">
            <a:xfrm>
              <a:off x="325367" y="140563"/>
              <a:ext cx="1253487" cy="294938"/>
            </a:xfrm>
            <a:prstGeom prst="rect">
              <a:avLst/>
            </a:prstGeom>
            <a:solidFill>
              <a:srgbClr val="E39A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6635" name="组合 49">
            <a:extLst>
              <a:ext uri="{FF2B5EF4-FFF2-40B4-BE49-F238E27FC236}">
                <a16:creationId xmlns:a16="http://schemas.microsoft.com/office/drawing/2014/main" id="{25EDA085-391E-4088-9961-CC76FCC65377}"/>
              </a:ext>
            </a:extLst>
          </p:cNvPr>
          <p:cNvGrpSpPr>
            <a:grpSpLocks/>
          </p:cNvGrpSpPr>
          <p:nvPr/>
        </p:nvGrpSpPr>
        <p:grpSpPr bwMode="auto">
          <a:xfrm>
            <a:off x="3590925" y="3238500"/>
            <a:ext cx="2384425" cy="720725"/>
            <a:chOff x="0" y="0"/>
            <a:chExt cx="1904222" cy="576064"/>
          </a:xfrm>
        </p:grpSpPr>
        <p:sp>
          <p:nvSpPr>
            <p:cNvPr id="26643" name="矩形 50">
              <a:extLst>
                <a:ext uri="{FF2B5EF4-FFF2-40B4-BE49-F238E27FC236}">
                  <a16:creationId xmlns:a16="http://schemas.microsoft.com/office/drawing/2014/main" id="{6AFEA78E-CAB5-43D1-AD35-5E02F57102EA}"/>
                </a:ext>
              </a:extLst>
            </p:cNvPr>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6644" name="TextBox 37">
              <a:extLst>
                <a:ext uri="{FF2B5EF4-FFF2-40B4-BE49-F238E27FC236}">
                  <a16:creationId xmlns:a16="http://schemas.microsoft.com/office/drawing/2014/main" id="{55423CE2-4509-4B96-8F09-4C95FF900C41}"/>
                </a:ext>
              </a:extLst>
            </p:cNvPr>
            <p:cNvSpPr>
              <a:spLocks noChangeArrowheads="1"/>
            </p:cNvSpPr>
            <p:nvPr/>
          </p:nvSpPr>
          <p:spPr bwMode="auto">
            <a:xfrm>
              <a:off x="325367" y="140563"/>
              <a:ext cx="1253487" cy="294938"/>
            </a:xfrm>
            <a:prstGeom prst="rect">
              <a:avLst/>
            </a:prstGeom>
            <a:solidFill>
              <a:srgbClr val="BDA1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6636" name="组合 52">
            <a:extLst>
              <a:ext uri="{FF2B5EF4-FFF2-40B4-BE49-F238E27FC236}">
                <a16:creationId xmlns:a16="http://schemas.microsoft.com/office/drawing/2014/main" id="{9D78556D-1295-4A58-BD5F-B889A7C5EEF2}"/>
              </a:ext>
            </a:extLst>
          </p:cNvPr>
          <p:cNvGrpSpPr>
            <a:grpSpLocks/>
          </p:cNvGrpSpPr>
          <p:nvPr/>
        </p:nvGrpSpPr>
        <p:grpSpPr bwMode="auto">
          <a:xfrm>
            <a:off x="6207125" y="3238500"/>
            <a:ext cx="2384425" cy="720725"/>
            <a:chOff x="0" y="0"/>
            <a:chExt cx="1904222" cy="576064"/>
          </a:xfrm>
        </p:grpSpPr>
        <p:sp>
          <p:nvSpPr>
            <p:cNvPr id="26641" name="矩形 53">
              <a:extLst>
                <a:ext uri="{FF2B5EF4-FFF2-40B4-BE49-F238E27FC236}">
                  <a16:creationId xmlns:a16="http://schemas.microsoft.com/office/drawing/2014/main" id="{5B9E2DEA-A22C-48EE-8D27-32BF6217F2BE}"/>
                </a:ext>
              </a:extLst>
            </p:cNvPr>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6642" name="TextBox 38">
              <a:extLst>
                <a:ext uri="{FF2B5EF4-FFF2-40B4-BE49-F238E27FC236}">
                  <a16:creationId xmlns:a16="http://schemas.microsoft.com/office/drawing/2014/main" id="{F16AD0CB-042D-4E6F-AD69-D7F5C956200D}"/>
                </a:ext>
              </a:extLst>
            </p:cNvPr>
            <p:cNvSpPr>
              <a:spLocks noChangeArrowheads="1"/>
            </p:cNvSpPr>
            <p:nvPr/>
          </p:nvSpPr>
          <p:spPr bwMode="auto">
            <a:xfrm>
              <a:off x="325367" y="140563"/>
              <a:ext cx="1253487" cy="294938"/>
            </a:xfrm>
            <a:prstGeom prst="rect">
              <a:avLst/>
            </a:prstGeom>
            <a:solidFill>
              <a:srgbClr val="E39A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26637" name="组合 55">
            <a:extLst>
              <a:ext uri="{FF2B5EF4-FFF2-40B4-BE49-F238E27FC236}">
                <a16:creationId xmlns:a16="http://schemas.microsoft.com/office/drawing/2014/main" id="{30D7B64E-A0E2-4B68-845F-E7EA7E2C6D96}"/>
              </a:ext>
            </a:extLst>
          </p:cNvPr>
          <p:cNvGrpSpPr>
            <a:grpSpLocks/>
          </p:cNvGrpSpPr>
          <p:nvPr/>
        </p:nvGrpSpPr>
        <p:grpSpPr bwMode="auto">
          <a:xfrm>
            <a:off x="8821738" y="3238500"/>
            <a:ext cx="2384425" cy="720725"/>
            <a:chOff x="0" y="0"/>
            <a:chExt cx="1904222" cy="576064"/>
          </a:xfrm>
        </p:grpSpPr>
        <p:sp>
          <p:nvSpPr>
            <p:cNvPr id="26639" name="矩形 56">
              <a:extLst>
                <a:ext uri="{FF2B5EF4-FFF2-40B4-BE49-F238E27FC236}">
                  <a16:creationId xmlns:a16="http://schemas.microsoft.com/office/drawing/2014/main" id="{D9B7748D-0564-4D65-8199-5A2023F0C847}"/>
                </a:ext>
              </a:extLst>
            </p:cNvPr>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26640" name="TextBox 39">
              <a:extLst>
                <a:ext uri="{FF2B5EF4-FFF2-40B4-BE49-F238E27FC236}">
                  <a16:creationId xmlns:a16="http://schemas.microsoft.com/office/drawing/2014/main" id="{07ADE892-C2E7-448C-B75F-07FBFADA67E4}"/>
                </a:ext>
              </a:extLst>
            </p:cNvPr>
            <p:cNvSpPr>
              <a:spLocks noChangeArrowheads="1"/>
            </p:cNvSpPr>
            <p:nvPr/>
          </p:nvSpPr>
          <p:spPr bwMode="auto">
            <a:xfrm>
              <a:off x="325367" y="140563"/>
              <a:ext cx="1253487" cy="294938"/>
            </a:xfrm>
            <a:prstGeom prst="rect">
              <a:avLst/>
            </a:prstGeom>
            <a:solidFill>
              <a:srgbClr val="BDA1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
        <p:nvSpPr>
          <p:cNvPr id="26638" name="矩形 29">
            <a:extLst>
              <a:ext uri="{FF2B5EF4-FFF2-40B4-BE49-F238E27FC236}">
                <a16:creationId xmlns:a16="http://schemas.microsoft.com/office/drawing/2014/main" id="{E233753F-054E-404D-9674-08A60AB3819F}"/>
              </a:ext>
            </a:extLst>
          </p:cNvPr>
          <p:cNvSpPr>
            <a:spLocks noChangeArrowheads="1"/>
          </p:cNvSpPr>
          <p:nvPr/>
        </p:nvSpPr>
        <p:spPr bwMode="auto">
          <a:xfrm>
            <a:off x="4119563" y="5307013"/>
            <a:ext cx="45354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a:extLst>
              <a:ext uri="{FF2B5EF4-FFF2-40B4-BE49-F238E27FC236}">
                <a16:creationId xmlns:a16="http://schemas.microsoft.com/office/drawing/2014/main" id="{BBD6641B-9E2F-456A-BD4C-948BD9E00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等腰三角形 6">
            <a:extLst>
              <a:ext uri="{FF2B5EF4-FFF2-40B4-BE49-F238E27FC236}">
                <a16:creationId xmlns:a16="http://schemas.microsoft.com/office/drawing/2014/main" id="{4E7F930F-B049-4691-952D-D5B206A33039}"/>
              </a:ext>
            </a:extLst>
          </p:cNvPr>
          <p:cNvSpPr>
            <a:spLocks noChangeArrowheads="1"/>
          </p:cNvSpPr>
          <p:nvPr/>
        </p:nvSpPr>
        <p:spPr bwMode="auto">
          <a:xfrm>
            <a:off x="1863725" y="514350"/>
            <a:ext cx="1730375" cy="3394075"/>
          </a:xfrm>
          <a:custGeom>
            <a:avLst/>
            <a:gdLst>
              <a:gd name="T0" fmla="*/ 0 w 1992574"/>
              <a:gd name="T1" fmla="*/ 2231615 h 3903212"/>
              <a:gd name="T2" fmla="*/ 597661 w 1992574"/>
              <a:gd name="T3" fmla="*/ 0 h 3903212"/>
              <a:gd name="T4" fmla="*/ 1133228 w 1992574"/>
              <a:gd name="T5" fmla="*/ 2231615 h 3903212"/>
              <a:gd name="T6" fmla="*/ 0 w 1992574"/>
              <a:gd name="T7" fmla="*/ 223161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7652" name="等腰三角形 6">
            <a:extLst>
              <a:ext uri="{FF2B5EF4-FFF2-40B4-BE49-F238E27FC236}">
                <a16:creationId xmlns:a16="http://schemas.microsoft.com/office/drawing/2014/main" id="{8B4D8996-4B91-44B9-9F36-96DDBD3BFF23}"/>
              </a:ext>
            </a:extLst>
          </p:cNvPr>
          <p:cNvSpPr>
            <a:spLocks noChangeArrowheads="1"/>
          </p:cNvSpPr>
          <p:nvPr/>
        </p:nvSpPr>
        <p:spPr bwMode="auto">
          <a:xfrm>
            <a:off x="5294313" y="1079500"/>
            <a:ext cx="1719262" cy="2828925"/>
          </a:xfrm>
          <a:custGeom>
            <a:avLst/>
            <a:gdLst>
              <a:gd name="T0" fmla="*/ 0 w 1992574"/>
              <a:gd name="T1" fmla="*/ 1077009 h 3903212"/>
              <a:gd name="T2" fmla="*/ 582456 w 1992574"/>
              <a:gd name="T3" fmla="*/ 0 h 3903212"/>
              <a:gd name="T4" fmla="*/ 1104396 w 1992574"/>
              <a:gd name="T5" fmla="*/ 1077009 h 3903212"/>
              <a:gd name="T6" fmla="*/ 0 w 1992574"/>
              <a:gd name="T7" fmla="*/ 1077009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7653" name="等腰三角形 6">
            <a:extLst>
              <a:ext uri="{FF2B5EF4-FFF2-40B4-BE49-F238E27FC236}">
                <a16:creationId xmlns:a16="http://schemas.microsoft.com/office/drawing/2014/main" id="{70487F89-92F8-47E5-86B0-A98817840C80}"/>
              </a:ext>
            </a:extLst>
          </p:cNvPr>
          <p:cNvSpPr>
            <a:spLocks noChangeArrowheads="1"/>
          </p:cNvSpPr>
          <p:nvPr/>
        </p:nvSpPr>
        <p:spPr bwMode="auto">
          <a:xfrm>
            <a:off x="3584575" y="1666875"/>
            <a:ext cx="1720850" cy="2241550"/>
          </a:xfrm>
          <a:custGeom>
            <a:avLst/>
            <a:gdLst>
              <a:gd name="T0" fmla="*/ 0 w 1992574"/>
              <a:gd name="T1" fmla="*/ 424548 h 3903212"/>
              <a:gd name="T2" fmla="*/ 584610 w 1992574"/>
              <a:gd name="T3" fmla="*/ 0 h 3903212"/>
              <a:gd name="T4" fmla="*/ 1108482 w 1992574"/>
              <a:gd name="T5" fmla="*/ 424548 h 3903212"/>
              <a:gd name="T6" fmla="*/ 0 w 1992574"/>
              <a:gd name="T7" fmla="*/ 424548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7654" name="等腰三角形 6">
            <a:extLst>
              <a:ext uri="{FF2B5EF4-FFF2-40B4-BE49-F238E27FC236}">
                <a16:creationId xmlns:a16="http://schemas.microsoft.com/office/drawing/2014/main" id="{6E9E2884-834F-4FFD-9D87-E18395BC9A13}"/>
              </a:ext>
            </a:extLst>
          </p:cNvPr>
          <p:cNvSpPr>
            <a:spLocks noChangeArrowheads="1"/>
          </p:cNvSpPr>
          <p:nvPr/>
        </p:nvSpPr>
        <p:spPr bwMode="auto">
          <a:xfrm>
            <a:off x="7019925" y="1354138"/>
            <a:ext cx="1709738" cy="2554287"/>
          </a:xfrm>
          <a:custGeom>
            <a:avLst/>
            <a:gdLst>
              <a:gd name="T0" fmla="*/ 0 w 1992574"/>
              <a:gd name="T1" fmla="*/ 715834 h 3903212"/>
              <a:gd name="T2" fmla="*/ 569657 w 1992574"/>
              <a:gd name="T3" fmla="*/ 0 h 3903212"/>
              <a:gd name="T4" fmla="*/ 1080127 w 1992574"/>
              <a:gd name="T5" fmla="*/ 715834 h 3903212"/>
              <a:gd name="T6" fmla="*/ 0 w 1992574"/>
              <a:gd name="T7" fmla="*/ 715834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7655" name="等腰三角形 6">
            <a:extLst>
              <a:ext uri="{FF2B5EF4-FFF2-40B4-BE49-F238E27FC236}">
                <a16:creationId xmlns:a16="http://schemas.microsoft.com/office/drawing/2014/main" id="{268D07E3-70A6-4E39-B686-28DE737804A0}"/>
              </a:ext>
            </a:extLst>
          </p:cNvPr>
          <p:cNvSpPr>
            <a:spLocks noChangeArrowheads="1"/>
          </p:cNvSpPr>
          <p:nvPr/>
        </p:nvSpPr>
        <p:spPr bwMode="auto">
          <a:xfrm>
            <a:off x="8729663" y="514350"/>
            <a:ext cx="1704975" cy="3394075"/>
          </a:xfrm>
          <a:custGeom>
            <a:avLst/>
            <a:gdLst>
              <a:gd name="T0" fmla="*/ 0 w 1992574"/>
              <a:gd name="T1" fmla="*/ 2231615 h 3903212"/>
              <a:gd name="T2" fmla="*/ 563334 w 1992574"/>
              <a:gd name="T3" fmla="*/ 0 h 3903212"/>
              <a:gd name="T4" fmla="*/ 1068142 w 1992574"/>
              <a:gd name="T5" fmla="*/ 2231615 h 3903212"/>
              <a:gd name="T6" fmla="*/ 0 w 1992574"/>
              <a:gd name="T7" fmla="*/ 223161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7656" name="文本框 20">
            <a:extLst>
              <a:ext uri="{FF2B5EF4-FFF2-40B4-BE49-F238E27FC236}">
                <a16:creationId xmlns:a16="http://schemas.microsoft.com/office/drawing/2014/main" id="{C06FF606-ABC9-4E3D-A4DB-06958F37D00F}"/>
              </a:ext>
            </a:extLst>
          </p:cNvPr>
          <p:cNvSpPr>
            <a:spLocks noChangeArrowheads="1"/>
          </p:cNvSpPr>
          <p:nvPr/>
        </p:nvSpPr>
        <p:spPr bwMode="auto">
          <a:xfrm>
            <a:off x="4070350" y="33321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26%</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7" name="文本框 22">
            <a:extLst>
              <a:ext uri="{FF2B5EF4-FFF2-40B4-BE49-F238E27FC236}">
                <a16:creationId xmlns:a16="http://schemas.microsoft.com/office/drawing/2014/main" id="{E5FCA909-E866-4CB2-A68B-081932F1A14E}"/>
              </a:ext>
            </a:extLst>
          </p:cNvPr>
          <p:cNvSpPr>
            <a:spLocks noChangeArrowheads="1"/>
          </p:cNvSpPr>
          <p:nvPr/>
        </p:nvSpPr>
        <p:spPr bwMode="auto">
          <a:xfrm>
            <a:off x="7510463" y="3332163"/>
            <a:ext cx="1077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31%</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8" name="文本框 24">
            <a:extLst>
              <a:ext uri="{FF2B5EF4-FFF2-40B4-BE49-F238E27FC236}">
                <a16:creationId xmlns:a16="http://schemas.microsoft.com/office/drawing/2014/main" id="{E79A83EC-6986-459C-9144-7ACFD52722FE}"/>
              </a:ext>
            </a:extLst>
          </p:cNvPr>
          <p:cNvSpPr>
            <a:spLocks noChangeArrowheads="1"/>
          </p:cNvSpPr>
          <p:nvPr/>
        </p:nvSpPr>
        <p:spPr bwMode="auto">
          <a:xfrm>
            <a:off x="5770563" y="33067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43%</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59" name="文本框 26">
            <a:extLst>
              <a:ext uri="{FF2B5EF4-FFF2-40B4-BE49-F238E27FC236}">
                <a16:creationId xmlns:a16="http://schemas.microsoft.com/office/drawing/2014/main" id="{45885C30-0C33-4365-A4C8-DC90A90CF64C}"/>
              </a:ext>
            </a:extLst>
          </p:cNvPr>
          <p:cNvSpPr>
            <a:spLocks noChangeArrowheads="1"/>
          </p:cNvSpPr>
          <p:nvPr/>
        </p:nvSpPr>
        <p:spPr bwMode="auto">
          <a:xfrm>
            <a:off x="9205913" y="33067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51%</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60" name="文本框 27">
            <a:extLst>
              <a:ext uri="{FF2B5EF4-FFF2-40B4-BE49-F238E27FC236}">
                <a16:creationId xmlns:a16="http://schemas.microsoft.com/office/drawing/2014/main" id="{6A19984D-1C75-4049-90EB-EB91CBD11B67}"/>
              </a:ext>
            </a:extLst>
          </p:cNvPr>
          <p:cNvSpPr>
            <a:spLocks noChangeArrowheads="1"/>
          </p:cNvSpPr>
          <p:nvPr/>
        </p:nvSpPr>
        <p:spPr bwMode="auto">
          <a:xfrm>
            <a:off x="2363788" y="3332163"/>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rPr>
              <a:t>62%</a:t>
            </a:r>
            <a:endParaRPr lang="zh-CN" altLang="en-US" sz="2400" b="1">
              <a:solidFill>
                <a:srgbClr val="2D4C79"/>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661" name="文本框 28">
            <a:extLst>
              <a:ext uri="{FF2B5EF4-FFF2-40B4-BE49-F238E27FC236}">
                <a16:creationId xmlns:a16="http://schemas.microsoft.com/office/drawing/2014/main" id="{DC50F2A5-F357-4642-A207-6C5C46E2C675}"/>
              </a:ext>
            </a:extLst>
          </p:cNvPr>
          <p:cNvSpPr>
            <a:spLocks noChangeArrowheads="1"/>
          </p:cNvSpPr>
          <p:nvPr/>
        </p:nvSpPr>
        <p:spPr bwMode="auto">
          <a:xfrm>
            <a:off x="2133600"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2" name="文本框 29">
            <a:extLst>
              <a:ext uri="{FF2B5EF4-FFF2-40B4-BE49-F238E27FC236}">
                <a16:creationId xmlns:a16="http://schemas.microsoft.com/office/drawing/2014/main" id="{93794AF9-323A-434C-B9B9-357696885BE3}"/>
              </a:ext>
            </a:extLst>
          </p:cNvPr>
          <p:cNvSpPr>
            <a:spLocks noChangeArrowheads="1"/>
          </p:cNvSpPr>
          <p:nvPr/>
        </p:nvSpPr>
        <p:spPr bwMode="auto">
          <a:xfrm>
            <a:off x="3859213"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3" name="文本框 30">
            <a:extLst>
              <a:ext uri="{FF2B5EF4-FFF2-40B4-BE49-F238E27FC236}">
                <a16:creationId xmlns:a16="http://schemas.microsoft.com/office/drawing/2014/main" id="{1F71EAD7-70FB-4A8C-9160-6D016E313538}"/>
              </a:ext>
            </a:extLst>
          </p:cNvPr>
          <p:cNvSpPr>
            <a:spLocks noChangeArrowheads="1"/>
          </p:cNvSpPr>
          <p:nvPr/>
        </p:nvSpPr>
        <p:spPr bwMode="auto">
          <a:xfrm>
            <a:off x="5627688"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4" name="文本框 31">
            <a:extLst>
              <a:ext uri="{FF2B5EF4-FFF2-40B4-BE49-F238E27FC236}">
                <a16:creationId xmlns:a16="http://schemas.microsoft.com/office/drawing/2014/main" id="{EE469B8B-DB3F-4378-93C5-89D8B786B00A}"/>
              </a:ext>
            </a:extLst>
          </p:cNvPr>
          <p:cNvSpPr>
            <a:spLocks noChangeArrowheads="1"/>
          </p:cNvSpPr>
          <p:nvPr/>
        </p:nvSpPr>
        <p:spPr bwMode="auto">
          <a:xfrm>
            <a:off x="7351713" y="3954463"/>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5" name="文本框 32">
            <a:extLst>
              <a:ext uri="{FF2B5EF4-FFF2-40B4-BE49-F238E27FC236}">
                <a16:creationId xmlns:a16="http://schemas.microsoft.com/office/drawing/2014/main" id="{9FBBBA13-6CA3-40BC-BC50-9DDDC4D084FF}"/>
              </a:ext>
            </a:extLst>
          </p:cNvPr>
          <p:cNvSpPr>
            <a:spLocks noChangeArrowheads="1"/>
          </p:cNvSpPr>
          <p:nvPr/>
        </p:nvSpPr>
        <p:spPr bwMode="auto">
          <a:xfrm>
            <a:off x="9077325" y="3938588"/>
            <a:ext cx="1149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BDA16D"/>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en-US" altLang="zh-CN" sz="1600">
              <a:solidFill>
                <a:srgbClr val="BDA16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66" name="TextBox 15">
            <a:extLst>
              <a:ext uri="{FF2B5EF4-FFF2-40B4-BE49-F238E27FC236}">
                <a16:creationId xmlns:a16="http://schemas.microsoft.com/office/drawing/2014/main" id="{AB58CE05-B646-436C-8DA3-58D7EC23BE1B}"/>
              </a:ext>
            </a:extLst>
          </p:cNvPr>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7667" name="矩形 23">
            <a:extLst>
              <a:ext uri="{FF2B5EF4-FFF2-40B4-BE49-F238E27FC236}">
                <a16:creationId xmlns:a16="http://schemas.microsoft.com/office/drawing/2014/main" id="{97241ACC-E897-4C93-85DC-D7DC7CE8C128}"/>
              </a:ext>
            </a:extLst>
          </p:cNvPr>
          <p:cNvSpPr>
            <a:spLocks noChangeArrowheads="1"/>
          </p:cNvSpPr>
          <p:nvPr/>
        </p:nvSpPr>
        <p:spPr bwMode="auto">
          <a:xfrm>
            <a:off x="3786188" y="4549775"/>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BDA16D"/>
              </a:solidFill>
              <a:latin typeface="Calibri" panose="020F0502020204030204" pitchFamily="34" charset="0"/>
              <a:sym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a:extLst>
              <a:ext uri="{FF2B5EF4-FFF2-40B4-BE49-F238E27FC236}">
                <a16:creationId xmlns:a16="http://schemas.microsoft.com/office/drawing/2014/main" id="{9A665B25-3A8B-4DD9-952B-26D293D5E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任意多边形 27">
            <a:extLst>
              <a:ext uri="{FF2B5EF4-FFF2-40B4-BE49-F238E27FC236}">
                <a16:creationId xmlns:a16="http://schemas.microsoft.com/office/drawing/2014/main" id="{90692BB1-8A86-4211-99CB-484BE3EC1FB5}"/>
              </a:ext>
            </a:extLst>
          </p:cNvPr>
          <p:cNvSpPr>
            <a:spLocks noChangeArrowheads="1"/>
          </p:cNvSpPr>
          <p:nvPr/>
        </p:nvSpPr>
        <p:spPr bwMode="auto">
          <a:xfrm>
            <a:off x="422275" y="4451350"/>
            <a:ext cx="11342688" cy="1517650"/>
          </a:xfrm>
          <a:custGeom>
            <a:avLst/>
            <a:gdLst>
              <a:gd name="T0" fmla="*/ 0 w 11343473"/>
              <a:gd name="T1" fmla="*/ 151795 h 1517550"/>
              <a:gd name="T2" fmla="*/ 151712 w 11343473"/>
              <a:gd name="T3" fmla="*/ 0 h 1517550"/>
              <a:gd name="T4" fmla="*/ 11188622 w 11343473"/>
              <a:gd name="T5" fmla="*/ 0 h 1517550"/>
              <a:gd name="T6" fmla="*/ 11340333 w 11343473"/>
              <a:gd name="T7" fmla="*/ 151795 h 1517550"/>
              <a:gd name="T8" fmla="*/ 11340333 w 11343473"/>
              <a:gd name="T9" fmla="*/ 1366155 h 1517550"/>
              <a:gd name="T10" fmla="*/ 11188622 w 11343473"/>
              <a:gd name="T11" fmla="*/ 1517950 h 1517550"/>
              <a:gd name="T12" fmla="*/ 151712 w 11343473"/>
              <a:gd name="T13" fmla="*/ 1517950 h 1517550"/>
              <a:gd name="T14" fmla="*/ 0 w 11343473"/>
              <a:gd name="T15" fmla="*/ 1366155 h 1517550"/>
              <a:gd name="T16" fmla="*/ 0 w 11343473"/>
              <a:gd name="T17" fmla="*/ 15179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lIns="369824" tIns="369824" rIns="8310256" bIns="369824" anchor="ctr"/>
          <a:lstStyle/>
          <a:p>
            <a:endParaRPr lang="zh-CN" altLang="en-US"/>
          </a:p>
        </p:txBody>
      </p:sp>
      <p:sp>
        <p:nvSpPr>
          <p:cNvPr id="28676" name="任意多边形 31">
            <a:extLst>
              <a:ext uri="{FF2B5EF4-FFF2-40B4-BE49-F238E27FC236}">
                <a16:creationId xmlns:a16="http://schemas.microsoft.com/office/drawing/2014/main" id="{0634C660-1D2F-434F-9298-32FE48160B39}"/>
              </a:ext>
            </a:extLst>
          </p:cNvPr>
          <p:cNvSpPr>
            <a:spLocks noChangeArrowheads="1"/>
          </p:cNvSpPr>
          <p:nvPr/>
        </p:nvSpPr>
        <p:spPr bwMode="auto">
          <a:xfrm>
            <a:off x="422275" y="2679700"/>
            <a:ext cx="11342688" cy="1517650"/>
          </a:xfrm>
          <a:custGeom>
            <a:avLst/>
            <a:gdLst>
              <a:gd name="T0" fmla="*/ 0 w 11343473"/>
              <a:gd name="T1" fmla="*/ 151795 h 1517550"/>
              <a:gd name="T2" fmla="*/ 151712 w 11343473"/>
              <a:gd name="T3" fmla="*/ 0 h 1517550"/>
              <a:gd name="T4" fmla="*/ 11188622 w 11343473"/>
              <a:gd name="T5" fmla="*/ 0 h 1517550"/>
              <a:gd name="T6" fmla="*/ 11340333 w 11343473"/>
              <a:gd name="T7" fmla="*/ 151795 h 1517550"/>
              <a:gd name="T8" fmla="*/ 11340333 w 11343473"/>
              <a:gd name="T9" fmla="*/ 1366155 h 1517550"/>
              <a:gd name="T10" fmla="*/ 11188622 w 11343473"/>
              <a:gd name="T11" fmla="*/ 1517950 h 1517550"/>
              <a:gd name="T12" fmla="*/ 151712 w 11343473"/>
              <a:gd name="T13" fmla="*/ 1517950 h 1517550"/>
              <a:gd name="T14" fmla="*/ 0 w 11343473"/>
              <a:gd name="T15" fmla="*/ 1366155 h 1517550"/>
              <a:gd name="T16" fmla="*/ 0 w 11343473"/>
              <a:gd name="T17" fmla="*/ 15179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lIns="369824" tIns="369824" rIns="8310256" bIns="369824" anchor="ctr"/>
          <a:lstStyle/>
          <a:p>
            <a:endParaRPr lang="zh-CN" altLang="en-US"/>
          </a:p>
        </p:txBody>
      </p:sp>
      <p:sp>
        <p:nvSpPr>
          <p:cNvPr id="28677" name="任意多边形 34">
            <a:extLst>
              <a:ext uri="{FF2B5EF4-FFF2-40B4-BE49-F238E27FC236}">
                <a16:creationId xmlns:a16="http://schemas.microsoft.com/office/drawing/2014/main" id="{A4548785-C22B-49B7-A417-938A5314CA86}"/>
              </a:ext>
            </a:extLst>
          </p:cNvPr>
          <p:cNvSpPr>
            <a:spLocks noChangeArrowheads="1"/>
          </p:cNvSpPr>
          <p:nvPr/>
        </p:nvSpPr>
        <p:spPr bwMode="auto">
          <a:xfrm>
            <a:off x="422275" y="908050"/>
            <a:ext cx="11342688" cy="1517650"/>
          </a:xfrm>
          <a:custGeom>
            <a:avLst/>
            <a:gdLst>
              <a:gd name="T0" fmla="*/ 0 w 11343473"/>
              <a:gd name="T1" fmla="*/ 151795 h 1517550"/>
              <a:gd name="T2" fmla="*/ 151712 w 11343473"/>
              <a:gd name="T3" fmla="*/ 0 h 1517550"/>
              <a:gd name="T4" fmla="*/ 11188622 w 11343473"/>
              <a:gd name="T5" fmla="*/ 0 h 1517550"/>
              <a:gd name="T6" fmla="*/ 11340333 w 11343473"/>
              <a:gd name="T7" fmla="*/ 151795 h 1517550"/>
              <a:gd name="T8" fmla="*/ 11340333 w 11343473"/>
              <a:gd name="T9" fmla="*/ 1366155 h 1517550"/>
              <a:gd name="T10" fmla="*/ 11188622 w 11343473"/>
              <a:gd name="T11" fmla="*/ 1517950 h 1517550"/>
              <a:gd name="T12" fmla="*/ 151712 w 11343473"/>
              <a:gd name="T13" fmla="*/ 1517950 h 1517550"/>
              <a:gd name="T14" fmla="*/ 0 w 11343473"/>
              <a:gd name="T15" fmla="*/ 1366155 h 1517550"/>
              <a:gd name="T16" fmla="*/ 0 w 11343473"/>
              <a:gd name="T17" fmla="*/ 15179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lIns="369824" tIns="369824" rIns="8310256" bIns="369824" anchor="ctr"/>
          <a:lstStyle/>
          <a:p>
            <a:endParaRPr lang="zh-CN" altLang="en-US"/>
          </a:p>
        </p:txBody>
      </p:sp>
      <p:sp>
        <p:nvSpPr>
          <p:cNvPr id="28678" name="任意多边形 35">
            <a:extLst>
              <a:ext uri="{FF2B5EF4-FFF2-40B4-BE49-F238E27FC236}">
                <a16:creationId xmlns:a16="http://schemas.microsoft.com/office/drawing/2014/main" id="{1C975814-858F-475E-B239-1C7D232DA047}"/>
              </a:ext>
            </a:extLst>
          </p:cNvPr>
          <p:cNvSpPr>
            <a:spLocks noChangeArrowheads="1"/>
          </p:cNvSpPr>
          <p:nvPr/>
        </p:nvSpPr>
        <p:spPr bwMode="auto">
          <a:xfrm>
            <a:off x="7508875" y="1035050"/>
            <a:ext cx="1908175" cy="1271588"/>
          </a:xfrm>
          <a:custGeom>
            <a:avLst/>
            <a:gdLst>
              <a:gd name="T0" fmla="*/ 0 w 1908118"/>
              <a:gd name="T1" fmla="*/ 127012 h 1272078"/>
              <a:gd name="T2" fmla="*/ 127224 w 1908118"/>
              <a:gd name="T3" fmla="*/ 0 h 1272078"/>
              <a:gd name="T4" fmla="*/ 1781122 w 1908118"/>
              <a:gd name="T5" fmla="*/ 0 h 1272078"/>
              <a:gd name="T6" fmla="*/ 1908346 w 1908118"/>
              <a:gd name="T7" fmla="*/ 127012 h 1272078"/>
              <a:gd name="T8" fmla="*/ 1908346 w 1908118"/>
              <a:gd name="T9" fmla="*/ 1143107 h 1272078"/>
              <a:gd name="T10" fmla="*/ 1781122 w 1908118"/>
              <a:gd name="T11" fmla="*/ 1270119 h 1272078"/>
              <a:gd name="T12" fmla="*/ 127224 w 1908118"/>
              <a:gd name="T13" fmla="*/ 1270119 h 1272078"/>
              <a:gd name="T14" fmla="*/ 0 w 1908118"/>
              <a:gd name="T15" fmla="*/ 1143107 h 1272078"/>
              <a:gd name="T16" fmla="*/ 0 w 1908118"/>
              <a:gd name="T17" fmla="*/ 12701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9DC0DC"/>
          </a:solidFill>
          <a:ln>
            <a:noFill/>
          </a:ln>
          <a:extLst>
            <a:ext uri="{91240B29-F687-4F45-9708-019B960494DF}">
              <a14:hiddenLine xmlns:a14="http://schemas.microsoft.com/office/drawing/2010/main" w="12700" cap="flat" cmpd="sng">
                <a:solidFill>
                  <a:srgbClr val="FFFFFF"/>
                </a:solidFill>
                <a:bevel/>
                <a:headEnd/>
                <a:tailEnd/>
              </a14:hiddenLine>
            </a:ext>
          </a:extLst>
        </p:spPr>
        <p:txBody>
          <a:bodyPr lIns="223948" tIns="223948" rIns="223948" bIns="223948" anchor="ctr"/>
          <a:lstStyle/>
          <a:p>
            <a:endParaRPr lang="zh-CN" altLang="en-US"/>
          </a:p>
        </p:txBody>
      </p:sp>
      <p:sp>
        <p:nvSpPr>
          <p:cNvPr id="28679" name="任意多边形 36">
            <a:extLst>
              <a:ext uri="{FF2B5EF4-FFF2-40B4-BE49-F238E27FC236}">
                <a16:creationId xmlns:a16="http://schemas.microsoft.com/office/drawing/2014/main" id="{8BCFA98A-14D2-45CA-9F8D-5C5ECACD71BD}"/>
              </a:ext>
            </a:extLst>
          </p:cNvPr>
          <p:cNvSpPr>
            <a:spLocks/>
          </p:cNvSpPr>
          <p:nvPr/>
        </p:nvSpPr>
        <p:spPr bwMode="auto">
          <a:xfrm>
            <a:off x="6602413" y="2306638"/>
            <a:ext cx="1860550" cy="509587"/>
          </a:xfrm>
          <a:custGeom>
            <a:avLst/>
            <a:gdLst>
              <a:gd name="T0" fmla="*/ 1860415 w 1860550"/>
              <a:gd name="T1" fmla="*/ 0 h 508635"/>
              <a:gd name="T2" fmla="*/ 1860415 w 1860550"/>
              <a:gd name="T3" fmla="*/ 256325 h 508635"/>
              <a:gd name="T4" fmla="*/ 0 w 1860550"/>
              <a:gd name="T5" fmla="*/ 256325 h 508635"/>
              <a:gd name="T6" fmla="*/ 0 w 1860550"/>
              <a:gd name="T7" fmla="*/ 512651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1860415" y="0"/>
                </a:moveTo>
                <a:lnTo>
                  <a:pt x="1860415" y="254415"/>
                </a:lnTo>
                <a:lnTo>
                  <a:pt x="0" y="254415"/>
                </a:lnTo>
                <a:lnTo>
                  <a:pt x="0" y="508831"/>
                </a:lnTo>
              </a:path>
            </a:pathLst>
          </a:custGeom>
          <a:noFill/>
          <a:ln w="28575" cap="flat" cmpd="sng">
            <a:solidFill>
              <a:srgbClr val="9DC0DC"/>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0" name="任意多边形 37">
            <a:extLst>
              <a:ext uri="{FF2B5EF4-FFF2-40B4-BE49-F238E27FC236}">
                <a16:creationId xmlns:a16="http://schemas.microsoft.com/office/drawing/2014/main" id="{57C1B16F-80F8-4F41-AA7B-2981DB8189A9}"/>
              </a:ext>
            </a:extLst>
          </p:cNvPr>
          <p:cNvSpPr>
            <a:spLocks noChangeArrowheads="1"/>
          </p:cNvSpPr>
          <p:nvPr/>
        </p:nvSpPr>
        <p:spPr bwMode="auto">
          <a:xfrm>
            <a:off x="5648325" y="2816225"/>
            <a:ext cx="1908175" cy="1271588"/>
          </a:xfrm>
          <a:custGeom>
            <a:avLst/>
            <a:gdLst>
              <a:gd name="T0" fmla="*/ 0 w 1908118"/>
              <a:gd name="T1" fmla="*/ 127012 h 1272078"/>
              <a:gd name="T2" fmla="*/ 127224 w 1908118"/>
              <a:gd name="T3" fmla="*/ 0 h 1272078"/>
              <a:gd name="T4" fmla="*/ 1781122 w 1908118"/>
              <a:gd name="T5" fmla="*/ 0 h 1272078"/>
              <a:gd name="T6" fmla="*/ 1908346 w 1908118"/>
              <a:gd name="T7" fmla="*/ 127012 h 1272078"/>
              <a:gd name="T8" fmla="*/ 1908346 w 1908118"/>
              <a:gd name="T9" fmla="*/ 1143107 h 1272078"/>
              <a:gd name="T10" fmla="*/ 1781122 w 1908118"/>
              <a:gd name="T11" fmla="*/ 1270119 h 1272078"/>
              <a:gd name="T12" fmla="*/ 127224 w 1908118"/>
              <a:gd name="T13" fmla="*/ 1270119 h 1272078"/>
              <a:gd name="T14" fmla="*/ 0 w 1908118"/>
              <a:gd name="T15" fmla="*/ 1143107 h 1272078"/>
              <a:gd name="T16" fmla="*/ 0 w 1908118"/>
              <a:gd name="T17" fmla="*/ 12701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xmlns:a14="http://schemas.microsoft.com/office/drawing/2010/main" w="12700" cap="flat" cmpd="sng">
                <a:solidFill>
                  <a:srgbClr val="FFFFFF"/>
                </a:solidFill>
                <a:bevel/>
                <a:headEnd/>
                <a:tailEnd/>
              </a14:hiddenLine>
            </a:ext>
          </a:extLst>
        </p:spPr>
        <p:txBody>
          <a:bodyPr lIns="223948" tIns="223948" rIns="223948" bIns="223948" anchor="ctr"/>
          <a:lstStyle/>
          <a:p>
            <a:endParaRPr lang="zh-CN" altLang="en-US"/>
          </a:p>
        </p:txBody>
      </p:sp>
      <p:sp>
        <p:nvSpPr>
          <p:cNvPr id="28681" name="任意多边形 38">
            <a:extLst>
              <a:ext uri="{FF2B5EF4-FFF2-40B4-BE49-F238E27FC236}">
                <a16:creationId xmlns:a16="http://schemas.microsoft.com/office/drawing/2014/main" id="{36B2CDFB-1AA0-4A7C-A89A-CFB3CCEA54C1}"/>
              </a:ext>
            </a:extLst>
          </p:cNvPr>
          <p:cNvSpPr>
            <a:spLocks/>
          </p:cNvSpPr>
          <p:nvPr/>
        </p:nvSpPr>
        <p:spPr bwMode="auto">
          <a:xfrm>
            <a:off x="5362575" y="4087813"/>
            <a:ext cx="1239838" cy="509587"/>
          </a:xfrm>
          <a:custGeom>
            <a:avLst/>
            <a:gdLst>
              <a:gd name="T0" fmla="*/ 1239008 w 1240155"/>
              <a:gd name="T1" fmla="*/ 0 h 508635"/>
              <a:gd name="T2" fmla="*/ 1239008 w 1240155"/>
              <a:gd name="T3" fmla="*/ 256325 h 508635"/>
              <a:gd name="T4" fmla="*/ 0 w 1240155"/>
              <a:gd name="T5" fmla="*/ 256325 h 508635"/>
              <a:gd name="T6" fmla="*/ 0 w 1240155"/>
              <a:gd name="T7" fmla="*/ 512651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1240276" y="0"/>
                </a:moveTo>
                <a:lnTo>
                  <a:pt x="1240276" y="254415"/>
                </a:lnTo>
                <a:lnTo>
                  <a:pt x="0" y="254415"/>
                </a:lnTo>
                <a:lnTo>
                  <a:pt x="0" y="508831"/>
                </a:lnTo>
              </a:path>
            </a:pathLst>
          </a:custGeom>
          <a:noFill/>
          <a:ln w="28575" cap="flat" cmpd="sng">
            <a:solidFill>
              <a:srgbClr val="9DC0DC"/>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2" name="任意多边形 39">
            <a:extLst>
              <a:ext uri="{FF2B5EF4-FFF2-40B4-BE49-F238E27FC236}">
                <a16:creationId xmlns:a16="http://schemas.microsoft.com/office/drawing/2014/main" id="{18C3F09E-13B7-47DA-BA1E-77F113C018DB}"/>
              </a:ext>
            </a:extLst>
          </p:cNvPr>
          <p:cNvSpPr>
            <a:spLocks noChangeArrowheads="1"/>
          </p:cNvSpPr>
          <p:nvPr/>
        </p:nvSpPr>
        <p:spPr bwMode="auto">
          <a:xfrm>
            <a:off x="4406900" y="4597400"/>
            <a:ext cx="1908175" cy="1271588"/>
          </a:xfrm>
          <a:custGeom>
            <a:avLst/>
            <a:gdLst>
              <a:gd name="T0" fmla="*/ 0 w 1908118"/>
              <a:gd name="T1" fmla="*/ 127012 h 1272078"/>
              <a:gd name="T2" fmla="*/ 127224 w 1908118"/>
              <a:gd name="T3" fmla="*/ 0 h 1272078"/>
              <a:gd name="T4" fmla="*/ 1781122 w 1908118"/>
              <a:gd name="T5" fmla="*/ 0 h 1272078"/>
              <a:gd name="T6" fmla="*/ 1908346 w 1908118"/>
              <a:gd name="T7" fmla="*/ 127012 h 1272078"/>
              <a:gd name="T8" fmla="*/ 1908346 w 1908118"/>
              <a:gd name="T9" fmla="*/ 1143107 h 1272078"/>
              <a:gd name="T10" fmla="*/ 1781122 w 1908118"/>
              <a:gd name="T11" fmla="*/ 1270119 h 1272078"/>
              <a:gd name="T12" fmla="*/ 127224 w 1908118"/>
              <a:gd name="T13" fmla="*/ 1270119 h 1272078"/>
              <a:gd name="T14" fmla="*/ 0 w 1908118"/>
              <a:gd name="T15" fmla="*/ 1143107 h 1272078"/>
              <a:gd name="T16" fmla="*/ 0 w 1908118"/>
              <a:gd name="T17" fmla="*/ 12701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w="12700">
                <a:solidFill>
                  <a:srgbClr val="FFFFFF"/>
                </a:solidFill>
                <a:bevel/>
                <a:headEnd/>
                <a:tailEnd/>
              </a14:hiddenLine>
            </a:ext>
          </a:extLst>
        </p:spPr>
        <p:txBody>
          <a:bodyPr lIns="223948" tIns="223948" rIns="223948" bIns="22394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3" name="任意多边形 40">
            <a:extLst>
              <a:ext uri="{FF2B5EF4-FFF2-40B4-BE49-F238E27FC236}">
                <a16:creationId xmlns:a16="http://schemas.microsoft.com/office/drawing/2014/main" id="{BD3A9E45-C28C-4AD8-BD91-830ED59FD3FC}"/>
              </a:ext>
            </a:extLst>
          </p:cNvPr>
          <p:cNvSpPr>
            <a:spLocks/>
          </p:cNvSpPr>
          <p:nvPr/>
        </p:nvSpPr>
        <p:spPr bwMode="auto">
          <a:xfrm>
            <a:off x="6602413" y="4087813"/>
            <a:ext cx="1239837" cy="509587"/>
          </a:xfrm>
          <a:custGeom>
            <a:avLst/>
            <a:gdLst>
              <a:gd name="T0" fmla="*/ 0 w 1240155"/>
              <a:gd name="T1" fmla="*/ 0 h 508635"/>
              <a:gd name="T2" fmla="*/ 0 w 1240155"/>
              <a:gd name="T3" fmla="*/ 256325 h 508635"/>
              <a:gd name="T4" fmla="*/ 1239004 w 1240155"/>
              <a:gd name="T5" fmla="*/ 256325 h 508635"/>
              <a:gd name="T6" fmla="*/ 1239004 w 1240155"/>
              <a:gd name="T7" fmla="*/ 512651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0" y="0"/>
                </a:moveTo>
                <a:lnTo>
                  <a:pt x="0" y="254415"/>
                </a:lnTo>
                <a:lnTo>
                  <a:pt x="1240276" y="254415"/>
                </a:lnTo>
                <a:lnTo>
                  <a:pt x="1240276" y="508831"/>
                </a:lnTo>
              </a:path>
            </a:pathLst>
          </a:custGeom>
          <a:noFill/>
          <a:ln w="28575" cap="flat" cmpd="sng">
            <a:solidFill>
              <a:srgbClr val="9DC0DC"/>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4" name="任意多边形 41">
            <a:extLst>
              <a:ext uri="{FF2B5EF4-FFF2-40B4-BE49-F238E27FC236}">
                <a16:creationId xmlns:a16="http://schemas.microsoft.com/office/drawing/2014/main" id="{DF7179C5-3EE5-4EAC-B738-D13B673ED059}"/>
              </a:ext>
            </a:extLst>
          </p:cNvPr>
          <p:cNvSpPr>
            <a:spLocks noChangeArrowheads="1"/>
          </p:cNvSpPr>
          <p:nvPr/>
        </p:nvSpPr>
        <p:spPr bwMode="auto">
          <a:xfrm>
            <a:off x="6888163" y="4597400"/>
            <a:ext cx="1908175" cy="1271588"/>
          </a:xfrm>
          <a:custGeom>
            <a:avLst/>
            <a:gdLst>
              <a:gd name="T0" fmla="*/ 0 w 1908118"/>
              <a:gd name="T1" fmla="*/ 127012 h 1272078"/>
              <a:gd name="T2" fmla="*/ 127224 w 1908118"/>
              <a:gd name="T3" fmla="*/ 0 h 1272078"/>
              <a:gd name="T4" fmla="*/ 1781122 w 1908118"/>
              <a:gd name="T5" fmla="*/ 0 h 1272078"/>
              <a:gd name="T6" fmla="*/ 1908346 w 1908118"/>
              <a:gd name="T7" fmla="*/ 127012 h 1272078"/>
              <a:gd name="T8" fmla="*/ 1908346 w 1908118"/>
              <a:gd name="T9" fmla="*/ 1143107 h 1272078"/>
              <a:gd name="T10" fmla="*/ 1781122 w 1908118"/>
              <a:gd name="T11" fmla="*/ 1270119 h 1272078"/>
              <a:gd name="T12" fmla="*/ 127224 w 1908118"/>
              <a:gd name="T13" fmla="*/ 1270119 h 1272078"/>
              <a:gd name="T14" fmla="*/ 0 w 1908118"/>
              <a:gd name="T15" fmla="*/ 1143107 h 1272078"/>
              <a:gd name="T16" fmla="*/ 0 w 1908118"/>
              <a:gd name="T17" fmla="*/ 12701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w="12700">
                <a:solidFill>
                  <a:srgbClr val="FFFFFF"/>
                </a:solidFill>
                <a:bevel/>
                <a:headEnd/>
                <a:tailEnd/>
              </a14:hiddenLine>
            </a:ext>
          </a:extLst>
        </p:spPr>
        <p:txBody>
          <a:bodyPr lIns="223948" tIns="223948" rIns="223948" bIns="22394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5" name="任意多边形 42">
            <a:extLst>
              <a:ext uri="{FF2B5EF4-FFF2-40B4-BE49-F238E27FC236}">
                <a16:creationId xmlns:a16="http://schemas.microsoft.com/office/drawing/2014/main" id="{14168266-42DA-4C2B-8B60-64D2CB436723}"/>
              </a:ext>
            </a:extLst>
          </p:cNvPr>
          <p:cNvSpPr>
            <a:spLocks/>
          </p:cNvSpPr>
          <p:nvPr/>
        </p:nvSpPr>
        <p:spPr bwMode="auto">
          <a:xfrm>
            <a:off x="8462963" y="2306638"/>
            <a:ext cx="1860550" cy="509587"/>
          </a:xfrm>
          <a:custGeom>
            <a:avLst/>
            <a:gdLst>
              <a:gd name="T0" fmla="*/ 0 w 1860550"/>
              <a:gd name="T1" fmla="*/ 0 h 508635"/>
              <a:gd name="T2" fmla="*/ 0 w 1860550"/>
              <a:gd name="T3" fmla="*/ 256325 h 508635"/>
              <a:gd name="T4" fmla="*/ 1860415 w 1860550"/>
              <a:gd name="T5" fmla="*/ 256325 h 508635"/>
              <a:gd name="T6" fmla="*/ 1860415 w 1860550"/>
              <a:gd name="T7" fmla="*/ 512651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0" y="0"/>
                </a:moveTo>
                <a:lnTo>
                  <a:pt x="0" y="254415"/>
                </a:lnTo>
                <a:lnTo>
                  <a:pt x="1860415" y="254415"/>
                </a:lnTo>
                <a:lnTo>
                  <a:pt x="1860415" y="508831"/>
                </a:lnTo>
              </a:path>
            </a:pathLst>
          </a:custGeom>
          <a:noFill/>
          <a:ln w="28575" cap="flat" cmpd="sng">
            <a:solidFill>
              <a:srgbClr val="9DC0DC"/>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6" name="任意多边形 43">
            <a:extLst>
              <a:ext uri="{FF2B5EF4-FFF2-40B4-BE49-F238E27FC236}">
                <a16:creationId xmlns:a16="http://schemas.microsoft.com/office/drawing/2014/main" id="{CB4CAD17-735A-4C3A-86AB-C07575B2259E}"/>
              </a:ext>
            </a:extLst>
          </p:cNvPr>
          <p:cNvSpPr>
            <a:spLocks noChangeArrowheads="1"/>
          </p:cNvSpPr>
          <p:nvPr/>
        </p:nvSpPr>
        <p:spPr bwMode="auto">
          <a:xfrm>
            <a:off x="9369425" y="2816225"/>
            <a:ext cx="1908175" cy="1271588"/>
          </a:xfrm>
          <a:custGeom>
            <a:avLst/>
            <a:gdLst>
              <a:gd name="T0" fmla="*/ 0 w 1908118"/>
              <a:gd name="T1" fmla="*/ 127012 h 1272078"/>
              <a:gd name="T2" fmla="*/ 127224 w 1908118"/>
              <a:gd name="T3" fmla="*/ 0 h 1272078"/>
              <a:gd name="T4" fmla="*/ 1781122 w 1908118"/>
              <a:gd name="T5" fmla="*/ 0 h 1272078"/>
              <a:gd name="T6" fmla="*/ 1908346 w 1908118"/>
              <a:gd name="T7" fmla="*/ 127012 h 1272078"/>
              <a:gd name="T8" fmla="*/ 1908346 w 1908118"/>
              <a:gd name="T9" fmla="*/ 1143107 h 1272078"/>
              <a:gd name="T10" fmla="*/ 1781122 w 1908118"/>
              <a:gd name="T11" fmla="*/ 1270119 h 1272078"/>
              <a:gd name="T12" fmla="*/ 127224 w 1908118"/>
              <a:gd name="T13" fmla="*/ 1270119 h 1272078"/>
              <a:gd name="T14" fmla="*/ 0 w 1908118"/>
              <a:gd name="T15" fmla="*/ 1143107 h 1272078"/>
              <a:gd name="T16" fmla="*/ 0 w 1908118"/>
              <a:gd name="T17" fmla="*/ 12701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xmlns:a14="http://schemas.microsoft.com/office/drawing/2010/main" w="12700" cap="flat" cmpd="sng">
                <a:solidFill>
                  <a:srgbClr val="FFFFFF"/>
                </a:solidFill>
                <a:bevel/>
                <a:headEnd/>
                <a:tailEnd/>
              </a14:hiddenLine>
            </a:ext>
          </a:extLst>
        </p:spPr>
        <p:txBody>
          <a:bodyPr lIns="223948" tIns="223948" rIns="223948" bIns="223948" anchor="ctr"/>
          <a:lstStyle/>
          <a:p>
            <a:endParaRPr lang="zh-CN" altLang="en-US"/>
          </a:p>
        </p:txBody>
      </p:sp>
      <p:sp>
        <p:nvSpPr>
          <p:cNvPr id="28687" name="任意多边形 44">
            <a:extLst>
              <a:ext uri="{FF2B5EF4-FFF2-40B4-BE49-F238E27FC236}">
                <a16:creationId xmlns:a16="http://schemas.microsoft.com/office/drawing/2014/main" id="{0C1B8BDE-9B34-4102-A70E-96C9117D5F09}"/>
              </a:ext>
            </a:extLst>
          </p:cNvPr>
          <p:cNvSpPr>
            <a:spLocks/>
          </p:cNvSpPr>
          <p:nvPr/>
        </p:nvSpPr>
        <p:spPr bwMode="auto">
          <a:xfrm>
            <a:off x="10277475" y="4087813"/>
            <a:ext cx="90488" cy="509587"/>
          </a:xfrm>
          <a:custGeom>
            <a:avLst/>
            <a:gdLst>
              <a:gd name="T0" fmla="*/ 43846 w 91440"/>
              <a:gd name="T1" fmla="*/ 0 h 508635"/>
              <a:gd name="T2" fmla="*/ 43846 w 91440"/>
              <a:gd name="T3" fmla="*/ 512651 h 508635"/>
              <a:gd name="T4" fmla="*/ 0 60000 65536"/>
              <a:gd name="T5" fmla="*/ 0 60000 65536"/>
              <a:gd name="T6" fmla="*/ 0 w 91440"/>
              <a:gd name="T7" fmla="*/ 0 h 508635"/>
              <a:gd name="T8" fmla="*/ 91440 w 91440"/>
              <a:gd name="T9" fmla="*/ 508635 h 508635"/>
            </a:gdLst>
            <a:ahLst/>
            <a:cxnLst>
              <a:cxn ang="T4">
                <a:pos x="T0" y="T1"/>
              </a:cxn>
              <a:cxn ang="T5">
                <a:pos x="T2" y="T3"/>
              </a:cxn>
            </a:cxnLst>
            <a:rect l="T6" t="T7" r="T8" b="T9"/>
            <a:pathLst>
              <a:path w="91440" h="508635">
                <a:moveTo>
                  <a:pt x="45720" y="0"/>
                </a:moveTo>
                <a:lnTo>
                  <a:pt x="45720" y="508831"/>
                </a:lnTo>
              </a:path>
            </a:pathLst>
          </a:custGeom>
          <a:noFill/>
          <a:ln w="28575" cap="flat" cmpd="sng">
            <a:solidFill>
              <a:srgbClr val="9DC0DC"/>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688" name="任意多边形 45">
            <a:extLst>
              <a:ext uri="{FF2B5EF4-FFF2-40B4-BE49-F238E27FC236}">
                <a16:creationId xmlns:a16="http://schemas.microsoft.com/office/drawing/2014/main" id="{CEB80D21-8F00-4CB2-9747-454864BFBA37}"/>
              </a:ext>
            </a:extLst>
          </p:cNvPr>
          <p:cNvSpPr>
            <a:spLocks noChangeArrowheads="1"/>
          </p:cNvSpPr>
          <p:nvPr/>
        </p:nvSpPr>
        <p:spPr bwMode="auto">
          <a:xfrm>
            <a:off x="9369425" y="4597400"/>
            <a:ext cx="1908175" cy="1271588"/>
          </a:xfrm>
          <a:custGeom>
            <a:avLst/>
            <a:gdLst>
              <a:gd name="T0" fmla="*/ 0 w 1908118"/>
              <a:gd name="T1" fmla="*/ 127012 h 1272078"/>
              <a:gd name="T2" fmla="*/ 127224 w 1908118"/>
              <a:gd name="T3" fmla="*/ 0 h 1272078"/>
              <a:gd name="T4" fmla="*/ 1781122 w 1908118"/>
              <a:gd name="T5" fmla="*/ 0 h 1272078"/>
              <a:gd name="T6" fmla="*/ 1908346 w 1908118"/>
              <a:gd name="T7" fmla="*/ 127012 h 1272078"/>
              <a:gd name="T8" fmla="*/ 1908346 w 1908118"/>
              <a:gd name="T9" fmla="*/ 1143107 h 1272078"/>
              <a:gd name="T10" fmla="*/ 1781122 w 1908118"/>
              <a:gd name="T11" fmla="*/ 1270119 h 1272078"/>
              <a:gd name="T12" fmla="*/ 127224 w 1908118"/>
              <a:gd name="T13" fmla="*/ 1270119 h 1272078"/>
              <a:gd name="T14" fmla="*/ 0 w 1908118"/>
              <a:gd name="T15" fmla="*/ 1143107 h 1272078"/>
              <a:gd name="T16" fmla="*/ 0 w 1908118"/>
              <a:gd name="T17" fmla="*/ 12701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w="12700">
                <a:solidFill>
                  <a:srgbClr val="FFFFFF"/>
                </a:solidFill>
                <a:bevel/>
                <a:headEnd/>
                <a:tailEnd/>
              </a14:hiddenLine>
            </a:ext>
          </a:extLst>
        </p:spPr>
        <p:txBody>
          <a:bodyPr lIns="223948" tIns="223948" rIns="223948" bIns="22394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9" name="KSO_Shape">
            <a:extLst>
              <a:ext uri="{FF2B5EF4-FFF2-40B4-BE49-F238E27FC236}">
                <a16:creationId xmlns:a16="http://schemas.microsoft.com/office/drawing/2014/main" id="{D0B455C8-A0CD-4D33-9FCE-F6F419245336}"/>
              </a:ext>
            </a:extLst>
          </p:cNvPr>
          <p:cNvSpPr>
            <a:spLocks noChangeArrowheads="1"/>
          </p:cNvSpPr>
          <p:nvPr/>
        </p:nvSpPr>
        <p:spPr bwMode="auto">
          <a:xfrm>
            <a:off x="720725" y="1338263"/>
            <a:ext cx="552450" cy="550862"/>
          </a:xfrm>
          <a:custGeom>
            <a:avLst/>
            <a:gdLst>
              <a:gd name="T0" fmla="*/ 130224 w 742418"/>
              <a:gd name="T1" fmla="*/ 62503 h 742418"/>
              <a:gd name="T2" fmla="*/ 138168 w 742418"/>
              <a:gd name="T3" fmla="*/ 65757 h 742418"/>
              <a:gd name="T4" fmla="*/ 176285 w 742418"/>
              <a:gd name="T5" fmla="*/ 103436 h 742418"/>
              <a:gd name="T6" fmla="*/ 177759 w 742418"/>
              <a:gd name="T7" fmla="*/ 105196 h 742418"/>
              <a:gd name="T8" fmla="*/ 177938 w 742418"/>
              <a:gd name="T9" fmla="*/ 105517 h 742418"/>
              <a:gd name="T10" fmla="*/ 178656 w 742418"/>
              <a:gd name="T11" fmla="*/ 106836 h 742418"/>
              <a:gd name="T12" fmla="*/ 179793 w 742418"/>
              <a:gd name="T13" fmla="*/ 112494 h 742418"/>
              <a:gd name="T14" fmla="*/ 178656 w 742418"/>
              <a:gd name="T15" fmla="*/ 118153 h 742418"/>
              <a:gd name="T16" fmla="*/ 178220 w 742418"/>
              <a:gd name="T17" fmla="*/ 119151 h 742418"/>
              <a:gd name="T18" fmla="*/ 177642 w 742418"/>
              <a:gd name="T19" fmla="*/ 119878 h 742418"/>
              <a:gd name="T20" fmla="*/ 175973 w 742418"/>
              <a:gd name="T21" fmla="*/ 121586 h 742418"/>
              <a:gd name="T22" fmla="*/ 137857 w 742418"/>
              <a:gd name="T23" fmla="*/ 159266 h 742418"/>
              <a:gd name="T24" fmla="*/ 121968 w 742418"/>
              <a:gd name="T25" fmla="*/ 159266 h 742418"/>
              <a:gd name="T26" fmla="*/ 121968 w 742418"/>
              <a:gd name="T27" fmla="*/ 143558 h 742418"/>
              <a:gd name="T28" fmla="*/ 141909 w 742418"/>
              <a:gd name="T29" fmla="*/ 123845 h 742418"/>
              <a:gd name="T30" fmla="*/ 59071 w 742418"/>
              <a:gd name="T31" fmla="*/ 123845 h 742418"/>
              <a:gd name="T32" fmla="*/ 47836 w 742418"/>
              <a:gd name="T33" fmla="*/ 112738 h 742418"/>
              <a:gd name="T34" fmla="*/ 59071 w 742418"/>
              <a:gd name="T35" fmla="*/ 101631 h 742418"/>
              <a:gd name="T36" fmla="*/ 142680 w 742418"/>
              <a:gd name="T37" fmla="*/ 101631 h 742418"/>
              <a:gd name="T38" fmla="*/ 122279 w 742418"/>
              <a:gd name="T39" fmla="*/ 81465 h 742418"/>
              <a:gd name="T40" fmla="*/ 122279 w 742418"/>
              <a:gd name="T41" fmla="*/ 65757 h 742418"/>
              <a:gd name="T42" fmla="*/ 130224 w 742418"/>
              <a:gd name="T43" fmla="*/ 62503 h 742418"/>
              <a:gd name="T44" fmla="*/ 113814 w 742418"/>
              <a:gd name="T45" fmla="*/ 20605 h 742418"/>
              <a:gd name="T46" fmla="*/ 20844 w 742418"/>
              <a:gd name="T47" fmla="*/ 112511 h 742418"/>
              <a:gd name="T48" fmla="*/ 113814 w 742418"/>
              <a:gd name="T49" fmla="*/ 204417 h 742418"/>
              <a:gd name="T50" fmla="*/ 206784 w 742418"/>
              <a:gd name="T51" fmla="*/ 112511 h 742418"/>
              <a:gd name="T52" fmla="*/ 113814 w 742418"/>
              <a:gd name="T53" fmla="*/ 20605 h 742418"/>
              <a:gd name="T54" fmla="*/ 113814 w 742418"/>
              <a:gd name="T55" fmla="*/ 0 h 742418"/>
              <a:gd name="T56" fmla="*/ 227629 w 742418"/>
              <a:gd name="T57" fmla="*/ 112511 h 742418"/>
              <a:gd name="T58" fmla="*/ 113814 w 742418"/>
              <a:gd name="T59" fmla="*/ 225023 h 742418"/>
              <a:gd name="T60" fmla="*/ 0 w 742418"/>
              <a:gd name="T61" fmla="*/ 112511 h 742418"/>
              <a:gd name="T62" fmla="*/ 113814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9DC0DC"/>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8690" name="KSO_Shape">
            <a:extLst>
              <a:ext uri="{FF2B5EF4-FFF2-40B4-BE49-F238E27FC236}">
                <a16:creationId xmlns:a16="http://schemas.microsoft.com/office/drawing/2014/main" id="{5C4F5291-87DC-4AD7-A4BB-8479623AABC9}"/>
              </a:ext>
            </a:extLst>
          </p:cNvPr>
          <p:cNvSpPr>
            <a:spLocks noChangeArrowheads="1"/>
          </p:cNvSpPr>
          <p:nvPr/>
        </p:nvSpPr>
        <p:spPr bwMode="auto">
          <a:xfrm>
            <a:off x="720725" y="3148013"/>
            <a:ext cx="552450" cy="550862"/>
          </a:xfrm>
          <a:custGeom>
            <a:avLst/>
            <a:gdLst>
              <a:gd name="T0" fmla="*/ 130224 w 742418"/>
              <a:gd name="T1" fmla="*/ 62503 h 742418"/>
              <a:gd name="T2" fmla="*/ 138168 w 742418"/>
              <a:gd name="T3" fmla="*/ 65757 h 742418"/>
              <a:gd name="T4" fmla="*/ 176285 w 742418"/>
              <a:gd name="T5" fmla="*/ 103436 h 742418"/>
              <a:gd name="T6" fmla="*/ 177759 w 742418"/>
              <a:gd name="T7" fmla="*/ 105196 h 742418"/>
              <a:gd name="T8" fmla="*/ 177938 w 742418"/>
              <a:gd name="T9" fmla="*/ 105517 h 742418"/>
              <a:gd name="T10" fmla="*/ 178656 w 742418"/>
              <a:gd name="T11" fmla="*/ 106836 h 742418"/>
              <a:gd name="T12" fmla="*/ 179793 w 742418"/>
              <a:gd name="T13" fmla="*/ 112494 h 742418"/>
              <a:gd name="T14" fmla="*/ 178656 w 742418"/>
              <a:gd name="T15" fmla="*/ 118153 h 742418"/>
              <a:gd name="T16" fmla="*/ 178220 w 742418"/>
              <a:gd name="T17" fmla="*/ 119151 h 742418"/>
              <a:gd name="T18" fmla="*/ 177642 w 742418"/>
              <a:gd name="T19" fmla="*/ 119878 h 742418"/>
              <a:gd name="T20" fmla="*/ 175973 w 742418"/>
              <a:gd name="T21" fmla="*/ 121586 h 742418"/>
              <a:gd name="T22" fmla="*/ 137857 w 742418"/>
              <a:gd name="T23" fmla="*/ 159266 h 742418"/>
              <a:gd name="T24" fmla="*/ 121968 w 742418"/>
              <a:gd name="T25" fmla="*/ 159266 h 742418"/>
              <a:gd name="T26" fmla="*/ 121968 w 742418"/>
              <a:gd name="T27" fmla="*/ 143558 h 742418"/>
              <a:gd name="T28" fmla="*/ 141909 w 742418"/>
              <a:gd name="T29" fmla="*/ 123845 h 742418"/>
              <a:gd name="T30" fmla="*/ 59071 w 742418"/>
              <a:gd name="T31" fmla="*/ 123845 h 742418"/>
              <a:gd name="T32" fmla="*/ 47836 w 742418"/>
              <a:gd name="T33" fmla="*/ 112738 h 742418"/>
              <a:gd name="T34" fmla="*/ 59071 w 742418"/>
              <a:gd name="T35" fmla="*/ 101631 h 742418"/>
              <a:gd name="T36" fmla="*/ 142680 w 742418"/>
              <a:gd name="T37" fmla="*/ 101631 h 742418"/>
              <a:gd name="T38" fmla="*/ 122279 w 742418"/>
              <a:gd name="T39" fmla="*/ 81465 h 742418"/>
              <a:gd name="T40" fmla="*/ 122279 w 742418"/>
              <a:gd name="T41" fmla="*/ 65757 h 742418"/>
              <a:gd name="T42" fmla="*/ 130224 w 742418"/>
              <a:gd name="T43" fmla="*/ 62503 h 742418"/>
              <a:gd name="T44" fmla="*/ 113814 w 742418"/>
              <a:gd name="T45" fmla="*/ 20605 h 742418"/>
              <a:gd name="T46" fmla="*/ 20844 w 742418"/>
              <a:gd name="T47" fmla="*/ 112511 h 742418"/>
              <a:gd name="T48" fmla="*/ 113814 w 742418"/>
              <a:gd name="T49" fmla="*/ 204417 h 742418"/>
              <a:gd name="T50" fmla="*/ 206784 w 742418"/>
              <a:gd name="T51" fmla="*/ 112511 h 742418"/>
              <a:gd name="T52" fmla="*/ 113814 w 742418"/>
              <a:gd name="T53" fmla="*/ 20605 h 742418"/>
              <a:gd name="T54" fmla="*/ 113814 w 742418"/>
              <a:gd name="T55" fmla="*/ 0 h 742418"/>
              <a:gd name="T56" fmla="*/ 227629 w 742418"/>
              <a:gd name="T57" fmla="*/ 112511 h 742418"/>
              <a:gd name="T58" fmla="*/ 113814 w 742418"/>
              <a:gd name="T59" fmla="*/ 225023 h 742418"/>
              <a:gd name="T60" fmla="*/ 0 w 742418"/>
              <a:gd name="T61" fmla="*/ 112511 h 742418"/>
              <a:gd name="T62" fmla="*/ 113814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E39A1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8691" name="KSO_Shape">
            <a:extLst>
              <a:ext uri="{FF2B5EF4-FFF2-40B4-BE49-F238E27FC236}">
                <a16:creationId xmlns:a16="http://schemas.microsoft.com/office/drawing/2014/main" id="{EBC8BCC2-B735-4551-992B-7FA36FA38C64}"/>
              </a:ext>
            </a:extLst>
          </p:cNvPr>
          <p:cNvSpPr>
            <a:spLocks noChangeArrowheads="1"/>
          </p:cNvSpPr>
          <p:nvPr/>
        </p:nvSpPr>
        <p:spPr bwMode="auto">
          <a:xfrm>
            <a:off x="720725" y="4956175"/>
            <a:ext cx="552450" cy="552450"/>
          </a:xfrm>
          <a:custGeom>
            <a:avLst/>
            <a:gdLst>
              <a:gd name="T0" fmla="*/ 130224 w 742418"/>
              <a:gd name="T1" fmla="*/ 63227 h 742418"/>
              <a:gd name="T2" fmla="*/ 138168 w 742418"/>
              <a:gd name="T3" fmla="*/ 66518 h 742418"/>
              <a:gd name="T4" fmla="*/ 176285 w 742418"/>
              <a:gd name="T5" fmla="*/ 104635 h 742418"/>
              <a:gd name="T6" fmla="*/ 177759 w 742418"/>
              <a:gd name="T7" fmla="*/ 106415 h 742418"/>
              <a:gd name="T8" fmla="*/ 177938 w 742418"/>
              <a:gd name="T9" fmla="*/ 106738 h 742418"/>
              <a:gd name="T10" fmla="*/ 178656 w 742418"/>
              <a:gd name="T11" fmla="*/ 108073 h 742418"/>
              <a:gd name="T12" fmla="*/ 179793 w 742418"/>
              <a:gd name="T13" fmla="*/ 113797 h 742418"/>
              <a:gd name="T14" fmla="*/ 178656 w 742418"/>
              <a:gd name="T15" fmla="*/ 119521 h 742418"/>
              <a:gd name="T16" fmla="*/ 178220 w 742418"/>
              <a:gd name="T17" fmla="*/ 120531 h 742418"/>
              <a:gd name="T18" fmla="*/ 177642 w 742418"/>
              <a:gd name="T19" fmla="*/ 121266 h 742418"/>
              <a:gd name="T20" fmla="*/ 175973 w 742418"/>
              <a:gd name="T21" fmla="*/ 122994 h 742418"/>
              <a:gd name="T22" fmla="*/ 137857 w 742418"/>
              <a:gd name="T23" fmla="*/ 161111 h 742418"/>
              <a:gd name="T24" fmla="*/ 121968 w 742418"/>
              <a:gd name="T25" fmla="*/ 161111 h 742418"/>
              <a:gd name="T26" fmla="*/ 121968 w 742418"/>
              <a:gd name="T27" fmla="*/ 145221 h 742418"/>
              <a:gd name="T28" fmla="*/ 141909 w 742418"/>
              <a:gd name="T29" fmla="*/ 125279 h 742418"/>
              <a:gd name="T30" fmla="*/ 59071 w 742418"/>
              <a:gd name="T31" fmla="*/ 125279 h 742418"/>
              <a:gd name="T32" fmla="*/ 47836 w 742418"/>
              <a:gd name="T33" fmla="*/ 114043 h 742418"/>
              <a:gd name="T34" fmla="*/ 59071 w 742418"/>
              <a:gd name="T35" fmla="*/ 102808 h 742418"/>
              <a:gd name="T36" fmla="*/ 142680 w 742418"/>
              <a:gd name="T37" fmla="*/ 102808 h 742418"/>
              <a:gd name="T38" fmla="*/ 122279 w 742418"/>
              <a:gd name="T39" fmla="*/ 82408 h 742418"/>
              <a:gd name="T40" fmla="*/ 122279 w 742418"/>
              <a:gd name="T41" fmla="*/ 66518 h 742418"/>
              <a:gd name="T42" fmla="*/ 130224 w 742418"/>
              <a:gd name="T43" fmla="*/ 63227 h 742418"/>
              <a:gd name="T44" fmla="*/ 113814 w 742418"/>
              <a:gd name="T45" fmla="*/ 20844 h 742418"/>
              <a:gd name="T46" fmla="*/ 20844 w 742418"/>
              <a:gd name="T47" fmla="*/ 113814 h 742418"/>
              <a:gd name="T48" fmla="*/ 113814 w 742418"/>
              <a:gd name="T49" fmla="*/ 206784 h 742418"/>
              <a:gd name="T50" fmla="*/ 206784 w 742418"/>
              <a:gd name="T51" fmla="*/ 113814 h 742418"/>
              <a:gd name="T52" fmla="*/ 113814 w 742418"/>
              <a:gd name="T53" fmla="*/ 20844 h 742418"/>
              <a:gd name="T54" fmla="*/ 113814 w 742418"/>
              <a:gd name="T55" fmla="*/ 0 h 742418"/>
              <a:gd name="T56" fmla="*/ 227629 w 742418"/>
              <a:gd name="T57" fmla="*/ 113814 h 742418"/>
              <a:gd name="T58" fmla="*/ 113814 w 742418"/>
              <a:gd name="T59" fmla="*/ 227629 h 742418"/>
              <a:gd name="T60" fmla="*/ 0 w 742418"/>
              <a:gd name="T61" fmla="*/ 113814 h 742418"/>
              <a:gd name="T62" fmla="*/ 113814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BDA1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8692" name="KSO_Shape">
            <a:extLst>
              <a:ext uri="{FF2B5EF4-FFF2-40B4-BE49-F238E27FC236}">
                <a16:creationId xmlns:a16="http://schemas.microsoft.com/office/drawing/2014/main" id="{DD497F03-4588-48F8-AA31-2454B2CE8A39}"/>
              </a:ext>
            </a:extLst>
          </p:cNvPr>
          <p:cNvSpPr>
            <a:spLocks noChangeArrowheads="1"/>
          </p:cNvSpPr>
          <p:nvPr/>
        </p:nvSpPr>
        <p:spPr bwMode="auto">
          <a:xfrm>
            <a:off x="7999413" y="1231900"/>
            <a:ext cx="796925" cy="850900"/>
          </a:xfrm>
          <a:custGeom>
            <a:avLst/>
            <a:gdLst>
              <a:gd name="T0" fmla="*/ 418653 w 1019175"/>
              <a:gd name="T1" fmla="*/ 232272 h 1524001"/>
              <a:gd name="T2" fmla="*/ 430582 w 1019175"/>
              <a:gd name="T3" fmla="*/ 242488 h 1524001"/>
              <a:gd name="T4" fmla="*/ 425379 w 1019175"/>
              <a:gd name="T5" fmla="*/ 260079 h 1524001"/>
              <a:gd name="T6" fmla="*/ 406342 w 1019175"/>
              <a:gd name="T7" fmla="*/ 265027 h 1524001"/>
              <a:gd name="T8" fmla="*/ 292499 w 1019175"/>
              <a:gd name="T9" fmla="*/ 263515 h 1524001"/>
              <a:gd name="T10" fmla="*/ 279681 w 1019175"/>
              <a:gd name="T11" fmla="*/ 254536 h 1524001"/>
              <a:gd name="T12" fmla="*/ 283362 w 1019175"/>
              <a:gd name="T13" fmla="*/ 235937 h 1524001"/>
              <a:gd name="T14" fmla="*/ 301256 w 1019175"/>
              <a:gd name="T15" fmla="*/ 230531 h 1524001"/>
              <a:gd name="T16" fmla="*/ 454997 w 1019175"/>
              <a:gd name="T17" fmla="*/ 187892 h 1524001"/>
              <a:gd name="T18" fmla="*/ 469038 w 1019175"/>
              <a:gd name="T19" fmla="*/ 194587 h 1524001"/>
              <a:gd name="T20" fmla="*/ 468406 w 1019175"/>
              <a:gd name="T21" fmla="*/ 215041 h 1524001"/>
              <a:gd name="T22" fmla="*/ 453227 w 1019175"/>
              <a:gd name="T23" fmla="*/ 221320 h 1524001"/>
              <a:gd name="T24" fmla="*/ 271581 w 1019175"/>
              <a:gd name="T25" fmla="*/ 221320 h 1524001"/>
              <a:gd name="T26" fmla="*/ 256276 w 1019175"/>
              <a:gd name="T27" fmla="*/ 215041 h 1524001"/>
              <a:gd name="T28" fmla="*/ 255644 w 1019175"/>
              <a:gd name="T29" fmla="*/ 194587 h 1524001"/>
              <a:gd name="T30" fmla="*/ 269937 w 1019175"/>
              <a:gd name="T31" fmla="*/ 187892 h 1524001"/>
              <a:gd name="T32" fmla="*/ 464666 w 1019175"/>
              <a:gd name="T33" fmla="*/ 144876 h 1524001"/>
              <a:gd name="T34" fmla="*/ 482458 w 1019175"/>
              <a:gd name="T35" fmla="*/ 150243 h 1524001"/>
              <a:gd name="T36" fmla="*/ 486118 w 1019175"/>
              <a:gd name="T37" fmla="*/ 168912 h 1524001"/>
              <a:gd name="T38" fmla="*/ 473373 w 1019175"/>
              <a:gd name="T39" fmla="*/ 177903 h 1524001"/>
              <a:gd name="T40" fmla="*/ 251662 w 1019175"/>
              <a:gd name="T41" fmla="*/ 179417 h 1524001"/>
              <a:gd name="T42" fmla="*/ 232734 w 1019175"/>
              <a:gd name="T43" fmla="*/ 174463 h 1524001"/>
              <a:gd name="T44" fmla="*/ 227560 w 1019175"/>
              <a:gd name="T45" fmla="*/ 156803 h 1524001"/>
              <a:gd name="T46" fmla="*/ 239422 w 1019175"/>
              <a:gd name="T47" fmla="*/ 146619 h 1524001"/>
              <a:gd name="T48" fmla="*/ 435264 w 1019175"/>
              <a:gd name="T49" fmla="*/ 102510 h 1524001"/>
              <a:gd name="T50" fmla="*/ 456768 w 1019175"/>
              <a:gd name="T51" fmla="*/ 106573 h 1524001"/>
              <a:gd name="T52" fmla="*/ 464484 w 1019175"/>
              <a:gd name="T53" fmla="*/ 121995 h 1524001"/>
              <a:gd name="T54" fmla="*/ 454618 w 1019175"/>
              <a:gd name="T55" fmla="*/ 134830 h 1524001"/>
              <a:gd name="T56" fmla="*/ 285243 w 1019175"/>
              <a:gd name="T57" fmla="*/ 137878 h 1524001"/>
              <a:gd name="T58" fmla="*/ 262221 w 1019175"/>
              <a:gd name="T59" fmla="*/ 134368 h 1524001"/>
              <a:gd name="T60" fmla="*/ 253494 w 1019175"/>
              <a:gd name="T61" fmla="*/ 120240 h 1524001"/>
              <a:gd name="T62" fmla="*/ 262221 w 1019175"/>
              <a:gd name="T63" fmla="*/ 106065 h 1524001"/>
              <a:gd name="T64" fmla="*/ 273950 w 1019175"/>
              <a:gd name="T65" fmla="*/ 0 h 1524001"/>
              <a:gd name="T66" fmla="*/ 334055 w 1019175"/>
              <a:gd name="T67" fmla="*/ 4927 h 1524001"/>
              <a:gd name="T68" fmla="*/ 363918 w 1019175"/>
              <a:gd name="T69" fmla="*/ 14875 h 1524001"/>
              <a:gd name="T70" fmla="*/ 377836 w 1019175"/>
              <a:gd name="T71" fmla="*/ 33019 h 1524001"/>
              <a:gd name="T72" fmla="*/ 360754 w 1019175"/>
              <a:gd name="T73" fmla="*/ 65485 h 1524001"/>
              <a:gd name="T74" fmla="*/ 315075 w 1019175"/>
              <a:gd name="T75" fmla="*/ 93576 h 1524001"/>
              <a:gd name="T76" fmla="*/ 252440 w 1019175"/>
              <a:gd name="T77" fmla="*/ 99609 h 1524001"/>
              <a:gd name="T78" fmla="*/ 234977 w 1019175"/>
              <a:gd name="T79" fmla="*/ 111306 h 1524001"/>
              <a:gd name="T80" fmla="*/ 240039 w 1019175"/>
              <a:gd name="T81" fmla="*/ 134976 h 1524001"/>
              <a:gd name="T82" fmla="*/ 225234 w 1019175"/>
              <a:gd name="T83" fmla="*/ 141561 h 1524001"/>
              <a:gd name="T84" fmla="*/ 208278 w 1019175"/>
              <a:gd name="T85" fmla="*/ 153121 h 1524001"/>
              <a:gd name="T86" fmla="*/ 213213 w 1019175"/>
              <a:gd name="T87" fmla="*/ 176699 h 1524001"/>
              <a:gd name="T88" fmla="*/ 234471 w 1019175"/>
              <a:gd name="T89" fmla="*/ 184528 h 1524001"/>
              <a:gd name="T90" fmla="*/ 235737 w 1019175"/>
              <a:gd name="T91" fmla="*/ 193692 h 1524001"/>
              <a:gd name="T92" fmla="*/ 238647 w 1019175"/>
              <a:gd name="T93" fmla="*/ 218376 h 1524001"/>
              <a:gd name="T94" fmla="*/ 259145 w 1019175"/>
              <a:gd name="T95" fmla="*/ 226619 h 1524001"/>
              <a:gd name="T96" fmla="*/ 262815 w 1019175"/>
              <a:gd name="T97" fmla="*/ 235276 h 1524001"/>
              <a:gd name="T98" fmla="*/ 263574 w 1019175"/>
              <a:gd name="T99" fmla="*/ 260927 h 1524001"/>
              <a:gd name="T100" fmla="*/ 126409 w 1019175"/>
              <a:gd name="T101" fmla="*/ 263828 h 1524001"/>
              <a:gd name="T102" fmla="*/ 80350 w 1019175"/>
              <a:gd name="T103" fmla="*/ 257979 h 1524001"/>
              <a:gd name="T104" fmla="*/ 24168 w 1019175"/>
              <a:gd name="T105" fmla="*/ 239007 h 1524001"/>
              <a:gd name="T106" fmla="*/ 4935 w 1019175"/>
              <a:gd name="T107" fmla="*/ 222796 h 1524001"/>
              <a:gd name="T108" fmla="*/ 506 w 1019175"/>
              <a:gd name="T109" fmla="*/ 145569 h 1524001"/>
              <a:gd name="T110" fmla="*/ 17209 w 1019175"/>
              <a:gd name="T111" fmla="*/ 124062 h 1524001"/>
              <a:gd name="T112" fmla="*/ 56562 w 1019175"/>
              <a:gd name="T113" fmla="*/ 108267 h 1524001"/>
              <a:gd name="T114" fmla="*/ 167028 w 1019175"/>
              <a:gd name="T115" fmla="*/ 73314 h 1524001"/>
              <a:gd name="T116" fmla="*/ 248896 w 1019175"/>
              <a:gd name="T117" fmla="*/ 36611 h 1524001"/>
              <a:gd name="T118" fmla="*/ 273950 w 1019175"/>
              <a:gd name="T119" fmla="*/ 0 h 15240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175"/>
              <a:gd name="T181" fmla="*/ 0 h 1524001"/>
              <a:gd name="T182" fmla="*/ 1019175 w 1019175"/>
              <a:gd name="T183" fmla="*/ 1524001 h 15240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693" name="KSO_Shape">
            <a:extLst>
              <a:ext uri="{FF2B5EF4-FFF2-40B4-BE49-F238E27FC236}">
                <a16:creationId xmlns:a16="http://schemas.microsoft.com/office/drawing/2014/main" id="{B5C82398-EF9D-4A70-B0B5-FF089A1865D0}"/>
              </a:ext>
            </a:extLst>
          </p:cNvPr>
          <p:cNvSpPr>
            <a:spLocks noChangeArrowheads="1"/>
          </p:cNvSpPr>
          <p:nvPr/>
        </p:nvSpPr>
        <p:spPr bwMode="auto">
          <a:xfrm>
            <a:off x="6191250" y="3101975"/>
            <a:ext cx="820738" cy="700088"/>
          </a:xfrm>
          <a:custGeom>
            <a:avLst/>
            <a:gdLst>
              <a:gd name="T0" fmla="*/ 13730 w 4999037"/>
              <a:gd name="T1" fmla="*/ 15935 h 4260141"/>
              <a:gd name="T2" fmla="*/ 13807 w 4999037"/>
              <a:gd name="T3" fmla="*/ 16383 h 4260141"/>
              <a:gd name="T4" fmla="*/ 13900 w 4999037"/>
              <a:gd name="T5" fmla="*/ 16728 h 4260141"/>
              <a:gd name="T6" fmla="*/ 14015 w 4999037"/>
              <a:gd name="T7" fmla="*/ 17069 h 4260141"/>
              <a:gd name="T8" fmla="*/ 14164 w 4999037"/>
              <a:gd name="T9" fmla="*/ 17393 h 4260141"/>
              <a:gd name="T10" fmla="*/ 14342 w 4999037"/>
              <a:gd name="T11" fmla="*/ 17683 h 4260141"/>
              <a:gd name="T12" fmla="*/ 14555 w 4999037"/>
              <a:gd name="T13" fmla="*/ 17939 h 4260141"/>
              <a:gd name="T14" fmla="*/ 14742 w 4999037"/>
              <a:gd name="T15" fmla="*/ 18105 h 4260141"/>
              <a:gd name="T16" fmla="*/ 14925 w 4999037"/>
              <a:gd name="T17" fmla="*/ 18224 h 4260141"/>
              <a:gd name="T18" fmla="*/ 15125 w 4999037"/>
              <a:gd name="T19" fmla="*/ 18318 h 4260141"/>
              <a:gd name="T20" fmla="*/ 15346 w 4999037"/>
              <a:gd name="T21" fmla="*/ 18386 h 4260141"/>
              <a:gd name="T22" fmla="*/ 15593 w 4999037"/>
              <a:gd name="T23" fmla="*/ 18425 h 4260141"/>
              <a:gd name="T24" fmla="*/ 15776 w 4999037"/>
              <a:gd name="T25" fmla="*/ 18907 h 4260141"/>
              <a:gd name="T26" fmla="*/ 6441 w 4999037"/>
              <a:gd name="T27" fmla="*/ 18429 h 4260141"/>
              <a:gd name="T28" fmla="*/ 6696 w 4999037"/>
              <a:gd name="T29" fmla="*/ 18399 h 4260141"/>
              <a:gd name="T30" fmla="*/ 6926 w 4999037"/>
              <a:gd name="T31" fmla="*/ 18344 h 4260141"/>
              <a:gd name="T32" fmla="*/ 7134 w 4999037"/>
              <a:gd name="T33" fmla="*/ 18258 h 4260141"/>
              <a:gd name="T34" fmla="*/ 7317 w 4999037"/>
              <a:gd name="T35" fmla="*/ 18148 h 4260141"/>
              <a:gd name="T36" fmla="*/ 7487 w 4999037"/>
              <a:gd name="T37" fmla="*/ 18011 h 4260141"/>
              <a:gd name="T38" fmla="*/ 7640 w 4999037"/>
              <a:gd name="T39" fmla="*/ 17862 h 4260141"/>
              <a:gd name="T40" fmla="*/ 7861 w 4999037"/>
              <a:gd name="T41" fmla="*/ 17559 h 4260141"/>
              <a:gd name="T42" fmla="*/ 8074 w 4999037"/>
              <a:gd name="T43" fmla="*/ 17146 h 4260141"/>
              <a:gd name="T44" fmla="*/ 8231 w 4999037"/>
              <a:gd name="T45" fmla="*/ 16694 h 4260141"/>
              <a:gd name="T46" fmla="*/ 8342 w 4999037"/>
              <a:gd name="T47" fmla="*/ 16233 h 4260141"/>
              <a:gd name="T48" fmla="*/ 8410 w 4999037"/>
              <a:gd name="T49" fmla="*/ 15790 h 4260141"/>
              <a:gd name="T50" fmla="*/ 20600 w 4999037"/>
              <a:gd name="T51" fmla="*/ 13476 h 4260141"/>
              <a:gd name="T52" fmla="*/ 629 w 4999037"/>
              <a:gd name="T53" fmla="*/ 0 h 4260141"/>
              <a:gd name="T54" fmla="*/ 21621 w 4999037"/>
              <a:gd name="T55" fmla="*/ 13 h 4260141"/>
              <a:gd name="T56" fmla="*/ 21795 w 4999037"/>
              <a:gd name="T57" fmla="*/ 77 h 4260141"/>
              <a:gd name="T58" fmla="*/ 21940 w 4999037"/>
              <a:gd name="T59" fmla="*/ 188 h 4260141"/>
              <a:gd name="T60" fmla="*/ 22051 w 4999037"/>
              <a:gd name="T61" fmla="*/ 328 h 4260141"/>
              <a:gd name="T62" fmla="*/ 22110 w 4999037"/>
              <a:gd name="T63" fmla="*/ 503 h 4260141"/>
              <a:gd name="T64" fmla="*/ 22123 w 4999037"/>
              <a:gd name="T65" fmla="*/ 14372 h 4260141"/>
              <a:gd name="T66" fmla="*/ 22097 w 4999037"/>
              <a:gd name="T67" fmla="*/ 14563 h 4260141"/>
              <a:gd name="T68" fmla="*/ 22021 w 4999037"/>
              <a:gd name="T69" fmla="*/ 14730 h 4260141"/>
              <a:gd name="T70" fmla="*/ 21893 w 4999037"/>
              <a:gd name="T71" fmla="*/ 14866 h 4260141"/>
              <a:gd name="T72" fmla="*/ 21744 w 4999037"/>
              <a:gd name="T73" fmla="*/ 14956 h 4260141"/>
              <a:gd name="T74" fmla="*/ 21561 w 4999037"/>
              <a:gd name="T75" fmla="*/ 15003 h 4260141"/>
              <a:gd name="T76" fmla="*/ 566 w 4999037"/>
              <a:gd name="T77" fmla="*/ 15003 h 4260141"/>
              <a:gd name="T78" fmla="*/ 383 w 4999037"/>
              <a:gd name="T79" fmla="*/ 14956 h 4260141"/>
              <a:gd name="T80" fmla="*/ 230 w 4999037"/>
              <a:gd name="T81" fmla="*/ 14866 h 4260141"/>
              <a:gd name="T82" fmla="*/ 106 w 4999037"/>
              <a:gd name="T83" fmla="*/ 14730 h 4260141"/>
              <a:gd name="T84" fmla="*/ 30 w 4999037"/>
              <a:gd name="T85" fmla="*/ 14563 h 4260141"/>
              <a:gd name="T86" fmla="*/ 0 w 4999037"/>
              <a:gd name="T87" fmla="*/ 14372 h 4260141"/>
              <a:gd name="T88" fmla="*/ 13 w 4999037"/>
              <a:gd name="T89" fmla="*/ 503 h 4260141"/>
              <a:gd name="T90" fmla="*/ 77 w 4999037"/>
              <a:gd name="T91" fmla="*/ 328 h 4260141"/>
              <a:gd name="T92" fmla="*/ 187 w 4999037"/>
              <a:gd name="T93" fmla="*/ 188 h 4260141"/>
              <a:gd name="T94" fmla="*/ 328 w 4999037"/>
              <a:gd name="T95" fmla="*/ 77 h 4260141"/>
              <a:gd name="T96" fmla="*/ 502 w 4999037"/>
              <a:gd name="T97" fmla="*/ 13 h 4260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9037"/>
              <a:gd name="T148" fmla="*/ 0 h 4260141"/>
              <a:gd name="T149" fmla="*/ 4999037 w 4999037"/>
              <a:gd name="T150" fmla="*/ 4260141 h 4260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694" name="KSO_Shape">
            <a:extLst>
              <a:ext uri="{FF2B5EF4-FFF2-40B4-BE49-F238E27FC236}">
                <a16:creationId xmlns:a16="http://schemas.microsoft.com/office/drawing/2014/main" id="{FA33CE43-86AF-45AC-8BBA-57CF11C0ADD0}"/>
              </a:ext>
            </a:extLst>
          </p:cNvPr>
          <p:cNvSpPr>
            <a:spLocks noChangeArrowheads="1"/>
          </p:cNvSpPr>
          <p:nvPr/>
        </p:nvSpPr>
        <p:spPr bwMode="auto">
          <a:xfrm>
            <a:off x="9896475" y="3057525"/>
            <a:ext cx="852488" cy="787400"/>
          </a:xfrm>
          <a:custGeom>
            <a:avLst/>
            <a:gdLst>
              <a:gd name="T0" fmla="*/ 2147483647 w 4477"/>
              <a:gd name="T1" fmla="*/ 2147483647 h 4133"/>
              <a:gd name="T2" fmla="*/ 2147483647 w 4477"/>
              <a:gd name="T3" fmla="*/ 2147483647 h 4133"/>
              <a:gd name="T4" fmla="*/ 2147483647 w 4477"/>
              <a:gd name="T5" fmla="*/ 2147483647 h 4133"/>
              <a:gd name="T6" fmla="*/ 2147483647 w 4477"/>
              <a:gd name="T7" fmla="*/ 0 h 4133"/>
              <a:gd name="T8" fmla="*/ 2147483647 w 4477"/>
              <a:gd name="T9" fmla="*/ 2147483647 h 4133"/>
              <a:gd name="T10" fmla="*/ 2147483647 w 4477"/>
              <a:gd name="T11" fmla="*/ 2147483647 h 4133"/>
              <a:gd name="T12" fmla="*/ 2147483647 w 4477"/>
              <a:gd name="T13" fmla="*/ 2147483647 h 4133"/>
              <a:gd name="T14" fmla="*/ 2147483647 w 4477"/>
              <a:gd name="T15" fmla="*/ 2147483647 h 4133"/>
              <a:gd name="T16" fmla="*/ 2147483647 w 4477"/>
              <a:gd name="T17" fmla="*/ 2147483647 h 4133"/>
              <a:gd name="T18" fmla="*/ 2147483647 w 4477"/>
              <a:gd name="T19" fmla="*/ 2147483647 h 4133"/>
              <a:gd name="T20" fmla="*/ 2147483647 w 4477"/>
              <a:gd name="T21" fmla="*/ 2147483647 h 4133"/>
              <a:gd name="T22" fmla="*/ 2147483647 w 4477"/>
              <a:gd name="T23" fmla="*/ 2147483647 h 4133"/>
              <a:gd name="T24" fmla="*/ 2147483647 w 4477"/>
              <a:gd name="T25" fmla="*/ 2147483647 h 4133"/>
              <a:gd name="T26" fmla="*/ 2147483647 w 4477"/>
              <a:gd name="T27" fmla="*/ 2147483647 h 4133"/>
              <a:gd name="T28" fmla="*/ 2147483647 w 4477"/>
              <a:gd name="T29" fmla="*/ 2147483647 h 4133"/>
              <a:gd name="T30" fmla="*/ 2147483647 w 4477"/>
              <a:gd name="T31" fmla="*/ 2147483647 h 4133"/>
              <a:gd name="T32" fmla="*/ 2147483647 w 4477"/>
              <a:gd name="T33" fmla="*/ 2147483647 h 4133"/>
              <a:gd name="T34" fmla="*/ 2147483647 w 4477"/>
              <a:gd name="T35" fmla="*/ 2147483647 h 4133"/>
              <a:gd name="T36" fmla="*/ 2147483647 w 4477"/>
              <a:gd name="T37" fmla="*/ 2147483647 h 4133"/>
              <a:gd name="T38" fmla="*/ 2147483647 w 4477"/>
              <a:gd name="T39" fmla="*/ 2147483647 h 4133"/>
              <a:gd name="T40" fmla="*/ 2147483647 w 4477"/>
              <a:gd name="T41" fmla="*/ 2147483647 h 4133"/>
              <a:gd name="T42" fmla="*/ 2147483647 w 4477"/>
              <a:gd name="T43" fmla="*/ 2147483647 h 4133"/>
              <a:gd name="T44" fmla="*/ 2147483647 w 4477"/>
              <a:gd name="T45" fmla="*/ 2147483647 h 4133"/>
              <a:gd name="T46" fmla="*/ 2147483647 w 4477"/>
              <a:gd name="T47" fmla="*/ 2147483647 h 4133"/>
              <a:gd name="T48" fmla="*/ 2147483647 w 4477"/>
              <a:gd name="T49" fmla="*/ 2147483647 h 4133"/>
              <a:gd name="T50" fmla="*/ 2147483647 w 4477"/>
              <a:gd name="T51" fmla="*/ 2147483647 h 4133"/>
              <a:gd name="T52" fmla="*/ 2147483647 w 4477"/>
              <a:gd name="T53" fmla="*/ 2147483647 h 4133"/>
              <a:gd name="T54" fmla="*/ 2147483647 w 4477"/>
              <a:gd name="T55" fmla="*/ 2147483647 h 4133"/>
              <a:gd name="T56" fmla="*/ 2147483647 w 4477"/>
              <a:gd name="T57" fmla="*/ 2147483647 h 4133"/>
              <a:gd name="T58" fmla="*/ 2147483647 w 4477"/>
              <a:gd name="T59" fmla="*/ 2147483647 h 4133"/>
              <a:gd name="T60" fmla="*/ 2147483647 w 4477"/>
              <a:gd name="T61" fmla="*/ 2147483647 h 4133"/>
              <a:gd name="T62" fmla="*/ 2147483647 w 4477"/>
              <a:gd name="T63" fmla="*/ 2147483647 h 4133"/>
              <a:gd name="T64" fmla="*/ 2147483647 w 4477"/>
              <a:gd name="T65" fmla="*/ 2147483647 h 4133"/>
              <a:gd name="T66" fmla="*/ 0 w 4477"/>
              <a:gd name="T67" fmla="*/ 2147483647 h 4133"/>
              <a:gd name="T68" fmla="*/ 2147483647 w 4477"/>
              <a:gd name="T69" fmla="*/ 2147483647 h 4133"/>
              <a:gd name="T70" fmla="*/ 2147483647 w 4477"/>
              <a:gd name="T71" fmla="*/ 2147483647 h 4133"/>
              <a:gd name="T72" fmla="*/ 2147483647 w 4477"/>
              <a:gd name="T73" fmla="*/ 2147483647 h 4133"/>
              <a:gd name="T74" fmla="*/ 2147483647 w 4477"/>
              <a:gd name="T75" fmla="*/ 2147483647 h 4133"/>
              <a:gd name="T76" fmla="*/ 2147483647 w 4477"/>
              <a:gd name="T77" fmla="*/ 2147483647 h 4133"/>
              <a:gd name="T78" fmla="*/ 2147483647 w 4477"/>
              <a:gd name="T79" fmla="*/ 2147483647 h 4133"/>
              <a:gd name="T80" fmla="*/ 2147483647 w 4477"/>
              <a:gd name="T81" fmla="*/ 2147483647 h 4133"/>
              <a:gd name="T82" fmla="*/ 2147483647 w 4477"/>
              <a:gd name="T83" fmla="*/ 2147483647 h 4133"/>
              <a:gd name="T84" fmla="*/ 2147483647 w 4477"/>
              <a:gd name="T85" fmla="*/ 2147483647 h 4133"/>
              <a:gd name="T86" fmla="*/ 2147483647 w 4477"/>
              <a:gd name="T87" fmla="*/ 2147483647 h 4133"/>
              <a:gd name="T88" fmla="*/ 2147483647 w 4477"/>
              <a:gd name="T89" fmla="*/ 2147483647 h 4133"/>
              <a:gd name="T90" fmla="*/ 2147483647 w 4477"/>
              <a:gd name="T91" fmla="*/ 2147483647 h 4133"/>
              <a:gd name="T92" fmla="*/ 2147483647 w 4477"/>
              <a:gd name="T93" fmla="*/ 2147483647 h 4133"/>
              <a:gd name="T94" fmla="*/ 2147483647 w 4477"/>
              <a:gd name="T95" fmla="*/ 2147483647 h 4133"/>
              <a:gd name="T96" fmla="*/ 2147483647 w 4477"/>
              <a:gd name="T97" fmla="*/ 2147483647 h 4133"/>
              <a:gd name="T98" fmla="*/ 2147483647 w 4477"/>
              <a:gd name="T99" fmla="*/ 2147483647 h 4133"/>
              <a:gd name="T100" fmla="*/ 2147483647 w 4477"/>
              <a:gd name="T101" fmla="*/ 2147483647 h 4133"/>
              <a:gd name="T102" fmla="*/ 2147483647 w 4477"/>
              <a:gd name="T103" fmla="*/ 2147483647 h 4133"/>
              <a:gd name="T104" fmla="*/ 2147483647 w 4477"/>
              <a:gd name="T105" fmla="*/ 2147483647 h 4133"/>
              <a:gd name="T106" fmla="*/ 2147483647 w 4477"/>
              <a:gd name="T107" fmla="*/ 2147483647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695" name="TextBox 15">
            <a:extLst>
              <a:ext uri="{FF2B5EF4-FFF2-40B4-BE49-F238E27FC236}">
                <a16:creationId xmlns:a16="http://schemas.microsoft.com/office/drawing/2014/main" id="{48723437-614A-482C-865D-AA9836C29541}"/>
              </a:ext>
            </a:extLst>
          </p:cNvPr>
          <p:cNvSpPr>
            <a:spLocks noChangeArrowheads="1"/>
          </p:cNvSpPr>
          <p:nvPr/>
        </p:nvSpPr>
        <p:spPr bwMode="auto">
          <a:xfrm>
            <a:off x="1330325" y="1173163"/>
            <a:ext cx="55213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8696" name="TextBox 15">
            <a:extLst>
              <a:ext uri="{FF2B5EF4-FFF2-40B4-BE49-F238E27FC236}">
                <a16:creationId xmlns:a16="http://schemas.microsoft.com/office/drawing/2014/main" id="{9A30266E-9D30-41FB-889E-1EAFBD6F2A00}"/>
              </a:ext>
            </a:extLst>
          </p:cNvPr>
          <p:cNvSpPr>
            <a:spLocks noChangeArrowheads="1"/>
          </p:cNvSpPr>
          <p:nvPr/>
        </p:nvSpPr>
        <p:spPr bwMode="auto">
          <a:xfrm>
            <a:off x="1330325" y="2982913"/>
            <a:ext cx="39306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28697" name="TextBox 15">
            <a:extLst>
              <a:ext uri="{FF2B5EF4-FFF2-40B4-BE49-F238E27FC236}">
                <a16:creationId xmlns:a16="http://schemas.microsoft.com/office/drawing/2014/main" id="{F60922F0-A956-4A76-85C6-B2C8D3630406}"/>
              </a:ext>
            </a:extLst>
          </p:cNvPr>
          <p:cNvSpPr>
            <a:spLocks noChangeArrowheads="1"/>
          </p:cNvSpPr>
          <p:nvPr/>
        </p:nvSpPr>
        <p:spPr bwMode="auto">
          <a:xfrm>
            <a:off x="1330325" y="4792663"/>
            <a:ext cx="29162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a:extLst>
              <a:ext uri="{FF2B5EF4-FFF2-40B4-BE49-F238E27FC236}">
                <a16:creationId xmlns:a16="http://schemas.microsoft.com/office/drawing/2014/main" id="{76BF199A-EF81-4654-8F47-041F3CC80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KSO_Shape">
            <a:extLst>
              <a:ext uri="{FF2B5EF4-FFF2-40B4-BE49-F238E27FC236}">
                <a16:creationId xmlns:a16="http://schemas.microsoft.com/office/drawing/2014/main" id="{48600D50-9046-4AFD-98B5-4B22C15ACDD0}"/>
              </a:ext>
            </a:extLst>
          </p:cNvPr>
          <p:cNvSpPr>
            <a:spLocks noChangeArrowheads="1"/>
          </p:cNvSpPr>
          <p:nvPr/>
        </p:nvSpPr>
        <p:spPr bwMode="auto">
          <a:xfrm>
            <a:off x="381000" y="1600200"/>
            <a:ext cx="4532313" cy="3392488"/>
          </a:xfrm>
          <a:custGeom>
            <a:avLst/>
            <a:gdLst>
              <a:gd name="T0" fmla="*/ 2147483647 w 5185"/>
              <a:gd name="T1" fmla="*/ 2147483647 h 3880"/>
              <a:gd name="T2" fmla="*/ 2147483647 w 5185"/>
              <a:gd name="T3" fmla="*/ 2147483647 h 3880"/>
              <a:gd name="T4" fmla="*/ 2147483647 w 5185"/>
              <a:gd name="T5" fmla="*/ 2147483647 h 3880"/>
              <a:gd name="T6" fmla="*/ 2147483647 w 5185"/>
              <a:gd name="T7" fmla="*/ 2147483647 h 3880"/>
              <a:gd name="T8" fmla="*/ 2147483647 w 5185"/>
              <a:gd name="T9" fmla="*/ 2147483647 h 3880"/>
              <a:gd name="T10" fmla="*/ 2147483647 w 5185"/>
              <a:gd name="T11" fmla="*/ 2147483647 h 3880"/>
              <a:gd name="T12" fmla="*/ 2147483647 w 5185"/>
              <a:gd name="T13" fmla="*/ 2147483647 h 3880"/>
              <a:gd name="T14" fmla="*/ 2147483647 w 5185"/>
              <a:gd name="T15" fmla="*/ 2147483647 h 3880"/>
              <a:gd name="T16" fmla="*/ 2147483647 w 5185"/>
              <a:gd name="T17" fmla="*/ 2147483647 h 3880"/>
              <a:gd name="T18" fmla="*/ 2147483647 w 5185"/>
              <a:gd name="T19" fmla="*/ 2147483647 h 3880"/>
              <a:gd name="T20" fmla="*/ 2147483647 w 5185"/>
              <a:gd name="T21" fmla="*/ 2147483647 h 3880"/>
              <a:gd name="T22" fmla="*/ 2147483647 w 5185"/>
              <a:gd name="T23" fmla="*/ 2147483647 h 3880"/>
              <a:gd name="T24" fmla="*/ 2147483647 w 5185"/>
              <a:gd name="T25" fmla="*/ 2147483647 h 3880"/>
              <a:gd name="T26" fmla="*/ 2147483647 w 5185"/>
              <a:gd name="T27" fmla="*/ 2147483647 h 3880"/>
              <a:gd name="T28" fmla="*/ 2147483647 w 5185"/>
              <a:gd name="T29" fmla="*/ 2147483647 h 3880"/>
              <a:gd name="T30" fmla="*/ 2147483647 w 5185"/>
              <a:gd name="T31" fmla="*/ 2147483647 h 3880"/>
              <a:gd name="T32" fmla="*/ 2147483647 w 5185"/>
              <a:gd name="T33" fmla="*/ 0 h 3880"/>
              <a:gd name="T34" fmla="*/ 2147483647 w 5185"/>
              <a:gd name="T35" fmla="*/ 2147483647 h 3880"/>
              <a:gd name="T36" fmla="*/ 2147483647 w 5185"/>
              <a:gd name="T37" fmla="*/ 2147483647 h 3880"/>
              <a:gd name="T38" fmla="*/ 2147483647 w 5185"/>
              <a:gd name="T39" fmla="*/ 2147483647 h 3880"/>
              <a:gd name="T40" fmla="*/ 2147483647 w 5185"/>
              <a:gd name="T41" fmla="*/ 2147483647 h 3880"/>
              <a:gd name="T42" fmla="*/ 2147483647 w 5185"/>
              <a:gd name="T43" fmla="*/ 2147483647 h 3880"/>
              <a:gd name="T44" fmla="*/ 2147483647 w 5185"/>
              <a:gd name="T45" fmla="*/ 2147483647 h 3880"/>
              <a:gd name="T46" fmla="*/ 2147483647 w 5185"/>
              <a:gd name="T47" fmla="*/ 2147483647 h 3880"/>
              <a:gd name="T48" fmla="*/ 2147483647 w 5185"/>
              <a:gd name="T49" fmla="*/ 2147483647 h 3880"/>
              <a:gd name="T50" fmla="*/ 2147483647 w 5185"/>
              <a:gd name="T51" fmla="*/ 2147483647 h 3880"/>
              <a:gd name="T52" fmla="*/ 2147483647 w 5185"/>
              <a:gd name="T53" fmla="*/ 2147483647 h 3880"/>
              <a:gd name="T54" fmla="*/ 2147483647 w 5185"/>
              <a:gd name="T55" fmla="*/ 2147483647 h 3880"/>
              <a:gd name="T56" fmla="*/ 2147483647 w 5185"/>
              <a:gd name="T57" fmla="*/ 2147483647 h 3880"/>
              <a:gd name="T58" fmla="*/ 2147483647 w 5185"/>
              <a:gd name="T59" fmla="*/ 2147483647 h 3880"/>
              <a:gd name="T60" fmla="*/ 2147483647 w 5185"/>
              <a:gd name="T61" fmla="*/ 2147483647 h 3880"/>
              <a:gd name="T62" fmla="*/ 2147483647 w 5185"/>
              <a:gd name="T63" fmla="*/ 2147483647 h 3880"/>
              <a:gd name="T64" fmla="*/ 2147483647 w 5185"/>
              <a:gd name="T65" fmla="*/ 2147483647 h 3880"/>
              <a:gd name="T66" fmla="*/ 0 w 5185"/>
              <a:gd name="T67" fmla="*/ 2147483647 h 3880"/>
              <a:gd name="T68" fmla="*/ 2147483647 w 5185"/>
              <a:gd name="T69" fmla="*/ 2147483647 h 3880"/>
              <a:gd name="T70" fmla="*/ 2147483647 w 5185"/>
              <a:gd name="T71" fmla="*/ 2147483647 h 3880"/>
              <a:gd name="T72" fmla="*/ 2147483647 w 5185"/>
              <a:gd name="T73" fmla="*/ 2147483647 h 3880"/>
              <a:gd name="T74" fmla="*/ 2147483647 w 5185"/>
              <a:gd name="T75" fmla="*/ 2147483647 h 3880"/>
              <a:gd name="T76" fmla="*/ 2147483647 w 5185"/>
              <a:gd name="T77" fmla="*/ 2147483647 h 3880"/>
              <a:gd name="T78" fmla="*/ 2147483647 w 5185"/>
              <a:gd name="T79" fmla="*/ 2147483647 h 3880"/>
              <a:gd name="T80" fmla="*/ 2147483647 w 5185"/>
              <a:gd name="T81" fmla="*/ 2147483647 h 3880"/>
              <a:gd name="T82" fmla="*/ 2147483647 w 5185"/>
              <a:gd name="T83" fmla="*/ 2147483647 h 3880"/>
              <a:gd name="T84" fmla="*/ 2147483647 w 5185"/>
              <a:gd name="T85" fmla="*/ 2147483647 h 3880"/>
              <a:gd name="T86" fmla="*/ 2147483647 w 5185"/>
              <a:gd name="T87" fmla="*/ 2147483647 h 3880"/>
              <a:gd name="T88" fmla="*/ 2147483647 w 5185"/>
              <a:gd name="T89" fmla="*/ 2147483647 h 3880"/>
              <a:gd name="T90" fmla="*/ 2147483647 w 5185"/>
              <a:gd name="T91" fmla="*/ 2147483647 h 3880"/>
              <a:gd name="T92" fmla="*/ 2147483647 w 5185"/>
              <a:gd name="T93" fmla="*/ 2147483647 h 3880"/>
              <a:gd name="T94" fmla="*/ 2147483647 w 5185"/>
              <a:gd name="T95" fmla="*/ 2147483647 h 3880"/>
              <a:gd name="T96" fmla="*/ 2147483647 w 5185"/>
              <a:gd name="T97" fmla="*/ 2147483647 h 3880"/>
              <a:gd name="T98" fmla="*/ 2147483647 w 5185"/>
              <a:gd name="T99" fmla="*/ 2147483647 h 3880"/>
              <a:gd name="T100" fmla="*/ 2147483647 w 5185"/>
              <a:gd name="T101" fmla="*/ 2147483647 h 3880"/>
              <a:gd name="T102" fmla="*/ 2147483647 w 5185"/>
              <a:gd name="T103" fmla="*/ 2147483647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85"/>
              <a:gd name="T157" fmla="*/ 0 h 3880"/>
              <a:gd name="T158" fmla="*/ 5185 w 5185"/>
              <a:gd name="T159" fmla="*/ 3880 h 38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DC0DC"/>
          </a:solidFill>
          <a:ln>
            <a:noFill/>
          </a:ln>
          <a:extLst>
            <a:ext uri="{91240B29-F687-4F45-9708-019B960494DF}">
              <a14:hiddenLine xmlns:a14="http://schemas.microsoft.com/office/drawing/2010/main" w="9525" cmpd="sng">
                <a:solidFill>
                  <a:srgbClr val="000000"/>
                </a:solidFill>
                <a:bevel/>
                <a:headEnd/>
                <a:tailEnd/>
              </a14:hiddenLine>
            </a:ext>
          </a:extLst>
        </p:spPr>
        <p:txBody>
          <a:bodyPr bIns="360000" anchor="ctr"/>
          <a:lstStyle/>
          <a:p>
            <a:endParaRPr lang="zh-CN" altLang="en-US"/>
          </a:p>
        </p:txBody>
      </p:sp>
      <p:sp>
        <p:nvSpPr>
          <p:cNvPr id="29700" name="TextBox 15">
            <a:extLst>
              <a:ext uri="{FF2B5EF4-FFF2-40B4-BE49-F238E27FC236}">
                <a16:creationId xmlns:a16="http://schemas.microsoft.com/office/drawing/2014/main" id="{FEBADA5B-46AB-4F6A-B357-01E9F1C4736C}"/>
              </a:ext>
            </a:extLst>
          </p:cNvPr>
          <p:cNvSpPr>
            <a:spLocks noChangeArrowheads="1"/>
          </p:cNvSpPr>
          <p:nvPr/>
        </p:nvSpPr>
        <p:spPr bwMode="auto">
          <a:xfrm>
            <a:off x="1560513" y="2547938"/>
            <a:ext cx="22431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9DC0D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TextBox 4">
            <a:extLst>
              <a:ext uri="{FF2B5EF4-FFF2-40B4-BE49-F238E27FC236}">
                <a16:creationId xmlns:a16="http://schemas.microsoft.com/office/drawing/2014/main" id="{92FAE895-56A9-454A-A13C-3E3947610EEC}"/>
              </a:ext>
            </a:extLst>
          </p:cNvPr>
          <p:cNvSpPr>
            <a:spLocks noChangeArrowheads="1"/>
          </p:cNvSpPr>
          <p:nvPr/>
        </p:nvSpPr>
        <p:spPr bwMode="auto">
          <a:xfrm>
            <a:off x="1849438" y="2039938"/>
            <a:ext cx="1716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2000" b="1">
                <a:solidFill>
                  <a:srgbClr val="9DC0DC"/>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sz="2000" b="1">
              <a:solidFill>
                <a:srgbClr val="9DC0DC"/>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02" name="椭圆 2">
            <a:extLst>
              <a:ext uri="{FF2B5EF4-FFF2-40B4-BE49-F238E27FC236}">
                <a16:creationId xmlns:a16="http://schemas.microsoft.com/office/drawing/2014/main" id="{632C52A9-5654-4EA6-8250-A946DB580592}"/>
              </a:ext>
            </a:extLst>
          </p:cNvPr>
          <p:cNvSpPr>
            <a:spLocks noChangeArrowheads="1"/>
          </p:cNvSpPr>
          <p:nvPr/>
        </p:nvSpPr>
        <p:spPr bwMode="auto">
          <a:xfrm>
            <a:off x="6135688" y="1538288"/>
            <a:ext cx="738187" cy="738187"/>
          </a:xfrm>
          <a:prstGeom prst="ellipse">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703" name="椭圆 25">
            <a:extLst>
              <a:ext uri="{FF2B5EF4-FFF2-40B4-BE49-F238E27FC236}">
                <a16:creationId xmlns:a16="http://schemas.microsoft.com/office/drawing/2014/main" id="{80E0580F-6B1D-405A-BF27-38A51D809003}"/>
              </a:ext>
            </a:extLst>
          </p:cNvPr>
          <p:cNvSpPr>
            <a:spLocks noChangeArrowheads="1"/>
          </p:cNvSpPr>
          <p:nvPr/>
        </p:nvSpPr>
        <p:spPr bwMode="auto">
          <a:xfrm>
            <a:off x="6135688" y="4394200"/>
            <a:ext cx="738187" cy="738188"/>
          </a:xfrm>
          <a:prstGeom prst="ellipse">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704" name="椭圆 26">
            <a:extLst>
              <a:ext uri="{FF2B5EF4-FFF2-40B4-BE49-F238E27FC236}">
                <a16:creationId xmlns:a16="http://schemas.microsoft.com/office/drawing/2014/main" id="{9A99A1E4-339B-4A4F-8C47-2FE192F831AC}"/>
              </a:ext>
            </a:extLst>
          </p:cNvPr>
          <p:cNvSpPr>
            <a:spLocks noChangeArrowheads="1"/>
          </p:cNvSpPr>
          <p:nvPr/>
        </p:nvSpPr>
        <p:spPr bwMode="auto">
          <a:xfrm>
            <a:off x="6135688" y="2965450"/>
            <a:ext cx="738187" cy="738188"/>
          </a:xfrm>
          <a:prstGeom prst="ellipse">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BDA16D"/>
              </a:solidFill>
              <a:latin typeface="宋体" panose="02010600030101010101" pitchFamily="2" charset="-122"/>
              <a:sym typeface="宋体" panose="02010600030101010101" pitchFamily="2" charset="-122"/>
            </a:endParaRPr>
          </a:p>
        </p:txBody>
      </p:sp>
      <p:sp>
        <p:nvSpPr>
          <p:cNvPr id="29705" name="矩形 27">
            <a:extLst>
              <a:ext uri="{FF2B5EF4-FFF2-40B4-BE49-F238E27FC236}">
                <a16:creationId xmlns:a16="http://schemas.microsoft.com/office/drawing/2014/main" id="{51B205C4-CAFA-42B5-B34E-21C46255C290}"/>
              </a:ext>
            </a:extLst>
          </p:cNvPr>
          <p:cNvSpPr>
            <a:spLocks noChangeArrowheads="1"/>
          </p:cNvSpPr>
          <p:nvPr/>
        </p:nvSpPr>
        <p:spPr bwMode="auto">
          <a:xfrm>
            <a:off x="7319963" y="1885950"/>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29706" name="TextBox 4">
            <a:extLst>
              <a:ext uri="{FF2B5EF4-FFF2-40B4-BE49-F238E27FC236}">
                <a16:creationId xmlns:a16="http://schemas.microsoft.com/office/drawing/2014/main" id="{7B537D56-17AF-4856-8A94-B4B6168209C9}"/>
              </a:ext>
            </a:extLst>
          </p:cNvPr>
          <p:cNvSpPr>
            <a:spLocks noChangeArrowheads="1"/>
          </p:cNvSpPr>
          <p:nvPr/>
        </p:nvSpPr>
        <p:spPr bwMode="auto">
          <a:xfrm>
            <a:off x="7256463" y="1376363"/>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07" name="矩形 29">
            <a:extLst>
              <a:ext uri="{FF2B5EF4-FFF2-40B4-BE49-F238E27FC236}">
                <a16:creationId xmlns:a16="http://schemas.microsoft.com/office/drawing/2014/main" id="{3BA6615F-532D-4DBE-97B1-43B3E00557E3}"/>
              </a:ext>
            </a:extLst>
          </p:cNvPr>
          <p:cNvSpPr>
            <a:spLocks noChangeArrowheads="1"/>
          </p:cNvSpPr>
          <p:nvPr/>
        </p:nvSpPr>
        <p:spPr bwMode="auto">
          <a:xfrm>
            <a:off x="7351713" y="3302000"/>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29708" name="TextBox 4">
            <a:extLst>
              <a:ext uri="{FF2B5EF4-FFF2-40B4-BE49-F238E27FC236}">
                <a16:creationId xmlns:a16="http://schemas.microsoft.com/office/drawing/2014/main" id="{411DAD9A-7671-460D-9894-677981145CA2}"/>
              </a:ext>
            </a:extLst>
          </p:cNvPr>
          <p:cNvSpPr>
            <a:spLocks noChangeArrowheads="1"/>
          </p:cNvSpPr>
          <p:nvPr/>
        </p:nvSpPr>
        <p:spPr bwMode="auto">
          <a:xfrm>
            <a:off x="7288213" y="2792413"/>
            <a:ext cx="17160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BDA16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BDA16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09" name="矩形 31">
            <a:extLst>
              <a:ext uri="{FF2B5EF4-FFF2-40B4-BE49-F238E27FC236}">
                <a16:creationId xmlns:a16="http://schemas.microsoft.com/office/drawing/2014/main" id="{932B9D73-5E5B-4CB5-A998-514AF86A8FF4}"/>
              </a:ext>
            </a:extLst>
          </p:cNvPr>
          <p:cNvSpPr>
            <a:spLocks noChangeArrowheads="1"/>
          </p:cNvSpPr>
          <p:nvPr/>
        </p:nvSpPr>
        <p:spPr bwMode="auto">
          <a:xfrm>
            <a:off x="7288213" y="4716463"/>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chemeClr val="bg1"/>
              </a:solidFill>
              <a:latin typeface="Calibri" panose="020F0502020204030204" pitchFamily="34" charset="0"/>
              <a:sym typeface="宋体" panose="02010600030101010101" pitchFamily="2" charset="-122"/>
            </a:endParaRPr>
          </a:p>
        </p:txBody>
      </p:sp>
      <p:sp>
        <p:nvSpPr>
          <p:cNvPr id="29710" name="TextBox 4">
            <a:extLst>
              <a:ext uri="{FF2B5EF4-FFF2-40B4-BE49-F238E27FC236}">
                <a16:creationId xmlns:a16="http://schemas.microsoft.com/office/drawing/2014/main" id="{15E012A5-F8E1-487C-A2B9-75587A58A2BE}"/>
              </a:ext>
            </a:extLst>
          </p:cNvPr>
          <p:cNvSpPr>
            <a:spLocks noChangeArrowheads="1"/>
          </p:cNvSpPr>
          <p:nvPr/>
        </p:nvSpPr>
        <p:spPr bwMode="auto">
          <a:xfrm>
            <a:off x="7226300" y="4206875"/>
            <a:ext cx="17160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29711" name="KSO_Shape">
            <a:extLst>
              <a:ext uri="{FF2B5EF4-FFF2-40B4-BE49-F238E27FC236}">
                <a16:creationId xmlns:a16="http://schemas.microsoft.com/office/drawing/2014/main" id="{7FB6229E-4D1C-40AA-85DC-DFF6091AC5A3}"/>
              </a:ext>
            </a:extLst>
          </p:cNvPr>
          <p:cNvSpPr>
            <a:spLocks noChangeArrowheads="1"/>
          </p:cNvSpPr>
          <p:nvPr/>
        </p:nvSpPr>
        <p:spPr bwMode="auto">
          <a:xfrm>
            <a:off x="6294438" y="1644650"/>
            <a:ext cx="420687" cy="481013"/>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29712" name="KSO_Shape">
            <a:extLst>
              <a:ext uri="{FF2B5EF4-FFF2-40B4-BE49-F238E27FC236}">
                <a16:creationId xmlns:a16="http://schemas.microsoft.com/office/drawing/2014/main" id="{035AED64-F216-46C7-B3B3-E4F72E3511FD}"/>
              </a:ext>
            </a:extLst>
          </p:cNvPr>
          <p:cNvSpPr>
            <a:spLocks noChangeArrowheads="1"/>
          </p:cNvSpPr>
          <p:nvPr/>
        </p:nvSpPr>
        <p:spPr bwMode="auto">
          <a:xfrm>
            <a:off x="6299200" y="3078163"/>
            <a:ext cx="422275" cy="481012"/>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29713" name="KSO_Shape">
            <a:extLst>
              <a:ext uri="{FF2B5EF4-FFF2-40B4-BE49-F238E27FC236}">
                <a16:creationId xmlns:a16="http://schemas.microsoft.com/office/drawing/2014/main" id="{B21B60A3-32F4-49CD-B86F-3002219F8772}"/>
              </a:ext>
            </a:extLst>
          </p:cNvPr>
          <p:cNvSpPr>
            <a:spLocks noChangeArrowheads="1"/>
          </p:cNvSpPr>
          <p:nvPr/>
        </p:nvSpPr>
        <p:spPr bwMode="auto">
          <a:xfrm>
            <a:off x="6294438" y="4495800"/>
            <a:ext cx="420687" cy="481013"/>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a:extLst>
              <a:ext uri="{FF2B5EF4-FFF2-40B4-BE49-F238E27FC236}">
                <a16:creationId xmlns:a16="http://schemas.microsoft.com/office/drawing/2014/main" id="{A6A7EE7F-B350-4243-8380-7B2A0EB14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2">
            <a:extLst>
              <a:ext uri="{FF2B5EF4-FFF2-40B4-BE49-F238E27FC236}">
                <a16:creationId xmlns:a16="http://schemas.microsoft.com/office/drawing/2014/main" id="{04FFEBF4-0C9E-418A-BCED-9A383CE834F5}"/>
              </a:ext>
            </a:extLst>
          </p:cNvPr>
          <p:cNvSpPr>
            <a:spLocks noChangeArrowheads="1"/>
          </p:cNvSpPr>
          <p:nvPr/>
        </p:nvSpPr>
        <p:spPr bwMode="auto">
          <a:xfrm>
            <a:off x="7448550" y="-134938"/>
            <a:ext cx="2270125" cy="45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1</a:t>
            </a:r>
            <a:endParaRPr lang="zh-CN" altLang="en-US" sz="28700">
              <a:solidFill>
                <a:srgbClr val="E39A1D"/>
              </a:solidFill>
              <a:latin typeface="Impact" panose="020B0806030902050204" pitchFamily="34" charset="0"/>
              <a:sym typeface="Impact" panose="020B0806030902050204" pitchFamily="34" charset="0"/>
            </a:endParaRPr>
          </a:p>
        </p:txBody>
      </p:sp>
      <p:sp>
        <p:nvSpPr>
          <p:cNvPr id="3076" name="文本框 13">
            <a:extLst>
              <a:ext uri="{FF2B5EF4-FFF2-40B4-BE49-F238E27FC236}">
                <a16:creationId xmlns:a16="http://schemas.microsoft.com/office/drawing/2014/main" id="{A6525DE8-F27B-45AE-8404-884A62CFF56C}"/>
              </a:ext>
            </a:extLst>
          </p:cNvPr>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3077" name="直接连接符 15">
            <a:extLst>
              <a:ext uri="{FF2B5EF4-FFF2-40B4-BE49-F238E27FC236}">
                <a16:creationId xmlns:a16="http://schemas.microsoft.com/office/drawing/2014/main" id="{13AC7B8E-1CE5-47A5-B8C7-74B85E6B1394}"/>
              </a:ext>
            </a:extLst>
          </p:cNvPr>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 name="矩形 9">
            <a:extLst>
              <a:ext uri="{FF2B5EF4-FFF2-40B4-BE49-F238E27FC236}">
                <a16:creationId xmlns:a16="http://schemas.microsoft.com/office/drawing/2014/main" id="{8911AB02-DE92-409C-BB69-00E2AAADDCE3}"/>
              </a:ext>
            </a:extLst>
          </p:cNvPr>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课题综述</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9" name="矩形 10">
            <a:extLst>
              <a:ext uri="{FF2B5EF4-FFF2-40B4-BE49-F238E27FC236}">
                <a16:creationId xmlns:a16="http://schemas.microsoft.com/office/drawing/2014/main" id="{A5118920-3245-40C2-8CFA-5B5BE6C6B7F1}"/>
              </a:ext>
            </a:extLst>
          </p:cNvPr>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3080" name="TextBox 4">
            <a:extLst>
              <a:ext uri="{FF2B5EF4-FFF2-40B4-BE49-F238E27FC236}">
                <a16:creationId xmlns:a16="http://schemas.microsoft.com/office/drawing/2014/main" id="{63E658F4-6F55-48AA-A664-12EC2265D9D0}"/>
              </a:ext>
            </a:extLst>
          </p:cNvPr>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3081" name="矩形 5">
            <a:extLst>
              <a:ext uri="{FF2B5EF4-FFF2-40B4-BE49-F238E27FC236}">
                <a16:creationId xmlns:a16="http://schemas.microsoft.com/office/drawing/2014/main" id="{E4257AC2-2693-42C4-9663-959FD343ED3F}"/>
              </a:ext>
            </a:extLst>
          </p:cNvPr>
          <p:cNvSpPr>
            <a:spLocks noChangeArrowheads="1"/>
          </p:cNvSpPr>
          <p:nvPr/>
        </p:nvSpPr>
        <p:spPr bwMode="auto">
          <a:xfrm>
            <a:off x="2990850" y="4083050"/>
            <a:ext cx="205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Project Overview</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2">
            <a:extLst>
              <a:ext uri="{FF2B5EF4-FFF2-40B4-BE49-F238E27FC236}">
                <a16:creationId xmlns:a16="http://schemas.microsoft.com/office/drawing/2014/main" id="{2AFC3605-A2D3-4F84-BBD3-48DD5835C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0" r="499"/>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矩形 6">
            <a:extLst>
              <a:ext uri="{FF2B5EF4-FFF2-40B4-BE49-F238E27FC236}">
                <a16:creationId xmlns:a16="http://schemas.microsoft.com/office/drawing/2014/main" id="{D9CA87D3-4B7D-4CE3-95B7-A6C5BC54BAAF}"/>
              </a:ext>
            </a:extLst>
          </p:cNvPr>
          <p:cNvSpPr>
            <a:spLocks noChangeArrowheads="1"/>
          </p:cNvSpPr>
          <p:nvPr/>
        </p:nvSpPr>
        <p:spPr bwMode="auto">
          <a:xfrm>
            <a:off x="3187700" y="3078163"/>
            <a:ext cx="584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en-US" altLang="zh-CN" sz="280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rPr>
              <a:t>Academic Papers Powerpoint Template</a:t>
            </a:r>
            <a:endParaRPr lang="zh-CN" altLang="en-US" sz="2800">
              <a:solidFill>
                <a:srgbClr val="E39A1D"/>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724" name="矩形 7">
            <a:extLst>
              <a:ext uri="{FF2B5EF4-FFF2-40B4-BE49-F238E27FC236}">
                <a16:creationId xmlns:a16="http://schemas.microsoft.com/office/drawing/2014/main" id="{D6EBAC77-27C5-4FE6-8FEB-9A03AFC97989}"/>
              </a:ext>
            </a:extLst>
          </p:cNvPr>
          <p:cNvSpPr>
            <a:spLocks noChangeArrowheads="1"/>
          </p:cNvSpPr>
          <p:nvPr/>
        </p:nvSpPr>
        <p:spPr bwMode="auto">
          <a:xfrm>
            <a:off x="2211388" y="3730625"/>
            <a:ext cx="779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  开题报告、论文答辩学术类通用</a:t>
            </a:r>
            <a:r>
              <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模版</a:t>
            </a:r>
            <a:endParaRPr lang="en-US" altLang="zh-CN"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5" name="文本框 8">
            <a:extLst>
              <a:ext uri="{FF2B5EF4-FFF2-40B4-BE49-F238E27FC236}">
                <a16:creationId xmlns:a16="http://schemas.microsoft.com/office/drawing/2014/main" id="{F43C0A2F-561B-4780-AB84-8E1D2C8E9270}"/>
              </a:ext>
            </a:extLst>
          </p:cNvPr>
          <p:cNvSpPr>
            <a:spLocks noChangeArrowheads="1"/>
          </p:cNvSpPr>
          <p:nvPr/>
        </p:nvSpPr>
        <p:spPr bwMode="auto">
          <a:xfrm>
            <a:off x="168275" y="6211888"/>
            <a:ext cx="1289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BDA16D"/>
                </a:solidFill>
                <a:latin typeface="Bodoni MT Black" panose="02070A03080606020203" pitchFamily="18" charset="0"/>
                <a:sym typeface="Bodoni MT Black" panose="02070A03080606020203" pitchFamily="18" charset="0"/>
              </a:rPr>
              <a:t>LOGO</a:t>
            </a:r>
            <a:endParaRPr lang="zh-CN" altLang="en-US" sz="2800" b="1">
              <a:solidFill>
                <a:srgbClr val="BDA16D"/>
              </a:solidFill>
              <a:latin typeface="Bodoni MT Black" panose="02070A03080606020203" pitchFamily="18" charset="0"/>
              <a:sym typeface="Bodoni MT Black" panose="02070A03080606020203" pitchFamily="18" charset="0"/>
            </a:endParaRPr>
          </a:p>
        </p:txBody>
      </p:sp>
      <p:sp>
        <p:nvSpPr>
          <p:cNvPr id="30726" name="矩形 9">
            <a:extLst>
              <a:ext uri="{FF2B5EF4-FFF2-40B4-BE49-F238E27FC236}">
                <a16:creationId xmlns:a16="http://schemas.microsoft.com/office/drawing/2014/main" id="{08DE11EB-4CD6-4E59-A3DB-6DDA2B6F31D7}"/>
              </a:ext>
            </a:extLst>
          </p:cNvPr>
          <p:cNvSpPr>
            <a:spLocks noChangeArrowheads="1"/>
          </p:cNvSpPr>
          <p:nvPr/>
        </p:nvSpPr>
        <p:spPr bwMode="auto">
          <a:xfrm>
            <a:off x="6162675" y="4403725"/>
            <a:ext cx="2211388"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时   间：</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201X.XX.XX</a:t>
            </a:r>
            <a:endPar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专   业：</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XXXXXXXX</a:t>
            </a:r>
          </a:p>
        </p:txBody>
      </p:sp>
      <p:sp>
        <p:nvSpPr>
          <p:cNvPr id="30727" name="矩形 10">
            <a:extLst>
              <a:ext uri="{FF2B5EF4-FFF2-40B4-BE49-F238E27FC236}">
                <a16:creationId xmlns:a16="http://schemas.microsoft.com/office/drawing/2014/main" id="{68883737-AB23-4933-82CE-79A3F28E3404}"/>
              </a:ext>
            </a:extLst>
          </p:cNvPr>
          <p:cNvSpPr>
            <a:spLocks noChangeArrowheads="1"/>
          </p:cNvSpPr>
          <p:nvPr/>
        </p:nvSpPr>
        <p:spPr bwMode="auto">
          <a:xfrm>
            <a:off x="3817938" y="4403725"/>
            <a:ext cx="2928937"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44463" algn="l"/>
                <a:tab pos="10795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44463" algn="l"/>
                <a:tab pos="1079500"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导   师：</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FREEPPT7</a:t>
            </a:r>
          </a:p>
          <a:p>
            <a:pPr eaLnBrk="1" hangingPunct="1">
              <a:lnSpc>
                <a:spcPct val="150000"/>
              </a:lnSpc>
              <a:buFont typeface="Arial" panose="020B0604020202020204" pitchFamily="34" charset="0"/>
              <a:buNone/>
            </a:pPr>
            <a:r>
              <a:rPr lang="zh-CN" altLang="en-US"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sz="1600" dirty="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FREEPPT7</a:t>
            </a:r>
          </a:p>
        </p:txBody>
      </p:sp>
      <p:pic>
        <p:nvPicPr>
          <p:cNvPr id="30728" name="图片 11">
            <a:extLst>
              <a:ext uri="{FF2B5EF4-FFF2-40B4-BE49-F238E27FC236}">
                <a16:creationId xmlns:a16="http://schemas.microsoft.com/office/drawing/2014/main" id="{D17E3684-8C43-4670-829E-31F1539E2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1889125"/>
            <a:ext cx="20018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a:extLst>
              <a:ext uri="{FF2B5EF4-FFF2-40B4-BE49-F238E27FC236}">
                <a16:creationId xmlns:a16="http://schemas.microsoft.com/office/drawing/2014/main" id="{CE9C38A7-2829-4EC7-BE5D-4283DC606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5">
            <a:extLst>
              <a:ext uri="{FF2B5EF4-FFF2-40B4-BE49-F238E27FC236}">
                <a16:creationId xmlns:a16="http://schemas.microsoft.com/office/drawing/2014/main" id="{2F599559-6825-4BE6-B0A1-A50C6800935B}"/>
              </a:ext>
            </a:extLst>
          </p:cNvPr>
          <p:cNvSpPr>
            <a:spLocks noChangeArrowheads="1"/>
          </p:cNvSpPr>
          <p:nvPr/>
        </p:nvSpPr>
        <p:spPr bwMode="auto">
          <a:xfrm>
            <a:off x="5033963" y="1687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4100" name="TextBox 15">
            <a:extLst>
              <a:ext uri="{FF2B5EF4-FFF2-40B4-BE49-F238E27FC236}">
                <a16:creationId xmlns:a16="http://schemas.microsoft.com/office/drawing/2014/main" id="{CAC37B20-38C3-4AF6-A76A-E290C4018804}"/>
              </a:ext>
            </a:extLst>
          </p:cNvPr>
          <p:cNvSpPr>
            <a:spLocks noChangeArrowheads="1"/>
          </p:cNvSpPr>
          <p:nvPr/>
        </p:nvSpPr>
        <p:spPr bwMode="auto">
          <a:xfrm>
            <a:off x="1954213" y="4505325"/>
            <a:ext cx="4343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4101" name="矩形 33">
            <a:extLst>
              <a:ext uri="{FF2B5EF4-FFF2-40B4-BE49-F238E27FC236}">
                <a16:creationId xmlns:a16="http://schemas.microsoft.com/office/drawing/2014/main" id="{11E757B7-DD2A-4879-9FEE-1BAE4A3D11EB}"/>
              </a:ext>
            </a:extLst>
          </p:cNvPr>
          <p:cNvSpPr>
            <a:spLocks noChangeArrowheads="1"/>
          </p:cNvSpPr>
          <p:nvPr/>
        </p:nvSpPr>
        <p:spPr bwMode="auto">
          <a:xfrm>
            <a:off x="5033963" y="1138238"/>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E39A1D"/>
              </a:solidFill>
              <a:latin typeface="Calibri" panose="020F0502020204030204" pitchFamily="34" charset="0"/>
              <a:sym typeface="宋体" panose="02010600030101010101" pitchFamily="2" charset="-122"/>
            </a:endParaRPr>
          </a:p>
        </p:txBody>
      </p:sp>
      <p:sp>
        <p:nvSpPr>
          <p:cNvPr id="4102" name="矩形 34">
            <a:extLst>
              <a:ext uri="{FF2B5EF4-FFF2-40B4-BE49-F238E27FC236}">
                <a16:creationId xmlns:a16="http://schemas.microsoft.com/office/drawing/2014/main" id="{BC6C82A3-25FD-4E2F-BA99-86D3E5EB9213}"/>
              </a:ext>
            </a:extLst>
          </p:cNvPr>
          <p:cNvSpPr>
            <a:spLocks noChangeArrowheads="1"/>
          </p:cNvSpPr>
          <p:nvPr/>
        </p:nvSpPr>
        <p:spPr bwMode="auto">
          <a:xfrm>
            <a:off x="2727325" y="3984625"/>
            <a:ext cx="357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E39A1D"/>
              </a:solidFill>
              <a:latin typeface="Calibri" panose="020F0502020204030204" pitchFamily="34" charset="0"/>
              <a:sym typeface="宋体" panose="02010600030101010101" pitchFamily="2" charset="-122"/>
            </a:endParaRPr>
          </a:p>
        </p:txBody>
      </p:sp>
      <p:pic>
        <p:nvPicPr>
          <p:cNvPr id="4103" name="图片 13">
            <a:extLst>
              <a:ext uri="{FF2B5EF4-FFF2-40B4-BE49-F238E27FC236}">
                <a16:creationId xmlns:a16="http://schemas.microsoft.com/office/drawing/2014/main" id="{82400DF3-7227-49AE-9F63-5F7DBF416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790575" y="904875"/>
            <a:ext cx="3505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14">
            <a:extLst>
              <a:ext uri="{FF2B5EF4-FFF2-40B4-BE49-F238E27FC236}">
                <a16:creationId xmlns:a16="http://schemas.microsoft.com/office/drawing/2014/main" id="{05A90212-CCA1-4F3B-B05C-1BDDF99CD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77" b="4575"/>
          <a:stretch>
            <a:fillRect/>
          </a:stretch>
        </p:blipFill>
        <p:spPr bwMode="auto">
          <a:xfrm>
            <a:off x="7050088" y="3622675"/>
            <a:ext cx="35734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9C4C72E0-A570-49B1-A1D6-74F59B263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椭圆 1135">
            <a:extLst>
              <a:ext uri="{FF2B5EF4-FFF2-40B4-BE49-F238E27FC236}">
                <a16:creationId xmlns:a16="http://schemas.microsoft.com/office/drawing/2014/main" id="{FA83F009-E679-4606-9869-9E6CB892D7DE}"/>
              </a:ext>
            </a:extLst>
          </p:cNvPr>
          <p:cNvSpPr>
            <a:spLocks noChangeArrowheads="1"/>
          </p:cNvSpPr>
          <p:nvPr/>
        </p:nvSpPr>
        <p:spPr bwMode="auto">
          <a:xfrm>
            <a:off x="1304925" y="1416050"/>
            <a:ext cx="1473200" cy="1474788"/>
          </a:xfrm>
          <a:prstGeom prst="ellipse">
            <a:avLst/>
          </a:prstGeom>
          <a:solidFill>
            <a:schemeClr val="bg1"/>
          </a:solidFill>
          <a:ln w="9525">
            <a:solidFill>
              <a:srgbClr val="BDA16D"/>
            </a:solidFill>
            <a:bevel/>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4" name="椭圆 1137">
            <a:extLst>
              <a:ext uri="{FF2B5EF4-FFF2-40B4-BE49-F238E27FC236}">
                <a16:creationId xmlns:a16="http://schemas.microsoft.com/office/drawing/2014/main" id="{BFBF6961-967E-477C-9649-1B16F5472202}"/>
              </a:ext>
            </a:extLst>
          </p:cNvPr>
          <p:cNvSpPr>
            <a:spLocks noChangeArrowheads="1"/>
          </p:cNvSpPr>
          <p:nvPr/>
        </p:nvSpPr>
        <p:spPr bwMode="auto">
          <a:xfrm>
            <a:off x="1479550" y="1592263"/>
            <a:ext cx="1123950" cy="1122362"/>
          </a:xfrm>
          <a:prstGeom prst="ellipse">
            <a:avLst/>
          </a:prstGeom>
          <a:solidFill>
            <a:schemeClr val="bg1"/>
          </a:solidFill>
          <a:ln w="9525">
            <a:solidFill>
              <a:srgbClr val="BDA16D"/>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55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
        <p:nvSpPr>
          <p:cNvPr id="5125" name="椭圆 1138">
            <a:extLst>
              <a:ext uri="{FF2B5EF4-FFF2-40B4-BE49-F238E27FC236}">
                <a16:creationId xmlns:a16="http://schemas.microsoft.com/office/drawing/2014/main" id="{05B48321-AA73-4C0C-BBC8-7C77A2B097A1}"/>
              </a:ext>
            </a:extLst>
          </p:cNvPr>
          <p:cNvSpPr>
            <a:spLocks noChangeArrowheads="1"/>
          </p:cNvSpPr>
          <p:nvPr/>
        </p:nvSpPr>
        <p:spPr bwMode="auto">
          <a:xfrm>
            <a:off x="3957638" y="1416050"/>
            <a:ext cx="1474787" cy="1474788"/>
          </a:xfrm>
          <a:prstGeom prst="ellipse">
            <a:avLst/>
          </a:prstGeom>
          <a:solidFill>
            <a:schemeClr val="bg1"/>
          </a:solidFill>
          <a:ln w="9525">
            <a:solidFill>
              <a:srgbClr val="E39A1D"/>
            </a:solidFill>
            <a:bevel/>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1141">
            <a:extLst>
              <a:ext uri="{FF2B5EF4-FFF2-40B4-BE49-F238E27FC236}">
                <a16:creationId xmlns:a16="http://schemas.microsoft.com/office/drawing/2014/main" id="{85767A27-1EAD-47A5-BAEE-4FC9BB1DF818}"/>
              </a:ext>
            </a:extLst>
          </p:cNvPr>
          <p:cNvSpPr>
            <a:spLocks noChangeArrowheads="1"/>
          </p:cNvSpPr>
          <p:nvPr/>
        </p:nvSpPr>
        <p:spPr bwMode="auto">
          <a:xfrm>
            <a:off x="6611938" y="1416050"/>
            <a:ext cx="1474787" cy="1474788"/>
          </a:xfrm>
          <a:prstGeom prst="ellipse">
            <a:avLst/>
          </a:prstGeom>
          <a:solidFill>
            <a:schemeClr val="bg1"/>
          </a:solidFill>
          <a:ln w="9525">
            <a:solidFill>
              <a:srgbClr val="BDA16D"/>
            </a:solidFill>
            <a:bevel/>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7" name="文本框 1144">
            <a:extLst>
              <a:ext uri="{FF2B5EF4-FFF2-40B4-BE49-F238E27FC236}">
                <a16:creationId xmlns:a16="http://schemas.microsoft.com/office/drawing/2014/main" id="{135BC648-A417-45F6-9DFE-125A2B9FFFE5}"/>
              </a:ext>
            </a:extLst>
          </p:cNvPr>
          <p:cNvSpPr>
            <a:spLocks noChangeArrowheads="1"/>
          </p:cNvSpPr>
          <p:nvPr/>
        </p:nvSpPr>
        <p:spPr bwMode="auto">
          <a:xfrm>
            <a:off x="1304925" y="3173413"/>
            <a:ext cx="1473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添加文字</a:t>
            </a:r>
            <a:endParaRPr lang="zh-CN" altLang="en-US"/>
          </a:p>
        </p:txBody>
      </p:sp>
      <p:sp>
        <p:nvSpPr>
          <p:cNvPr id="5128" name="文本框 1146">
            <a:extLst>
              <a:ext uri="{FF2B5EF4-FFF2-40B4-BE49-F238E27FC236}">
                <a16:creationId xmlns:a16="http://schemas.microsoft.com/office/drawing/2014/main" id="{F656A7D0-AE69-4836-AA35-9CBF59BC7596}"/>
              </a:ext>
            </a:extLst>
          </p:cNvPr>
          <p:cNvSpPr>
            <a:spLocks noChangeArrowheads="1"/>
          </p:cNvSpPr>
          <p:nvPr/>
        </p:nvSpPr>
        <p:spPr bwMode="auto">
          <a:xfrm>
            <a:off x="39576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5129" name="文本框 1147">
            <a:extLst>
              <a:ext uri="{FF2B5EF4-FFF2-40B4-BE49-F238E27FC236}">
                <a16:creationId xmlns:a16="http://schemas.microsoft.com/office/drawing/2014/main" id="{A1AE8DC8-683C-4EF6-ABC5-17583DF6076A}"/>
              </a:ext>
            </a:extLst>
          </p:cNvPr>
          <p:cNvSpPr>
            <a:spLocks noChangeArrowheads="1"/>
          </p:cNvSpPr>
          <p:nvPr/>
        </p:nvSpPr>
        <p:spPr bwMode="auto">
          <a:xfrm>
            <a:off x="66119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5130" name="椭圆 1148">
            <a:extLst>
              <a:ext uri="{FF2B5EF4-FFF2-40B4-BE49-F238E27FC236}">
                <a16:creationId xmlns:a16="http://schemas.microsoft.com/office/drawing/2014/main" id="{EE875AC4-E9A4-4AF8-8B6D-B8A5E497B45D}"/>
              </a:ext>
            </a:extLst>
          </p:cNvPr>
          <p:cNvSpPr>
            <a:spLocks noChangeArrowheads="1"/>
          </p:cNvSpPr>
          <p:nvPr/>
        </p:nvSpPr>
        <p:spPr bwMode="auto">
          <a:xfrm>
            <a:off x="9266238" y="1416050"/>
            <a:ext cx="1474787" cy="1474788"/>
          </a:xfrm>
          <a:prstGeom prst="ellipse">
            <a:avLst/>
          </a:prstGeom>
          <a:solidFill>
            <a:schemeClr val="bg1"/>
          </a:solidFill>
          <a:ln w="9525">
            <a:solidFill>
              <a:srgbClr val="E39A1D"/>
            </a:solidFill>
            <a:bevel/>
            <a:headEnd/>
            <a:tailE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1" name="文本框 1151">
            <a:extLst>
              <a:ext uri="{FF2B5EF4-FFF2-40B4-BE49-F238E27FC236}">
                <a16:creationId xmlns:a16="http://schemas.microsoft.com/office/drawing/2014/main" id="{C08895FE-E50F-4DC0-9797-0A9999C86A7F}"/>
              </a:ext>
            </a:extLst>
          </p:cNvPr>
          <p:cNvSpPr>
            <a:spLocks noChangeArrowheads="1"/>
          </p:cNvSpPr>
          <p:nvPr/>
        </p:nvSpPr>
        <p:spPr bwMode="auto">
          <a:xfrm>
            <a:off x="9266238" y="3173413"/>
            <a:ext cx="1474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6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添加文字</a:t>
            </a:r>
          </a:p>
        </p:txBody>
      </p:sp>
      <p:sp>
        <p:nvSpPr>
          <p:cNvPr id="5132" name="TextBox 15">
            <a:extLst>
              <a:ext uri="{FF2B5EF4-FFF2-40B4-BE49-F238E27FC236}">
                <a16:creationId xmlns:a16="http://schemas.microsoft.com/office/drawing/2014/main" id="{25E88AF4-F7F5-4DC9-BAE4-2F4DA58AEC05}"/>
              </a:ext>
            </a:extLst>
          </p:cNvPr>
          <p:cNvSpPr>
            <a:spLocks noChangeArrowheads="1"/>
          </p:cNvSpPr>
          <p:nvPr/>
        </p:nvSpPr>
        <p:spPr bwMode="auto">
          <a:xfrm>
            <a:off x="2041525" y="4752975"/>
            <a:ext cx="8042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5133" name="矩形 1154">
            <a:extLst>
              <a:ext uri="{FF2B5EF4-FFF2-40B4-BE49-F238E27FC236}">
                <a16:creationId xmlns:a16="http://schemas.microsoft.com/office/drawing/2014/main" id="{0D8F8473-8D7F-4DA7-B42F-088C5A423EAE}"/>
              </a:ext>
            </a:extLst>
          </p:cNvPr>
          <p:cNvSpPr>
            <a:spLocks noChangeArrowheads="1"/>
          </p:cNvSpPr>
          <p:nvPr/>
        </p:nvSpPr>
        <p:spPr bwMode="auto">
          <a:xfrm>
            <a:off x="4278313" y="4217988"/>
            <a:ext cx="357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E39A1D"/>
              </a:solidFill>
              <a:latin typeface="Calibri" panose="020F0502020204030204" pitchFamily="34" charset="0"/>
              <a:sym typeface="宋体" panose="02010600030101010101" pitchFamily="2" charset="-122"/>
            </a:endParaRPr>
          </a:p>
        </p:txBody>
      </p:sp>
      <p:sp>
        <p:nvSpPr>
          <p:cNvPr id="5134" name="椭圆 22">
            <a:extLst>
              <a:ext uri="{FF2B5EF4-FFF2-40B4-BE49-F238E27FC236}">
                <a16:creationId xmlns:a16="http://schemas.microsoft.com/office/drawing/2014/main" id="{3DD9E925-42D9-4947-ABEB-5337A4311691}"/>
              </a:ext>
            </a:extLst>
          </p:cNvPr>
          <p:cNvSpPr>
            <a:spLocks noChangeArrowheads="1"/>
          </p:cNvSpPr>
          <p:nvPr/>
        </p:nvSpPr>
        <p:spPr bwMode="auto">
          <a:xfrm>
            <a:off x="4133850" y="1592263"/>
            <a:ext cx="1123950" cy="1122362"/>
          </a:xfrm>
          <a:prstGeom prst="ellipse">
            <a:avLst/>
          </a:prstGeom>
          <a:solidFill>
            <a:schemeClr val="bg1"/>
          </a:solidFill>
          <a:ln w="9525">
            <a:solidFill>
              <a:srgbClr val="E39A1D"/>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38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
        <p:nvSpPr>
          <p:cNvPr id="5135" name="椭圆 23">
            <a:extLst>
              <a:ext uri="{FF2B5EF4-FFF2-40B4-BE49-F238E27FC236}">
                <a16:creationId xmlns:a16="http://schemas.microsoft.com/office/drawing/2014/main" id="{8CB8730D-BE8C-4A64-A681-81CBB51789EB}"/>
              </a:ext>
            </a:extLst>
          </p:cNvPr>
          <p:cNvSpPr>
            <a:spLocks noChangeArrowheads="1"/>
          </p:cNvSpPr>
          <p:nvPr/>
        </p:nvSpPr>
        <p:spPr bwMode="auto">
          <a:xfrm>
            <a:off x="6788150" y="1592263"/>
            <a:ext cx="1123950" cy="1122362"/>
          </a:xfrm>
          <a:prstGeom prst="ellipse">
            <a:avLst/>
          </a:prstGeom>
          <a:solidFill>
            <a:schemeClr val="bg1"/>
          </a:solidFill>
          <a:ln w="9525">
            <a:solidFill>
              <a:srgbClr val="BDA16D"/>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16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
        <p:nvSpPr>
          <p:cNvPr id="5136" name="椭圆 24">
            <a:extLst>
              <a:ext uri="{FF2B5EF4-FFF2-40B4-BE49-F238E27FC236}">
                <a16:creationId xmlns:a16="http://schemas.microsoft.com/office/drawing/2014/main" id="{05A053D6-42A8-4D16-A9F3-ABACFA7D68AC}"/>
              </a:ext>
            </a:extLst>
          </p:cNvPr>
          <p:cNvSpPr>
            <a:spLocks noChangeArrowheads="1"/>
          </p:cNvSpPr>
          <p:nvPr/>
        </p:nvSpPr>
        <p:spPr bwMode="auto">
          <a:xfrm>
            <a:off x="9442450" y="1592263"/>
            <a:ext cx="1122363" cy="1122362"/>
          </a:xfrm>
          <a:prstGeom prst="ellipse">
            <a:avLst/>
          </a:prstGeom>
          <a:solidFill>
            <a:schemeClr val="bg1"/>
          </a:solidFill>
          <a:ln w="9525">
            <a:solidFill>
              <a:srgbClr val="E39A1D"/>
            </a:solidFill>
            <a:bevel/>
            <a:headEnd/>
            <a:tailEnd/>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a:solidFill>
                  <a:srgbClr val="2D4C79"/>
                </a:solidFill>
                <a:latin typeface="Impact" panose="020B0806030902050204" pitchFamily="34" charset="0"/>
                <a:sym typeface="Impact" panose="020B0806030902050204" pitchFamily="34" charset="0"/>
              </a:rPr>
              <a:t>6 </a:t>
            </a:r>
            <a:r>
              <a:rPr lang="en-US" altLang="zh-CN" sz="2000">
                <a:solidFill>
                  <a:srgbClr val="2D4C79"/>
                </a:solidFill>
                <a:latin typeface="Impact" panose="020B0806030902050204" pitchFamily="34" charset="0"/>
                <a:sym typeface="Impact" panose="020B0806030902050204" pitchFamily="34" charset="0"/>
              </a:rPr>
              <a:t>%</a:t>
            </a:r>
            <a:endParaRPr lang="zh-CN" altLang="en-US" sz="2000">
              <a:solidFill>
                <a:srgbClr val="2D4C79"/>
              </a:solidFill>
              <a:latin typeface="Impact" panose="020B0806030902050204" pitchFamily="34" charset="0"/>
              <a:sym typeface="Impact" panose="020B080603090205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a:extLst>
              <a:ext uri="{FF2B5EF4-FFF2-40B4-BE49-F238E27FC236}">
                <a16:creationId xmlns:a16="http://schemas.microsoft.com/office/drawing/2014/main" id="{EB2A67E0-87CD-43FF-85AE-01947225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24">
            <a:extLst>
              <a:ext uri="{FF2B5EF4-FFF2-40B4-BE49-F238E27FC236}">
                <a16:creationId xmlns:a16="http://schemas.microsoft.com/office/drawing/2014/main" id="{6BB9493B-ED01-443F-A1DE-855C67103D2E}"/>
              </a:ext>
            </a:extLst>
          </p:cNvPr>
          <p:cNvSpPr>
            <a:spLocks noChangeArrowheads="1"/>
          </p:cNvSpPr>
          <p:nvPr/>
        </p:nvSpPr>
        <p:spPr bwMode="auto">
          <a:xfrm flipV="1">
            <a:off x="2074863" y="3344863"/>
            <a:ext cx="7994650" cy="460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Calibri" panose="020F0502020204030204" pitchFamily="34" charset="0"/>
              <a:ea typeface="幼圆" panose="02010509060101010101" pitchFamily="49" charset="-122"/>
              <a:sym typeface="Calibri" panose="020F0502020204030204" pitchFamily="34" charset="0"/>
            </a:endParaRPr>
          </a:p>
        </p:txBody>
      </p:sp>
      <p:sp>
        <p:nvSpPr>
          <p:cNvPr id="6148" name="任意多边形 26">
            <a:extLst>
              <a:ext uri="{FF2B5EF4-FFF2-40B4-BE49-F238E27FC236}">
                <a16:creationId xmlns:a16="http://schemas.microsoft.com/office/drawing/2014/main" id="{9160B56D-DDEF-4218-8C7D-A864B7EB7590}"/>
              </a:ext>
            </a:extLst>
          </p:cNvPr>
          <p:cNvSpPr>
            <a:spLocks noChangeArrowheads="1"/>
          </p:cNvSpPr>
          <p:nvPr/>
        </p:nvSpPr>
        <p:spPr bwMode="auto">
          <a:xfrm>
            <a:off x="3238500" y="2362200"/>
            <a:ext cx="904875" cy="968375"/>
          </a:xfrm>
          <a:custGeom>
            <a:avLst/>
            <a:gdLst>
              <a:gd name="T0" fmla="*/ 451469 w 905522"/>
              <a:gd name="T1" fmla="*/ 0 h 968365"/>
              <a:gd name="T2" fmla="*/ 902936 w 905522"/>
              <a:gd name="T3" fmla="*/ 226389 h 968365"/>
              <a:gd name="T4" fmla="*/ 902936 w 905522"/>
              <a:gd name="T5" fmla="*/ 742017 h 968365"/>
              <a:gd name="T6" fmla="*/ 451469 w 905522"/>
              <a:gd name="T7" fmla="*/ 968405 h 968365"/>
              <a:gd name="T8" fmla="*/ 0 w 905522"/>
              <a:gd name="T9" fmla="*/ 742017 h 968365"/>
              <a:gd name="T10" fmla="*/ 0 w 905522"/>
              <a:gd name="T11" fmla="*/ 226389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a:p>
        </p:txBody>
      </p:sp>
      <p:sp>
        <p:nvSpPr>
          <p:cNvPr id="6149" name="任意多边形 28">
            <a:extLst>
              <a:ext uri="{FF2B5EF4-FFF2-40B4-BE49-F238E27FC236}">
                <a16:creationId xmlns:a16="http://schemas.microsoft.com/office/drawing/2014/main" id="{67A0C4B8-92D6-43EE-945E-C1A12689F382}"/>
              </a:ext>
            </a:extLst>
          </p:cNvPr>
          <p:cNvSpPr>
            <a:spLocks noChangeArrowheads="1"/>
          </p:cNvSpPr>
          <p:nvPr/>
        </p:nvSpPr>
        <p:spPr bwMode="auto">
          <a:xfrm>
            <a:off x="5630863" y="2362200"/>
            <a:ext cx="906462" cy="968375"/>
          </a:xfrm>
          <a:custGeom>
            <a:avLst/>
            <a:gdLst>
              <a:gd name="T0" fmla="*/ 454643 w 905522"/>
              <a:gd name="T1" fmla="*/ 0 h 968365"/>
              <a:gd name="T2" fmla="*/ 909288 w 905522"/>
              <a:gd name="T3" fmla="*/ 226389 h 968365"/>
              <a:gd name="T4" fmla="*/ 909288 w 905522"/>
              <a:gd name="T5" fmla="*/ 742017 h 968365"/>
              <a:gd name="T6" fmla="*/ 454643 w 905522"/>
              <a:gd name="T7" fmla="*/ 968405 h 968365"/>
              <a:gd name="T8" fmla="*/ 0 w 905522"/>
              <a:gd name="T9" fmla="*/ 742017 h 968365"/>
              <a:gd name="T10" fmla="*/ 0 w 905522"/>
              <a:gd name="T11" fmla="*/ 226389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6150" name="任意多边形 40">
            <a:extLst>
              <a:ext uri="{FF2B5EF4-FFF2-40B4-BE49-F238E27FC236}">
                <a16:creationId xmlns:a16="http://schemas.microsoft.com/office/drawing/2014/main" id="{8096FD61-F7EE-4008-81E9-033EC3C90388}"/>
              </a:ext>
            </a:extLst>
          </p:cNvPr>
          <p:cNvSpPr>
            <a:spLocks noChangeArrowheads="1"/>
          </p:cNvSpPr>
          <p:nvPr/>
        </p:nvSpPr>
        <p:spPr bwMode="auto">
          <a:xfrm>
            <a:off x="8023225" y="2362200"/>
            <a:ext cx="904875" cy="968375"/>
          </a:xfrm>
          <a:custGeom>
            <a:avLst/>
            <a:gdLst>
              <a:gd name="T0" fmla="*/ 451469 w 905522"/>
              <a:gd name="T1" fmla="*/ 0 h 968365"/>
              <a:gd name="T2" fmla="*/ 902936 w 905522"/>
              <a:gd name="T3" fmla="*/ 226389 h 968365"/>
              <a:gd name="T4" fmla="*/ 902936 w 905522"/>
              <a:gd name="T5" fmla="*/ 742017 h 968365"/>
              <a:gd name="T6" fmla="*/ 451469 w 905522"/>
              <a:gd name="T7" fmla="*/ 968405 h 968365"/>
              <a:gd name="T8" fmla="*/ 0 w 905522"/>
              <a:gd name="T9" fmla="*/ 742017 h 968365"/>
              <a:gd name="T10" fmla="*/ 0 w 905522"/>
              <a:gd name="T11" fmla="*/ 226389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6151" name="任意多边形 42">
            <a:extLst>
              <a:ext uri="{FF2B5EF4-FFF2-40B4-BE49-F238E27FC236}">
                <a16:creationId xmlns:a16="http://schemas.microsoft.com/office/drawing/2014/main" id="{015BF664-904F-4B80-B423-547721630B8C}"/>
              </a:ext>
            </a:extLst>
          </p:cNvPr>
          <p:cNvSpPr>
            <a:spLocks noChangeArrowheads="1"/>
          </p:cNvSpPr>
          <p:nvPr/>
        </p:nvSpPr>
        <p:spPr bwMode="auto">
          <a:xfrm>
            <a:off x="4435475" y="3394075"/>
            <a:ext cx="904875" cy="968375"/>
          </a:xfrm>
          <a:custGeom>
            <a:avLst/>
            <a:gdLst>
              <a:gd name="T0" fmla="*/ 451469 w 905522"/>
              <a:gd name="T1" fmla="*/ 0 h 968366"/>
              <a:gd name="T2" fmla="*/ 902936 w 905522"/>
              <a:gd name="T3" fmla="*/ 226389 h 968366"/>
              <a:gd name="T4" fmla="*/ 902936 w 905522"/>
              <a:gd name="T5" fmla="*/ 742014 h 968366"/>
              <a:gd name="T6" fmla="*/ 451469 w 905522"/>
              <a:gd name="T7" fmla="*/ 968402 h 968366"/>
              <a:gd name="T8" fmla="*/ 0 w 905522"/>
              <a:gd name="T9" fmla="*/ 742014 h 968366"/>
              <a:gd name="T10" fmla="*/ 0 w 905522"/>
              <a:gd name="T11" fmla="*/ 226389 h 968366"/>
              <a:gd name="T12" fmla="*/ 0 60000 65536"/>
              <a:gd name="T13" fmla="*/ 0 60000 65536"/>
              <a:gd name="T14" fmla="*/ 0 60000 65536"/>
              <a:gd name="T15" fmla="*/ 0 60000 65536"/>
              <a:gd name="T16" fmla="*/ 0 60000 65536"/>
              <a:gd name="T17" fmla="*/ 0 60000 65536"/>
              <a:gd name="T18" fmla="*/ 0 w 905522"/>
              <a:gd name="T19" fmla="*/ 0 h 968366"/>
              <a:gd name="T20" fmla="*/ 905522 w 905522"/>
              <a:gd name="T21" fmla="*/ 968366 h 968366"/>
            </a:gdLst>
            <a:ahLst/>
            <a:cxnLst>
              <a:cxn ang="T12">
                <a:pos x="T0" y="T1"/>
              </a:cxn>
              <a:cxn ang="T13">
                <a:pos x="T2" y="T3"/>
              </a:cxn>
              <a:cxn ang="T14">
                <a:pos x="T4" y="T5"/>
              </a:cxn>
              <a:cxn ang="T15">
                <a:pos x="T6" y="T7"/>
              </a:cxn>
              <a:cxn ang="T16">
                <a:pos x="T8" y="T9"/>
              </a:cxn>
              <a:cxn ang="T17">
                <a:pos x="T10" y="T11"/>
              </a:cxn>
            </a:cxnLst>
            <a:rect l="T18" t="T19" r="T20" b="T21"/>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6152" name="任意多边形 45">
            <a:extLst>
              <a:ext uri="{FF2B5EF4-FFF2-40B4-BE49-F238E27FC236}">
                <a16:creationId xmlns:a16="http://schemas.microsoft.com/office/drawing/2014/main" id="{EFB826C2-B543-475B-967B-345ABC690A23}"/>
              </a:ext>
            </a:extLst>
          </p:cNvPr>
          <p:cNvSpPr>
            <a:spLocks noChangeArrowheads="1"/>
          </p:cNvSpPr>
          <p:nvPr/>
        </p:nvSpPr>
        <p:spPr bwMode="auto">
          <a:xfrm>
            <a:off x="6827838" y="3394075"/>
            <a:ext cx="904875" cy="968375"/>
          </a:xfrm>
          <a:custGeom>
            <a:avLst/>
            <a:gdLst>
              <a:gd name="T0" fmla="*/ 451469 w 905522"/>
              <a:gd name="T1" fmla="*/ 0 h 968366"/>
              <a:gd name="T2" fmla="*/ 902936 w 905522"/>
              <a:gd name="T3" fmla="*/ 226389 h 968366"/>
              <a:gd name="T4" fmla="*/ 902936 w 905522"/>
              <a:gd name="T5" fmla="*/ 742014 h 968366"/>
              <a:gd name="T6" fmla="*/ 451469 w 905522"/>
              <a:gd name="T7" fmla="*/ 968402 h 968366"/>
              <a:gd name="T8" fmla="*/ 0 w 905522"/>
              <a:gd name="T9" fmla="*/ 742014 h 968366"/>
              <a:gd name="T10" fmla="*/ 0 w 905522"/>
              <a:gd name="T11" fmla="*/ 226389 h 968366"/>
              <a:gd name="T12" fmla="*/ 0 60000 65536"/>
              <a:gd name="T13" fmla="*/ 0 60000 65536"/>
              <a:gd name="T14" fmla="*/ 0 60000 65536"/>
              <a:gd name="T15" fmla="*/ 0 60000 65536"/>
              <a:gd name="T16" fmla="*/ 0 60000 65536"/>
              <a:gd name="T17" fmla="*/ 0 60000 65536"/>
              <a:gd name="T18" fmla="*/ 0 w 905522"/>
              <a:gd name="T19" fmla="*/ 0 h 968366"/>
              <a:gd name="T20" fmla="*/ 905522 w 905522"/>
              <a:gd name="T21" fmla="*/ 968366 h 968366"/>
            </a:gdLst>
            <a:ahLst/>
            <a:cxnLst>
              <a:cxn ang="T12">
                <a:pos x="T0" y="T1"/>
              </a:cxn>
              <a:cxn ang="T13">
                <a:pos x="T2" y="T3"/>
              </a:cxn>
              <a:cxn ang="T14">
                <a:pos x="T4" y="T5"/>
              </a:cxn>
              <a:cxn ang="T15">
                <a:pos x="T6" y="T7"/>
              </a:cxn>
              <a:cxn ang="T16">
                <a:pos x="T8" y="T9"/>
              </a:cxn>
              <a:cxn ang="T17">
                <a:pos x="T10" y="T11"/>
              </a:cxn>
            </a:cxnLst>
            <a:rect l="T18" t="T19" r="T20" b="T21"/>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b="1">
                <a:solidFill>
                  <a:srgbClr val="2D4C79"/>
                </a:solidFill>
                <a:latin typeface="微软雅黑" panose="020B0503020204020204" pitchFamily="34" charset="-122"/>
                <a:ea typeface="微软雅黑" panose="020B0503020204020204" pitchFamily="34" charset="-122"/>
                <a:sym typeface="Arial" panose="020B0604020202020204" pitchFamily="34" charset="0"/>
              </a:rPr>
              <a:t>添加文字</a:t>
            </a:r>
          </a:p>
        </p:txBody>
      </p:sp>
      <p:sp>
        <p:nvSpPr>
          <p:cNvPr id="6153" name="矩形 2">
            <a:extLst>
              <a:ext uri="{FF2B5EF4-FFF2-40B4-BE49-F238E27FC236}">
                <a16:creationId xmlns:a16="http://schemas.microsoft.com/office/drawing/2014/main" id="{9CA36342-3438-499B-85EA-4A450C5B00C4}"/>
              </a:ext>
            </a:extLst>
          </p:cNvPr>
          <p:cNvSpPr>
            <a:spLocks noChangeArrowheads="1"/>
          </p:cNvSpPr>
          <p:nvPr/>
        </p:nvSpPr>
        <p:spPr bwMode="auto">
          <a:xfrm>
            <a:off x="2727325" y="1162050"/>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4" name="矩形 15">
            <a:extLst>
              <a:ext uri="{FF2B5EF4-FFF2-40B4-BE49-F238E27FC236}">
                <a16:creationId xmlns:a16="http://schemas.microsoft.com/office/drawing/2014/main" id="{A35581F6-4DC1-45C0-A537-D6412FF7CDF5}"/>
              </a:ext>
            </a:extLst>
          </p:cNvPr>
          <p:cNvSpPr>
            <a:spLocks noChangeArrowheads="1"/>
          </p:cNvSpPr>
          <p:nvPr/>
        </p:nvSpPr>
        <p:spPr bwMode="auto">
          <a:xfrm>
            <a:off x="3922713" y="4570413"/>
            <a:ext cx="192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5" name="矩形 16">
            <a:extLst>
              <a:ext uri="{FF2B5EF4-FFF2-40B4-BE49-F238E27FC236}">
                <a16:creationId xmlns:a16="http://schemas.microsoft.com/office/drawing/2014/main" id="{B9BFAEC5-2438-4E7E-B6F3-98D86423B687}"/>
              </a:ext>
            </a:extLst>
          </p:cNvPr>
          <p:cNvSpPr>
            <a:spLocks noChangeArrowheads="1"/>
          </p:cNvSpPr>
          <p:nvPr/>
        </p:nvSpPr>
        <p:spPr bwMode="auto">
          <a:xfrm>
            <a:off x="5118100" y="1162050"/>
            <a:ext cx="193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6" name="矩形 17">
            <a:extLst>
              <a:ext uri="{FF2B5EF4-FFF2-40B4-BE49-F238E27FC236}">
                <a16:creationId xmlns:a16="http://schemas.microsoft.com/office/drawing/2014/main" id="{8C0B576E-A5E9-40C0-8DC7-F8ACCB958870}"/>
              </a:ext>
            </a:extLst>
          </p:cNvPr>
          <p:cNvSpPr>
            <a:spLocks noChangeArrowheads="1"/>
          </p:cNvSpPr>
          <p:nvPr/>
        </p:nvSpPr>
        <p:spPr bwMode="auto">
          <a:xfrm>
            <a:off x="6315075" y="4559300"/>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7" name="矩形 18">
            <a:extLst>
              <a:ext uri="{FF2B5EF4-FFF2-40B4-BE49-F238E27FC236}">
                <a16:creationId xmlns:a16="http://schemas.microsoft.com/office/drawing/2014/main" id="{0DBA4BBF-38B0-4F34-8C0A-B44580B47C75}"/>
              </a:ext>
            </a:extLst>
          </p:cNvPr>
          <p:cNvSpPr>
            <a:spLocks noChangeArrowheads="1"/>
          </p:cNvSpPr>
          <p:nvPr/>
        </p:nvSpPr>
        <p:spPr bwMode="auto">
          <a:xfrm>
            <a:off x="7512050" y="1162050"/>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a:extLst>
              <a:ext uri="{FF2B5EF4-FFF2-40B4-BE49-F238E27FC236}">
                <a16:creationId xmlns:a16="http://schemas.microsoft.com/office/drawing/2014/main" id="{39D4AF96-FCDA-46FB-925F-D7863DDB5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文本框 13">
            <a:extLst>
              <a:ext uri="{FF2B5EF4-FFF2-40B4-BE49-F238E27FC236}">
                <a16:creationId xmlns:a16="http://schemas.microsoft.com/office/drawing/2014/main" id="{937C5CB3-AEB7-4CC2-AC28-7890F389BD99}"/>
              </a:ext>
            </a:extLst>
          </p:cNvPr>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8700">
                <a:solidFill>
                  <a:srgbClr val="E39A1D"/>
                </a:solidFill>
                <a:latin typeface="Impact" panose="020B0806030902050204" pitchFamily="34" charset="0"/>
                <a:sym typeface="Impact" panose="020B0806030902050204" pitchFamily="34" charset="0"/>
              </a:rPr>
              <a:t>2</a:t>
            </a:r>
            <a:endParaRPr lang="zh-CN" altLang="en-US" sz="28700">
              <a:solidFill>
                <a:srgbClr val="E39A1D"/>
              </a:solidFill>
              <a:latin typeface="Impact" panose="020B0806030902050204" pitchFamily="34" charset="0"/>
              <a:sym typeface="Impact" panose="020B0806030902050204" pitchFamily="34" charset="0"/>
            </a:endParaRPr>
          </a:p>
        </p:txBody>
      </p:sp>
      <p:sp>
        <p:nvSpPr>
          <p:cNvPr id="7172" name="文本框 14">
            <a:extLst>
              <a:ext uri="{FF2B5EF4-FFF2-40B4-BE49-F238E27FC236}">
                <a16:creationId xmlns:a16="http://schemas.microsoft.com/office/drawing/2014/main" id="{F3370D8D-D907-4E43-9C11-4024612D252D}"/>
              </a:ext>
            </a:extLst>
          </p:cNvPr>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rPr>
              <a:t>Chapter</a:t>
            </a:r>
            <a:endParaRPr lang="zh-CN" altLang="en-US" sz="3600">
              <a:solidFill>
                <a:srgbClr val="BDA16D"/>
              </a:solidFill>
              <a:latin typeface="Impact" panose="020B0806030902050204" pitchFamily="34" charset="0"/>
              <a:ea typeface="华文隶书" panose="02010800040101010101" pitchFamily="2" charset="-122"/>
              <a:sym typeface="Microsoft New Tai Lue" panose="020B0502040204020203" pitchFamily="34" charset="0"/>
            </a:endParaRPr>
          </a:p>
        </p:txBody>
      </p:sp>
      <p:sp>
        <p:nvSpPr>
          <p:cNvPr id="7173" name="直接连接符 15">
            <a:extLst>
              <a:ext uri="{FF2B5EF4-FFF2-40B4-BE49-F238E27FC236}">
                <a16:creationId xmlns:a16="http://schemas.microsoft.com/office/drawing/2014/main" id="{30D6EF07-9762-4BCA-B02B-E75F51866015}"/>
              </a:ext>
            </a:extLst>
          </p:cNvPr>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4" name="矩形 22">
            <a:extLst>
              <a:ext uri="{FF2B5EF4-FFF2-40B4-BE49-F238E27FC236}">
                <a16:creationId xmlns:a16="http://schemas.microsoft.com/office/drawing/2014/main" id="{C3AC2D31-EE4B-4FE6-8118-DDE70F5C9827}"/>
              </a:ext>
            </a:extLst>
          </p:cNvPr>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研究背景</a:t>
            </a:r>
            <a:endParaRPr lang="en-US" altLang="zh-CN" sz="4000" b="1">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5" name="矩形 23">
            <a:extLst>
              <a:ext uri="{FF2B5EF4-FFF2-40B4-BE49-F238E27FC236}">
                <a16:creationId xmlns:a16="http://schemas.microsoft.com/office/drawing/2014/main" id="{FB947EB2-CE07-445F-901F-49B446A26DF9}"/>
              </a:ext>
            </a:extLst>
          </p:cNvPr>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这里输入简单字概述这里输入简单简单的文字概述这里</a:t>
            </a:r>
            <a:endParaRPr lang="en-US" altLang="zh-CN"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uFont typeface="Arial" panose="020B0604020202020204" pitchFamily="34" charset="0"/>
              <a:buNone/>
            </a:pPr>
            <a:r>
              <a:rPr lang="zh-CN" altLang="en-US" sz="14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输入简单的文字概述简单的文字</a:t>
            </a:r>
            <a:endParaRPr lang="zh-CN" altLang="en-US" sz="1400">
              <a:solidFill>
                <a:srgbClr val="BDA16D"/>
              </a:solidFill>
              <a:latin typeface="Calibri" panose="020F0502020204030204" pitchFamily="34" charset="0"/>
              <a:sym typeface="宋体" panose="02010600030101010101" pitchFamily="2" charset="-122"/>
            </a:endParaRPr>
          </a:p>
        </p:txBody>
      </p:sp>
      <p:sp>
        <p:nvSpPr>
          <p:cNvPr id="7176" name="TextBox 4">
            <a:extLst>
              <a:ext uri="{FF2B5EF4-FFF2-40B4-BE49-F238E27FC236}">
                <a16:creationId xmlns:a16="http://schemas.microsoft.com/office/drawing/2014/main" id="{3DDBD363-6FDA-45CA-A802-F13C51520715}"/>
              </a:ext>
            </a:extLst>
          </p:cNvPr>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rPr>
              <a:t>点击添加标题</a:t>
            </a:r>
            <a:endParaRPr lang="en-US" altLang="zh-CN" b="1">
              <a:solidFill>
                <a:srgbClr val="E39A1D"/>
              </a:solidFill>
              <a:latin typeface="Franklin Gothic Book" panose="020B0503020102020204" pitchFamily="34" charset="0"/>
              <a:ea typeface="微软雅黑" panose="020B0503020204020204" pitchFamily="34" charset="-122"/>
              <a:sym typeface="Franklin Gothic Book" panose="020B0503020102020204" pitchFamily="34" charset="0"/>
            </a:endParaRPr>
          </a:p>
        </p:txBody>
      </p:sp>
      <p:sp>
        <p:nvSpPr>
          <p:cNvPr id="7177" name="矩形 25">
            <a:extLst>
              <a:ext uri="{FF2B5EF4-FFF2-40B4-BE49-F238E27FC236}">
                <a16:creationId xmlns:a16="http://schemas.microsoft.com/office/drawing/2014/main" id="{6416F454-E831-4E8E-B828-29A0628BF671}"/>
              </a:ext>
            </a:extLst>
          </p:cNvPr>
          <p:cNvSpPr>
            <a:spLocks noChangeArrowheads="1"/>
          </p:cNvSpPr>
          <p:nvPr/>
        </p:nvSpPr>
        <p:spPr bwMode="auto">
          <a:xfrm>
            <a:off x="3027363" y="408305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The Background</a:t>
            </a:r>
            <a:endParaRPr lang="en-US" altLang="zh-CN" sz="16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a:extLst>
              <a:ext uri="{FF2B5EF4-FFF2-40B4-BE49-F238E27FC236}">
                <a16:creationId xmlns:a16="http://schemas.microsoft.com/office/drawing/2014/main" id="{D1F5FB6E-D9B7-4FD3-8559-9E0BD067D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1">
            <a:extLst>
              <a:ext uri="{FF2B5EF4-FFF2-40B4-BE49-F238E27FC236}">
                <a16:creationId xmlns:a16="http://schemas.microsoft.com/office/drawing/2014/main" id="{50BC1084-52EA-486C-8F34-45A20306C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95" b="4871"/>
          <a:stretch>
            <a:fillRect/>
          </a:stretch>
        </p:blipFill>
        <p:spPr bwMode="auto">
          <a:xfrm>
            <a:off x="2160588"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2">
            <a:extLst>
              <a:ext uri="{FF2B5EF4-FFF2-40B4-BE49-F238E27FC236}">
                <a16:creationId xmlns:a16="http://schemas.microsoft.com/office/drawing/2014/main" id="{5CE9A35E-058F-4FF4-B0C5-FDFCE318F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28" b="4532"/>
          <a:stretch>
            <a:fillRect/>
          </a:stretch>
        </p:blipFill>
        <p:spPr bwMode="auto">
          <a:xfrm>
            <a:off x="7478713" y="1600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3">
            <a:extLst>
              <a:ext uri="{FF2B5EF4-FFF2-40B4-BE49-F238E27FC236}">
                <a16:creationId xmlns:a16="http://schemas.microsoft.com/office/drawing/2014/main" id="{BBD6A046-4F75-43A4-9C9D-CA339767B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45" b="5499"/>
          <a:stretch>
            <a:fillRect/>
          </a:stretch>
        </p:blipFill>
        <p:spPr bwMode="auto">
          <a:xfrm>
            <a:off x="4827588" y="1600200"/>
            <a:ext cx="25368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矩形 4">
            <a:extLst>
              <a:ext uri="{FF2B5EF4-FFF2-40B4-BE49-F238E27FC236}">
                <a16:creationId xmlns:a16="http://schemas.microsoft.com/office/drawing/2014/main" id="{32A69879-89EC-4CD6-90CC-5D3DD057FB68}"/>
              </a:ext>
            </a:extLst>
          </p:cNvPr>
          <p:cNvSpPr>
            <a:spLocks noChangeArrowheads="1"/>
          </p:cNvSpPr>
          <p:nvPr/>
        </p:nvSpPr>
        <p:spPr bwMode="auto">
          <a:xfrm>
            <a:off x="2160588" y="3209925"/>
            <a:ext cx="2552700" cy="293688"/>
          </a:xfrm>
          <a:prstGeom prst="rect">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8199" name="矩形 6">
            <a:extLst>
              <a:ext uri="{FF2B5EF4-FFF2-40B4-BE49-F238E27FC236}">
                <a16:creationId xmlns:a16="http://schemas.microsoft.com/office/drawing/2014/main" id="{E24AA91D-4856-49C3-B14A-494BCB721B63}"/>
              </a:ext>
            </a:extLst>
          </p:cNvPr>
          <p:cNvSpPr>
            <a:spLocks noChangeArrowheads="1"/>
          </p:cNvSpPr>
          <p:nvPr/>
        </p:nvSpPr>
        <p:spPr bwMode="auto">
          <a:xfrm>
            <a:off x="4827588" y="3209925"/>
            <a:ext cx="2536825" cy="293688"/>
          </a:xfrm>
          <a:prstGeom prst="rect">
            <a:avLst/>
          </a:prstGeom>
          <a:solidFill>
            <a:srgbClr val="BDA16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8200" name="矩形 7">
            <a:extLst>
              <a:ext uri="{FF2B5EF4-FFF2-40B4-BE49-F238E27FC236}">
                <a16:creationId xmlns:a16="http://schemas.microsoft.com/office/drawing/2014/main" id="{4AA6EA21-3B18-4C78-BA3E-4730E4432754}"/>
              </a:ext>
            </a:extLst>
          </p:cNvPr>
          <p:cNvSpPr>
            <a:spLocks noChangeArrowheads="1"/>
          </p:cNvSpPr>
          <p:nvPr/>
        </p:nvSpPr>
        <p:spPr bwMode="auto">
          <a:xfrm>
            <a:off x="7478713" y="3209925"/>
            <a:ext cx="2552700" cy="293688"/>
          </a:xfrm>
          <a:prstGeom prst="rect">
            <a:avLst/>
          </a:pr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D4C79"/>
              </a:solidFill>
              <a:latin typeface="宋体" panose="02010600030101010101" pitchFamily="2" charset="-122"/>
              <a:sym typeface="宋体" panose="02010600030101010101" pitchFamily="2" charset="-122"/>
            </a:endParaRPr>
          </a:p>
        </p:txBody>
      </p:sp>
      <p:sp>
        <p:nvSpPr>
          <p:cNvPr id="8201" name="TextBox 15">
            <a:extLst>
              <a:ext uri="{FF2B5EF4-FFF2-40B4-BE49-F238E27FC236}">
                <a16:creationId xmlns:a16="http://schemas.microsoft.com/office/drawing/2014/main" id="{EC0A4D11-08CC-461C-8F75-BFA59BA0FBA5}"/>
              </a:ext>
            </a:extLst>
          </p:cNvPr>
          <p:cNvSpPr>
            <a:spLocks noChangeArrowheads="1"/>
          </p:cNvSpPr>
          <p:nvPr/>
        </p:nvSpPr>
        <p:spPr bwMode="auto">
          <a:xfrm>
            <a:off x="2474913"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8202" name="矩形 9">
            <a:extLst>
              <a:ext uri="{FF2B5EF4-FFF2-40B4-BE49-F238E27FC236}">
                <a16:creationId xmlns:a16="http://schemas.microsoft.com/office/drawing/2014/main" id="{73990D6B-6B35-452A-82E2-2D7395EE3423}"/>
              </a:ext>
            </a:extLst>
          </p:cNvPr>
          <p:cNvSpPr>
            <a:spLocks noChangeArrowheads="1"/>
          </p:cNvSpPr>
          <p:nvPr/>
        </p:nvSpPr>
        <p:spPr bwMode="auto">
          <a:xfrm>
            <a:off x="2625725" y="3173413"/>
            <a:ext cx="162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rgbClr val="2D4C79"/>
              </a:solidFill>
              <a:latin typeface="Calibri" panose="020F0502020204030204" pitchFamily="34" charset="0"/>
              <a:sym typeface="宋体" panose="02010600030101010101" pitchFamily="2" charset="-122"/>
            </a:endParaRPr>
          </a:p>
        </p:txBody>
      </p:sp>
      <p:sp>
        <p:nvSpPr>
          <p:cNvPr id="8203" name="矩形 14">
            <a:extLst>
              <a:ext uri="{FF2B5EF4-FFF2-40B4-BE49-F238E27FC236}">
                <a16:creationId xmlns:a16="http://schemas.microsoft.com/office/drawing/2014/main" id="{1533E05F-A5CB-4E9B-86C4-B1E70280FA41}"/>
              </a:ext>
            </a:extLst>
          </p:cNvPr>
          <p:cNvSpPr>
            <a:spLocks noChangeArrowheads="1"/>
          </p:cNvSpPr>
          <p:nvPr/>
        </p:nvSpPr>
        <p:spPr bwMode="auto">
          <a:xfrm>
            <a:off x="5292725" y="3182938"/>
            <a:ext cx="162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rgbClr val="2D4C79"/>
              </a:solidFill>
              <a:latin typeface="Calibri" panose="020F0502020204030204" pitchFamily="34" charset="0"/>
              <a:sym typeface="宋体" panose="02010600030101010101" pitchFamily="2" charset="-122"/>
            </a:endParaRPr>
          </a:p>
        </p:txBody>
      </p:sp>
      <p:sp>
        <p:nvSpPr>
          <p:cNvPr id="8204" name="矩形 15">
            <a:extLst>
              <a:ext uri="{FF2B5EF4-FFF2-40B4-BE49-F238E27FC236}">
                <a16:creationId xmlns:a16="http://schemas.microsoft.com/office/drawing/2014/main" id="{024071B2-E588-4833-9C0D-A952FC0E9284}"/>
              </a:ext>
            </a:extLst>
          </p:cNvPr>
          <p:cNvSpPr>
            <a:spLocks noChangeArrowheads="1"/>
          </p:cNvSpPr>
          <p:nvPr/>
        </p:nvSpPr>
        <p:spPr bwMode="auto">
          <a:xfrm>
            <a:off x="7947025" y="3187700"/>
            <a:ext cx="1620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输入简单的文字</a:t>
            </a:r>
            <a:endParaRPr lang="zh-CN" altLang="en-US" sz="1600" b="1">
              <a:solidFill>
                <a:srgbClr val="2D4C79"/>
              </a:solidFill>
              <a:latin typeface="Calibri" panose="020F0502020204030204" pitchFamily="34" charset="0"/>
              <a:sym typeface="宋体" panose="02010600030101010101" pitchFamily="2" charset="-122"/>
            </a:endParaRPr>
          </a:p>
        </p:txBody>
      </p:sp>
      <p:sp>
        <p:nvSpPr>
          <p:cNvPr id="8205" name="TextBox 15">
            <a:extLst>
              <a:ext uri="{FF2B5EF4-FFF2-40B4-BE49-F238E27FC236}">
                <a16:creationId xmlns:a16="http://schemas.microsoft.com/office/drawing/2014/main" id="{B2602FC3-EEEB-48A4-B051-21C02417094F}"/>
              </a:ext>
            </a:extLst>
          </p:cNvPr>
          <p:cNvSpPr>
            <a:spLocks noChangeArrowheads="1"/>
          </p:cNvSpPr>
          <p:nvPr/>
        </p:nvSpPr>
        <p:spPr bwMode="auto">
          <a:xfrm>
            <a:off x="5149850" y="3781425"/>
            <a:ext cx="1925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BDA16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8206" name="TextBox 15">
            <a:extLst>
              <a:ext uri="{FF2B5EF4-FFF2-40B4-BE49-F238E27FC236}">
                <a16:creationId xmlns:a16="http://schemas.microsoft.com/office/drawing/2014/main" id="{64914F6A-2C91-436E-85BC-D132FEDACDDC}"/>
              </a:ext>
            </a:extLst>
          </p:cNvPr>
          <p:cNvSpPr>
            <a:spLocks noChangeArrowheads="1"/>
          </p:cNvSpPr>
          <p:nvPr/>
        </p:nvSpPr>
        <p:spPr bwMode="auto">
          <a:xfrm>
            <a:off x="7824788" y="3781425"/>
            <a:ext cx="1925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hangingPunct="1">
              <a:lnSpc>
                <a:spcPct val="150000"/>
              </a:lnSpc>
              <a:buFont typeface="Arial" panose="020B0604020202020204" pitchFamily="34" charset="0"/>
              <a:buNone/>
            </a:pPr>
            <a:r>
              <a:rPr lang="zh-CN" altLang="en-US" sz="1200">
                <a:solidFill>
                  <a:srgbClr val="E39A1D"/>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a:extLst>
              <a:ext uri="{FF2B5EF4-FFF2-40B4-BE49-F238E27FC236}">
                <a16:creationId xmlns:a16="http://schemas.microsoft.com/office/drawing/2014/main" id="{37987730-44C1-4280-838A-8D947CBAE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椭圆 16">
            <a:extLst>
              <a:ext uri="{FF2B5EF4-FFF2-40B4-BE49-F238E27FC236}">
                <a16:creationId xmlns:a16="http://schemas.microsoft.com/office/drawing/2014/main" id="{62C94C93-711D-4A47-9E3F-F73385B2CBD0}"/>
              </a:ext>
            </a:extLst>
          </p:cNvPr>
          <p:cNvSpPr>
            <a:spLocks noChangeArrowheads="1"/>
          </p:cNvSpPr>
          <p:nvPr/>
        </p:nvSpPr>
        <p:spPr bwMode="auto">
          <a:xfrm>
            <a:off x="1101725" y="5429250"/>
            <a:ext cx="95250" cy="230188"/>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0" name="椭圆 17">
            <a:extLst>
              <a:ext uri="{FF2B5EF4-FFF2-40B4-BE49-F238E27FC236}">
                <a16:creationId xmlns:a16="http://schemas.microsoft.com/office/drawing/2014/main" id="{D3E85555-A60F-45F8-8C75-29D982023A77}"/>
              </a:ext>
            </a:extLst>
          </p:cNvPr>
          <p:cNvSpPr>
            <a:spLocks noChangeArrowheads="1"/>
          </p:cNvSpPr>
          <p:nvPr/>
        </p:nvSpPr>
        <p:spPr bwMode="auto">
          <a:xfrm>
            <a:off x="1095375" y="1125538"/>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1" name="椭圆 1">
            <a:extLst>
              <a:ext uri="{FF2B5EF4-FFF2-40B4-BE49-F238E27FC236}">
                <a16:creationId xmlns:a16="http://schemas.microsoft.com/office/drawing/2014/main" id="{65BECBC8-2EB6-499F-BA58-F21B117BCD53}"/>
              </a:ext>
            </a:extLst>
          </p:cNvPr>
          <p:cNvSpPr>
            <a:spLocks noChangeArrowheads="1"/>
          </p:cNvSpPr>
          <p:nvPr/>
        </p:nvSpPr>
        <p:spPr bwMode="auto">
          <a:xfrm>
            <a:off x="4219575" y="5454650"/>
            <a:ext cx="96838"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2" name="椭圆 2">
            <a:extLst>
              <a:ext uri="{FF2B5EF4-FFF2-40B4-BE49-F238E27FC236}">
                <a16:creationId xmlns:a16="http://schemas.microsoft.com/office/drawing/2014/main" id="{BA9612AA-F539-4A96-8AD9-48BCAABFE65D}"/>
              </a:ext>
            </a:extLst>
          </p:cNvPr>
          <p:cNvSpPr>
            <a:spLocks noChangeArrowheads="1"/>
          </p:cNvSpPr>
          <p:nvPr/>
        </p:nvSpPr>
        <p:spPr bwMode="auto">
          <a:xfrm>
            <a:off x="4210050" y="1144588"/>
            <a:ext cx="96838"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3" name="椭圆 3">
            <a:extLst>
              <a:ext uri="{FF2B5EF4-FFF2-40B4-BE49-F238E27FC236}">
                <a16:creationId xmlns:a16="http://schemas.microsoft.com/office/drawing/2014/main" id="{BCEC9035-B910-4382-91DC-2E459C1F71D0}"/>
              </a:ext>
            </a:extLst>
          </p:cNvPr>
          <p:cNvSpPr>
            <a:spLocks noChangeArrowheads="1"/>
          </p:cNvSpPr>
          <p:nvPr/>
        </p:nvSpPr>
        <p:spPr bwMode="auto">
          <a:xfrm>
            <a:off x="2308225" y="1128713"/>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4" name="椭圆 4">
            <a:extLst>
              <a:ext uri="{FF2B5EF4-FFF2-40B4-BE49-F238E27FC236}">
                <a16:creationId xmlns:a16="http://schemas.microsoft.com/office/drawing/2014/main" id="{95DF035A-BEC2-4F1D-810B-7B9E21F0A0C1}"/>
              </a:ext>
            </a:extLst>
          </p:cNvPr>
          <p:cNvSpPr>
            <a:spLocks noChangeArrowheads="1"/>
          </p:cNvSpPr>
          <p:nvPr/>
        </p:nvSpPr>
        <p:spPr bwMode="auto">
          <a:xfrm>
            <a:off x="1698625" y="1128713"/>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5" name="椭圆 5">
            <a:extLst>
              <a:ext uri="{FF2B5EF4-FFF2-40B4-BE49-F238E27FC236}">
                <a16:creationId xmlns:a16="http://schemas.microsoft.com/office/drawing/2014/main" id="{E1BA11A5-E0A6-49F3-95E5-A2DC060BCCBB}"/>
              </a:ext>
            </a:extLst>
          </p:cNvPr>
          <p:cNvSpPr>
            <a:spLocks noChangeArrowheads="1"/>
          </p:cNvSpPr>
          <p:nvPr/>
        </p:nvSpPr>
        <p:spPr bwMode="auto">
          <a:xfrm>
            <a:off x="2930525" y="5446713"/>
            <a:ext cx="96838" cy="230187"/>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6" name="椭圆 6">
            <a:extLst>
              <a:ext uri="{FF2B5EF4-FFF2-40B4-BE49-F238E27FC236}">
                <a16:creationId xmlns:a16="http://schemas.microsoft.com/office/drawing/2014/main" id="{458BDA3C-B672-472A-BB82-0D98D6FD751F}"/>
              </a:ext>
            </a:extLst>
          </p:cNvPr>
          <p:cNvSpPr>
            <a:spLocks noChangeArrowheads="1"/>
          </p:cNvSpPr>
          <p:nvPr/>
        </p:nvSpPr>
        <p:spPr bwMode="auto">
          <a:xfrm>
            <a:off x="3575050" y="5454650"/>
            <a:ext cx="95250" cy="233363"/>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7" name="椭圆 7">
            <a:extLst>
              <a:ext uri="{FF2B5EF4-FFF2-40B4-BE49-F238E27FC236}">
                <a16:creationId xmlns:a16="http://schemas.microsoft.com/office/drawing/2014/main" id="{26BE0097-D53B-43F1-A715-43EDC2AF6702}"/>
              </a:ext>
            </a:extLst>
          </p:cNvPr>
          <p:cNvSpPr>
            <a:spLocks noChangeArrowheads="1"/>
          </p:cNvSpPr>
          <p:nvPr/>
        </p:nvSpPr>
        <p:spPr bwMode="auto">
          <a:xfrm>
            <a:off x="2311400" y="543877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8" name="椭圆 8">
            <a:extLst>
              <a:ext uri="{FF2B5EF4-FFF2-40B4-BE49-F238E27FC236}">
                <a16:creationId xmlns:a16="http://schemas.microsoft.com/office/drawing/2014/main" id="{5C840C17-EE11-40A8-9F8F-19283E10BE9B}"/>
              </a:ext>
            </a:extLst>
          </p:cNvPr>
          <p:cNvSpPr>
            <a:spLocks noChangeArrowheads="1"/>
          </p:cNvSpPr>
          <p:nvPr/>
        </p:nvSpPr>
        <p:spPr bwMode="auto">
          <a:xfrm>
            <a:off x="1701800" y="5432425"/>
            <a:ext cx="96838"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9" name="椭圆 9">
            <a:extLst>
              <a:ext uri="{FF2B5EF4-FFF2-40B4-BE49-F238E27FC236}">
                <a16:creationId xmlns:a16="http://schemas.microsoft.com/office/drawing/2014/main" id="{6B0F0E91-D844-4C3F-9DED-135E06EB06D1}"/>
              </a:ext>
            </a:extLst>
          </p:cNvPr>
          <p:cNvSpPr>
            <a:spLocks noChangeArrowheads="1"/>
          </p:cNvSpPr>
          <p:nvPr/>
        </p:nvSpPr>
        <p:spPr bwMode="auto">
          <a:xfrm>
            <a:off x="2927350" y="1149350"/>
            <a:ext cx="95250" cy="231775"/>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30" name="椭圆 10">
            <a:extLst>
              <a:ext uri="{FF2B5EF4-FFF2-40B4-BE49-F238E27FC236}">
                <a16:creationId xmlns:a16="http://schemas.microsoft.com/office/drawing/2014/main" id="{9792F91A-194A-4DE2-AFDF-1CC2A931E755}"/>
              </a:ext>
            </a:extLst>
          </p:cNvPr>
          <p:cNvSpPr>
            <a:spLocks noChangeArrowheads="1"/>
          </p:cNvSpPr>
          <p:nvPr/>
        </p:nvSpPr>
        <p:spPr bwMode="auto">
          <a:xfrm>
            <a:off x="3571875" y="1144588"/>
            <a:ext cx="95250" cy="233362"/>
          </a:xfrm>
          <a:prstGeom prst="ellipse">
            <a:avLst/>
          </a:prstGeom>
          <a:solidFill>
            <a:srgbClr val="595959"/>
          </a:solidFill>
          <a:ln>
            <a:noFill/>
          </a:ln>
          <a:extLst>
            <a:ext uri="{91240B29-F687-4F45-9708-019B960494DF}">
              <a14:hiddenLine xmlns:a14="http://schemas.microsoft.com/office/drawing/2010/main" w="9525">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31" name="矩形 11">
            <a:extLst>
              <a:ext uri="{FF2B5EF4-FFF2-40B4-BE49-F238E27FC236}">
                <a16:creationId xmlns:a16="http://schemas.microsoft.com/office/drawing/2014/main" id="{E3CE3830-5A1E-47E9-8DC1-339C4C297079}"/>
              </a:ext>
            </a:extLst>
          </p:cNvPr>
          <p:cNvSpPr>
            <a:spLocks noChangeArrowheads="1"/>
          </p:cNvSpPr>
          <p:nvPr/>
        </p:nvSpPr>
        <p:spPr bwMode="auto">
          <a:xfrm>
            <a:off x="793750" y="1290638"/>
            <a:ext cx="10541000" cy="4237037"/>
          </a:xfrm>
          <a:prstGeom prst="rect">
            <a:avLst/>
          </a:prstGeom>
          <a:solidFill>
            <a:srgbClr val="EEDCA3">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lIns="4248000" rIns="252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Bef>
                <a:spcPts val="600"/>
              </a:spcBef>
              <a:spcAft>
                <a:spcPts val="600"/>
              </a:spcAft>
              <a:buFont typeface="Arial" panose="020B0604020202020204" pitchFamily="34" charset="0"/>
              <a:buNone/>
            </a:pPr>
            <a:endParaRPr lang="zh-CN" altLang="zh-CN" sz="1400">
              <a:solidFill>
                <a:srgbClr val="A5A5A5"/>
              </a:solidFill>
              <a:latin typeface="微软雅黑" panose="020B0503020204020204" pitchFamily="34" charset="-122"/>
              <a:sym typeface="微软雅黑" panose="020B0503020204020204" pitchFamily="34" charset="-122"/>
            </a:endParaRPr>
          </a:p>
        </p:txBody>
      </p:sp>
      <p:sp>
        <p:nvSpPr>
          <p:cNvPr id="9232" name="圆角矩形 15">
            <a:extLst>
              <a:ext uri="{FF2B5EF4-FFF2-40B4-BE49-F238E27FC236}">
                <a16:creationId xmlns:a16="http://schemas.microsoft.com/office/drawing/2014/main" id="{134D73C5-25A6-49A4-9527-6D824D60D25A}"/>
              </a:ext>
            </a:extLst>
          </p:cNvPr>
          <p:cNvSpPr>
            <a:spLocks noChangeArrowheads="1"/>
          </p:cNvSpPr>
          <p:nvPr/>
        </p:nvSpPr>
        <p:spPr bwMode="auto">
          <a:xfrm>
            <a:off x="1727200" y="1123950"/>
            <a:ext cx="492125" cy="4545013"/>
          </a:xfrm>
          <a:custGeom>
            <a:avLst/>
            <a:gdLst>
              <a:gd name="T0" fmla="*/ 17810 w 738285"/>
              <a:gd name="T1" fmla="*/ 191390 h 4248500"/>
              <a:gd name="T2" fmla="*/ 2466 w 738285"/>
              <a:gd name="T3" fmla="*/ 14 h 4248500"/>
              <a:gd name="T4" fmla="*/ 124432 w 738285"/>
              <a:gd name="T5" fmla="*/ 14 h 4248500"/>
              <a:gd name="T6" fmla="*/ 145757 w 738285"/>
              <a:gd name="T7" fmla="*/ 141486 h 4248500"/>
              <a:gd name="T8" fmla="*/ 145757 w 738285"/>
              <a:gd name="T9" fmla="*/ 5423098 h 4248500"/>
              <a:gd name="T10" fmla="*/ 124432 w 738285"/>
              <a:gd name="T11" fmla="*/ 5564573 h 4248500"/>
              <a:gd name="T12" fmla="*/ 7167 w 738285"/>
              <a:gd name="T13" fmla="*/ 5564573 h 4248500"/>
              <a:gd name="T14" fmla="*/ 17810 w 738285"/>
              <a:gd name="T15" fmla="*/ 5423098 h 4248500"/>
              <a:gd name="T16" fmla="*/ 17810 w 738285"/>
              <a:gd name="T17" fmla="*/ 191390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p>
        </p:txBody>
      </p:sp>
      <p:sp>
        <p:nvSpPr>
          <p:cNvPr id="9233" name="圆角矩形 15">
            <a:extLst>
              <a:ext uri="{FF2B5EF4-FFF2-40B4-BE49-F238E27FC236}">
                <a16:creationId xmlns:a16="http://schemas.microsoft.com/office/drawing/2014/main" id="{BFBD4BB4-EB9A-410D-A890-9E67BB66916D}"/>
              </a:ext>
            </a:extLst>
          </p:cNvPr>
          <p:cNvSpPr>
            <a:spLocks noChangeArrowheads="1"/>
          </p:cNvSpPr>
          <p:nvPr/>
        </p:nvSpPr>
        <p:spPr bwMode="auto">
          <a:xfrm>
            <a:off x="2336800" y="1128713"/>
            <a:ext cx="493713" cy="4541837"/>
          </a:xfrm>
          <a:custGeom>
            <a:avLst/>
            <a:gdLst>
              <a:gd name="T0" fmla="*/ 18042 w 738285"/>
              <a:gd name="T1" fmla="*/ 190856 h 4248500"/>
              <a:gd name="T2" fmla="*/ 2498 w 738285"/>
              <a:gd name="T3" fmla="*/ 14 h 4248500"/>
              <a:gd name="T4" fmla="*/ 126046 w 738285"/>
              <a:gd name="T5" fmla="*/ 14 h 4248500"/>
              <a:gd name="T6" fmla="*/ 147647 w 738285"/>
              <a:gd name="T7" fmla="*/ 141091 h 4248500"/>
              <a:gd name="T8" fmla="*/ 147647 w 738285"/>
              <a:gd name="T9" fmla="*/ 5407956 h 4248500"/>
              <a:gd name="T10" fmla="*/ 126046 w 738285"/>
              <a:gd name="T11" fmla="*/ 5549035 h 4248500"/>
              <a:gd name="T12" fmla="*/ 7260 w 738285"/>
              <a:gd name="T13" fmla="*/ 5549035 h 4248500"/>
              <a:gd name="T14" fmla="*/ 18042 w 738285"/>
              <a:gd name="T15" fmla="*/ 5407956 h 4248500"/>
              <a:gd name="T16" fmla="*/ 18042 w 738285"/>
              <a:gd name="T17" fmla="*/ 19085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34" name="圆角矩形 15">
            <a:extLst>
              <a:ext uri="{FF2B5EF4-FFF2-40B4-BE49-F238E27FC236}">
                <a16:creationId xmlns:a16="http://schemas.microsoft.com/office/drawing/2014/main" id="{2E26FE01-2BF1-477C-9823-202DDFFE5708}"/>
              </a:ext>
            </a:extLst>
          </p:cNvPr>
          <p:cNvSpPr>
            <a:spLocks noChangeArrowheads="1"/>
          </p:cNvSpPr>
          <p:nvPr/>
        </p:nvSpPr>
        <p:spPr bwMode="auto">
          <a:xfrm>
            <a:off x="2955925" y="1133475"/>
            <a:ext cx="492125" cy="4545013"/>
          </a:xfrm>
          <a:custGeom>
            <a:avLst/>
            <a:gdLst>
              <a:gd name="T0" fmla="*/ 17810 w 738285"/>
              <a:gd name="T1" fmla="*/ 191390 h 4248500"/>
              <a:gd name="T2" fmla="*/ 2466 w 738285"/>
              <a:gd name="T3" fmla="*/ 14 h 4248500"/>
              <a:gd name="T4" fmla="*/ 124432 w 738285"/>
              <a:gd name="T5" fmla="*/ 14 h 4248500"/>
              <a:gd name="T6" fmla="*/ 145757 w 738285"/>
              <a:gd name="T7" fmla="*/ 141486 h 4248500"/>
              <a:gd name="T8" fmla="*/ 145757 w 738285"/>
              <a:gd name="T9" fmla="*/ 5423098 h 4248500"/>
              <a:gd name="T10" fmla="*/ 124432 w 738285"/>
              <a:gd name="T11" fmla="*/ 5564573 h 4248500"/>
              <a:gd name="T12" fmla="*/ 7167 w 738285"/>
              <a:gd name="T13" fmla="*/ 5564573 h 4248500"/>
              <a:gd name="T14" fmla="*/ 17810 w 738285"/>
              <a:gd name="T15" fmla="*/ 5423098 h 4248500"/>
              <a:gd name="T16" fmla="*/ 17810 w 738285"/>
              <a:gd name="T17" fmla="*/ 191390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35" name="圆角矩形 15">
            <a:extLst>
              <a:ext uri="{FF2B5EF4-FFF2-40B4-BE49-F238E27FC236}">
                <a16:creationId xmlns:a16="http://schemas.microsoft.com/office/drawing/2014/main" id="{973CF461-4CAB-4896-9BA0-EDEBD1ECD984}"/>
              </a:ext>
            </a:extLst>
          </p:cNvPr>
          <p:cNvSpPr>
            <a:spLocks noChangeArrowheads="1"/>
          </p:cNvSpPr>
          <p:nvPr/>
        </p:nvSpPr>
        <p:spPr bwMode="auto">
          <a:xfrm>
            <a:off x="1127125" y="1120775"/>
            <a:ext cx="492125" cy="4543425"/>
          </a:xfrm>
          <a:custGeom>
            <a:avLst/>
            <a:gdLst>
              <a:gd name="T0" fmla="*/ 17810 w 738285"/>
              <a:gd name="T1" fmla="*/ 191123 h 4248500"/>
              <a:gd name="T2" fmla="*/ 2466 w 738285"/>
              <a:gd name="T3" fmla="*/ 14 h 4248500"/>
              <a:gd name="T4" fmla="*/ 124432 w 738285"/>
              <a:gd name="T5" fmla="*/ 14 h 4248500"/>
              <a:gd name="T6" fmla="*/ 145757 w 738285"/>
              <a:gd name="T7" fmla="*/ 141289 h 4248500"/>
              <a:gd name="T8" fmla="*/ 145757 w 738285"/>
              <a:gd name="T9" fmla="*/ 5415523 h 4248500"/>
              <a:gd name="T10" fmla="*/ 124432 w 738285"/>
              <a:gd name="T11" fmla="*/ 5556800 h 4248500"/>
              <a:gd name="T12" fmla="*/ 7167 w 738285"/>
              <a:gd name="T13" fmla="*/ 5556800 h 4248500"/>
              <a:gd name="T14" fmla="*/ 17810 w 738285"/>
              <a:gd name="T15" fmla="*/ 5415523 h 4248500"/>
              <a:gd name="T16" fmla="*/ 17810 w 738285"/>
              <a:gd name="T17" fmla="*/ 19112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36" name="圆角矩形 15">
            <a:extLst>
              <a:ext uri="{FF2B5EF4-FFF2-40B4-BE49-F238E27FC236}">
                <a16:creationId xmlns:a16="http://schemas.microsoft.com/office/drawing/2014/main" id="{B7D5F6E4-931D-4D78-8B81-BA1207ABE215}"/>
              </a:ext>
            </a:extLst>
          </p:cNvPr>
          <p:cNvSpPr>
            <a:spLocks noChangeArrowheads="1"/>
          </p:cNvSpPr>
          <p:nvPr/>
        </p:nvSpPr>
        <p:spPr bwMode="auto">
          <a:xfrm>
            <a:off x="3600450" y="1144588"/>
            <a:ext cx="492125" cy="4543425"/>
          </a:xfrm>
          <a:custGeom>
            <a:avLst/>
            <a:gdLst>
              <a:gd name="T0" fmla="*/ 17810 w 738285"/>
              <a:gd name="T1" fmla="*/ 191123 h 4248500"/>
              <a:gd name="T2" fmla="*/ 2466 w 738285"/>
              <a:gd name="T3" fmla="*/ 14 h 4248500"/>
              <a:gd name="T4" fmla="*/ 124432 w 738285"/>
              <a:gd name="T5" fmla="*/ 14 h 4248500"/>
              <a:gd name="T6" fmla="*/ 145757 w 738285"/>
              <a:gd name="T7" fmla="*/ 141289 h 4248500"/>
              <a:gd name="T8" fmla="*/ 145757 w 738285"/>
              <a:gd name="T9" fmla="*/ 5415523 h 4248500"/>
              <a:gd name="T10" fmla="*/ 124432 w 738285"/>
              <a:gd name="T11" fmla="*/ 5556800 h 4248500"/>
              <a:gd name="T12" fmla="*/ 7167 w 738285"/>
              <a:gd name="T13" fmla="*/ 5556800 h 4248500"/>
              <a:gd name="T14" fmla="*/ 17810 w 738285"/>
              <a:gd name="T15" fmla="*/ 5415523 h 4248500"/>
              <a:gd name="T16" fmla="*/ 17810 w 738285"/>
              <a:gd name="T17" fmla="*/ 19112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w="12700">
                <a:solidFill>
                  <a:srgbClr val="42719B"/>
                </a:solidFill>
                <a:bevel/>
                <a:headEnd/>
                <a:tailEnd/>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37" name="圆角矩形 15">
            <a:extLst>
              <a:ext uri="{FF2B5EF4-FFF2-40B4-BE49-F238E27FC236}">
                <a16:creationId xmlns:a16="http://schemas.microsoft.com/office/drawing/2014/main" id="{3A4F9726-6DD9-4B52-B9B1-4FC308D63E7F}"/>
              </a:ext>
            </a:extLst>
          </p:cNvPr>
          <p:cNvSpPr>
            <a:spLocks noChangeArrowheads="1"/>
          </p:cNvSpPr>
          <p:nvPr/>
        </p:nvSpPr>
        <p:spPr bwMode="auto">
          <a:xfrm>
            <a:off x="4244975" y="1144588"/>
            <a:ext cx="493713" cy="4543425"/>
          </a:xfrm>
          <a:custGeom>
            <a:avLst/>
            <a:gdLst>
              <a:gd name="T0" fmla="*/ 18042 w 738285"/>
              <a:gd name="T1" fmla="*/ 191123 h 4248500"/>
              <a:gd name="T2" fmla="*/ 2498 w 738285"/>
              <a:gd name="T3" fmla="*/ 14 h 4248500"/>
              <a:gd name="T4" fmla="*/ 126046 w 738285"/>
              <a:gd name="T5" fmla="*/ 14 h 4248500"/>
              <a:gd name="T6" fmla="*/ 147647 w 738285"/>
              <a:gd name="T7" fmla="*/ 141289 h 4248500"/>
              <a:gd name="T8" fmla="*/ 147647 w 738285"/>
              <a:gd name="T9" fmla="*/ 5415523 h 4248500"/>
              <a:gd name="T10" fmla="*/ 126046 w 738285"/>
              <a:gd name="T11" fmla="*/ 5556800 h 4248500"/>
              <a:gd name="T12" fmla="*/ 7260 w 738285"/>
              <a:gd name="T13" fmla="*/ 5556800 h 4248500"/>
              <a:gd name="T14" fmla="*/ 18042 w 738285"/>
              <a:gd name="T15" fmla="*/ 5415523 h 4248500"/>
              <a:gd name="T16" fmla="*/ 18042 w 738285"/>
              <a:gd name="T17" fmla="*/ 191123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w="12700">
                <a:solidFill>
                  <a:srgbClr val="42719B"/>
                </a:solidFill>
                <a:bevel/>
                <a:headEnd/>
                <a:tailEnd/>
              </a14:hiddenLine>
            </a:ext>
          </a:extLst>
        </p:spPr>
        <p:txBody>
          <a:bodyPr lIns="7200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点击添加文本概述</a:t>
            </a:r>
            <a:endParaRPr lang="zh-CN" altLang="en-US"/>
          </a:p>
        </p:txBody>
      </p:sp>
      <p:sp>
        <p:nvSpPr>
          <p:cNvPr id="9238" name="TextBox 15">
            <a:extLst>
              <a:ext uri="{FF2B5EF4-FFF2-40B4-BE49-F238E27FC236}">
                <a16:creationId xmlns:a16="http://schemas.microsoft.com/office/drawing/2014/main" id="{DF8AE379-1549-4D48-97F4-69A13221FCA3}"/>
              </a:ext>
            </a:extLst>
          </p:cNvPr>
          <p:cNvSpPr>
            <a:spLocks noChangeArrowheads="1"/>
          </p:cNvSpPr>
          <p:nvPr/>
        </p:nvSpPr>
        <p:spPr bwMode="auto">
          <a:xfrm>
            <a:off x="5424488" y="2235200"/>
            <a:ext cx="54927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400">
                <a:solidFill>
                  <a:srgbClr val="2D4C7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Pages>0</Pages>
  <Words>2374</Words>
  <Characters>0</Characters>
  <Application>Microsoft Office PowerPoint</Application>
  <DocSecurity>0</DocSecurity>
  <PresentationFormat>宽屏</PresentationFormat>
  <Lines>0</Lines>
  <Paragraphs>329</Paragraphs>
  <Slides>31</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31</vt:i4>
      </vt:variant>
    </vt:vector>
  </HeadingPairs>
  <TitlesOfParts>
    <vt:vector size="46" baseType="lpstr">
      <vt:lpstr>Arial</vt:lpstr>
      <vt:lpstr>宋体</vt:lpstr>
      <vt:lpstr>Calibri Light</vt:lpstr>
      <vt:lpstr>Calibri</vt:lpstr>
      <vt:lpstr>Times New Roman</vt:lpstr>
      <vt:lpstr>微软雅黑</vt:lpstr>
      <vt:lpstr>Bodoni MT Black</vt:lpstr>
      <vt:lpstr>Microsoft YaHei UI</vt:lpstr>
      <vt:lpstr>Impact</vt:lpstr>
      <vt:lpstr>华文隶书</vt:lpstr>
      <vt:lpstr>Microsoft New Tai Lue</vt:lpstr>
      <vt:lpstr>Franklin Gothic Book</vt:lpstr>
      <vt:lpstr>幼圆</vt:lpstr>
      <vt:lpstr>FontAwesome</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123</dc:creator>
  <cp:keywords/>
  <dc:description/>
  <cp:lastModifiedBy>宇 之灵</cp:lastModifiedBy>
  <cp:revision>1374</cp:revision>
  <dcterms:created xsi:type="dcterms:W3CDTF">2014-11-18T07:27:00Z</dcterms:created>
  <dcterms:modified xsi:type="dcterms:W3CDTF">2018-10-22T07:09:09Z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