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305" r:id="rId3"/>
    <p:sldId id="257" r:id="rId4"/>
    <p:sldId id="258" r:id="rId5"/>
    <p:sldId id="328" r:id="rId6"/>
    <p:sldId id="265" r:id="rId7"/>
    <p:sldId id="266" r:id="rId8"/>
    <p:sldId id="264" r:id="rId9"/>
    <p:sldId id="259" r:id="rId10"/>
    <p:sldId id="267" r:id="rId11"/>
    <p:sldId id="268" r:id="rId12"/>
    <p:sldId id="269" r:id="rId13"/>
    <p:sldId id="270" r:id="rId14"/>
    <p:sldId id="260" r:id="rId15"/>
    <p:sldId id="271" r:id="rId16"/>
    <p:sldId id="273" r:id="rId17"/>
    <p:sldId id="275" r:id="rId18"/>
    <p:sldId id="261" r:id="rId19"/>
    <p:sldId id="277" r:id="rId20"/>
    <p:sldId id="276" r:id="rId21"/>
    <p:sldId id="263" r:id="rId2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4">
          <p15:clr>
            <a:srgbClr val="A4A3A4"/>
          </p15:clr>
        </p15:guide>
        <p15:guide id="2" pos="38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EAEAEA"/>
    <a:srgbClr val="F8F8F8"/>
    <a:srgbClr val="FFFFCC"/>
    <a:srgbClr val="CC660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snapToObjects="1">
      <p:cViewPr varScale="1">
        <p:scale>
          <a:sx n="108" d="100"/>
          <a:sy n="108" d="100"/>
        </p:scale>
        <p:origin x="678" y="102"/>
      </p:cViewPr>
      <p:guideLst>
        <p:guide orient="horz" pos="2114"/>
        <p:guide pos="3858"/>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B622372-14A1-41C0-988B-C5C92737A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vl1pPr>
          </a:lstStyle>
          <a:p>
            <a:pPr>
              <a:defRPr/>
            </a:pPr>
            <a:endParaRPr lang="zh-CN" altLang="en-US"/>
          </a:p>
        </p:txBody>
      </p:sp>
      <p:sp>
        <p:nvSpPr>
          <p:cNvPr id="3" name="日期占位符 2">
            <a:extLst>
              <a:ext uri="{FF2B5EF4-FFF2-40B4-BE49-F238E27FC236}">
                <a16:creationId xmlns:a16="http://schemas.microsoft.com/office/drawing/2014/main" id="{FB2ECBE1-9E73-4E71-BEA6-C9E4A340C6C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smtClean="0"/>
            </a:lvl1pPr>
          </a:lstStyle>
          <a:p>
            <a:pPr>
              <a:defRPr/>
            </a:pPr>
            <a:fld id="{8F9415ED-727C-4F93-9B19-C6EF31316786}" type="datetimeFigureOut">
              <a:rPr lang="zh-CN" altLang="en-US"/>
              <a:pPr>
                <a:defRPr/>
              </a:pPr>
              <a:t>2018/10/22</a:t>
            </a:fld>
            <a:endParaRPr lang="zh-CN" altLang="en-US"/>
          </a:p>
        </p:txBody>
      </p:sp>
      <p:sp>
        <p:nvSpPr>
          <p:cNvPr id="4" name="幻灯片图像占位符 3">
            <a:extLst>
              <a:ext uri="{FF2B5EF4-FFF2-40B4-BE49-F238E27FC236}">
                <a16:creationId xmlns:a16="http://schemas.microsoft.com/office/drawing/2014/main" id="{AA67D883-898E-4DEF-B044-640285668BA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6A7D5F13-592A-4642-836A-39394679C2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89156C97-8499-41EB-B981-2EB18F444FA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a:lvl1pPr>
          </a:lstStyle>
          <a:p>
            <a:pPr>
              <a:defRPr/>
            </a:pPr>
            <a:endParaRPr lang="zh-CN" altLang="en-US"/>
          </a:p>
        </p:txBody>
      </p:sp>
      <p:sp>
        <p:nvSpPr>
          <p:cNvPr id="7" name="灯片编号占位符 6">
            <a:extLst>
              <a:ext uri="{FF2B5EF4-FFF2-40B4-BE49-F238E27FC236}">
                <a16:creationId xmlns:a16="http://schemas.microsoft.com/office/drawing/2014/main" id="{25EA4DAF-139E-44E7-9D07-23D3F69FA8F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buFont typeface="Arial" panose="020B0604020202020204" pitchFamily="34" charset="0"/>
              <a:buNone/>
              <a:defRPr sz="1200" smtClean="0"/>
            </a:lvl1pPr>
          </a:lstStyle>
          <a:p>
            <a:pPr>
              <a:defRPr/>
            </a:pPr>
            <a:fld id="{56D8A159-9420-4F8C-B3F9-BEA88883F2A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Tree>
    <p:extLst>
      <p:ext uri="{BB962C8B-B14F-4D97-AF65-F5344CB8AC3E}">
        <p14:creationId xmlns:p14="http://schemas.microsoft.com/office/powerpoint/2010/main" val="326386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52677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63152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90573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Tree>
    <p:extLst>
      <p:ext uri="{BB962C8B-B14F-4D97-AF65-F5344CB8AC3E}">
        <p14:creationId xmlns:p14="http://schemas.microsoft.com/office/powerpoint/2010/main" val="346954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91173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66743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314416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70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extLst>
      <p:ext uri="{BB962C8B-B14F-4D97-AF65-F5344CB8AC3E}">
        <p14:creationId xmlns:p14="http://schemas.microsoft.com/office/powerpoint/2010/main" val="332754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extLst>
      <p:ext uri="{BB962C8B-B14F-4D97-AF65-F5344CB8AC3E}">
        <p14:creationId xmlns:p14="http://schemas.microsoft.com/office/powerpoint/2010/main" val="37013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任意多边形 17">
            <a:extLst>
              <a:ext uri="{FF2B5EF4-FFF2-40B4-BE49-F238E27FC236}">
                <a16:creationId xmlns:a16="http://schemas.microsoft.com/office/drawing/2014/main" id="{9EBF3DE6-801B-4755-94C7-679343842724}"/>
              </a:ext>
            </a:extLst>
          </p:cNvPr>
          <p:cNvSpPr>
            <a:spLocks noChangeArrowheads="1"/>
          </p:cNvSpPr>
          <p:nvPr/>
        </p:nvSpPr>
        <p:spPr bwMode="auto">
          <a:xfrm flipV="1">
            <a:off x="917575" y="1603375"/>
            <a:ext cx="9856788" cy="3624263"/>
          </a:xfrm>
          <a:custGeom>
            <a:avLst/>
            <a:gdLst>
              <a:gd name="T0" fmla="*/ 0 w 10210800"/>
              <a:gd name="T1" fmla="*/ 3624263 h 3869778"/>
              <a:gd name="T2" fmla="*/ 4670941 w 10210800"/>
              <a:gd name="T3" fmla="*/ 3624263 h 3869778"/>
              <a:gd name="T4" fmla="*/ 4928394 w 10210800"/>
              <a:gd name="T5" fmla="*/ 3193608 h 3869778"/>
              <a:gd name="T6" fmla="*/ 5185847 w 10210800"/>
              <a:gd name="T7" fmla="*/ 3624263 h 3869778"/>
              <a:gd name="T8" fmla="*/ 9856788 w 10210800"/>
              <a:gd name="T9" fmla="*/ 3624263 h 3869778"/>
              <a:gd name="T10" fmla="*/ 9856788 w 10210800"/>
              <a:gd name="T11" fmla="*/ 430655 h 3869778"/>
              <a:gd name="T12" fmla="*/ 5185847 w 10210800"/>
              <a:gd name="T13" fmla="*/ 430655 h 3869778"/>
              <a:gd name="T14" fmla="*/ 4928394 w 10210800"/>
              <a:gd name="T15" fmla="*/ 0 h 3869778"/>
              <a:gd name="T16" fmla="*/ 4670941 w 10210800"/>
              <a:gd name="T17" fmla="*/ 430655 h 3869778"/>
              <a:gd name="T18" fmla="*/ 0 w 10210800"/>
              <a:gd name="T19" fmla="*/ 430655 h 3869778"/>
              <a:gd name="T20" fmla="*/ 0 w 10210800"/>
              <a:gd name="T21" fmla="*/ 3624263 h 38697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10800" h="3869778">
                <a:moveTo>
                  <a:pt x="0" y="3869778"/>
                </a:moveTo>
                <a:lnTo>
                  <a:pt x="4838700" y="3869778"/>
                </a:lnTo>
                <a:lnTo>
                  <a:pt x="5105400" y="3409950"/>
                </a:lnTo>
                <a:lnTo>
                  <a:pt x="5372100" y="3869778"/>
                </a:lnTo>
                <a:lnTo>
                  <a:pt x="10210800" y="3869778"/>
                </a:lnTo>
                <a:lnTo>
                  <a:pt x="10210800" y="459828"/>
                </a:lnTo>
                <a:lnTo>
                  <a:pt x="5372100" y="459828"/>
                </a:lnTo>
                <a:lnTo>
                  <a:pt x="5105400" y="0"/>
                </a:lnTo>
                <a:lnTo>
                  <a:pt x="4838700" y="459828"/>
                </a:lnTo>
                <a:lnTo>
                  <a:pt x="0" y="459828"/>
                </a:lnTo>
                <a:lnTo>
                  <a:pt x="0" y="3869778"/>
                </a:lnTo>
                <a:close/>
              </a:path>
            </a:pathLst>
          </a:custGeom>
          <a:solidFill>
            <a:srgbClr val="003366">
              <a:alpha val="8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2051" name="Picture 3" descr="office6\wpsassist\cache\547bd13acb314">
            <a:extLst>
              <a:ext uri="{FF2B5EF4-FFF2-40B4-BE49-F238E27FC236}">
                <a16:creationId xmlns:a16="http://schemas.microsoft.com/office/drawing/2014/main" id="{D8810E1A-D692-4BD3-966D-0F675B168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300" y="1485900"/>
            <a:ext cx="1779588"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文本框 19">
            <a:extLst>
              <a:ext uri="{FF2B5EF4-FFF2-40B4-BE49-F238E27FC236}">
                <a16:creationId xmlns:a16="http://schemas.microsoft.com/office/drawing/2014/main" id="{1AB05068-4A02-4F50-A6A9-BF7255117D62}"/>
              </a:ext>
            </a:extLst>
          </p:cNvPr>
          <p:cNvSpPr>
            <a:spLocks noChangeArrowheads="1"/>
          </p:cNvSpPr>
          <p:nvPr/>
        </p:nvSpPr>
        <p:spPr bwMode="auto">
          <a:xfrm>
            <a:off x="1441450" y="3149600"/>
            <a:ext cx="8801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论文答辩</a:t>
            </a:r>
            <a:r>
              <a:rPr lang="en-US" altLang="zh-CN" sz="6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6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sp>
        <p:nvSpPr>
          <p:cNvPr id="2053" name="文本框 64">
            <a:extLst>
              <a:ext uri="{FF2B5EF4-FFF2-40B4-BE49-F238E27FC236}">
                <a16:creationId xmlns:a16="http://schemas.microsoft.com/office/drawing/2014/main" id="{37AC9FE4-2732-4E4D-9014-C9B6B4C8A366}"/>
              </a:ext>
            </a:extLst>
          </p:cNvPr>
          <p:cNvSpPr txBox="1">
            <a:spLocks noChangeArrowheads="1"/>
          </p:cNvSpPr>
          <p:nvPr/>
        </p:nvSpPr>
        <p:spPr bwMode="auto">
          <a:xfrm>
            <a:off x="4267200" y="1743075"/>
            <a:ext cx="36941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600" b="1">
                <a:solidFill>
                  <a:schemeClr val="bg1"/>
                </a:solidFill>
              </a:rPr>
              <a:t>201X</a:t>
            </a:r>
            <a:endParaRPr lang="zh-CN" altLang="en-US" sz="9600" b="1">
              <a:solidFill>
                <a:schemeClr val="bg1"/>
              </a:solidFill>
            </a:endParaRPr>
          </a:p>
        </p:txBody>
      </p:sp>
      <p:sp>
        <p:nvSpPr>
          <p:cNvPr id="2054" name="文本框 65">
            <a:extLst>
              <a:ext uri="{FF2B5EF4-FFF2-40B4-BE49-F238E27FC236}">
                <a16:creationId xmlns:a16="http://schemas.microsoft.com/office/drawing/2014/main" id="{59CC3525-37FE-4143-9B4D-1E450CBF15B1}"/>
              </a:ext>
            </a:extLst>
          </p:cNvPr>
          <p:cNvSpPr txBox="1">
            <a:spLocks noChangeArrowheads="1"/>
          </p:cNvSpPr>
          <p:nvPr/>
        </p:nvSpPr>
        <p:spPr bwMode="auto">
          <a:xfrm>
            <a:off x="4425950" y="5367338"/>
            <a:ext cx="283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YOUR  LOGO</a:t>
            </a:r>
            <a:endParaRPr lang="zh-CN" alt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4">
            <a:extLst>
              <a:ext uri="{FF2B5EF4-FFF2-40B4-BE49-F238E27FC236}">
                <a16:creationId xmlns:a16="http://schemas.microsoft.com/office/drawing/2014/main" id="{B201661B-929E-4755-8D50-00572B4BF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7">
            <a:extLst>
              <a:ext uri="{FF2B5EF4-FFF2-40B4-BE49-F238E27FC236}">
                <a16:creationId xmlns:a16="http://schemas.microsoft.com/office/drawing/2014/main" id="{18412941-3123-47D2-961B-28F08742248F}"/>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1268" name="组合 8">
            <a:extLst>
              <a:ext uri="{FF2B5EF4-FFF2-40B4-BE49-F238E27FC236}">
                <a16:creationId xmlns:a16="http://schemas.microsoft.com/office/drawing/2014/main" id="{5224B476-46AD-4F98-8EE5-4905AB607D66}"/>
              </a:ext>
            </a:extLst>
          </p:cNvPr>
          <p:cNvGrpSpPr>
            <a:grpSpLocks/>
          </p:cNvGrpSpPr>
          <p:nvPr/>
        </p:nvGrpSpPr>
        <p:grpSpPr bwMode="auto">
          <a:xfrm>
            <a:off x="1250950" y="209550"/>
            <a:ext cx="9690100" cy="1028700"/>
            <a:chOff x="0" y="0"/>
            <a:chExt cx="9690039" cy="1028700"/>
          </a:xfrm>
        </p:grpSpPr>
        <p:sp>
          <p:nvSpPr>
            <p:cNvPr id="11303" name="任意多边形 6">
              <a:extLst>
                <a:ext uri="{FF2B5EF4-FFF2-40B4-BE49-F238E27FC236}">
                  <a16:creationId xmlns:a16="http://schemas.microsoft.com/office/drawing/2014/main" id="{BDF1EEA2-F101-496E-9B2D-896CE0E3A36F}"/>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4" name="任意多边形 3">
              <a:extLst>
                <a:ext uri="{FF2B5EF4-FFF2-40B4-BE49-F238E27FC236}">
                  <a16:creationId xmlns:a16="http://schemas.microsoft.com/office/drawing/2014/main" id="{65951ADB-B200-4A6D-B67D-1EBFAE2FA6FA}"/>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269" name="Copyright Notice">
            <a:extLst>
              <a:ext uri="{FF2B5EF4-FFF2-40B4-BE49-F238E27FC236}">
                <a16:creationId xmlns:a16="http://schemas.microsoft.com/office/drawing/2014/main" id="{8F972F46-9465-4529-B6F8-7199DF0AFBCA}"/>
              </a:ext>
            </a:extLst>
          </p:cNvPr>
          <p:cNvSpPr>
            <a:spLocks noChangeArrowheads="1"/>
          </p:cNvSpPr>
          <p:nvPr/>
        </p:nvSpPr>
        <p:spPr bwMode="auto">
          <a:xfrm>
            <a:off x="2951163" y="384175"/>
            <a:ext cx="628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F2F2F2"/>
                </a:solidFill>
                <a:latin typeface="方正美黑简体" pitchFamily="1" charset="-122"/>
                <a:ea typeface="微软雅黑" panose="020B0503020204020204" pitchFamily="34" charset="-122"/>
                <a:sym typeface="方正美黑简体" pitchFamily="1" charset="-122"/>
              </a:rPr>
              <a:t>相关理论前沿成果</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
        <p:nvSpPr>
          <p:cNvPr id="11270" name="直接连接符 25">
            <a:extLst>
              <a:ext uri="{FF2B5EF4-FFF2-40B4-BE49-F238E27FC236}">
                <a16:creationId xmlns:a16="http://schemas.microsoft.com/office/drawing/2014/main" id="{719245DF-66A4-443C-A9A6-345558279A9A}"/>
              </a:ext>
            </a:extLst>
          </p:cNvPr>
          <p:cNvSpPr>
            <a:spLocks noChangeShapeType="1"/>
          </p:cNvSpPr>
          <p:nvPr/>
        </p:nvSpPr>
        <p:spPr bwMode="auto">
          <a:xfrm>
            <a:off x="1371600" y="44608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1" name="直接连接符 26">
            <a:extLst>
              <a:ext uri="{FF2B5EF4-FFF2-40B4-BE49-F238E27FC236}">
                <a16:creationId xmlns:a16="http://schemas.microsoft.com/office/drawing/2014/main" id="{3EA87F9E-F0CD-4E27-925C-DEBFC5085F5C}"/>
              </a:ext>
            </a:extLst>
          </p:cNvPr>
          <p:cNvSpPr>
            <a:spLocks noChangeShapeType="1"/>
          </p:cNvSpPr>
          <p:nvPr/>
        </p:nvSpPr>
        <p:spPr bwMode="auto">
          <a:xfrm>
            <a:off x="1371600" y="40163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2" name="直接连接符 27">
            <a:extLst>
              <a:ext uri="{FF2B5EF4-FFF2-40B4-BE49-F238E27FC236}">
                <a16:creationId xmlns:a16="http://schemas.microsoft.com/office/drawing/2014/main" id="{D763C150-9128-4C7B-B1F6-7FAA4ACCE78B}"/>
              </a:ext>
            </a:extLst>
          </p:cNvPr>
          <p:cNvSpPr>
            <a:spLocks noChangeShapeType="1"/>
          </p:cNvSpPr>
          <p:nvPr/>
        </p:nvSpPr>
        <p:spPr bwMode="auto">
          <a:xfrm>
            <a:off x="1371600" y="35718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3" name="直接连接符 28">
            <a:extLst>
              <a:ext uri="{FF2B5EF4-FFF2-40B4-BE49-F238E27FC236}">
                <a16:creationId xmlns:a16="http://schemas.microsoft.com/office/drawing/2014/main" id="{6629BC84-38AF-4490-A0C6-987B13A5B79E}"/>
              </a:ext>
            </a:extLst>
          </p:cNvPr>
          <p:cNvSpPr>
            <a:spLocks noChangeShapeType="1"/>
          </p:cNvSpPr>
          <p:nvPr/>
        </p:nvSpPr>
        <p:spPr bwMode="auto">
          <a:xfrm>
            <a:off x="1371600" y="31273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4" name="直接连接符 29">
            <a:extLst>
              <a:ext uri="{FF2B5EF4-FFF2-40B4-BE49-F238E27FC236}">
                <a16:creationId xmlns:a16="http://schemas.microsoft.com/office/drawing/2014/main" id="{3A3C0CF5-5911-40D9-87EB-B85A2AE030DE}"/>
              </a:ext>
            </a:extLst>
          </p:cNvPr>
          <p:cNvSpPr>
            <a:spLocks noChangeShapeType="1"/>
          </p:cNvSpPr>
          <p:nvPr/>
        </p:nvSpPr>
        <p:spPr bwMode="auto">
          <a:xfrm>
            <a:off x="1371600" y="26828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5" name="直接连接符 30">
            <a:extLst>
              <a:ext uri="{FF2B5EF4-FFF2-40B4-BE49-F238E27FC236}">
                <a16:creationId xmlns:a16="http://schemas.microsoft.com/office/drawing/2014/main" id="{80109D1F-D3BE-404D-9326-98D507A34289}"/>
              </a:ext>
            </a:extLst>
          </p:cNvPr>
          <p:cNvSpPr>
            <a:spLocks noChangeShapeType="1"/>
          </p:cNvSpPr>
          <p:nvPr/>
        </p:nvSpPr>
        <p:spPr bwMode="auto">
          <a:xfrm>
            <a:off x="1371600" y="22383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6" name="Freeform 91">
            <a:extLst>
              <a:ext uri="{FF2B5EF4-FFF2-40B4-BE49-F238E27FC236}">
                <a16:creationId xmlns:a16="http://schemas.microsoft.com/office/drawing/2014/main" id="{A2FF5FEE-9501-4497-B870-A15E4C7D92FA}"/>
              </a:ext>
            </a:extLst>
          </p:cNvPr>
          <p:cNvSpPr>
            <a:spLocks noChangeArrowheads="1"/>
          </p:cNvSpPr>
          <p:nvPr/>
        </p:nvSpPr>
        <p:spPr bwMode="auto">
          <a:xfrm>
            <a:off x="1663700" y="3441700"/>
            <a:ext cx="4184650" cy="1471613"/>
          </a:xfrm>
          <a:custGeom>
            <a:avLst/>
            <a:gdLst>
              <a:gd name="T0" fmla="*/ 4184650 w 978"/>
              <a:gd name="T1" fmla="*/ 1458474 h 224"/>
              <a:gd name="T2" fmla="*/ 4184650 w 978"/>
              <a:gd name="T3" fmla="*/ 840922 h 224"/>
              <a:gd name="T4" fmla="*/ 3662638 w 978"/>
              <a:gd name="T5" fmla="*/ 420461 h 224"/>
              <a:gd name="T6" fmla="*/ 3144906 w 978"/>
              <a:gd name="T7" fmla="*/ 637261 h 224"/>
              <a:gd name="T8" fmla="*/ 2597221 w 978"/>
              <a:gd name="T9" fmla="*/ 0 h 224"/>
              <a:gd name="T10" fmla="*/ 2092325 w 978"/>
              <a:gd name="T11" fmla="*/ 1254813 h 224"/>
              <a:gd name="T12" fmla="*/ 1566035 w 978"/>
              <a:gd name="T13" fmla="*/ 1038013 h 224"/>
              <a:gd name="T14" fmla="*/ 1044023 w 978"/>
              <a:gd name="T15" fmla="*/ 1254813 h 224"/>
              <a:gd name="T16" fmla="*/ 526290 w 978"/>
              <a:gd name="T17" fmla="*/ 420461 h 224"/>
              <a:gd name="T18" fmla="*/ 0 w 978"/>
              <a:gd name="T19" fmla="*/ 840922 h 224"/>
              <a:gd name="T20" fmla="*/ 0 w 978"/>
              <a:gd name="T21" fmla="*/ 1471613 h 224"/>
              <a:gd name="T22" fmla="*/ 4184650 w 978"/>
              <a:gd name="T23" fmla="*/ 1458474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77" name="TextBox 151">
            <a:extLst>
              <a:ext uri="{FF2B5EF4-FFF2-40B4-BE49-F238E27FC236}">
                <a16:creationId xmlns:a16="http://schemas.microsoft.com/office/drawing/2014/main" id="{F190E57B-BB4A-4380-A69F-3532E534D99D}"/>
              </a:ext>
            </a:extLst>
          </p:cNvPr>
          <p:cNvSpPr>
            <a:spLocks noChangeArrowheads="1"/>
          </p:cNvSpPr>
          <p:nvPr/>
        </p:nvSpPr>
        <p:spPr bwMode="auto">
          <a:xfrm>
            <a:off x="979488" y="469265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78" name="TextBox 152">
            <a:extLst>
              <a:ext uri="{FF2B5EF4-FFF2-40B4-BE49-F238E27FC236}">
                <a16:creationId xmlns:a16="http://schemas.microsoft.com/office/drawing/2014/main" id="{AC788BD2-2296-49D0-A71E-D32182A9916A}"/>
              </a:ext>
            </a:extLst>
          </p:cNvPr>
          <p:cNvSpPr>
            <a:spLocks noChangeArrowheads="1"/>
          </p:cNvSpPr>
          <p:nvPr/>
        </p:nvSpPr>
        <p:spPr bwMode="auto">
          <a:xfrm>
            <a:off x="841375" y="3800475"/>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20%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79" name="TextBox 153">
            <a:extLst>
              <a:ext uri="{FF2B5EF4-FFF2-40B4-BE49-F238E27FC236}">
                <a16:creationId xmlns:a16="http://schemas.microsoft.com/office/drawing/2014/main" id="{2F53EB75-7033-4938-A8EC-50A69425301B}"/>
              </a:ext>
            </a:extLst>
          </p:cNvPr>
          <p:cNvSpPr>
            <a:spLocks noChangeArrowheads="1"/>
          </p:cNvSpPr>
          <p:nvPr/>
        </p:nvSpPr>
        <p:spPr bwMode="auto">
          <a:xfrm>
            <a:off x="841375" y="3355975"/>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30%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0" name="TextBox 154">
            <a:extLst>
              <a:ext uri="{FF2B5EF4-FFF2-40B4-BE49-F238E27FC236}">
                <a16:creationId xmlns:a16="http://schemas.microsoft.com/office/drawing/2014/main" id="{F1F7AA37-8967-4C93-BA88-3F9F349A2CC3}"/>
              </a:ext>
            </a:extLst>
          </p:cNvPr>
          <p:cNvSpPr>
            <a:spLocks noChangeArrowheads="1"/>
          </p:cNvSpPr>
          <p:nvPr/>
        </p:nvSpPr>
        <p:spPr bwMode="auto">
          <a:xfrm>
            <a:off x="841375" y="2909888"/>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40%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1" name="TextBox 155">
            <a:extLst>
              <a:ext uri="{FF2B5EF4-FFF2-40B4-BE49-F238E27FC236}">
                <a16:creationId xmlns:a16="http://schemas.microsoft.com/office/drawing/2014/main" id="{23AC756D-67F5-4848-8304-DEEF97791596}"/>
              </a:ext>
            </a:extLst>
          </p:cNvPr>
          <p:cNvSpPr>
            <a:spLocks noChangeArrowheads="1"/>
          </p:cNvSpPr>
          <p:nvPr/>
        </p:nvSpPr>
        <p:spPr bwMode="auto">
          <a:xfrm>
            <a:off x="841375" y="2463800"/>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50%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2" name="TextBox 156">
            <a:extLst>
              <a:ext uri="{FF2B5EF4-FFF2-40B4-BE49-F238E27FC236}">
                <a16:creationId xmlns:a16="http://schemas.microsoft.com/office/drawing/2014/main" id="{6D8C4E43-7B49-47A8-A138-050B74931E6E}"/>
              </a:ext>
            </a:extLst>
          </p:cNvPr>
          <p:cNvSpPr>
            <a:spLocks noChangeArrowheads="1"/>
          </p:cNvSpPr>
          <p:nvPr/>
        </p:nvSpPr>
        <p:spPr bwMode="auto">
          <a:xfrm>
            <a:off x="841375" y="2019300"/>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60%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3" name="直接连接符 38">
            <a:extLst>
              <a:ext uri="{FF2B5EF4-FFF2-40B4-BE49-F238E27FC236}">
                <a16:creationId xmlns:a16="http://schemas.microsoft.com/office/drawing/2014/main" id="{E868938C-FBD0-4D14-BC90-0360B2346F23}"/>
              </a:ext>
            </a:extLst>
          </p:cNvPr>
          <p:cNvSpPr>
            <a:spLocks noChangeShapeType="1"/>
          </p:cNvSpPr>
          <p:nvPr/>
        </p:nvSpPr>
        <p:spPr bwMode="auto">
          <a:xfrm>
            <a:off x="1371600" y="49053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4" name="TextBox 165">
            <a:extLst>
              <a:ext uri="{FF2B5EF4-FFF2-40B4-BE49-F238E27FC236}">
                <a16:creationId xmlns:a16="http://schemas.microsoft.com/office/drawing/2014/main" id="{8FCC8D8B-19C8-4F24-8434-7EFBA0948196}"/>
              </a:ext>
            </a:extLst>
          </p:cNvPr>
          <p:cNvSpPr>
            <a:spLocks noChangeArrowheads="1"/>
          </p:cNvSpPr>
          <p:nvPr/>
        </p:nvSpPr>
        <p:spPr bwMode="auto">
          <a:xfrm>
            <a:off x="841375" y="4246563"/>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10%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5" name="TextBox 166">
            <a:extLst>
              <a:ext uri="{FF2B5EF4-FFF2-40B4-BE49-F238E27FC236}">
                <a16:creationId xmlns:a16="http://schemas.microsoft.com/office/drawing/2014/main" id="{6BCF77A8-3454-4630-89C4-65E7562BACE4}"/>
              </a:ext>
            </a:extLst>
          </p:cNvPr>
          <p:cNvSpPr>
            <a:spLocks noChangeArrowheads="1"/>
          </p:cNvSpPr>
          <p:nvPr/>
        </p:nvSpPr>
        <p:spPr bwMode="auto">
          <a:xfrm>
            <a:off x="2252663" y="5099050"/>
            <a:ext cx="295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0000"/>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11286" name="直接连接符 41">
            <a:extLst>
              <a:ext uri="{FF2B5EF4-FFF2-40B4-BE49-F238E27FC236}">
                <a16:creationId xmlns:a16="http://schemas.microsoft.com/office/drawing/2014/main" id="{436950D2-DFAF-4934-A687-F4EFF24ED28B}"/>
              </a:ext>
            </a:extLst>
          </p:cNvPr>
          <p:cNvSpPr>
            <a:spLocks noChangeShapeType="1"/>
          </p:cNvSpPr>
          <p:nvPr/>
        </p:nvSpPr>
        <p:spPr bwMode="auto">
          <a:xfrm>
            <a:off x="6864350" y="44608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7" name="直接连接符 42">
            <a:extLst>
              <a:ext uri="{FF2B5EF4-FFF2-40B4-BE49-F238E27FC236}">
                <a16:creationId xmlns:a16="http://schemas.microsoft.com/office/drawing/2014/main" id="{A101DDA4-6315-4314-BE81-AA2D6B5E1136}"/>
              </a:ext>
            </a:extLst>
          </p:cNvPr>
          <p:cNvSpPr>
            <a:spLocks noChangeShapeType="1"/>
          </p:cNvSpPr>
          <p:nvPr/>
        </p:nvSpPr>
        <p:spPr bwMode="auto">
          <a:xfrm>
            <a:off x="6864350" y="40163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8" name="直接连接符 43">
            <a:extLst>
              <a:ext uri="{FF2B5EF4-FFF2-40B4-BE49-F238E27FC236}">
                <a16:creationId xmlns:a16="http://schemas.microsoft.com/office/drawing/2014/main" id="{C6F64B1A-F79F-4006-93FB-BDACBCC5F730}"/>
              </a:ext>
            </a:extLst>
          </p:cNvPr>
          <p:cNvSpPr>
            <a:spLocks noChangeShapeType="1"/>
          </p:cNvSpPr>
          <p:nvPr/>
        </p:nvSpPr>
        <p:spPr bwMode="auto">
          <a:xfrm>
            <a:off x="6864350" y="35718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9" name="直接连接符 44">
            <a:extLst>
              <a:ext uri="{FF2B5EF4-FFF2-40B4-BE49-F238E27FC236}">
                <a16:creationId xmlns:a16="http://schemas.microsoft.com/office/drawing/2014/main" id="{3AB03984-5351-4ED1-B6D8-680625F0A1BC}"/>
              </a:ext>
            </a:extLst>
          </p:cNvPr>
          <p:cNvSpPr>
            <a:spLocks noChangeShapeType="1"/>
          </p:cNvSpPr>
          <p:nvPr/>
        </p:nvSpPr>
        <p:spPr bwMode="auto">
          <a:xfrm>
            <a:off x="6864350" y="31273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0" name="直接连接符 45">
            <a:extLst>
              <a:ext uri="{FF2B5EF4-FFF2-40B4-BE49-F238E27FC236}">
                <a16:creationId xmlns:a16="http://schemas.microsoft.com/office/drawing/2014/main" id="{2F11DA3D-F2EA-4CFF-8B74-7BC57FD528A5}"/>
              </a:ext>
            </a:extLst>
          </p:cNvPr>
          <p:cNvSpPr>
            <a:spLocks noChangeShapeType="1"/>
          </p:cNvSpPr>
          <p:nvPr/>
        </p:nvSpPr>
        <p:spPr bwMode="auto">
          <a:xfrm>
            <a:off x="6864350" y="26828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1" name="直接连接符 46">
            <a:extLst>
              <a:ext uri="{FF2B5EF4-FFF2-40B4-BE49-F238E27FC236}">
                <a16:creationId xmlns:a16="http://schemas.microsoft.com/office/drawing/2014/main" id="{0B6FFEFE-40E3-45E3-9616-994AB752CCCF}"/>
              </a:ext>
            </a:extLst>
          </p:cNvPr>
          <p:cNvSpPr>
            <a:spLocks noChangeShapeType="1"/>
          </p:cNvSpPr>
          <p:nvPr/>
        </p:nvSpPr>
        <p:spPr bwMode="auto">
          <a:xfrm>
            <a:off x="6864350" y="22383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2" name="Freeform 36">
            <a:extLst>
              <a:ext uri="{FF2B5EF4-FFF2-40B4-BE49-F238E27FC236}">
                <a16:creationId xmlns:a16="http://schemas.microsoft.com/office/drawing/2014/main" id="{B71DB79A-A1C2-45CC-A6B0-69735BC228FD}"/>
              </a:ext>
            </a:extLst>
          </p:cNvPr>
          <p:cNvSpPr>
            <a:spLocks noChangeArrowheads="1"/>
          </p:cNvSpPr>
          <p:nvPr/>
        </p:nvSpPr>
        <p:spPr bwMode="auto">
          <a:xfrm>
            <a:off x="7064375" y="2462213"/>
            <a:ext cx="4187825" cy="2459037"/>
          </a:xfrm>
          <a:custGeom>
            <a:avLst/>
            <a:gdLst>
              <a:gd name="T0" fmla="*/ 0 w 978"/>
              <a:gd name="T1" fmla="*/ 2439312 h 374"/>
              <a:gd name="T2" fmla="*/ 0 w 978"/>
              <a:gd name="T3" fmla="*/ 1400468 h 374"/>
              <a:gd name="T4" fmla="*/ 526690 w 978"/>
              <a:gd name="T5" fmla="*/ 683796 h 374"/>
              <a:gd name="T6" fmla="*/ 1040533 w 978"/>
              <a:gd name="T7" fmla="*/ 1058569 h 374"/>
              <a:gd name="T8" fmla="*/ 1588633 w 978"/>
              <a:gd name="T9" fmla="*/ 0 h 374"/>
              <a:gd name="T10" fmla="*/ 2093913 w 978"/>
              <a:gd name="T11" fmla="*/ 2097414 h 374"/>
              <a:gd name="T12" fmla="*/ 2620602 w 978"/>
              <a:gd name="T13" fmla="*/ 1742366 h 374"/>
              <a:gd name="T14" fmla="*/ 3147292 w 978"/>
              <a:gd name="T15" fmla="*/ 2097414 h 374"/>
              <a:gd name="T16" fmla="*/ 3673981 w 978"/>
              <a:gd name="T17" fmla="*/ 703521 h 374"/>
              <a:gd name="T18" fmla="*/ 4187825 w 978"/>
              <a:gd name="T19" fmla="*/ 1387318 h 374"/>
              <a:gd name="T20" fmla="*/ 4187825 w 978"/>
              <a:gd name="T21" fmla="*/ 2459037 h 374"/>
              <a:gd name="T22" fmla="*/ 0 w 978"/>
              <a:gd name="T23" fmla="*/ 2439312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374">
                <a:moveTo>
                  <a:pt x="0" y="371"/>
                </a:moveTo>
                <a:lnTo>
                  <a:pt x="0" y="213"/>
                </a:lnTo>
                <a:lnTo>
                  <a:pt x="123" y="104"/>
                </a:lnTo>
                <a:lnTo>
                  <a:pt x="243" y="161"/>
                </a:lnTo>
                <a:lnTo>
                  <a:pt x="371" y="0"/>
                </a:lnTo>
                <a:lnTo>
                  <a:pt x="489" y="319"/>
                </a:lnTo>
                <a:lnTo>
                  <a:pt x="612" y="265"/>
                </a:lnTo>
                <a:lnTo>
                  <a:pt x="735" y="319"/>
                </a:lnTo>
                <a:lnTo>
                  <a:pt x="858" y="107"/>
                </a:lnTo>
                <a:lnTo>
                  <a:pt x="978" y="211"/>
                </a:lnTo>
                <a:lnTo>
                  <a:pt x="978" y="374"/>
                </a:lnTo>
                <a:lnTo>
                  <a:pt x="0"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3" name="TextBox 174">
            <a:extLst>
              <a:ext uri="{FF2B5EF4-FFF2-40B4-BE49-F238E27FC236}">
                <a16:creationId xmlns:a16="http://schemas.microsoft.com/office/drawing/2014/main" id="{2DBD9030-A9EE-4190-85F1-F4314BB8B5BA}"/>
              </a:ext>
            </a:extLst>
          </p:cNvPr>
          <p:cNvSpPr>
            <a:spLocks noChangeArrowheads="1"/>
          </p:cNvSpPr>
          <p:nvPr/>
        </p:nvSpPr>
        <p:spPr bwMode="auto">
          <a:xfrm>
            <a:off x="6472238" y="469265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4" name="TextBox 175">
            <a:extLst>
              <a:ext uri="{FF2B5EF4-FFF2-40B4-BE49-F238E27FC236}">
                <a16:creationId xmlns:a16="http://schemas.microsoft.com/office/drawing/2014/main" id="{21E9AAB6-14C1-4F78-9F9D-E4C316BE3F7D}"/>
              </a:ext>
            </a:extLst>
          </p:cNvPr>
          <p:cNvSpPr>
            <a:spLocks noChangeArrowheads="1"/>
          </p:cNvSpPr>
          <p:nvPr/>
        </p:nvSpPr>
        <p:spPr bwMode="auto">
          <a:xfrm>
            <a:off x="6334125" y="3800475"/>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20%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5" name="TextBox 176">
            <a:extLst>
              <a:ext uri="{FF2B5EF4-FFF2-40B4-BE49-F238E27FC236}">
                <a16:creationId xmlns:a16="http://schemas.microsoft.com/office/drawing/2014/main" id="{638B638A-5720-4645-B860-64E00C12659D}"/>
              </a:ext>
            </a:extLst>
          </p:cNvPr>
          <p:cNvSpPr>
            <a:spLocks noChangeArrowheads="1"/>
          </p:cNvSpPr>
          <p:nvPr/>
        </p:nvSpPr>
        <p:spPr bwMode="auto">
          <a:xfrm>
            <a:off x="6334125" y="3355975"/>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30%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6" name="TextBox 177">
            <a:extLst>
              <a:ext uri="{FF2B5EF4-FFF2-40B4-BE49-F238E27FC236}">
                <a16:creationId xmlns:a16="http://schemas.microsoft.com/office/drawing/2014/main" id="{043F1198-D915-4B90-9C33-5467B89718BA}"/>
              </a:ext>
            </a:extLst>
          </p:cNvPr>
          <p:cNvSpPr>
            <a:spLocks noChangeArrowheads="1"/>
          </p:cNvSpPr>
          <p:nvPr/>
        </p:nvSpPr>
        <p:spPr bwMode="auto">
          <a:xfrm>
            <a:off x="6334125" y="2909888"/>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40%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7" name="TextBox 178">
            <a:extLst>
              <a:ext uri="{FF2B5EF4-FFF2-40B4-BE49-F238E27FC236}">
                <a16:creationId xmlns:a16="http://schemas.microsoft.com/office/drawing/2014/main" id="{0F12335B-15F3-4846-91A3-6AD53DC28C7D}"/>
              </a:ext>
            </a:extLst>
          </p:cNvPr>
          <p:cNvSpPr>
            <a:spLocks noChangeArrowheads="1"/>
          </p:cNvSpPr>
          <p:nvPr/>
        </p:nvSpPr>
        <p:spPr bwMode="auto">
          <a:xfrm>
            <a:off x="6334125" y="2463800"/>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50%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8" name="TextBox 179">
            <a:extLst>
              <a:ext uri="{FF2B5EF4-FFF2-40B4-BE49-F238E27FC236}">
                <a16:creationId xmlns:a16="http://schemas.microsoft.com/office/drawing/2014/main" id="{1A44DA05-DC20-45A2-B183-6A151397D9FE}"/>
              </a:ext>
            </a:extLst>
          </p:cNvPr>
          <p:cNvSpPr>
            <a:spLocks noChangeArrowheads="1"/>
          </p:cNvSpPr>
          <p:nvPr/>
        </p:nvSpPr>
        <p:spPr bwMode="auto">
          <a:xfrm>
            <a:off x="6334125" y="2019300"/>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60%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9" name="直接连接符 54">
            <a:extLst>
              <a:ext uri="{FF2B5EF4-FFF2-40B4-BE49-F238E27FC236}">
                <a16:creationId xmlns:a16="http://schemas.microsoft.com/office/drawing/2014/main" id="{A6E7C9D4-F619-4F99-8057-2D95DA9851FB}"/>
              </a:ext>
            </a:extLst>
          </p:cNvPr>
          <p:cNvSpPr>
            <a:spLocks noChangeShapeType="1"/>
          </p:cNvSpPr>
          <p:nvPr/>
        </p:nvSpPr>
        <p:spPr bwMode="auto">
          <a:xfrm>
            <a:off x="6864350" y="4905375"/>
            <a:ext cx="4619625" cy="0"/>
          </a:xfrm>
          <a:prstGeom prst="line">
            <a:avLst/>
          </a:prstGeom>
          <a:noFill/>
          <a:ln w="952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00" name="TextBox 181">
            <a:extLst>
              <a:ext uri="{FF2B5EF4-FFF2-40B4-BE49-F238E27FC236}">
                <a16:creationId xmlns:a16="http://schemas.microsoft.com/office/drawing/2014/main" id="{294516D2-3170-4640-879C-74367A596901}"/>
              </a:ext>
            </a:extLst>
          </p:cNvPr>
          <p:cNvSpPr>
            <a:spLocks noChangeArrowheads="1"/>
          </p:cNvSpPr>
          <p:nvPr/>
        </p:nvSpPr>
        <p:spPr bwMode="auto">
          <a:xfrm>
            <a:off x="6334125" y="4246563"/>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595959"/>
                </a:solidFill>
                <a:latin typeface="方正中等线简体" pitchFamily="1" charset="-122"/>
                <a:ea typeface="方正中等线简体" pitchFamily="1" charset="-122"/>
                <a:sym typeface="Arial" panose="020B0604020202020204" pitchFamily="34" charset="0"/>
              </a:rPr>
              <a:t>10%</a:t>
            </a:r>
            <a:endParaRPr lang="zh-CN" altLang="en-US" sz="140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301" name="TextBox 182">
            <a:extLst>
              <a:ext uri="{FF2B5EF4-FFF2-40B4-BE49-F238E27FC236}">
                <a16:creationId xmlns:a16="http://schemas.microsoft.com/office/drawing/2014/main" id="{170F0032-0575-4B75-883A-8086A22E1FDD}"/>
              </a:ext>
            </a:extLst>
          </p:cNvPr>
          <p:cNvSpPr>
            <a:spLocks noChangeArrowheads="1"/>
          </p:cNvSpPr>
          <p:nvPr/>
        </p:nvSpPr>
        <p:spPr bwMode="auto">
          <a:xfrm>
            <a:off x="7743825" y="5099050"/>
            <a:ext cx="295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0000"/>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11302" name="Content Placeholder 2">
            <a:extLst>
              <a:ext uri="{FF2B5EF4-FFF2-40B4-BE49-F238E27FC236}">
                <a16:creationId xmlns:a16="http://schemas.microsoft.com/office/drawing/2014/main" id="{8483722D-5680-4D1E-9281-F707CE515E23}"/>
              </a:ext>
            </a:extLst>
          </p:cNvPr>
          <p:cNvSpPr>
            <a:spLocks noChangeArrowheads="1"/>
          </p:cNvSpPr>
          <p:nvPr/>
        </p:nvSpPr>
        <p:spPr bwMode="auto">
          <a:xfrm>
            <a:off x="757238" y="5826125"/>
            <a:ext cx="106775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pPr>
            <a:r>
              <a:rPr lang="en-US" altLang="zh-CN" sz="1200">
                <a:solidFill>
                  <a:srgbClr val="3D7283"/>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4">
            <a:extLst>
              <a:ext uri="{FF2B5EF4-FFF2-40B4-BE49-F238E27FC236}">
                <a16:creationId xmlns:a16="http://schemas.microsoft.com/office/drawing/2014/main" id="{0185050C-2EAF-4B46-8297-7B50DCFE6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7">
            <a:extLst>
              <a:ext uri="{FF2B5EF4-FFF2-40B4-BE49-F238E27FC236}">
                <a16:creationId xmlns:a16="http://schemas.microsoft.com/office/drawing/2014/main" id="{D754370B-E419-46B2-95EE-5CA8C82F6D4C}"/>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2292" name="组合 8">
            <a:extLst>
              <a:ext uri="{FF2B5EF4-FFF2-40B4-BE49-F238E27FC236}">
                <a16:creationId xmlns:a16="http://schemas.microsoft.com/office/drawing/2014/main" id="{76448895-D1DF-43F7-BF95-8D7133907424}"/>
              </a:ext>
            </a:extLst>
          </p:cNvPr>
          <p:cNvGrpSpPr>
            <a:grpSpLocks/>
          </p:cNvGrpSpPr>
          <p:nvPr/>
        </p:nvGrpSpPr>
        <p:grpSpPr bwMode="auto">
          <a:xfrm>
            <a:off x="1250950" y="209550"/>
            <a:ext cx="9690100" cy="1028700"/>
            <a:chOff x="0" y="0"/>
            <a:chExt cx="9690039" cy="1028700"/>
          </a:xfrm>
        </p:grpSpPr>
        <p:sp>
          <p:nvSpPr>
            <p:cNvPr id="12323" name="任意多边形 6">
              <a:extLst>
                <a:ext uri="{FF2B5EF4-FFF2-40B4-BE49-F238E27FC236}">
                  <a16:creationId xmlns:a16="http://schemas.microsoft.com/office/drawing/2014/main" id="{49B7C60A-3EEF-4694-9782-B4F062B20341}"/>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24" name="任意多边形 3">
              <a:extLst>
                <a:ext uri="{FF2B5EF4-FFF2-40B4-BE49-F238E27FC236}">
                  <a16:creationId xmlns:a16="http://schemas.microsoft.com/office/drawing/2014/main" id="{32F2EF3F-6D02-4303-ADC7-33DAA3A2BECD}"/>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2293" name="Freeform 5">
            <a:extLst>
              <a:ext uri="{FF2B5EF4-FFF2-40B4-BE49-F238E27FC236}">
                <a16:creationId xmlns:a16="http://schemas.microsoft.com/office/drawing/2014/main" id="{1630F37B-1B13-4C7B-93F8-205897E40E48}"/>
              </a:ext>
            </a:extLst>
          </p:cNvPr>
          <p:cNvSpPr>
            <a:spLocks noChangeArrowheads="1"/>
          </p:cNvSpPr>
          <p:nvPr/>
        </p:nvSpPr>
        <p:spPr bwMode="auto">
          <a:xfrm>
            <a:off x="752475" y="2613025"/>
            <a:ext cx="2479675" cy="1957388"/>
          </a:xfrm>
          <a:custGeom>
            <a:avLst/>
            <a:gdLst>
              <a:gd name="T0" fmla="*/ 1745351 w 233"/>
              <a:gd name="T1" fmla="*/ 319139 h 184"/>
              <a:gd name="T2" fmla="*/ 1819847 w 233"/>
              <a:gd name="T3" fmla="*/ 638279 h 184"/>
              <a:gd name="T4" fmla="*/ 1160020 w 233"/>
              <a:gd name="T5" fmla="*/ 1297833 h 184"/>
              <a:gd name="T6" fmla="*/ 585331 w 233"/>
              <a:gd name="T7" fmla="*/ 946780 h 184"/>
              <a:gd name="T8" fmla="*/ 0 w 233"/>
              <a:gd name="T9" fmla="*/ 1265919 h 184"/>
              <a:gd name="T10" fmla="*/ 1160020 w 233"/>
              <a:gd name="T11" fmla="*/ 1957388 h 184"/>
              <a:gd name="T12" fmla="*/ 2479675 w 233"/>
              <a:gd name="T13" fmla="*/ 638279 h 184"/>
              <a:gd name="T14" fmla="*/ 2320039 w 233"/>
              <a:gd name="T15" fmla="*/ 0 h 184"/>
              <a:gd name="T16" fmla="*/ 1745351 w 233"/>
              <a:gd name="T17" fmla="*/ 319139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184">
                <a:moveTo>
                  <a:pt x="164" y="30"/>
                </a:moveTo>
                <a:cubicBezTo>
                  <a:pt x="169" y="39"/>
                  <a:pt x="171" y="49"/>
                  <a:pt x="171" y="60"/>
                </a:cubicBezTo>
                <a:cubicBezTo>
                  <a:pt x="171" y="94"/>
                  <a:pt x="144" y="122"/>
                  <a:pt x="109" y="122"/>
                </a:cubicBezTo>
                <a:cubicBezTo>
                  <a:pt x="86" y="122"/>
                  <a:pt x="65" y="109"/>
                  <a:pt x="55" y="89"/>
                </a:cubicBezTo>
                <a:cubicBezTo>
                  <a:pt x="0" y="119"/>
                  <a:pt x="0" y="119"/>
                  <a:pt x="0" y="119"/>
                </a:cubicBezTo>
                <a:cubicBezTo>
                  <a:pt x="22" y="158"/>
                  <a:pt x="62" y="184"/>
                  <a:pt x="109" y="184"/>
                </a:cubicBezTo>
                <a:cubicBezTo>
                  <a:pt x="178" y="184"/>
                  <a:pt x="233" y="128"/>
                  <a:pt x="233" y="60"/>
                </a:cubicBezTo>
                <a:cubicBezTo>
                  <a:pt x="233" y="38"/>
                  <a:pt x="228" y="18"/>
                  <a:pt x="218" y="0"/>
                </a:cubicBezTo>
                <a:lnTo>
                  <a:pt x="164" y="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4" name="Freeform 6">
            <a:extLst>
              <a:ext uri="{FF2B5EF4-FFF2-40B4-BE49-F238E27FC236}">
                <a16:creationId xmlns:a16="http://schemas.microsoft.com/office/drawing/2014/main" id="{A92756A2-6844-446C-BD69-2F8926E56871}"/>
              </a:ext>
            </a:extLst>
          </p:cNvPr>
          <p:cNvSpPr>
            <a:spLocks noChangeArrowheads="1"/>
          </p:cNvSpPr>
          <p:nvPr/>
        </p:nvSpPr>
        <p:spPr bwMode="auto">
          <a:xfrm>
            <a:off x="1914525" y="1933575"/>
            <a:ext cx="1157288" cy="1001713"/>
          </a:xfrm>
          <a:custGeom>
            <a:avLst/>
            <a:gdLst>
              <a:gd name="T0" fmla="*/ 583953 w 109"/>
              <a:gd name="T1" fmla="*/ 1001713 h 94"/>
              <a:gd name="T2" fmla="*/ 1157288 w 109"/>
              <a:gd name="T3" fmla="*/ 682017 h 94"/>
              <a:gd name="T4" fmla="*/ 0 w 109"/>
              <a:gd name="T5" fmla="*/ 0 h 94"/>
              <a:gd name="T6" fmla="*/ 0 w 109"/>
              <a:gd name="T7" fmla="*/ 650048 h 94"/>
              <a:gd name="T8" fmla="*/ 583953 w 109"/>
              <a:gd name="T9" fmla="*/ 1001713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94">
                <a:moveTo>
                  <a:pt x="55" y="94"/>
                </a:moveTo>
                <a:cubicBezTo>
                  <a:pt x="109" y="64"/>
                  <a:pt x="109" y="64"/>
                  <a:pt x="109" y="64"/>
                </a:cubicBezTo>
                <a:cubicBezTo>
                  <a:pt x="88" y="26"/>
                  <a:pt x="47" y="0"/>
                  <a:pt x="0" y="0"/>
                </a:cubicBezTo>
                <a:cubicBezTo>
                  <a:pt x="0" y="61"/>
                  <a:pt x="0" y="61"/>
                  <a:pt x="0" y="61"/>
                </a:cubicBezTo>
                <a:cubicBezTo>
                  <a:pt x="24" y="61"/>
                  <a:pt x="44" y="74"/>
                  <a:pt x="55" y="94"/>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5" name="Freeform 7">
            <a:extLst>
              <a:ext uri="{FF2B5EF4-FFF2-40B4-BE49-F238E27FC236}">
                <a16:creationId xmlns:a16="http://schemas.microsoft.com/office/drawing/2014/main" id="{090BBA41-BDBF-40FA-981A-97CF703AAD76}"/>
              </a:ext>
            </a:extLst>
          </p:cNvPr>
          <p:cNvSpPr>
            <a:spLocks noChangeArrowheads="1"/>
          </p:cNvSpPr>
          <p:nvPr/>
        </p:nvSpPr>
        <p:spPr bwMode="auto">
          <a:xfrm>
            <a:off x="593725" y="1933575"/>
            <a:ext cx="1320800" cy="1946275"/>
          </a:xfrm>
          <a:custGeom>
            <a:avLst/>
            <a:gdLst>
              <a:gd name="T0" fmla="*/ 660400 w 124"/>
              <a:gd name="T1" fmla="*/ 1318787 h 183"/>
              <a:gd name="T2" fmla="*/ 1320800 w 124"/>
              <a:gd name="T3" fmla="*/ 648758 h 183"/>
              <a:gd name="T4" fmla="*/ 1320800 w 124"/>
              <a:gd name="T5" fmla="*/ 0 h 183"/>
              <a:gd name="T6" fmla="*/ 0 w 124"/>
              <a:gd name="T7" fmla="*/ 1318787 h 183"/>
              <a:gd name="T8" fmla="*/ 159774 w 124"/>
              <a:gd name="T9" fmla="*/ 1946275 h 183"/>
              <a:gd name="T10" fmla="*/ 745613 w 124"/>
              <a:gd name="T11" fmla="*/ 1627214 h 183"/>
              <a:gd name="T12" fmla="*/ 660400 w 124"/>
              <a:gd name="T13" fmla="*/ 1318787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183">
                <a:moveTo>
                  <a:pt x="62" y="124"/>
                </a:moveTo>
                <a:cubicBezTo>
                  <a:pt x="62" y="89"/>
                  <a:pt x="90" y="61"/>
                  <a:pt x="124" y="61"/>
                </a:cubicBezTo>
                <a:cubicBezTo>
                  <a:pt x="124" y="0"/>
                  <a:pt x="124" y="0"/>
                  <a:pt x="124" y="0"/>
                </a:cubicBezTo>
                <a:cubicBezTo>
                  <a:pt x="56" y="0"/>
                  <a:pt x="0" y="55"/>
                  <a:pt x="0" y="124"/>
                </a:cubicBezTo>
                <a:cubicBezTo>
                  <a:pt x="0" y="145"/>
                  <a:pt x="6" y="165"/>
                  <a:pt x="15" y="183"/>
                </a:cubicBezTo>
                <a:cubicBezTo>
                  <a:pt x="70" y="153"/>
                  <a:pt x="70" y="153"/>
                  <a:pt x="70" y="153"/>
                </a:cubicBezTo>
                <a:cubicBezTo>
                  <a:pt x="65" y="145"/>
                  <a:pt x="62" y="134"/>
                  <a:pt x="62" y="1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6" name="Freeform 8">
            <a:extLst>
              <a:ext uri="{FF2B5EF4-FFF2-40B4-BE49-F238E27FC236}">
                <a16:creationId xmlns:a16="http://schemas.microsoft.com/office/drawing/2014/main" id="{78B84095-11E3-47C2-BC35-01105A280DDE}"/>
              </a:ext>
            </a:extLst>
          </p:cNvPr>
          <p:cNvSpPr>
            <a:spLocks noChangeArrowheads="1"/>
          </p:cNvSpPr>
          <p:nvPr/>
        </p:nvSpPr>
        <p:spPr bwMode="auto">
          <a:xfrm>
            <a:off x="4687888" y="1933575"/>
            <a:ext cx="1255712" cy="1117600"/>
          </a:xfrm>
          <a:custGeom>
            <a:avLst/>
            <a:gdLst>
              <a:gd name="T0" fmla="*/ 627856 w 118"/>
              <a:gd name="T1" fmla="*/ 1117600 h 105"/>
              <a:gd name="T2" fmla="*/ 1255712 w 118"/>
              <a:gd name="T3" fmla="*/ 926011 h 105"/>
              <a:gd name="T4" fmla="*/ 0 w 118"/>
              <a:gd name="T5" fmla="*/ 0 h 105"/>
              <a:gd name="T6" fmla="*/ 0 w 118"/>
              <a:gd name="T7" fmla="*/ 649272 h 105"/>
              <a:gd name="T8" fmla="*/ 627856 w 118"/>
              <a:gd name="T9" fmla="*/ 111760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05">
                <a:moveTo>
                  <a:pt x="59" y="105"/>
                </a:moveTo>
                <a:cubicBezTo>
                  <a:pt x="118" y="87"/>
                  <a:pt x="118" y="87"/>
                  <a:pt x="118" y="87"/>
                </a:cubicBezTo>
                <a:cubicBezTo>
                  <a:pt x="103" y="37"/>
                  <a:pt x="56" y="0"/>
                  <a:pt x="0" y="0"/>
                </a:cubicBezTo>
                <a:cubicBezTo>
                  <a:pt x="0" y="61"/>
                  <a:pt x="0" y="61"/>
                  <a:pt x="0" y="61"/>
                </a:cubicBezTo>
                <a:cubicBezTo>
                  <a:pt x="28" y="61"/>
                  <a:pt x="52" y="80"/>
                  <a:pt x="59" y="10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7" name="Freeform 9">
            <a:extLst>
              <a:ext uri="{FF2B5EF4-FFF2-40B4-BE49-F238E27FC236}">
                <a16:creationId xmlns:a16="http://schemas.microsoft.com/office/drawing/2014/main" id="{58F22D1C-B5BE-41C2-9426-D731A0F4D96D}"/>
              </a:ext>
            </a:extLst>
          </p:cNvPr>
          <p:cNvSpPr>
            <a:spLocks noChangeArrowheads="1"/>
          </p:cNvSpPr>
          <p:nvPr/>
        </p:nvSpPr>
        <p:spPr bwMode="auto">
          <a:xfrm>
            <a:off x="3370263" y="1933575"/>
            <a:ext cx="1317625" cy="2606675"/>
          </a:xfrm>
          <a:custGeom>
            <a:avLst/>
            <a:gdLst>
              <a:gd name="T0" fmla="*/ 658813 w 124"/>
              <a:gd name="T1" fmla="*/ 1319297 h 245"/>
              <a:gd name="T2" fmla="*/ 1317625 w 124"/>
              <a:gd name="T3" fmla="*/ 649009 h 245"/>
              <a:gd name="T4" fmla="*/ 1317625 w 124"/>
              <a:gd name="T5" fmla="*/ 0 h 245"/>
              <a:gd name="T6" fmla="*/ 0 w 124"/>
              <a:gd name="T7" fmla="*/ 1319297 h 245"/>
              <a:gd name="T8" fmla="*/ 1062601 w 124"/>
              <a:gd name="T9" fmla="*/ 2606675 h 245"/>
              <a:gd name="T10" fmla="*/ 1190113 w 124"/>
              <a:gd name="T11" fmla="*/ 1968306 h 245"/>
              <a:gd name="T12" fmla="*/ 658813 w 124"/>
              <a:gd name="T13" fmla="*/ 1319297 h 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245">
                <a:moveTo>
                  <a:pt x="62" y="124"/>
                </a:moveTo>
                <a:cubicBezTo>
                  <a:pt x="62" y="89"/>
                  <a:pt x="89" y="61"/>
                  <a:pt x="124" y="61"/>
                </a:cubicBezTo>
                <a:cubicBezTo>
                  <a:pt x="124" y="0"/>
                  <a:pt x="124" y="0"/>
                  <a:pt x="124" y="0"/>
                </a:cubicBezTo>
                <a:cubicBezTo>
                  <a:pt x="55" y="0"/>
                  <a:pt x="0" y="55"/>
                  <a:pt x="0" y="124"/>
                </a:cubicBezTo>
                <a:cubicBezTo>
                  <a:pt x="0" y="184"/>
                  <a:pt x="43" y="234"/>
                  <a:pt x="100" y="245"/>
                </a:cubicBezTo>
                <a:cubicBezTo>
                  <a:pt x="112" y="185"/>
                  <a:pt x="112" y="185"/>
                  <a:pt x="112" y="185"/>
                </a:cubicBezTo>
                <a:cubicBezTo>
                  <a:pt x="83" y="179"/>
                  <a:pt x="62" y="154"/>
                  <a:pt x="62"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8" name="Freeform 10">
            <a:extLst>
              <a:ext uri="{FF2B5EF4-FFF2-40B4-BE49-F238E27FC236}">
                <a16:creationId xmlns:a16="http://schemas.microsoft.com/office/drawing/2014/main" id="{F4527432-AB76-4282-A729-0D9C8926EEC5}"/>
              </a:ext>
            </a:extLst>
          </p:cNvPr>
          <p:cNvSpPr>
            <a:spLocks noChangeArrowheads="1"/>
          </p:cNvSpPr>
          <p:nvPr/>
        </p:nvSpPr>
        <p:spPr bwMode="auto">
          <a:xfrm>
            <a:off x="4432300" y="2857500"/>
            <a:ext cx="1574800" cy="1712913"/>
          </a:xfrm>
          <a:custGeom>
            <a:avLst/>
            <a:gdLst>
              <a:gd name="T0" fmla="*/ 883165 w 148"/>
              <a:gd name="T1" fmla="*/ 191506 h 161"/>
              <a:gd name="T2" fmla="*/ 915086 w 148"/>
              <a:gd name="T3" fmla="*/ 393651 h 161"/>
              <a:gd name="T4" fmla="*/ 255373 w 148"/>
              <a:gd name="T5" fmla="*/ 1053282 h 161"/>
              <a:gd name="T6" fmla="*/ 127686 w 148"/>
              <a:gd name="T7" fmla="*/ 1042643 h 161"/>
              <a:gd name="T8" fmla="*/ 0 w 148"/>
              <a:gd name="T9" fmla="*/ 1680995 h 161"/>
              <a:gd name="T10" fmla="*/ 255373 w 148"/>
              <a:gd name="T11" fmla="*/ 1712913 h 161"/>
              <a:gd name="T12" fmla="*/ 1574800 w 148"/>
              <a:gd name="T13" fmla="*/ 393651 h 161"/>
              <a:gd name="T14" fmla="*/ 1510957 w 148"/>
              <a:gd name="T15" fmla="*/ 0 h 161"/>
              <a:gd name="T16" fmla="*/ 883165 w 148"/>
              <a:gd name="T17" fmla="*/ 191506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8" h="161">
                <a:moveTo>
                  <a:pt x="83" y="18"/>
                </a:moveTo>
                <a:cubicBezTo>
                  <a:pt x="85" y="24"/>
                  <a:pt x="86" y="30"/>
                  <a:pt x="86" y="37"/>
                </a:cubicBezTo>
                <a:cubicBezTo>
                  <a:pt x="86" y="71"/>
                  <a:pt x="58" y="99"/>
                  <a:pt x="24" y="99"/>
                </a:cubicBezTo>
                <a:cubicBezTo>
                  <a:pt x="20" y="99"/>
                  <a:pt x="16" y="98"/>
                  <a:pt x="12" y="98"/>
                </a:cubicBezTo>
                <a:cubicBezTo>
                  <a:pt x="0" y="158"/>
                  <a:pt x="0" y="158"/>
                  <a:pt x="0" y="158"/>
                </a:cubicBezTo>
                <a:cubicBezTo>
                  <a:pt x="8" y="160"/>
                  <a:pt x="16" y="161"/>
                  <a:pt x="24" y="161"/>
                </a:cubicBezTo>
                <a:cubicBezTo>
                  <a:pt x="92" y="161"/>
                  <a:pt x="148" y="105"/>
                  <a:pt x="148" y="37"/>
                </a:cubicBezTo>
                <a:cubicBezTo>
                  <a:pt x="148" y="24"/>
                  <a:pt x="146" y="12"/>
                  <a:pt x="142" y="0"/>
                </a:cubicBezTo>
                <a:lnTo>
                  <a:pt x="83" y="1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9" name="Freeform 11">
            <a:extLst>
              <a:ext uri="{FF2B5EF4-FFF2-40B4-BE49-F238E27FC236}">
                <a16:creationId xmlns:a16="http://schemas.microsoft.com/office/drawing/2014/main" id="{D817FF1A-F0B0-430E-8EB5-D1F1A2A9DB5C}"/>
              </a:ext>
            </a:extLst>
          </p:cNvPr>
          <p:cNvSpPr>
            <a:spLocks noChangeArrowheads="1"/>
          </p:cNvSpPr>
          <p:nvPr/>
        </p:nvSpPr>
        <p:spPr bwMode="auto">
          <a:xfrm>
            <a:off x="6261100" y="1933575"/>
            <a:ext cx="1320800" cy="2500313"/>
          </a:xfrm>
          <a:custGeom>
            <a:avLst/>
            <a:gdLst>
              <a:gd name="T0" fmla="*/ 660400 w 124"/>
              <a:gd name="T1" fmla="*/ 1319314 h 235"/>
              <a:gd name="T2" fmla="*/ 1320800 w 124"/>
              <a:gd name="T3" fmla="*/ 649017 h 235"/>
              <a:gd name="T4" fmla="*/ 1320800 w 124"/>
              <a:gd name="T5" fmla="*/ 0 h 235"/>
              <a:gd name="T6" fmla="*/ 0 w 124"/>
              <a:gd name="T7" fmla="*/ 1319314 h 235"/>
              <a:gd name="T8" fmla="*/ 745613 w 124"/>
              <a:gd name="T9" fmla="*/ 2500313 h 235"/>
              <a:gd name="T10" fmla="*/ 1033206 w 124"/>
              <a:gd name="T11" fmla="*/ 1915133 h 235"/>
              <a:gd name="T12" fmla="*/ 660400 w 124"/>
              <a:gd name="T13" fmla="*/ 1319314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235">
                <a:moveTo>
                  <a:pt x="62" y="124"/>
                </a:moveTo>
                <a:cubicBezTo>
                  <a:pt x="62" y="89"/>
                  <a:pt x="89" y="61"/>
                  <a:pt x="124" y="61"/>
                </a:cubicBezTo>
                <a:cubicBezTo>
                  <a:pt x="124" y="0"/>
                  <a:pt x="124" y="0"/>
                  <a:pt x="124" y="0"/>
                </a:cubicBezTo>
                <a:cubicBezTo>
                  <a:pt x="55" y="0"/>
                  <a:pt x="0" y="55"/>
                  <a:pt x="0" y="124"/>
                </a:cubicBezTo>
                <a:cubicBezTo>
                  <a:pt x="0" y="173"/>
                  <a:pt x="28" y="215"/>
                  <a:pt x="70" y="235"/>
                </a:cubicBezTo>
                <a:cubicBezTo>
                  <a:pt x="97" y="180"/>
                  <a:pt x="97" y="180"/>
                  <a:pt x="97" y="180"/>
                </a:cubicBezTo>
                <a:cubicBezTo>
                  <a:pt x="76" y="169"/>
                  <a:pt x="62" y="148"/>
                  <a:pt x="62" y="124"/>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00" name="Freeform 12">
            <a:extLst>
              <a:ext uri="{FF2B5EF4-FFF2-40B4-BE49-F238E27FC236}">
                <a16:creationId xmlns:a16="http://schemas.microsoft.com/office/drawing/2014/main" id="{0DF18E10-ABBF-4657-A2B3-A5A7D1A20AC0}"/>
              </a:ext>
            </a:extLst>
          </p:cNvPr>
          <p:cNvSpPr>
            <a:spLocks noChangeArrowheads="1"/>
          </p:cNvSpPr>
          <p:nvPr/>
        </p:nvSpPr>
        <p:spPr bwMode="auto">
          <a:xfrm>
            <a:off x="7581900" y="1933575"/>
            <a:ext cx="1285875" cy="1181100"/>
          </a:xfrm>
          <a:custGeom>
            <a:avLst/>
            <a:gdLst>
              <a:gd name="T0" fmla="*/ 648251 w 121"/>
              <a:gd name="T1" fmla="*/ 1181100 h 111"/>
              <a:gd name="T2" fmla="*/ 1285875 w 121"/>
              <a:gd name="T3" fmla="*/ 1053414 h 111"/>
              <a:gd name="T4" fmla="*/ 0 w 121"/>
              <a:gd name="T5" fmla="*/ 0 h 111"/>
              <a:gd name="T6" fmla="*/ 0 w 121"/>
              <a:gd name="T7" fmla="*/ 649073 h 111"/>
              <a:gd name="T8" fmla="*/ 648251 w 121"/>
              <a:gd name="T9" fmla="*/ 118110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11">
                <a:moveTo>
                  <a:pt x="61" y="111"/>
                </a:moveTo>
                <a:cubicBezTo>
                  <a:pt x="121" y="99"/>
                  <a:pt x="121" y="99"/>
                  <a:pt x="121" y="99"/>
                </a:cubicBezTo>
                <a:cubicBezTo>
                  <a:pt x="110" y="42"/>
                  <a:pt x="60" y="0"/>
                  <a:pt x="0" y="0"/>
                </a:cubicBezTo>
                <a:cubicBezTo>
                  <a:pt x="0" y="61"/>
                  <a:pt x="0" y="61"/>
                  <a:pt x="0" y="61"/>
                </a:cubicBezTo>
                <a:cubicBezTo>
                  <a:pt x="30" y="61"/>
                  <a:pt x="55" y="83"/>
                  <a:pt x="61" y="1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01" name="Freeform 13">
            <a:extLst>
              <a:ext uri="{FF2B5EF4-FFF2-40B4-BE49-F238E27FC236}">
                <a16:creationId xmlns:a16="http://schemas.microsoft.com/office/drawing/2014/main" id="{4687F3EB-7B76-436C-82B5-518C77AD1306}"/>
              </a:ext>
            </a:extLst>
          </p:cNvPr>
          <p:cNvSpPr>
            <a:spLocks noChangeArrowheads="1"/>
          </p:cNvSpPr>
          <p:nvPr/>
        </p:nvSpPr>
        <p:spPr bwMode="auto">
          <a:xfrm>
            <a:off x="7007225" y="2986088"/>
            <a:ext cx="1892300" cy="1585912"/>
          </a:xfrm>
          <a:custGeom>
            <a:avLst/>
            <a:gdLst>
              <a:gd name="T0" fmla="*/ 1222553 w 178"/>
              <a:gd name="T1" fmla="*/ 127724 h 149"/>
              <a:gd name="T2" fmla="*/ 1233184 w 178"/>
              <a:gd name="T3" fmla="*/ 266093 h 149"/>
              <a:gd name="T4" fmla="*/ 574069 w 178"/>
              <a:gd name="T5" fmla="*/ 926002 h 149"/>
              <a:gd name="T6" fmla="*/ 287034 w 178"/>
              <a:gd name="T7" fmla="*/ 862140 h 149"/>
              <a:gd name="T8" fmla="*/ 0 w 178"/>
              <a:gd name="T9" fmla="*/ 1447544 h 149"/>
              <a:gd name="T10" fmla="*/ 574069 w 178"/>
              <a:gd name="T11" fmla="*/ 1585912 h 149"/>
              <a:gd name="T12" fmla="*/ 1892300 w 178"/>
              <a:gd name="T13" fmla="*/ 266093 h 149"/>
              <a:gd name="T14" fmla="*/ 1860407 w 178"/>
              <a:gd name="T15" fmla="*/ 0 h 149"/>
              <a:gd name="T16" fmla="*/ 1222553 w 178"/>
              <a:gd name="T17" fmla="*/ 127724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8" h="149">
                <a:moveTo>
                  <a:pt x="115" y="12"/>
                </a:moveTo>
                <a:cubicBezTo>
                  <a:pt x="116" y="16"/>
                  <a:pt x="116" y="20"/>
                  <a:pt x="116" y="25"/>
                </a:cubicBezTo>
                <a:cubicBezTo>
                  <a:pt x="116" y="59"/>
                  <a:pt x="88" y="87"/>
                  <a:pt x="54" y="87"/>
                </a:cubicBezTo>
                <a:cubicBezTo>
                  <a:pt x="44" y="87"/>
                  <a:pt x="35" y="85"/>
                  <a:pt x="27" y="81"/>
                </a:cubicBezTo>
                <a:cubicBezTo>
                  <a:pt x="0" y="136"/>
                  <a:pt x="0" y="136"/>
                  <a:pt x="0" y="136"/>
                </a:cubicBezTo>
                <a:cubicBezTo>
                  <a:pt x="16" y="144"/>
                  <a:pt x="34" y="149"/>
                  <a:pt x="54" y="149"/>
                </a:cubicBezTo>
                <a:cubicBezTo>
                  <a:pt x="122" y="149"/>
                  <a:pt x="178" y="93"/>
                  <a:pt x="178" y="25"/>
                </a:cubicBezTo>
                <a:cubicBezTo>
                  <a:pt x="178" y="16"/>
                  <a:pt x="177" y="8"/>
                  <a:pt x="175" y="0"/>
                </a:cubicBezTo>
                <a:lnTo>
                  <a:pt x="115"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02" name="Freeform 14">
            <a:extLst>
              <a:ext uri="{FF2B5EF4-FFF2-40B4-BE49-F238E27FC236}">
                <a16:creationId xmlns:a16="http://schemas.microsoft.com/office/drawing/2014/main" id="{4E955883-DE92-4474-A385-F6E1227E3CFE}"/>
              </a:ext>
            </a:extLst>
          </p:cNvPr>
          <p:cNvSpPr>
            <a:spLocks noChangeArrowheads="1"/>
          </p:cNvSpPr>
          <p:nvPr/>
        </p:nvSpPr>
        <p:spPr bwMode="auto">
          <a:xfrm>
            <a:off x="10036175" y="2519363"/>
            <a:ext cx="1628775" cy="2052637"/>
          </a:xfrm>
          <a:custGeom>
            <a:avLst/>
            <a:gdLst>
              <a:gd name="T0" fmla="*/ 851647 w 153"/>
              <a:gd name="T1" fmla="*/ 361604 h 193"/>
              <a:gd name="T2" fmla="*/ 968749 w 153"/>
              <a:gd name="T3" fmla="*/ 733844 h 193"/>
              <a:gd name="T4" fmla="*/ 308722 w 153"/>
              <a:gd name="T5" fmla="*/ 1393241 h 193"/>
              <a:gd name="T6" fmla="*/ 159684 w 153"/>
              <a:gd name="T7" fmla="*/ 1371970 h 193"/>
              <a:gd name="T8" fmla="*/ 0 w 153"/>
              <a:gd name="T9" fmla="*/ 2010095 h 193"/>
              <a:gd name="T10" fmla="*/ 308722 w 153"/>
              <a:gd name="T11" fmla="*/ 2052637 h 193"/>
              <a:gd name="T12" fmla="*/ 1628775 w 153"/>
              <a:gd name="T13" fmla="*/ 733844 h 193"/>
              <a:gd name="T14" fmla="*/ 1405218 w 153"/>
              <a:gd name="T15" fmla="*/ 0 h 193"/>
              <a:gd name="T16" fmla="*/ 851647 w 153"/>
              <a:gd name="T17" fmla="*/ 361604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93">
                <a:moveTo>
                  <a:pt x="80" y="34"/>
                </a:moveTo>
                <a:cubicBezTo>
                  <a:pt x="87" y="44"/>
                  <a:pt x="91" y="56"/>
                  <a:pt x="91" y="69"/>
                </a:cubicBezTo>
                <a:cubicBezTo>
                  <a:pt x="91" y="103"/>
                  <a:pt x="63" y="131"/>
                  <a:pt x="29" y="131"/>
                </a:cubicBezTo>
                <a:cubicBezTo>
                  <a:pt x="24" y="131"/>
                  <a:pt x="19" y="130"/>
                  <a:pt x="15" y="129"/>
                </a:cubicBezTo>
                <a:cubicBezTo>
                  <a:pt x="0" y="189"/>
                  <a:pt x="0" y="189"/>
                  <a:pt x="0" y="189"/>
                </a:cubicBezTo>
                <a:cubicBezTo>
                  <a:pt x="10" y="191"/>
                  <a:pt x="19" y="193"/>
                  <a:pt x="29" y="193"/>
                </a:cubicBezTo>
                <a:cubicBezTo>
                  <a:pt x="97" y="193"/>
                  <a:pt x="153" y="137"/>
                  <a:pt x="153" y="69"/>
                </a:cubicBezTo>
                <a:cubicBezTo>
                  <a:pt x="153" y="43"/>
                  <a:pt x="145" y="19"/>
                  <a:pt x="132" y="0"/>
                </a:cubicBezTo>
                <a:lnTo>
                  <a:pt x="80" y="3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03" name="Freeform 15">
            <a:extLst>
              <a:ext uri="{FF2B5EF4-FFF2-40B4-BE49-F238E27FC236}">
                <a16:creationId xmlns:a16="http://schemas.microsoft.com/office/drawing/2014/main" id="{B0150E02-E6D6-4F7F-86D3-22D089B5100D}"/>
              </a:ext>
            </a:extLst>
          </p:cNvPr>
          <p:cNvSpPr>
            <a:spLocks noChangeArrowheads="1"/>
          </p:cNvSpPr>
          <p:nvPr/>
        </p:nvSpPr>
        <p:spPr bwMode="auto">
          <a:xfrm>
            <a:off x="9026525" y="1933575"/>
            <a:ext cx="1320800" cy="2593975"/>
          </a:xfrm>
          <a:custGeom>
            <a:avLst/>
            <a:gdLst>
              <a:gd name="T0" fmla="*/ 649748 w 124"/>
              <a:gd name="T1" fmla="*/ 1318250 h 244"/>
              <a:gd name="T2" fmla="*/ 1320800 w 124"/>
              <a:gd name="T3" fmla="*/ 648494 h 244"/>
              <a:gd name="T4" fmla="*/ 1320800 w 124"/>
              <a:gd name="T5" fmla="*/ 0 h 244"/>
              <a:gd name="T6" fmla="*/ 0 w 124"/>
              <a:gd name="T7" fmla="*/ 1318250 h 244"/>
              <a:gd name="T8" fmla="*/ 1011903 w 124"/>
              <a:gd name="T9" fmla="*/ 2593975 h 244"/>
              <a:gd name="T10" fmla="*/ 1171677 w 124"/>
              <a:gd name="T11" fmla="*/ 1956112 h 244"/>
              <a:gd name="T12" fmla="*/ 649748 w 124"/>
              <a:gd name="T13" fmla="*/ 1318250 h 2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244">
                <a:moveTo>
                  <a:pt x="61" y="124"/>
                </a:moveTo>
                <a:cubicBezTo>
                  <a:pt x="61" y="89"/>
                  <a:pt x="89" y="61"/>
                  <a:pt x="124" y="61"/>
                </a:cubicBezTo>
                <a:cubicBezTo>
                  <a:pt x="124" y="0"/>
                  <a:pt x="124" y="0"/>
                  <a:pt x="124" y="0"/>
                </a:cubicBezTo>
                <a:cubicBezTo>
                  <a:pt x="55" y="0"/>
                  <a:pt x="0" y="55"/>
                  <a:pt x="0" y="124"/>
                </a:cubicBezTo>
                <a:cubicBezTo>
                  <a:pt x="0" y="182"/>
                  <a:pt x="41" y="231"/>
                  <a:pt x="95" y="244"/>
                </a:cubicBezTo>
                <a:cubicBezTo>
                  <a:pt x="110" y="184"/>
                  <a:pt x="110" y="184"/>
                  <a:pt x="110" y="184"/>
                </a:cubicBezTo>
                <a:cubicBezTo>
                  <a:pt x="82" y="178"/>
                  <a:pt x="61" y="153"/>
                  <a:pt x="61"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04" name="Freeform 16">
            <a:extLst>
              <a:ext uri="{FF2B5EF4-FFF2-40B4-BE49-F238E27FC236}">
                <a16:creationId xmlns:a16="http://schemas.microsoft.com/office/drawing/2014/main" id="{F35F460E-6A58-4D8B-BF69-9FB44F92E4BD}"/>
              </a:ext>
            </a:extLst>
          </p:cNvPr>
          <p:cNvSpPr>
            <a:spLocks noChangeArrowheads="1"/>
          </p:cNvSpPr>
          <p:nvPr/>
        </p:nvSpPr>
        <p:spPr bwMode="auto">
          <a:xfrm>
            <a:off x="10347325" y="1933575"/>
            <a:ext cx="1095375" cy="947738"/>
          </a:xfrm>
          <a:custGeom>
            <a:avLst/>
            <a:gdLst>
              <a:gd name="T0" fmla="*/ 542370 w 103"/>
              <a:gd name="T1" fmla="*/ 947738 h 89"/>
              <a:gd name="T2" fmla="*/ 1095375 w 103"/>
              <a:gd name="T3" fmla="*/ 585681 h 89"/>
              <a:gd name="T4" fmla="*/ 0 w 103"/>
              <a:gd name="T5" fmla="*/ 0 h 89"/>
              <a:gd name="T6" fmla="*/ 0 w 103"/>
              <a:gd name="T7" fmla="*/ 649573 h 89"/>
              <a:gd name="T8" fmla="*/ 542370 w 103"/>
              <a:gd name="T9" fmla="*/ 947738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89">
                <a:moveTo>
                  <a:pt x="51" y="89"/>
                </a:moveTo>
                <a:cubicBezTo>
                  <a:pt x="103" y="55"/>
                  <a:pt x="103" y="55"/>
                  <a:pt x="103" y="55"/>
                </a:cubicBezTo>
                <a:cubicBezTo>
                  <a:pt x="80" y="21"/>
                  <a:pt x="43" y="0"/>
                  <a:pt x="0" y="0"/>
                </a:cubicBezTo>
                <a:cubicBezTo>
                  <a:pt x="0" y="61"/>
                  <a:pt x="0" y="61"/>
                  <a:pt x="0" y="61"/>
                </a:cubicBezTo>
                <a:cubicBezTo>
                  <a:pt x="21" y="61"/>
                  <a:pt x="40" y="72"/>
                  <a:pt x="51"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05" name="TextBox 73">
            <a:extLst>
              <a:ext uri="{FF2B5EF4-FFF2-40B4-BE49-F238E27FC236}">
                <a16:creationId xmlns:a16="http://schemas.microsoft.com/office/drawing/2014/main" id="{96FA764D-44C2-4306-8353-BD14889B6576}"/>
              </a:ext>
            </a:extLst>
          </p:cNvPr>
          <p:cNvSpPr>
            <a:spLocks noChangeArrowheads="1"/>
          </p:cNvSpPr>
          <p:nvPr/>
        </p:nvSpPr>
        <p:spPr bwMode="auto">
          <a:xfrm>
            <a:off x="1162050" y="4899025"/>
            <a:ext cx="156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2306" name="TextBox 74">
            <a:extLst>
              <a:ext uri="{FF2B5EF4-FFF2-40B4-BE49-F238E27FC236}">
                <a16:creationId xmlns:a16="http://schemas.microsoft.com/office/drawing/2014/main" id="{9539937E-8877-4A84-8641-286582DAF6ED}"/>
              </a:ext>
            </a:extLst>
          </p:cNvPr>
          <p:cNvSpPr>
            <a:spLocks noChangeArrowheads="1"/>
          </p:cNvSpPr>
          <p:nvPr/>
        </p:nvSpPr>
        <p:spPr bwMode="auto">
          <a:xfrm>
            <a:off x="4029075" y="4899025"/>
            <a:ext cx="157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2307" name="TextBox 75">
            <a:extLst>
              <a:ext uri="{FF2B5EF4-FFF2-40B4-BE49-F238E27FC236}">
                <a16:creationId xmlns:a16="http://schemas.microsoft.com/office/drawing/2014/main" id="{14BDA42F-3B58-431E-90A4-3DEFDD0A38B7}"/>
              </a:ext>
            </a:extLst>
          </p:cNvPr>
          <p:cNvSpPr>
            <a:spLocks noChangeArrowheads="1"/>
          </p:cNvSpPr>
          <p:nvPr/>
        </p:nvSpPr>
        <p:spPr bwMode="auto">
          <a:xfrm>
            <a:off x="6921500" y="4899025"/>
            <a:ext cx="157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2308" name="TextBox 76">
            <a:extLst>
              <a:ext uri="{FF2B5EF4-FFF2-40B4-BE49-F238E27FC236}">
                <a16:creationId xmlns:a16="http://schemas.microsoft.com/office/drawing/2014/main" id="{D36FB56F-E01D-490E-8BC8-C0CF57514DD0}"/>
              </a:ext>
            </a:extLst>
          </p:cNvPr>
          <p:cNvSpPr>
            <a:spLocks noChangeArrowheads="1"/>
          </p:cNvSpPr>
          <p:nvPr/>
        </p:nvSpPr>
        <p:spPr bwMode="auto">
          <a:xfrm>
            <a:off x="9599613" y="4899025"/>
            <a:ext cx="157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2309" name="TextBox 77">
            <a:extLst>
              <a:ext uri="{FF2B5EF4-FFF2-40B4-BE49-F238E27FC236}">
                <a16:creationId xmlns:a16="http://schemas.microsoft.com/office/drawing/2014/main" id="{CB9C2D9A-4C3C-40CA-AD2E-1E61B7593351}"/>
              </a:ext>
            </a:extLst>
          </p:cNvPr>
          <p:cNvSpPr>
            <a:spLocks noChangeArrowheads="1"/>
          </p:cNvSpPr>
          <p:nvPr/>
        </p:nvSpPr>
        <p:spPr bwMode="auto">
          <a:xfrm>
            <a:off x="755650" y="2503488"/>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35%</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0" name="TextBox 78">
            <a:extLst>
              <a:ext uri="{FF2B5EF4-FFF2-40B4-BE49-F238E27FC236}">
                <a16:creationId xmlns:a16="http://schemas.microsoft.com/office/drawing/2014/main" id="{6FB09FE1-6479-4862-9EDD-54A2A7AABA7D}"/>
              </a:ext>
            </a:extLst>
          </p:cNvPr>
          <p:cNvSpPr>
            <a:spLocks noChangeArrowheads="1"/>
          </p:cNvSpPr>
          <p:nvPr/>
        </p:nvSpPr>
        <p:spPr bwMode="auto">
          <a:xfrm>
            <a:off x="2022475" y="22066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13%</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1" name="TextBox 79">
            <a:extLst>
              <a:ext uri="{FF2B5EF4-FFF2-40B4-BE49-F238E27FC236}">
                <a16:creationId xmlns:a16="http://schemas.microsoft.com/office/drawing/2014/main" id="{8974A6A1-987D-4383-A9C3-D36391B881C2}"/>
              </a:ext>
            </a:extLst>
          </p:cNvPr>
          <p:cNvSpPr>
            <a:spLocks noChangeArrowheads="1"/>
          </p:cNvSpPr>
          <p:nvPr/>
        </p:nvSpPr>
        <p:spPr bwMode="auto">
          <a:xfrm>
            <a:off x="1943100" y="3897313"/>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52%</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2" name="TextBox 80">
            <a:extLst>
              <a:ext uri="{FF2B5EF4-FFF2-40B4-BE49-F238E27FC236}">
                <a16:creationId xmlns:a16="http://schemas.microsoft.com/office/drawing/2014/main" id="{6415B6B8-136D-45DF-8697-ECC9AEA08E7A}"/>
              </a:ext>
            </a:extLst>
          </p:cNvPr>
          <p:cNvSpPr>
            <a:spLocks noChangeArrowheads="1"/>
          </p:cNvSpPr>
          <p:nvPr/>
        </p:nvSpPr>
        <p:spPr bwMode="auto">
          <a:xfrm>
            <a:off x="3349625" y="3035300"/>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46%</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3" name="TextBox 81">
            <a:extLst>
              <a:ext uri="{FF2B5EF4-FFF2-40B4-BE49-F238E27FC236}">
                <a16:creationId xmlns:a16="http://schemas.microsoft.com/office/drawing/2014/main" id="{25A78F7A-A2DB-4F63-AE8F-C3804AC50E2F}"/>
              </a:ext>
            </a:extLst>
          </p:cNvPr>
          <p:cNvSpPr>
            <a:spLocks noChangeArrowheads="1"/>
          </p:cNvSpPr>
          <p:nvPr/>
        </p:nvSpPr>
        <p:spPr bwMode="auto">
          <a:xfrm>
            <a:off x="4929188" y="2287588"/>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18%</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4" name="TextBox 82">
            <a:extLst>
              <a:ext uri="{FF2B5EF4-FFF2-40B4-BE49-F238E27FC236}">
                <a16:creationId xmlns:a16="http://schemas.microsoft.com/office/drawing/2014/main" id="{6EEF7026-77B7-49D0-B120-E0A91679FBC3}"/>
              </a:ext>
            </a:extLst>
          </p:cNvPr>
          <p:cNvSpPr>
            <a:spLocks noChangeArrowheads="1"/>
          </p:cNvSpPr>
          <p:nvPr/>
        </p:nvSpPr>
        <p:spPr bwMode="auto">
          <a:xfrm>
            <a:off x="5068888" y="36290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36%</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5" name="TextBox 83">
            <a:extLst>
              <a:ext uri="{FF2B5EF4-FFF2-40B4-BE49-F238E27FC236}">
                <a16:creationId xmlns:a16="http://schemas.microsoft.com/office/drawing/2014/main" id="{C2DF0884-2FD7-4FEA-88CE-93B694A2B158}"/>
              </a:ext>
            </a:extLst>
          </p:cNvPr>
          <p:cNvSpPr>
            <a:spLocks noChangeArrowheads="1"/>
          </p:cNvSpPr>
          <p:nvPr/>
        </p:nvSpPr>
        <p:spPr bwMode="auto">
          <a:xfrm>
            <a:off x="6238875" y="3035300"/>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42%</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6" name="TextBox 84">
            <a:extLst>
              <a:ext uri="{FF2B5EF4-FFF2-40B4-BE49-F238E27FC236}">
                <a16:creationId xmlns:a16="http://schemas.microsoft.com/office/drawing/2014/main" id="{2F69FE7B-5B1B-4E29-BBE4-CEAC46D9AF02}"/>
              </a:ext>
            </a:extLst>
          </p:cNvPr>
          <p:cNvSpPr>
            <a:spLocks noChangeArrowheads="1"/>
          </p:cNvSpPr>
          <p:nvPr/>
        </p:nvSpPr>
        <p:spPr bwMode="auto">
          <a:xfrm>
            <a:off x="7818438" y="2287588"/>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18%</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7" name="TextBox 85">
            <a:extLst>
              <a:ext uri="{FF2B5EF4-FFF2-40B4-BE49-F238E27FC236}">
                <a16:creationId xmlns:a16="http://schemas.microsoft.com/office/drawing/2014/main" id="{3AC9CC4E-CEE0-46D2-90BC-76E7EFC5C989}"/>
              </a:ext>
            </a:extLst>
          </p:cNvPr>
          <p:cNvSpPr>
            <a:spLocks noChangeArrowheads="1"/>
          </p:cNvSpPr>
          <p:nvPr/>
        </p:nvSpPr>
        <p:spPr bwMode="auto">
          <a:xfrm>
            <a:off x="7959725" y="36290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40%</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8" name="TextBox 86">
            <a:extLst>
              <a:ext uri="{FF2B5EF4-FFF2-40B4-BE49-F238E27FC236}">
                <a16:creationId xmlns:a16="http://schemas.microsoft.com/office/drawing/2014/main" id="{C6162D40-6F08-408C-87BE-43785FB1D772}"/>
              </a:ext>
            </a:extLst>
          </p:cNvPr>
          <p:cNvSpPr>
            <a:spLocks noChangeArrowheads="1"/>
          </p:cNvSpPr>
          <p:nvPr/>
        </p:nvSpPr>
        <p:spPr bwMode="auto">
          <a:xfrm>
            <a:off x="8996363" y="3035300"/>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46%</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19" name="TextBox 87">
            <a:extLst>
              <a:ext uri="{FF2B5EF4-FFF2-40B4-BE49-F238E27FC236}">
                <a16:creationId xmlns:a16="http://schemas.microsoft.com/office/drawing/2014/main" id="{77C08D6E-F672-4373-9AA2-A9354B9EA83B}"/>
              </a:ext>
            </a:extLst>
          </p:cNvPr>
          <p:cNvSpPr>
            <a:spLocks noChangeArrowheads="1"/>
          </p:cNvSpPr>
          <p:nvPr/>
        </p:nvSpPr>
        <p:spPr bwMode="auto">
          <a:xfrm>
            <a:off x="10447338" y="22193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12%</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20" name="TextBox 88">
            <a:extLst>
              <a:ext uri="{FF2B5EF4-FFF2-40B4-BE49-F238E27FC236}">
                <a16:creationId xmlns:a16="http://schemas.microsoft.com/office/drawing/2014/main" id="{DCD8E8AA-22E8-4423-B0E9-670E446B862F}"/>
              </a:ext>
            </a:extLst>
          </p:cNvPr>
          <p:cNvSpPr>
            <a:spLocks noChangeArrowheads="1"/>
          </p:cNvSpPr>
          <p:nvPr/>
        </p:nvSpPr>
        <p:spPr bwMode="auto">
          <a:xfrm>
            <a:off x="10795000" y="36290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方正中等线简体" pitchFamily="1" charset="-122"/>
                <a:ea typeface="方正中等线简体" pitchFamily="1" charset="-122"/>
                <a:sym typeface="方正中等线简体" pitchFamily="1" charset="-122"/>
              </a:rPr>
              <a:t>42%</a:t>
            </a:r>
            <a:endParaRPr lang="zh-CN" altLang="en-US" sz="2000">
              <a:solidFill>
                <a:schemeClr val="bg1"/>
              </a:solidFill>
              <a:latin typeface="方正中等线简体" pitchFamily="1" charset="-122"/>
              <a:ea typeface="方正中等线简体" pitchFamily="1" charset="-122"/>
              <a:sym typeface="方正中等线简体" pitchFamily="1" charset="-122"/>
            </a:endParaRPr>
          </a:p>
        </p:txBody>
      </p:sp>
      <p:sp>
        <p:nvSpPr>
          <p:cNvPr id="12321" name="Content Placeholder 2">
            <a:extLst>
              <a:ext uri="{FF2B5EF4-FFF2-40B4-BE49-F238E27FC236}">
                <a16:creationId xmlns:a16="http://schemas.microsoft.com/office/drawing/2014/main" id="{F06AB005-4C95-48C8-97AD-604AA46B43F6}"/>
              </a:ext>
            </a:extLst>
          </p:cNvPr>
          <p:cNvSpPr>
            <a:spLocks noChangeArrowheads="1"/>
          </p:cNvSpPr>
          <p:nvPr/>
        </p:nvSpPr>
        <p:spPr bwMode="auto">
          <a:xfrm>
            <a:off x="757238" y="5826125"/>
            <a:ext cx="106775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2322" name="Copyright Notice">
            <a:extLst>
              <a:ext uri="{FF2B5EF4-FFF2-40B4-BE49-F238E27FC236}">
                <a16:creationId xmlns:a16="http://schemas.microsoft.com/office/drawing/2014/main" id="{2C22A3DA-DB73-4F84-813B-413492D70DB1}"/>
              </a:ext>
            </a:extLst>
          </p:cNvPr>
          <p:cNvSpPr>
            <a:spLocks noChangeArrowheads="1"/>
          </p:cNvSpPr>
          <p:nvPr/>
        </p:nvSpPr>
        <p:spPr bwMode="auto">
          <a:xfrm>
            <a:off x="2951163" y="384175"/>
            <a:ext cx="628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F2F2F2"/>
                </a:solidFill>
                <a:latin typeface="方正美黑简体" pitchFamily="1" charset="-122"/>
                <a:ea typeface="微软雅黑" panose="020B0503020204020204" pitchFamily="34" charset="-122"/>
                <a:sym typeface="方正美黑简体" pitchFamily="1" charset="-122"/>
              </a:rPr>
              <a:t>相关理论前沿成果</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4">
            <a:extLst>
              <a:ext uri="{FF2B5EF4-FFF2-40B4-BE49-F238E27FC236}">
                <a16:creationId xmlns:a16="http://schemas.microsoft.com/office/drawing/2014/main" id="{6C45F690-B3A0-4623-9831-542719C9F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矩形 7">
            <a:extLst>
              <a:ext uri="{FF2B5EF4-FFF2-40B4-BE49-F238E27FC236}">
                <a16:creationId xmlns:a16="http://schemas.microsoft.com/office/drawing/2014/main" id="{5BBB4481-F083-4C68-B2BA-95669583AEBE}"/>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3316" name="组合 8">
            <a:extLst>
              <a:ext uri="{FF2B5EF4-FFF2-40B4-BE49-F238E27FC236}">
                <a16:creationId xmlns:a16="http://schemas.microsoft.com/office/drawing/2014/main" id="{0E129F0A-898A-4262-9B92-1A605803AA56}"/>
              </a:ext>
            </a:extLst>
          </p:cNvPr>
          <p:cNvGrpSpPr>
            <a:grpSpLocks/>
          </p:cNvGrpSpPr>
          <p:nvPr/>
        </p:nvGrpSpPr>
        <p:grpSpPr bwMode="auto">
          <a:xfrm>
            <a:off x="1250950" y="209550"/>
            <a:ext cx="9690100" cy="1028700"/>
            <a:chOff x="0" y="0"/>
            <a:chExt cx="9690039" cy="1028700"/>
          </a:xfrm>
        </p:grpSpPr>
        <p:sp>
          <p:nvSpPr>
            <p:cNvPr id="13411" name="任意多边形 6">
              <a:extLst>
                <a:ext uri="{FF2B5EF4-FFF2-40B4-BE49-F238E27FC236}">
                  <a16:creationId xmlns:a16="http://schemas.microsoft.com/office/drawing/2014/main" id="{F17E3D81-EDE5-4F75-B8FC-6A9AA30CF251}"/>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12" name="任意多边形 3">
              <a:extLst>
                <a:ext uri="{FF2B5EF4-FFF2-40B4-BE49-F238E27FC236}">
                  <a16:creationId xmlns:a16="http://schemas.microsoft.com/office/drawing/2014/main" id="{FD585F76-DA93-420F-ACF8-241A492E2AB7}"/>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3317" name="Freeform 112">
            <a:extLst>
              <a:ext uri="{FF2B5EF4-FFF2-40B4-BE49-F238E27FC236}">
                <a16:creationId xmlns:a16="http://schemas.microsoft.com/office/drawing/2014/main" id="{F24A4CF3-79D1-4B27-8853-D012185FE43F}"/>
              </a:ext>
            </a:extLst>
          </p:cNvPr>
          <p:cNvSpPr>
            <a:spLocks noChangeArrowheads="1"/>
          </p:cNvSpPr>
          <p:nvPr/>
        </p:nvSpPr>
        <p:spPr bwMode="auto">
          <a:xfrm>
            <a:off x="1466850" y="2324100"/>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59938 w 41"/>
              <a:gd name="T15" fmla="*/ 389266 h 87"/>
              <a:gd name="T16" fmla="*/ 59938 w 41"/>
              <a:gd name="T17" fmla="*/ 139737 h 87"/>
              <a:gd name="T18" fmla="*/ 89907 w 41"/>
              <a:gd name="T19" fmla="*/ 139737 h 87"/>
              <a:gd name="T20" fmla="*/ 89907 w 41"/>
              <a:gd name="T21" fmla="*/ 379285 h 87"/>
              <a:gd name="T22" fmla="*/ 89907 w 41"/>
              <a:gd name="T23" fmla="*/ 389266 h 87"/>
              <a:gd name="T24" fmla="*/ 89907 w 41"/>
              <a:gd name="T25" fmla="*/ 818457 h 87"/>
              <a:gd name="T26" fmla="*/ 139855 w 41"/>
              <a:gd name="T27" fmla="*/ 868363 h 87"/>
              <a:gd name="T28" fmla="*/ 189803 w 41"/>
              <a:gd name="T29" fmla="*/ 818457 h 87"/>
              <a:gd name="T30" fmla="*/ 189803 w 41"/>
              <a:gd name="T31" fmla="*/ 439172 h 87"/>
              <a:gd name="T32" fmla="*/ 209782 w 41"/>
              <a:gd name="T33" fmla="*/ 439172 h 87"/>
              <a:gd name="T34" fmla="*/ 20978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29658 w 41"/>
              <a:gd name="T47" fmla="*/ 139737 h 87"/>
              <a:gd name="T48" fmla="*/ 32965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8" name="Oval 113">
            <a:extLst>
              <a:ext uri="{FF2B5EF4-FFF2-40B4-BE49-F238E27FC236}">
                <a16:creationId xmlns:a16="http://schemas.microsoft.com/office/drawing/2014/main" id="{8F9CAA3F-A4AE-42E7-A5B6-0BE35C905353}"/>
              </a:ext>
            </a:extLst>
          </p:cNvPr>
          <p:cNvSpPr>
            <a:spLocks noChangeArrowheads="1"/>
          </p:cNvSpPr>
          <p:nvPr/>
        </p:nvSpPr>
        <p:spPr bwMode="auto">
          <a:xfrm>
            <a:off x="1585913"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19" name="Freeform 114">
            <a:extLst>
              <a:ext uri="{FF2B5EF4-FFF2-40B4-BE49-F238E27FC236}">
                <a16:creationId xmlns:a16="http://schemas.microsoft.com/office/drawing/2014/main" id="{B0283957-7510-4AF5-BFD4-0C048D21B887}"/>
              </a:ext>
            </a:extLst>
          </p:cNvPr>
          <p:cNvSpPr>
            <a:spLocks noChangeArrowheads="1"/>
          </p:cNvSpPr>
          <p:nvPr/>
        </p:nvSpPr>
        <p:spPr bwMode="auto">
          <a:xfrm>
            <a:off x="1944688" y="2324100"/>
            <a:ext cx="409575" cy="868363"/>
          </a:xfrm>
          <a:custGeom>
            <a:avLst/>
            <a:gdLst>
              <a:gd name="T0" fmla="*/ 319668 w 41"/>
              <a:gd name="T1" fmla="*/ 9981 h 87"/>
              <a:gd name="T2" fmla="*/ 109886 w 41"/>
              <a:gd name="T3" fmla="*/ 0 h 87"/>
              <a:gd name="T4" fmla="*/ 0 w 41"/>
              <a:gd name="T5" fmla="*/ 89831 h 87"/>
              <a:gd name="T6" fmla="*/ 0 w 41"/>
              <a:gd name="T7" fmla="*/ 89831 h 87"/>
              <a:gd name="T8" fmla="*/ 0 w 41"/>
              <a:gd name="T9" fmla="*/ 109793 h 87"/>
              <a:gd name="T10" fmla="*/ 0 w 41"/>
              <a:gd name="T11" fmla="*/ 389266 h 87"/>
              <a:gd name="T12" fmla="*/ 3995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99793 w 41"/>
              <a:gd name="T29" fmla="*/ 818457 h 87"/>
              <a:gd name="T30" fmla="*/ 199793 w 41"/>
              <a:gd name="T31" fmla="*/ 439172 h 87"/>
              <a:gd name="T32" fmla="*/ 219772 w 41"/>
              <a:gd name="T33" fmla="*/ 439172 h 87"/>
              <a:gd name="T34" fmla="*/ 219772 w 41"/>
              <a:gd name="T35" fmla="*/ 818457 h 87"/>
              <a:gd name="T36" fmla="*/ 269720 w 41"/>
              <a:gd name="T37" fmla="*/ 868363 h 87"/>
              <a:gd name="T38" fmla="*/ 319668 w 41"/>
              <a:gd name="T39" fmla="*/ 818457 h 87"/>
              <a:gd name="T40" fmla="*/ 319668 w 41"/>
              <a:gd name="T41" fmla="*/ 379285 h 87"/>
              <a:gd name="T42" fmla="*/ 319668 w 41"/>
              <a:gd name="T43" fmla="*/ 379285 h 87"/>
              <a:gd name="T44" fmla="*/ 319668 w 41"/>
              <a:gd name="T45" fmla="*/ 139737 h 87"/>
              <a:gd name="T46" fmla="*/ 339648 w 41"/>
              <a:gd name="T47" fmla="*/ 139737 h 87"/>
              <a:gd name="T48" fmla="*/ 339648 w 41"/>
              <a:gd name="T49" fmla="*/ 389266 h 87"/>
              <a:gd name="T50" fmla="*/ 37960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19668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0" name="Oval 115">
            <a:extLst>
              <a:ext uri="{FF2B5EF4-FFF2-40B4-BE49-F238E27FC236}">
                <a16:creationId xmlns:a16="http://schemas.microsoft.com/office/drawing/2014/main" id="{25E15E37-60C9-4AA7-BA33-A51917425CC9}"/>
              </a:ext>
            </a:extLst>
          </p:cNvPr>
          <p:cNvSpPr>
            <a:spLocks noChangeArrowheads="1"/>
          </p:cNvSpPr>
          <p:nvPr/>
        </p:nvSpPr>
        <p:spPr bwMode="auto">
          <a:xfrm>
            <a:off x="2076450"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21" name="Freeform 116">
            <a:extLst>
              <a:ext uri="{FF2B5EF4-FFF2-40B4-BE49-F238E27FC236}">
                <a16:creationId xmlns:a16="http://schemas.microsoft.com/office/drawing/2014/main" id="{78275FC0-FFB6-4E39-B00A-AD2C0B4C32D8}"/>
              </a:ext>
            </a:extLst>
          </p:cNvPr>
          <p:cNvSpPr>
            <a:spLocks noChangeArrowheads="1"/>
          </p:cNvSpPr>
          <p:nvPr/>
        </p:nvSpPr>
        <p:spPr bwMode="auto">
          <a:xfrm>
            <a:off x="2435225" y="2324100"/>
            <a:ext cx="407988" cy="868363"/>
          </a:xfrm>
          <a:custGeom>
            <a:avLst/>
            <a:gdLst>
              <a:gd name="T0" fmla="*/ 308479 w 41"/>
              <a:gd name="T1" fmla="*/ 9981 h 87"/>
              <a:gd name="T2" fmla="*/ 109460 w 41"/>
              <a:gd name="T3" fmla="*/ 0 h 87"/>
              <a:gd name="T4" fmla="*/ 0 w 41"/>
              <a:gd name="T5" fmla="*/ 89831 h 87"/>
              <a:gd name="T6" fmla="*/ 0 w 41"/>
              <a:gd name="T7" fmla="*/ 89831 h 87"/>
              <a:gd name="T8" fmla="*/ 0 w 41"/>
              <a:gd name="T9" fmla="*/ 109793 h 87"/>
              <a:gd name="T10" fmla="*/ 0 w 41"/>
              <a:gd name="T11" fmla="*/ 389266 h 87"/>
              <a:gd name="T12" fmla="*/ 39804 w 41"/>
              <a:gd name="T13" fmla="*/ 429191 h 87"/>
              <a:gd name="T14" fmla="*/ 69656 w 41"/>
              <a:gd name="T15" fmla="*/ 389266 h 87"/>
              <a:gd name="T16" fmla="*/ 69656 w 41"/>
              <a:gd name="T17" fmla="*/ 139737 h 87"/>
              <a:gd name="T18" fmla="*/ 99509 w 41"/>
              <a:gd name="T19" fmla="*/ 139737 h 87"/>
              <a:gd name="T20" fmla="*/ 99509 w 41"/>
              <a:gd name="T21" fmla="*/ 379285 h 87"/>
              <a:gd name="T22" fmla="*/ 99509 w 41"/>
              <a:gd name="T23" fmla="*/ 389266 h 87"/>
              <a:gd name="T24" fmla="*/ 99509 w 41"/>
              <a:gd name="T25" fmla="*/ 818457 h 87"/>
              <a:gd name="T26" fmla="*/ 149264 w 41"/>
              <a:gd name="T27" fmla="*/ 868363 h 87"/>
              <a:gd name="T28" fmla="*/ 199019 w 41"/>
              <a:gd name="T29" fmla="*/ 818457 h 87"/>
              <a:gd name="T30" fmla="*/ 199019 w 41"/>
              <a:gd name="T31" fmla="*/ 439172 h 87"/>
              <a:gd name="T32" fmla="*/ 218920 w 41"/>
              <a:gd name="T33" fmla="*/ 439172 h 87"/>
              <a:gd name="T34" fmla="*/ 218920 w 41"/>
              <a:gd name="T35" fmla="*/ 818457 h 87"/>
              <a:gd name="T36" fmla="*/ 268675 w 41"/>
              <a:gd name="T37" fmla="*/ 868363 h 87"/>
              <a:gd name="T38" fmla="*/ 308479 w 41"/>
              <a:gd name="T39" fmla="*/ 818457 h 87"/>
              <a:gd name="T40" fmla="*/ 308479 w 41"/>
              <a:gd name="T41" fmla="*/ 379285 h 87"/>
              <a:gd name="T42" fmla="*/ 308479 w 41"/>
              <a:gd name="T43" fmla="*/ 379285 h 87"/>
              <a:gd name="T44" fmla="*/ 308479 w 41"/>
              <a:gd name="T45" fmla="*/ 139737 h 87"/>
              <a:gd name="T46" fmla="*/ 338332 w 41"/>
              <a:gd name="T47" fmla="*/ 139737 h 87"/>
              <a:gd name="T48" fmla="*/ 338332 w 41"/>
              <a:gd name="T49" fmla="*/ 389266 h 87"/>
              <a:gd name="T50" fmla="*/ 378135 w 41"/>
              <a:gd name="T51" fmla="*/ 429191 h 87"/>
              <a:gd name="T52" fmla="*/ 407988 w 41"/>
              <a:gd name="T53" fmla="*/ 389266 h 87"/>
              <a:gd name="T54" fmla="*/ 407988 w 41"/>
              <a:gd name="T55" fmla="*/ 109793 h 87"/>
              <a:gd name="T56" fmla="*/ 407988 w 41"/>
              <a:gd name="T57" fmla="*/ 89831 h 87"/>
              <a:gd name="T58" fmla="*/ 407988 w 41"/>
              <a:gd name="T59" fmla="*/ 89831 h 87"/>
              <a:gd name="T60" fmla="*/ 3084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2" name="Oval 117">
            <a:extLst>
              <a:ext uri="{FF2B5EF4-FFF2-40B4-BE49-F238E27FC236}">
                <a16:creationId xmlns:a16="http://schemas.microsoft.com/office/drawing/2014/main" id="{5320C5D4-286D-4BF3-AFA1-B77574A705DF}"/>
              </a:ext>
            </a:extLst>
          </p:cNvPr>
          <p:cNvSpPr>
            <a:spLocks noChangeArrowheads="1"/>
          </p:cNvSpPr>
          <p:nvPr/>
        </p:nvSpPr>
        <p:spPr bwMode="auto">
          <a:xfrm>
            <a:off x="2563813" y="2152650"/>
            <a:ext cx="160337"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23" name="Freeform 118">
            <a:extLst>
              <a:ext uri="{FF2B5EF4-FFF2-40B4-BE49-F238E27FC236}">
                <a16:creationId xmlns:a16="http://schemas.microsoft.com/office/drawing/2014/main" id="{2131AEA5-448E-4B9C-A4D5-90D51CA95A4D}"/>
              </a:ext>
            </a:extLst>
          </p:cNvPr>
          <p:cNvSpPr>
            <a:spLocks noChangeArrowheads="1"/>
          </p:cNvSpPr>
          <p:nvPr/>
        </p:nvSpPr>
        <p:spPr bwMode="auto">
          <a:xfrm>
            <a:off x="476250" y="2324100"/>
            <a:ext cx="411163" cy="868363"/>
          </a:xfrm>
          <a:custGeom>
            <a:avLst/>
            <a:gdLst>
              <a:gd name="T0" fmla="*/ 310879 w 41"/>
              <a:gd name="T1" fmla="*/ 9981 h 87"/>
              <a:gd name="T2" fmla="*/ 110312 w 41"/>
              <a:gd name="T3" fmla="*/ 0 h 87"/>
              <a:gd name="T4" fmla="*/ 0 w 41"/>
              <a:gd name="T5" fmla="*/ 89831 h 87"/>
              <a:gd name="T6" fmla="*/ 0 w 41"/>
              <a:gd name="T7" fmla="*/ 89831 h 87"/>
              <a:gd name="T8" fmla="*/ 0 w 41"/>
              <a:gd name="T9" fmla="*/ 109793 h 87"/>
              <a:gd name="T10" fmla="*/ 0 w 41"/>
              <a:gd name="T11" fmla="*/ 389266 h 87"/>
              <a:gd name="T12" fmla="*/ 30085 w 41"/>
              <a:gd name="T13" fmla="*/ 429191 h 87"/>
              <a:gd name="T14" fmla="*/ 70199 w 41"/>
              <a:gd name="T15" fmla="*/ 389266 h 87"/>
              <a:gd name="T16" fmla="*/ 70199 w 41"/>
              <a:gd name="T17" fmla="*/ 139737 h 87"/>
              <a:gd name="T18" fmla="*/ 100284 w 41"/>
              <a:gd name="T19" fmla="*/ 139737 h 87"/>
              <a:gd name="T20" fmla="*/ 100284 w 41"/>
              <a:gd name="T21" fmla="*/ 379285 h 87"/>
              <a:gd name="T22" fmla="*/ 100284 w 41"/>
              <a:gd name="T23" fmla="*/ 389266 h 87"/>
              <a:gd name="T24" fmla="*/ 100284 w 41"/>
              <a:gd name="T25" fmla="*/ 818457 h 87"/>
              <a:gd name="T26" fmla="*/ 150425 w 41"/>
              <a:gd name="T27" fmla="*/ 868363 h 87"/>
              <a:gd name="T28" fmla="*/ 190539 w 41"/>
              <a:gd name="T29" fmla="*/ 818457 h 87"/>
              <a:gd name="T30" fmla="*/ 190539 w 41"/>
              <a:gd name="T31" fmla="*/ 439172 h 87"/>
              <a:gd name="T32" fmla="*/ 220624 w 41"/>
              <a:gd name="T33" fmla="*/ 439172 h 87"/>
              <a:gd name="T34" fmla="*/ 220624 w 41"/>
              <a:gd name="T35" fmla="*/ 818457 h 87"/>
              <a:gd name="T36" fmla="*/ 270766 w 41"/>
              <a:gd name="T37" fmla="*/ 868363 h 87"/>
              <a:gd name="T38" fmla="*/ 310879 w 41"/>
              <a:gd name="T39" fmla="*/ 818457 h 87"/>
              <a:gd name="T40" fmla="*/ 310879 w 41"/>
              <a:gd name="T41" fmla="*/ 379285 h 87"/>
              <a:gd name="T42" fmla="*/ 310879 w 41"/>
              <a:gd name="T43" fmla="*/ 379285 h 87"/>
              <a:gd name="T44" fmla="*/ 310879 w 41"/>
              <a:gd name="T45" fmla="*/ 139737 h 87"/>
              <a:gd name="T46" fmla="*/ 340964 w 41"/>
              <a:gd name="T47" fmla="*/ 139737 h 87"/>
              <a:gd name="T48" fmla="*/ 340964 w 41"/>
              <a:gd name="T49" fmla="*/ 389266 h 87"/>
              <a:gd name="T50" fmla="*/ 371050 w 41"/>
              <a:gd name="T51" fmla="*/ 429191 h 87"/>
              <a:gd name="T52" fmla="*/ 411163 w 41"/>
              <a:gd name="T53" fmla="*/ 389266 h 87"/>
              <a:gd name="T54" fmla="*/ 411163 w 41"/>
              <a:gd name="T55" fmla="*/ 109793 h 87"/>
              <a:gd name="T56" fmla="*/ 411163 w 41"/>
              <a:gd name="T57" fmla="*/ 89831 h 87"/>
              <a:gd name="T58" fmla="*/ 411163 w 41"/>
              <a:gd name="T59" fmla="*/ 89831 h 87"/>
              <a:gd name="T60" fmla="*/ 3108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4" name="Oval 119">
            <a:extLst>
              <a:ext uri="{FF2B5EF4-FFF2-40B4-BE49-F238E27FC236}">
                <a16:creationId xmlns:a16="http://schemas.microsoft.com/office/drawing/2014/main" id="{7485E5D5-E517-47C2-9DF4-A4634C9054B5}"/>
              </a:ext>
            </a:extLst>
          </p:cNvPr>
          <p:cNvSpPr>
            <a:spLocks noChangeArrowheads="1"/>
          </p:cNvSpPr>
          <p:nvPr/>
        </p:nvSpPr>
        <p:spPr bwMode="auto">
          <a:xfrm>
            <a:off x="598488" y="2152650"/>
            <a:ext cx="166687"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25" name="Freeform 120">
            <a:extLst>
              <a:ext uri="{FF2B5EF4-FFF2-40B4-BE49-F238E27FC236}">
                <a16:creationId xmlns:a16="http://schemas.microsoft.com/office/drawing/2014/main" id="{38CC22C2-C088-4E43-A30D-3E4B4021FE40}"/>
              </a:ext>
            </a:extLst>
          </p:cNvPr>
          <p:cNvSpPr>
            <a:spLocks noChangeArrowheads="1"/>
          </p:cNvSpPr>
          <p:nvPr/>
        </p:nvSpPr>
        <p:spPr bwMode="auto">
          <a:xfrm>
            <a:off x="965200" y="2324100"/>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89803 w 41"/>
              <a:gd name="T29" fmla="*/ 818457 h 87"/>
              <a:gd name="T30" fmla="*/ 189803 w 41"/>
              <a:gd name="T31" fmla="*/ 439172 h 87"/>
              <a:gd name="T32" fmla="*/ 219772 w 41"/>
              <a:gd name="T33" fmla="*/ 439172 h 87"/>
              <a:gd name="T34" fmla="*/ 21977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6" name="Oval 121">
            <a:extLst>
              <a:ext uri="{FF2B5EF4-FFF2-40B4-BE49-F238E27FC236}">
                <a16:creationId xmlns:a16="http://schemas.microsoft.com/office/drawing/2014/main" id="{4707C130-50D5-49AC-9F0B-733E9EFDBAF0}"/>
              </a:ext>
            </a:extLst>
          </p:cNvPr>
          <p:cNvSpPr>
            <a:spLocks noChangeArrowheads="1"/>
          </p:cNvSpPr>
          <p:nvPr/>
        </p:nvSpPr>
        <p:spPr bwMode="auto">
          <a:xfrm>
            <a:off x="1085850" y="2152650"/>
            <a:ext cx="169863"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27" name="Freeform 122">
            <a:extLst>
              <a:ext uri="{FF2B5EF4-FFF2-40B4-BE49-F238E27FC236}">
                <a16:creationId xmlns:a16="http://schemas.microsoft.com/office/drawing/2014/main" id="{065BC84E-125D-4883-90BE-EFCD9447523F}"/>
              </a:ext>
            </a:extLst>
          </p:cNvPr>
          <p:cNvSpPr>
            <a:spLocks noChangeArrowheads="1"/>
          </p:cNvSpPr>
          <p:nvPr/>
        </p:nvSpPr>
        <p:spPr bwMode="auto">
          <a:xfrm>
            <a:off x="3892550" y="2324100"/>
            <a:ext cx="407988" cy="868363"/>
          </a:xfrm>
          <a:custGeom>
            <a:avLst/>
            <a:gdLst>
              <a:gd name="T0" fmla="*/ 308479 w 41"/>
              <a:gd name="T1" fmla="*/ 9981 h 87"/>
              <a:gd name="T2" fmla="*/ 109460 w 41"/>
              <a:gd name="T3" fmla="*/ 0 h 87"/>
              <a:gd name="T4" fmla="*/ 0 w 41"/>
              <a:gd name="T5" fmla="*/ 89831 h 87"/>
              <a:gd name="T6" fmla="*/ 0 w 41"/>
              <a:gd name="T7" fmla="*/ 89831 h 87"/>
              <a:gd name="T8" fmla="*/ 0 w 41"/>
              <a:gd name="T9" fmla="*/ 109793 h 87"/>
              <a:gd name="T10" fmla="*/ 0 w 41"/>
              <a:gd name="T11" fmla="*/ 389266 h 87"/>
              <a:gd name="T12" fmla="*/ 29853 w 41"/>
              <a:gd name="T13" fmla="*/ 429191 h 87"/>
              <a:gd name="T14" fmla="*/ 69656 w 41"/>
              <a:gd name="T15" fmla="*/ 389266 h 87"/>
              <a:gd name="T16" fmla="*/ 69656 w 41"/>
              <a:gd name="T17" fmla="*/ 139737 h 87"/>
              <a:gd name="T18" fmla="*/ 99509 w 41"/>
              <a:gd name="T19" fmla="*/ 139737 h 87"/>
              <a:gd name="T20" fmla="*/ 99509 w 41"/>
              <a:gd name="T21" fmla="*/ 379285 h 87"/>
              <a:gd name="T22" fmla="*/ 99509 w 41"/>
              <a:gd name="T23" fmla="*/ 389266 h 87"/>
              <a:gd name="T24" fmla="*/ 99509 w 41"/>
              <a:gd name="T25" fmla="*/ 818457 h 87"/>
              <a:gd name="T26" fmla="*/ 149264 w 41"/>
              <a:gd name="T27" fmla="*/ 868363 h 87"/>
              <a:gd name="T28" fmla="*/ 189068 w 41"/>
              <a:gd name="T29" fmla="*/ 818457 h 87"/>
              <a:gd name="T30" fmla="*/ 189068 w 41"/>
              <a:gd name="T31" fmla="*/ 439172 h 87"/>
              <a:gd name="T32" fmla="*/ 218920 w 41"/>
              <a:gd name="T33" fmla="*/ 439172 h 87"/>
              <a:gd name="T34" fmla="*/ 218920 w 41"/>
              <a:gd name="T35" fmla="*/ 818457 h 87"/>
              <a:gd name="T36" fmla="*/ 258724 w 41"/>
              <a:gd name="T37" fmla="*/ 868363 h 87"/>
              <a:gd name="T38" fmla="*/ 308479 w 41"/>
              <a:gd name="T39" fmla="*/ 818457 h 87"/>
              <a:gd name="T40" fmla="*/ 308479 w 41"/>
              <a:gd name="T41" fmla="*/ 379285 h 87"/>
              <a:gd name="T42" fmla="*/ 308479 w 41"/>
              <a:gd name="T43" fmla="*/ 379285 h 87"/>
              <a:gd name="T44" fmla="*/ 308479 w 41"/>
              <a:gd name="T45" fmla="*/ 139737 h 87"/>
              <a:gd name="T46" fmla="*/ 338332 w 41"/>
              <a:gd name="T47" fmla="*/ 139737 h 87"/>
              <a:gd name="T48" fmla="*/ 338332 w 41"/>
              <a:gd name="T49" fmla="*/ 389266 h 87"/>
              <a:gd name="T50" fmla="*/ 368184 w 41"/>
              <a:gd name="T51" fmla="*/ 429191 h 87"/>
              <a:gd name="T52" fmla="*/ 407988 w 41"/>
              <a:gd name="T53" fmla="*/ 389266 h 87"/>
              <a:gd name="T54" fmla="*/ 407988 w 41"/>
              <a:gd name="T55" fmla="*/ 109793 h 87"/>
              <a:gd name="T56" fmla="*/ 407988 w 41"/>
              <a:gd name="T57" fmla="*/ 89831 h 87"/>
              <a:gd name="T58" fmla="*/ 407988 w 41"/>
              <a:gd name="T59" fmla="*/ 89831 h 87"/>
              <a:gd name="T60" fmla="*/ 3084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8" name="Oval 123">
            <a:extLst>
              <a:ext uri="{FF2B5EF4-FFF2-40B4-BE49-F238E27FC236}">
                <a16:creationId xmlns:a16="http://schemas.microsoft.com/office/drawing/2014/main" id="{619C08FA-717A-42D6-B093-ED9AD100C61D}"/>
              </a:ext>
            </a:extLst>
          </p:cNvPr>
          <p:cNvSpPr>
            <a:spLocks noChangeArrowheads="1"/>
          </p:cNvSpPr>
          <p:nvPr/>
        </p:nvSpPr>
        <p:spPr bwMode="auto">
          <a:xfrm>
            <a:off x="4011613" y="2152650"/>
            <a:ext cx="169862"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29" name="Freeform 124">
            <a:extLst>
              <a:ext uri="{FF2B5EF4-FFF2-40B4-BE49-F238E27FC236}">
                <a16:creationId xmlns:a16="http://schemas.microsoft.com/office/drawing/2014/main" id="{2392225F-044F-48A4-8902-FB39FEEBEDB3}"/>
              </a:ext>
            </a:extLst>
          </p:cNvPr>
          <p:cNvSpPr>
            <a:spLocks noChangeArrowheads="1"/>
          </p:cNvSpPr>
          <p:nvPr/>
        </p:nvSpPr>
        <p:spPr bwMode="auto">
          <a:xfrm>
            <a:off x="4381500" y="2324100"/>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39855 w 41"/>
              <a:gd name="T27" fmla="*/ 868363 h 87"/>
              <a:gd name="T28" fmla="*/ 189803 w 41"/>
              <a:gd name="T29" fmla="*/ 818457 h 87"/>
              <a:gd name="T30" fmla="*/ 189803 w 41"/>
              <a:gd name="T31" fmla="*/ 439172 h 87"/>
              <a:gd name="T32" fmla="*/ 219772 w 41"/>
              <a:gd name="T33" fmla="*/ 439172 h 87"/>
              <a:gd name="T34" fmla="*/ 21977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30" name="Oval 125">
            <a:extLst>
              <a:ext uri="{FF2B5EF4-FFF2-40B4-BE49-F238E27FC236}">
                <a16:creationId xmlns:a16="http://schemas.microsoft.com/office/drawing/2014/main" id="{D8A0D129-A676-43D2-BE52-EDCFBABA414E}"/>
              </a:ext>
            </a:extLst>
          </p:cNvPr>
          <p:cNvSpPr>
            <a:spLocks noChangeArrowheads="1"/>
          </p:cNvSpPr>
          <p:nvPr/>
        </p:nvSpPr>
        <p:spPr bwMode="auto">
          <a:xfrm>
            <a:off x="4500563" y="2152650"/>
            <a:ext cx="169862"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31" name="Freeform 126">
            <a:extLst>
              <a:ext uri="{FF2B5EF4-FFF2-40B4-BE49-F238E27FC236}">
                <a16:creationId xmlns:a16="http://schemas.microsoft.com/office/drawing/2014/main" id="{6CFEE3B1-0152-4156-853C-403DD42CE5AA}"/>
              </a:ext>
            </a:extLst>
          </p:cNvPr>
          <p:cNvSpPr>
            <a:spLocks noChangeArrowheads="1"/>
          </p:cNvSpPr>
          <p:nvPr/>
        </p:nvSpPr>
        <p:spPr bwMode="auto">
          <a:xfrm>
            <a:off x="4870450" y="2324100"/>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89907 w 41"/>
              <a:gd name="T19" fmla="*/ 139737 h 87"/>
              <a:gd name="T20" fmla="*/ 89907 w 41"/>
              <a:gd name="T21" fmla="*/ 379285 h 87"/>
              <a:gd name="T22" fmla="*/ 99896 w 41"/>
              <a:gd name="T23" fmla="*/ 389266 h 87"/>
              <a:gd name="T24" fmla="*/ 99896 w 41"/>
              <a:gd name="T25" fmla="*/ 818457 h 87"/>
              <a:gd name="T26" fmla="*/ 139855 w 41"/>
              <a:gd name="T27" fmla="*/ 868363 h 87"/>
              <a:gd name="T28" fmla="*/ 189803 w 41"/>
              <a:gd name="T29" fmla="*/ 818457 h 87"/>
              <a:gd name="T30" fmla="*/ 189803 w 41"/>
              <a:gd name="T31" fmla="*/ 439172 h 87"/>
              <a:gd name="T32" fmla="*/ 209782 w 41"/>
              <a:gd name="T33" fmla="*/ 439172 h 87"/>
              <a:gd name="T34" fmla="*/ 20978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29658 w 41"/>
              <a:gd name="T47" fmla="*/ 139737 h 87"/>
              <a:gd name="T48" fmla="*/ 32965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32" name="Oval 127">
            <a:extLst>
              <a:ext uri="{FF2B5EF4-FFF2-40B4-BE49-F238E27FC236}">
                <a16:creationId xmlns:a16="http://schemas.microsoft.com/office/drawing/2014/main" id="{15E3A460-ADA9-47B7-B1D2-8F92DECB363C}"/>
              </a:ext>
            </a:extLst>
          </p:cNvPr>
          <p:cNvSpPr>
            <a:spLocks noChangeArrowheads="1"/>
          </p:cNvSpPr>
          <p:nvPr/>
        </p:nvSpPr>
        <p:spPr bwMode="auto">
          <a:xfrm>
            <a:off x="4991100"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33" name="Freeform 128">
            <a:extLst>
              <a:ext uri="{FF2B5EF4-FFF2-40B4-BE49-F238E27FC236}">
                <a16:creationId xmlns:a16="http://schemas.microsoft.com/office/drawing/2014/main" id="{858A6E97-2D86-4D7D-B3AF-81AD32593337}"/>
              </a:ext>
            </a:extLst>
          </p:cNvPr>
          <p:cNvSpPr>
            <a:spLocks noChangeArrowheads="1"/>
          </p:cNvSpPr>
          <p:nvPr/>
        </p:nvSpPr>
        <p:spPr bwMode="auto">
          <a:xfrm>
            <a:off x="2913063" y="2324100"/>
            <a:ext cx="411162" cy="868363"/>
          </a:xfrm>
          <a:custGeom>
            <a:avLst/>
            <a:gdLst>
              <a:gd name="T0" fmla="*/ 310879 w 41"/>
              <a:gd name="T1" fmla="*/ 9981 h 87"/>
              <a:gd name="T2" fmla="*/ 100283 w 41"/>
              <a:gd name="T3" fmla="*/ 0 h 87"/>
              <a:gd name="T4" fmla="*/ 0 w 41"/>
              <a:gd name="T5" fmla="*/ 89831 h 87"/>
              <a:gd name="T6" fmla="*/ 0 w 41"/>
              <a:gd name="T7" fmla="*/ 89831 h 87"/>
              <a:gd name="T8" fmla="*/ 0 w 41"/>
              <a:gd name="T9" fmla="*/ 109793 h 87"/>
              <a:gd name="T10" fmla="*/ 0 w 41"/>
              <a:gd name="T11" fmla="*/ 389266 h 87"/>
              <a:gd name="T12" fmla="*/ 30085 w 41"/>
              <a:gd name="T13" fmla="*/ 429191 h 87"/>
              <a:gd name="T14" fmla="*/ 60170 w 41"/>
              <a:gd name="T15" fmla="*/ 389266 h 87"/>
              <a:gd name="T16" fmla="*/ 60170 w 41"/>
              <a:gd name="T17" fmla="*/ 139737 h 87"/>
              <a:gd name="T18" fmla="*/ 90255 w 41"/>
              <a:gd name="T19" fmla="*/ 139737 h 87"/>
              <a:gd name="T20" fmla="*/ 90255 w 41"/>
              <a:gd name="T21" fmla="*/ 379285 h 87"/>
              <a:gd name="T22" fmla="*/ 90255 w 41"/>
              <a:gd name="T23" fmla="*/ 389266 h 87"/>
              <a:gd name="T24" fmla="*/ 90255 w 41"/>
              <a:gd name="T25" fmla="*/ 818457 h 87"/>
              <a:gd name="T26" fmla="*/ 140397 w 41"/>
              <a:gd name="T27" fmla="*/ 868363 h 87"/>
              <a:gd name="T28" fmla="*/ 190538 w 41"/>
              <a:gd name="T29" fmla="*/ 818457 h 87"/>
              <a:gd name="T30" fmla="*/ 190538 w 41"/>
              <a:gd name="T31" fmla="*/ 439172 h 87"/>
              <a:gd name="T32" fmla="*/ 210595 w 41"/>
              <a:gd name="T33" fmla="*/ 439172 h 87"/>
              <a:gd name="T34" fmla="*/ 210595 w 41"/>
              <a:gd name="T35" fmla="*/ 818457 h 87"/>
              <a:gd name="T36" fmla="*/ 260737 w 41"/>
              <a:gd name="T37" fmla="*/ 868363 h 87"/>
              <a:gd name="T38" fmla="*/ 310879 w 41"/>
              <a:gd name="T39" fmla="*/ 818457 h 87"/>
              <a:gd name="T40" fmla="*/ 310879 w 41"/>
              <a:gd name="T41" fmla="*/ 379285 h 87"/>
              <a:gd name="T42" fmla="*/ 310879 w 41"/>
              <a:gd name="T43" fmla="*/ 379285 h 87"/>
              <a:gd name="T44" fmla="*/ 310879 w 41"/>
              <a:gd name="T45" fmla="*/ 139737 h 87"/>
              <a:gd name="T46" fmla="*/ 330935 w 41"/>
              <a:gd name="T47" fmla="*/ 139737 h 87"/>
              <a:gd name="T48" fmla="*/ 330935 w 41"/>
              <a:gd name="T49" fmla="*/ 389266 h 87"/>
              <a:gd name="T50" fmla="*/ 371049 w 41"/>
              <a:gd name="T51" fmla="*/ 429191 h 87"/>
              <a:gd name="T52" fmla="*/ 411162 w 41"/>
              <a:gd name="T53" fmla="*/ 389266 h 87"/>
              <a:gd name="T54" fmla="*/ 411162 w 41"/>
              <a:gd name="T55" fmla="*/ 109793 h 87"/>
              <a:gd name="T56" fmla="*/ 411162 w 41"/>
              <a:gd name="T57" fmla="*/ 89831 h 87"/>
              <a:gd name="T58" fmla="*/ 411162 w 41"/>
              <a:gd name="T59" fmla="*/ 89831 h 87"/>
              <a:gd name="T60" fmla="*/ 3108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34" name="Oval 129">
            <a:extLst>
              <a:ext uri="{FF2B5EF4-FFF2-40B4-BE49-F238E27FC236}">
                <a16:creationId xmlns:a16="http://schemas.microsoft.com/office/drawing/2014/main" id="{61210DD5-9C53-42B6-BEF3-758B2CD916B0}"/>
              </a:ext>
            </a:extLst>
          </p:cNvPr>
          <p:cNvSpPr>
            <a:spLocks noChangeArrowheads="1"/>
          </p:cNvSpPr>
          <p:nvPr/>
        </p:nvSpPr>
        <p:spPr bwMode="auto">
          <a:xfrm>
            <a:off x="3035300"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35" name="Freeform 130">
            <a:extLst>
              <a:ext uri="{FF2B5EF4-FFF2-40B4-BE49-F238E27FC236}">
                <a16:creationId xmlns:a16="http://schemas.microsoft.com/office/drawing/2014/main" id="{66F0317B-0A4D-4061-B1E8-1288481FA6D5}"/>
              </a:ext>
            </a:extLst>
          </p:cNvPr>
          <p:cNvSpPr>
            <a:spLocks noChangeArrowheads="1"/>
          </p:cNvSpPr>
          <p:nvPr/>
        </p:nvSpPr>
        <p:spPr bwMode="auto">
          <a:xfrm>
            <a:off x="3394075" y="2324100"/>
            <a:ext cx="407988" cy="868363"/>
          </a:xfrm>
          <a:custGeom>
            <a:avLst/>
            <a:gdLst>
              <a:gd name="T0" fmla="*/ 318430 w 41"/>
              <a:gd name="T1" fmla="*/ 9981 h 87"/>
              <a:gd name="T2" fmla="*/ 109460 w 41"/>
              <a:gd name="T3" fmla="*/ 0 h 87"/>
              <a:gd name="T4" fmla="*/ 0 w 41"/>
              <a:gd name="T5" fmla="*/ 89831 h 87"/>
              <a:gd name="T6" fmla="*/ 0 w 41"/>
              <a:gd name="T7" fmla="*/ 89831 h 87"/>
              <a:gd name="T8" fmla="*/ 0 w 41"/>
              <a:gd name="T9" fmla="*/ 109793 h 87"/>
              <a:gd name="T10" fmla="*/ 0 w 41"/>
              <a:gd name="T11" fmla="*/ 389266 h 87"/>
              <a:gd name="T12" fmla="*/ 39804 w 41"/>
              <a:gd name="T13" fmla="*/ 429191 h 87"/>
              <a:gd name="T14" fmla="*/ 69656 w 41"/>
              <a:gd name="T15" fmla="*/ 389266 h 87"/>
              <a:gd name="T16" fmla="*/ 69656 w 41"/>
              <a:gd name="T17" fmla="*/ 139737 h 87"/>
              <a:gd name="T18" fmla="*/ 99509 w 41"/>
              <a:gd name="T19" fmla="*/ 139737 h 87"/>
              <a:gd name="T20" fmla="*/ 99509 w 41"/>
              <a:gd name="T21" fmla="*/ 379285 h 87"/>
              <a:gd name="T22" fmla="*/ 99509 w 41"/>
              <a:gd name="T23" fmla="*/ 389266 h 87"/>
              <a:gd name="T24" fmla="*/ 99509 w 41"/>
              <a:gd name="T25" fmla="*/ 818457 h 87"/>
              <a:gd name="T26" fmla="*/ 149264 w 41"/>
              <a:gd name="T27" fmla="*/ 868363 h 87"/>
              <a:gd name="T28" fmla="*/ 199019 w 41"/>
              <a:gd name="T29" fmla="*/ 818457 h 87"/>
              <a:gd name="T30" fmla="*/ 199019 w 41"/>
              <a:gd name="T31" fmla="*/ 439172 h 87"/>
              <a:gd name="T32" fmla="*/ 218920 w 41"/>
              <a:gd name="T33" fmla="*/ 439172 h 87"/>
              <a:gd name="T34" fmla="*/ 218920 w 41"/>
              <a:gd name="T35" fmla="*/ 818457 h 87"/>
              <a:gd name="T36" fmla="*/ 268675 w 41"/>
              <a:gd name="T37" fmla="*/ 868363 h 87"/>
              <a:gd name="T38" fmla="*/ 318430 w 41"/>
              <a:gd name="T39" fmla="*/ 818457 h 87"/>
              <a:gd name="T40" fmla="*/ 318430 w 41"/>
              <a:gd name="T41" fmla="*/ 379285 h 87"/>
              <a:gd name="T42" fmla="*/ 318430 w 41"/>
              <a:gd name="T43" fmla="*/ 379285 h 87"/>
              <a:gd name="T44" fmla="*/ 318430 w 41"/>
              <a:gd name="T45" fmla="*/ 139737 h 87"/>
              <a:gd name="T46" fmla="*/ 338332 w 41"/>
              <a:gd name="T47" fmla="*/ 139737 h 87"/>
              <a:gd name="T48" fmla="*/ 338332 w 41"/>
              <a:gd name="T49" fmla="*/ 389266 h 87"/>
              <a:gd name="T50" fmla="*/ 378135 w 41"/>
              <a:gd name="T51" fmla="*/ 429191 h 87"/>
              <a:gd name="T52" fmla="*/ 407988 w 41"/>
              <a:gd name="T53" fmla="*/ 389266 h 87"/>
              <a:gd name="T54" fmla="*/ 407988 w 41"/>
              <a:gd name="T55" fmla="*/ 109793 h 87"/>
              <a:gd name="T56" fmla="*/ 407988 w 41"/>
              <a:gd name="T57" fmla="*/ 89831 h 87"/>
              <a:gd name="T58" fmla="*/ 407988 w 41"/>
              <a:gd name="T59" fmla="*/ 89831 h 87"/>
              <a:gd name="T60" fmla="*/ 318430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36" name="Oval 131">
            <a:extLst>
              <a:ext uri="{FF2B5EF4-FFF2-40B4-BE49-F238E27FC236}">
                <a16:creationId xmlns:a16="http://schemas.microsoft.com/office/drawing/2014/main" id="{1C1B24C1-3B21-4F83-B317-077765436D1D}"/>
              </a:ext>
            </a:extLst>
          </p:cNvPr>
          <p:cNvSpPr>
            <a:spLocks noChangeArrowheads="1"/>
          </p:cNvSpPr>
          <p:nvPr/>
        </p:nvSpPr>
        <p:spPr bwMode="auto">
          <a:xfrm>
            <a:off x="3521075" y="2152650"/>
            <a:ext cx="161925"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37" name="Freeform 132">
            <a:extLst>
              <a:ext uri="{FF2B5EF4-FFF2-40B4-BE49-F238E27FC236}">
                <a16:creationId xmlns:a16="http://schemas.microsoft.com/office/drawing/2014/main" id="{02DD117A-22E9-482E-9966-CDEC9144498C}"/>
              </a:ext>
            </a:extLst>
          </p:cNvPr>
          <p:cNvSpPr>
            <a:spLocks noChangeArrowheads="1"/>
          </p:cNvSpPr>
          <p:nvPr/>
        </p:nvSpPr>
        <p:spPr bwMode="auto">
          <a:xfrm>
            <a:off x="6327775" y="2324100"/>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59938 w 41"/>
              <a:gd name="T15" fmla="*/ 389266 h 87"/>
              <a:gd name="T16" fmla="*/ 59938 w 41"/>
              <a:gd name="T17" fmla="*/ 139737 h 87"/>
              <a:gd name="T18" fmla="*/ 89907 w 41"/>
              <a:gd name="T19" fmla="*/ 139737 h 87"/>
              <a:gd name="T20" fmla="*/ 89907 w 41"/>
              <a:gd name="T21" fmla="*/ 379285 h 87"/>
              <a:gd name="T22" fmla="*/ 89907 w 41"/>
              <a:gd name="T23" fmla="*/ 389266 h 87"/>
              <a:gd name="T24" fmla="*/ 89907 w 41"/>
              <a:gd name="T25" fmla="*/ 818457 h 87"/>
              <a:gd name="T26" fmla="*/ 139855 w 41"/>
              <a:gd name="T27" fmla="*/ 868363 h 87"/>
              <a:gd name="T28" fmla="*/ 189803 w 41"/>
              <a:gd name="T29" fmla="*/ 818457 h 87"/>
              <a:gd name="T30" fmla="*/ 189803 w 41"/>
              <a:gd name="T31" fmla="*/ 439172 h 87"/>
              <a:gd name="T32" fmla="*/ 209782 w 41"/>
              <a:gd name="T33" fmla="*/ 439172 h 87"/>
              <a:gd name="T34" fmla="*/ 20978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29658 w 41"/>
              <a:gd name="T47" fmla="*/ 139737 h 87"/>
              <a:gd name="T48" fmla="*/ 32965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38" name="Oval 133">
            <a:extLst>
              <a:ext uri="{FF2B5EF4-FFF2-40B4-BE49-F238E27FC236}">
                <a16:creationId xmlns:a16="http://schemas.microsoft.com/office/drawing/2014/main" id="{4714B827-E86B-42CC-A553-3B29B1991734}"/>
              </a:ext>
            </a:extLst>
          </p:cNvPr>
          <p:cNvSpPr>
            <a:spLocks noChangeArrowheads="1"/>
          </p:cNvSpPr>
          <p:nvPr/>
        </p:nvSpPr>
        <p:spPr bwMode="auto">
          <a:xfrm>
            <a:off x="6448425" y="2152650"/>
            <a:ext cx="160338"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39" name="Freeform 134">
            <a:extLst>
              <a:ext uri="{FF2B5EF4-FFF2-40B4-BE49-F238E27FC236}">
                <a16:creationId xmlns:a16="http://schemas.microsoft.com/office/drawing/2014/main" id="{09E78050-C476-436D-B837-2291501BB058}"/>
              </a:ext>
            </a:extLst>
          </p:cNvPr>
          <p:cNvSpPr>
            <a:spLocks noChangeArrowheads="1"/>
          </p:cNvSpPr>
          <p:nvPr/>
        </p:nvSpPr>
        <p:spPr bwMode="auto">
          <a:xfrm>
            <a:off x="6808788" y="2324100"/>
            <a:ext cx="409575" cy="868363"/>
          </a:xfrm>
          <a:custGeom>
            <a:avLst/>
            <a:gdLst>
              <a:gd name="T0" fmla="*/ 319668 w 41"/>
              <a:gd name="T1" fmla="*/ 9981 h 87"/>
              <a:gd name="T2" fmla="*/ 109886 w 41"/>
              <a:gd name="T3" fmla="*/ 0 h 87"/>
              <a:gd name="T4" fmla="*/ 0 w 41"/>
              <a:gd name="T5" fmla="*/ 89831 h 87"/>
              <a:gd name="T6" fmla="*/ 0 w 41"/>
              <a:gd name="T7" fmla="*/ 89831 h 87"/>
              <a:gd name="T8" fmla="*/ 0 w 41"/>
              <a:gd name="T9" fmla="*/ 109793 h 87"/>
              <a:gd name="T10" fmla="*/ 0 w 41"/>
              <a:gd name="T11" fmla="*/ 389266 h 87"/>
              <a:gd name="T12" fmla="*/ 3995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99793 w 41"/>
              <a:gd name="T29" fmla="*/ 818457 h 87"/>
              <a:gd name="T30" fmla="*/ 199793 w 41"/>
              <a:gd name="T31" fmla="*/ 439172 h 87"/>
              <a:gd name="T32" fmla="*/ 219772 w 41"/>
              <a:gd name="T33" fmla="*/ 439172 h 87"/>
              <a:gd name="T34" fmla="*/ 219772 w 41"/>
              <a:gd name="T35" fmla="*/ 818457 h 87"/>
              <a:gd name="T36" fmla="*/ 269720 w 41"/>
              <a:gd name="T37" fmla="*/ 868363 h 87"/>
              <a:gd name="T38" fmla="*/ 319668 w 41"/>
              <a:gd name="T39" fmla="*/ 818457 h 87"/>
              <a:gd name="T40" fmla="*/ 319668 w 41"/>
              <a:gd name="T41" fmla="*/ 379285 h 87"/>
              <a:gd name="T42" fmla="*/ 319668 w 41"/>
              <a:gd name="T43" fmla="*/ 379285 h 87"/>
              <a:gd name="T44" fmla="*/ 319668 w 41"/>
              <a:gd name="T45" fmla="*/ 139737 h 87"/>
              <a:gd name="T46" fmla="*/ 339648 w 41"/>
              <a:gd name="T47" fmla="*/ 139737 h 87"/>
              <a:gd name="T48" fmla="*/ 339648 w 41"/>
              <a:gd name="T49" fmla="*/ 389266 h 87"/>
              <a:gd name="T50" fmla="*/ 37960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19668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40" name="Oval 135">
            <a:extLst>
              <a:ext uri="{FF2B5EF4-FFF2-40B4-BE49-F238E27FC236}">
                <a16:creationId xmlns:a16="http://schemas.microsoft.com/office/drawing/2014/main" id="{E2088C64-BB88-408A-B10E-C9D8312233CD}"/>
              </a:ext>
            </a:extLst>
          </p:cNvPr>
          <p:cNvSpPr>
            <a:spLocks noChangeArrowheads="1"/>
          </p:cNvSpPr>
          <p:nvPr/>
        </p:nvSpPr>
        <p:spPr bwMode="auto">
          <a:xfrm>
            <a:off x="6937375" y="2152650"/>
            <a:ext cx="161925"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41" name="Freeform 136">
            <a:extLst>
              <a:ext uri="{FF2B5EF4-FFF2-40B4-BE49-F238E27FC236}">
                <a16:creationId xmlns:a16="http://schemas.microsoft.com/office/drawing/2014/main" id="{4E1A7605-4D95-4C1C-99BE-DCD4B1988DEE}"/>
              </a:ext>
            </a:extLst>
          </p:cNvPr>
          <p:cNvSpPr>
            <a:spLocks noChangeArrowheads="1"/>
          </p:cNvSpPr>
          <p:nvPr/>
        </p:nvSpPr>
        <p:spPr bwMode="auto">
          <a:xfrm>
            <a:off x="7296150" y="2324100"/>
            <a:ext cx="409575" cy="868363"/>
          </a:xfrm>
          <a:custGeom>
            <a:avLst/>
            <a:gdLst>
              <a:gd name="T0" fmla="*/ 309679 w 41"/>
              <a:gd name="T1" fmla="*/ 9981 h 87"/>
              <a:gd name="T2" fmla="*/ 109886 w 41"/>
              <a:gd name="T3" fmla="*/ 0 h 87"/>
              <a:gd name="T4" fmla="*/ 0 w 41"/>
              <a:gd name="T5" fmla="*/ 89831 h 87"/>
              <a:gd name="T6" fmla="*/ 0 w 41"/>
              <a:gd name="T7" fmla="*/ 89831 h 87"/>
              <a:gd name="T8" fmla="*/ 0 w 41"/>
              <a:gd name="T9" fmla="*/ 109793 h 87"/>
              <a:gd name="T10" fmla="*/ 0 w 41"/>
              <a:gd name="T11" fmla="*/ 389266 h 87"/>
              <a:gd name="T12" fmla="*/ 3995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99793 w 41"/>
              <a:gd name="T29" fmla="*/ 818457 h 87"/>
              <a:gd name="T30" fmla="*/ 199793 w 41"/>
              <a:gd name="T31" fmla="*/ 439172 h 87"/>
              <a:gd name="T32" fmla="*/ 219772 w 41"/>
              <a:gd name="T33" fmla="*/ 439172 h 87"/>
              <a:gd name="T34" fmla="*/ 219772 w 41"/>
              <a:gd name="T35" fmla="*/ 818457 h 87"/>
              <a:gd name="T36" fmla="*/ 26972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7960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42" name="Oval 137">
            <a:extLst>
              <a:ext uri="{FF2B5EF4-FFF2-40B4-BE49-F238E27FC236}">
                <a16:creationId xmlns:a16="http://schemas.microsoft.com/office/drawing/2014/main" id="{3DB42298-AF57-442D-93B7-DCE2AAF493D7}"/>
              </a:ext>
            </a:extLst>
          </p:cNvPr>
          <p:cNvSpPr>
            <a:spLocks noChangeArrowheads="1"/>
          </p:cNvSpPr>
          <p:nvPr/>
        </p:nvSpPr>
        <p:spPr bwMode="auto">
          <a:xfrm>
            <a:off x="7427913"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43" name="Freeform 138">
            <a:extLst>
              <a:ext uri="{FF2B5EF4-FFF2-40B4-BE49-F238E27FC236}">
                <a16:creationId xmlns:a16="http://schemas.microsoft.com/office/drawing/2014/main" id="{65EA21FF-66E6-461F-95BE-2258529CC7A9}"/>
              </a:ext>
            </a:extLst>
          </p:cNvPr>
          <p:cNvSpPr>
            <a:spLocks noChangeArrowheads="1"/>
          </p:cNvSpPr>
          <p:nvPr/>
        </p:nvSpPr>
        <p:spPr bwMode="auto">
          <a:xfrm>
            <a:off x="5340350" y="2324100"/>
            <a:ext cx="409575" cy="868363"/>
          </a:xfrm>
          <a:custGeom>
            <a:avLst/>
            <a:gdLst>
              <a:gd name="T0" fmla="*/ 309679 w 41"/>
              <a:gd name="T1" fmla="*/ 9981 h 87"/>
              <a:gd name="T2" fmla="*/ 10988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89803 w 41"/>
              <a:gd name="T29" fmla="*/ 818457 h 87"/>
              <a:gd name="T30" fmla="*/ 189803 w 41"/>
              <a:gd name="T31" fmla="*/ 439172 h 87"/>
              <a:gd name="T32" fmla="*/ 219772 w 41"/>
              <a:gd name="T33" fmla="*/ 439172 h 87"/>
              <a:gd name="T34" fmla="*/ 21977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44" name="Oval 139">
            <a:extLst>
              <a:ext uri="{FF2B5EF4-FFF2-40B4-BE49-F238E27FC236}">
                <a16:creationId xmlns:a16="http://schemas.microsoft.com/office/drawing/2014/main" id="{3FB3FB71-5393-481F-B676-E5F81AFDD2E3}"/>
              </a:ext>
            </a:extLst>
          </p:cNvPr>
          <p:cNvSpPr>
            <a:spLocks noChangeArrowheads="1"/>
          </p:cNvSpPr>
          <p:nvPr/>
        </p:nvSpPr>
        <p:spPr bwMode="auto">
          <a:xfrm>
            <a:off x="5459413" y="2152650"/>
            <a:ext cx="169862"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45" name="Freeform 140">
            <a:extLst>
              <a:ext uri="{FF2B5EF4-FFF2-40B4-BE49-F238E27FC236}">
                <a16:creationId xmlns:a16="http://schemas.microsoft.com/office/drawing/2014/main" id="{8681BF40-4846-4D75-9AC5-26833818A67D}"/>
              </a:ext>
            </a:extLst>
          </p:cNvPr>
          <p:cNvSpPr>
            <a:spLocks noChangeArrowheads="1"/>
          </p:cNvSpPr>
          <p:nvPr/>
        </p:nvSpPr>
        <p:spPr bwMode="auto">
          <a:xfrm>
            <a:off x="5829300" y="2324100"/>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39855 w 41"/>
              <a:gd name="T27" fmla="*/ 868363 h 87"/>
              <a:gd name="T28" fmla="*/ 189803 w 41"/>
              <a:gd name="T29" fmla="*/ 818457 h 87"/>
              <a:gd name="T30" fmla="*/ 189803 w 41"/>
              <a:gd name="T31" fmla="*/ 439172 h 87"/>
              <a:gd name="T32" fmla="*/ 219772 w 41"/>
              <a:gd name="T33" fmla="*/ 439172 h 87"/>
              <a:gd name="T34" fmla="*/ 21977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46" name="Oval 141">
            <a:extLst>
              <a:ext uri="{FF2B5EF4-FFF2-40B4-BE49-F238E27FC236}">
                <a16:creationId xmlns:a16="http://schemas.microsoft.com/office/drawing/2014/main" id="{9B14CF5C-4497-46DE-B1A5-EFB0FF828A0A}"/>
              </a:ext>
            </a:extLst>
          </p:cNvPr>
          <p:cNvSpPr>
            <a:spLocks noChangeArrowheads="1"/>
          </p:cNvSpPr>
          <p:nvPr/>
        </p:nvSpPr>
        <p:spPr bwMode="auto">
          <a:xfrm>
            <a:off x="5949950" y="2152650"/>
            <a:ext cx="169863"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47" name="Freeform 142">
            <a:extLst>
              <a:ext uri="{FF2B5EF4-FFF2-40B4-BE49-F238E27FC236}">
                <a16:creationId xmlns:a16="http://schemas.microsoft.com/office/drawing/2014/main" id="{EEE4A8D1-B948-404A-AB9F-77DBF2BFA130}"/>
              </a:ext>
            </a:extLst>
          </p:cNvPr>
          <p:cNvSpPr>
            <a:spLocks noChangeArrowheads="1"/>
          </p:cNvSpPr>
          <p:nvPr/>
        </p:nvSpPr>
        <p:spPr bwMode="auto">
          <a:xfrm>
            <a:off x="1466850" y="3463925"/>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59938 w 41"/>
              <a:gd name="T15" fmla="*/ 389266 h 87"/>
              <a:gd name="T16" fmla="*/ 59938 w 41"/>
              <a:gd name="T17" fmla="*/ 139737 h 87"/>
              <a:gd name="T18" fmla="*/ 89907 w 41"/>
              <a:gd name="T19" fmla="*/ 139737 h 87"/>
              <a:gd name="T20" fmla="*/ 89907 w 41"/>
              <a:gd name="T21" fmla="*/ 379285 h 87"/>
              <a:gd name="T22" fmla="*/ 89907 w 41"/>
              <a:gd name="T23" fmla="*/ 389266 h 87"/>
              <a:gd name="T24" fmla="*/ 89907 w 41"/>
              <a:gd name="T25" fmla="*/ 818457 h 87"/>
              <a:gd name="T26" fmla="*/ 139855 w 41"/>
              <a:gd name="T27" fmla="*/ 868363 h 87"/>
              <a:gd name="T28" fmla="*/ 189803 w 41"/>
              <a:gd name="T29" fmla="*/ 818457 h 87"/>
              <a:gd name="T30" fmla="*/ 189803 w 41"/>
              <a:gd name="T31" fmla="*/ 439172 h 87"/>
              <a:gd name="T32" fmla="*/ 209782 w 41"/>
              <a:gd name="T33" fmla="*/ 439172 h 87"/>
              <a:gd name="T34" fmla="*/ 20978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29658 w 41"/>
              <a:gd name="T47" fmla="*/ 139737 h 87"/>
              <a:gd name="T48" fmla="*/ 32965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48" name="Oval 143">
            <a:extLst>
              <a:ext uri="{FF2B5EF4-FFF2-40B4-BE49-F238E27FC236}">
                <a16:creationId xmlns:a16="http://schemas.microsoft.com/office/drawing/2014/main" id="{DD71C53C-14AB-4E26-A1E5-E338FF8371AF}"/>
              </a:ext>
            </a:extLst>
          </p:cNvPr>
          <p:cNvSpPr>
            <a:spLocks noChangeArrowheads="1"/>
          </p:cNvSpPr>
          <p:nvPr/>
        </p:nvSpPr>
        <p:spPr bwMode="auto">
          <a:xfrm>
            <a:off x="1585913" y="3294063"/>
            <a:ext cx="158750" cy="158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49" name="Freeform 144">
            <a:extLst>
              <a:ext uri="{FF2B5EF4-FFF2-40B4-BE49-F238E27FC236}">
                <a16:creationId xmlns:a16="http://schemas.microsoft.com/office/drawing/2014/main" id="{99EE3417-64DE-42E0-8C4F-06E29C13B6D2}"/>
              </a:ext>
            </a:extLst>
          </p:cNvPr>
          <p:cNvSpPr>
            <a:spLocks noChangeArrowheads="1"/>
          </p:cNvSpPr>
          <p:nvPr/>
        </p:nvSpPr>
        <p:spPr bwMode="auto">
          <a:xfrm>
            <a:off x="1944688" y="3463925"/>
            <a:ext cx="409575" cy="868363"/>
          </a:xfrm>
          <a:custGeom>
            <a:avLst/>
            <a:gdLst>
              <a:gd name="T0" fmla="*/ 319668 w 41"/>
              <a:gd name="T1" fmla="*/ 9981 h 87"/>
              <a:gd name="T2" fmla="*/ 109886 w 41"/>
              <a:gd name="T3" fmla="*/ 0 h 87"/>
              <a:gd name="T4" fmla="*/ 0 w 41"/>
              <a:gd name="T5" fmla="*/ 89831 h 87"/>
              <a:gd name="T6" fmla="*/ 0 w 41"/>
              <a:gd name="T7" fmla="*/ 89831 h 87"/>
              <a:gd name="T8" fmla="*/ 0 w 41"/>
              <a:gd name="T9" fmla="*/ 109793 h 87"/>
              <a:gd name="T10" fmla="*/ 0 w 41"/>
              <a:gd name="T11" fmla="*/ 389266 h 87"/>
              <a:gd name="T12" fmla="*/ 3995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99793 w 41"/>
              <a:gd name="T29" fmla="*/ 818457 h 87"/>
              <a:gd name="T30" fmla="*/ 199793 w 41"/>
              <a:gd name="T31" fmla="*/ 439172 h 87"/>
              <a:gd name="T32" fmla="*/ 219772 w 41"/>
              <a:gd name="T33" fmla="*/ 439172 h 87"/>
              <a:gd name="T34" fmla="*/ 219772 w 41"/>
              <a:gd name="T35" fmla="*/ 818457 h 87"/>
              <a:gd name="T36" fmla="*/ 269720 w 41"/>
              <a:gd name="T37" fmla="*/ 868363 h 87"/>
              <a:gd name="T38" fmla="*/ 319668 w 41"/>
              <a:gd name="T39" fmla="*/ 818457 h 87"/>
              <a:gd name="T40" fmla="*/ 319668 w 41"/>
              <a:gd name="T41" fmla="*/ 379285 h 87"/>
              <a:gd name="T42" fmla="*/ 319668 w 41"/>
              <a:gd name="T43" fmla="*/ 379285 h 87"/>
              <a:gd name="T44" fmla="*/ 319668 w 41"/>
              <a:gd name="T45" fmla="*/ 139737 h 87"/>
              <a:gd name="T46" fmla="*/ 339648 w 41"/>
              <a:gd name="T47" fmla="*/ 139737 h 87"/>
              <a:gd name="T48" fmla="*/ 339648 w 41"/>
              <a:gd name="T49" fmla="*/ 389266 h 87"/>
              <a:gd name="T50" fmla="*/ 37960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19668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50" name="Oval 145">
            <a:extLst>
              <a:ext uri="{FF2B5EF4-FFF2-40B4-BE49-F238E27FC236}">
                <a16:creationId xmlns:a16="http://schemas.microsoft.com/office/drawing/2014/main" id="{BCBE3F59-C761-4FC3-AD3F-A0E8A4A693D1}"/>
              </a:ext>
            </a:extLst>
          </p:cNvPr>
          <p:cNvSpPr>
            <a:spLocks noChangeArrowheads="1"/>
          </p:cNvSpPr>
          <p:nvPr/>
        </p:nvSpPr>
        <p:spPr bwMode="auto">
          <a:xfrm>
            <a:off x="2076450" y="3294063"/>
            <a:ext cx="158750" cy="158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51" name="Freeform 146">
            <a:extLst>
              <a:ext uri="{FF2B5EF4-FFF2-40B4-BE49-F238E27FC236}">
                <a16:creationId xmlns:a16="http://schemas.microsoft.com/office/drawing/2014/main" id="{98873D42-215C-4034-B673-A37D02541EAA}"/>
              </a:ext>
            </a:extLst>
          </p:cNvPr>
          <p:cNvSpPr>
            <a:spLocks noChangeArrowheads="1"/>
          </p:cNvSpPr>
          <p:nvPr/>
        </p:nvSpPr>
        <p:spPr bwMode="auto">
          <a:xfrm>
            <a:off x="2435225" y="3463925"/>
            <a:ext cx="407988" cy="868363"/>
          </a:xfrm>
          <a:custGeom>
            <a:avLst/>
            <a:gdLst>
              <a:gd name="T0" fmla="*/ 308479 w 41"/>
              <a:gd name="T1" fmla="*/ 9981 h 87"/>
              <a:gd name="T2" fmla="*/ 109460 w 41"/>
              <a:gd name="T3" fmla="*/ 0 h 87"/>
              <a:gd name="T4" fmla="*/ 0 w 41"/>
              <a:gd name="T5" fmla="*/ 89831 h 87"/>
              <a:gd name="T6" fmla="*/ 0 w 41"/>
              <a:gd name="T7" fmla="*/ 89831 h 87"/>
              <a:gd name="T8" fmla="*/ 0 w 41"/>
              <a:gd name="T9" fmla="*/ 109793 h 87"/>
              <a:gd name="T10" fmla="*/ 0 w 41"/>
              <a:gd name="T11" fmla="*/ 389266 h 87"/>
              <a:gd name="T12" fmla="*/ 39804 w 41"/>
              <a:gd name="T13" fmla="*/ 429191 h 87"/>
              <a:gd name="T14" fmla="*/ 69656 w 41"/>
              <a:gd name="T15" fmla="*/ 389266 h 87"/>
              <a:gd name="T16" fmla="*/ 69656 w 41"/>
              <a:gd name="T17" fmla="*/ 139737 h 87"/>
              <a:gd name="T18" fmla="*/ 99509 w 41"/>
              <a:gd name="T19" fmla="*/ 139737 h 87"/>
              <a:gd name="T20" fmla="*/ 99509 w 41"/>
              <a:gd name="T21" fmla="*/ 379285 h 87"/>
              <a:gd name="T22" fmla="*/ 99509 w 41"/>
              <a:gd name="T23" fmla="*/ 389266 h 87"/>
              <a:gd name="T24" fmla="*/ 99509 w 41"/>
              <a:gd name="T25" fmla="*/ 818457 h 87"/>
              <a:gd name="T26" fmla="*/ 149264 w 41"/>
              <a:gd name="T27" fmla="*/ 868363 h 87"/>
              <a:gd name="T28" fmla="*/ 199019 w 41"/>
              <a:gd name="T29" fmla="*/ 818457 h 87"/>
              <a:gd name="T30" fmla="*/ 199019 w 41"/>
              <a:gd name="T31" fmla="*/ 439172 h 87"/>
              <a:gd name="T32" fmla="*/ 218920 w 41"/>
              <a:gd name="T33" fmla="*/ 439172 h 87"/>
              <a:gd name="T34" fmla="*/ 218920 w 41"/>
              <a:gd name="T35" fmla="*/ 818457 h 87"/>
              <a:gd name="T36" fmla="*/ 268675 w 41"/>
              <a:gd name="T37" fmla="*/ 868363 h 87"/>
              <a:gd name="T38" fmla="*/ 308479 w 41"/>
              <a:gd name="T39" fmla="*/ 818457 h 87"/>
              <a:gd name="T40" fmla="*/ 308479 w 41"/>
              <a:gd name="T41" fmla="*/ 379285 h 87"/>
              <a:gd name="T42" fmla="*/ 308479 w 41"/>
              <a:gd name="T43" fmla="*/ 379285 h 87"/>
              <a:gd name="T44" fmla="*/ 308479 w 41"/>
              <a:gd name="T45" fmla="*/ 139737 h 87"/>
              <a:gd name="T46" fmla="*/ 338332 w 41"/>
              <a:gd name="T47" fmla="*/ 139737 h 87"/>
              <a:gd name="T48" fmla="*/ 338332 w 41"/>
              <a:gd name="T49" fmla="*/ 389266 h 87"/>
              <a:gd name="T50" fmla="*/ 378135 w 41"/>
              <a:gd name="T51" fmla="*/ 429191 h 87"/>
              <a:gd name="T52" fmla="*/ 407988 w 41"/>
              <a:gd name="T53" fmla="*/ 389266 h 87"/>
              <a:gd name="T54" fmla="*/ 407988 w 41"/>
              <a:gd name="T55" fmla="*/ 109793 h 87"/>
              <a:gd name="T56" fmla="*/ 407988 w 41"/>
              <a:gd name="T57" fmla="*/ 89831 h 87"/>
              <a:gd name="T58" fmla="*/ 407988 w 41"/>
              <a:gd name="T59" fmla="*/ 89831 h 87"/>
              <a:gd name="T60" fmla="*/ 3084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52" name="Oval 147">
            <a:extLst>
              <a:ext uri="{FF2B5EF4-FFF2-40B4-BE49-F238E27FC236}">
                <a16:creationId xmlns:a16="http://schemas.microsoft.com/office/drawing/2014/main" id="{7D8CC8A4-F2EC-4521-BDB9-0BF10EE54209}"/>
              </a:ext>
            </a:extLst>
          </p:cNvPr>
          <p:cNvSpPr>
            <a:spLocks noChangeArrowheads="1"/>
          </p:cNvSpPr>
          <p:nvPr/>
        </p:nvSpPr>
        <p:spPr bwMode="auto">
          <a:xfrm>
            <a:off x="2563813" y="3294063"/>
            <a:ext cx="160337"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53" name="Freeform 148">
            <a:extLst>
              <a:ext uri="{FF2B5EF4-FFF2-40B4-BE49-F238E27FC236}">
                <a16:creationId xmlns:a16="http://schemas.microsoft.com/office/drawing/2014/main" id="{29F32688-B195-4DC4-8071-FE7E4692F59F}"/>
              </a:ext>
            </a:extLst>
          </p:cNvPr>
          <p:cNvSpPr>
            <a:spLocks noChangeArrowheads="1"/>
          </p:cNvSpPr>
          <p:nvPr/>
        </p:nvSpPr>
        <p:spPr bwMode="auto">
          <a:xfrm>
            <a:off x="476250" y="3463925"/>
            <a:ext cx="411163" cy="868363"/>
          </a:xfrm>
          <a:custGeom>
            <a:avLst/>
            <a:gdLst>
              <a:gd name="T0" fmla="*/ 310879 w 41"/>
              <a:gd name="T1" fmla="*/ 9981 h 87"/>
              <a:gd name="T2" fmla="*/ 110312 w 41"/>
              <a:gd name="T3" fmla="*/ 0 h 87"/>
              <a:gd name="T4" fmla="*/ 0 w 41"/>
              <a:gd name="T5" fmla="*/ 89831 h 87"/>
              <a:gd name="T6" fmla="*/ 0 w 41"/>
              <a:gd name="T7" fmla="*/ 89831 h 87"/>
              <a:gd name="T8" fmla="*/ 0 w 41"/>
              <a:gd name="T9" fmla="*/ 109793 h 87"/>
              <a:gd name="T10" fmla="*/ 0 w 41"/>
              <a:gd name="T11" fmla="*/ 389266 h 87"/>
              <a:gd name="T12" fmla="*/ 30085 w 41"/>
              <a:gd name="T13" fmla="*/ 429191 h 87"/>
              <a:gd name="T14" fmla="*/ 70199 w 41"/>
              <a:gd name="T15" fmla="*/ 389266 h 87"/>
              <a:gd name="T16" fmla="*/ 70199 w 41"/>
              <a:gd name="T17" fmla="*/ 139737 h 87"/>
              <a:gd name="T18" fmla="*/ 100284 w 41"/>
              <a:gd name="T19" fmla="*/ 139737 h 87"/>
              <a:gd name="T20" fmla="*/ 100284 w 41"/>
              <a:gd name="T21" fmla="*/ 379285 h 87"/>
              <a:gd name="T22" fmla="*/ 100284 w 41"/>
              <a:gd name="T23" fmla="*/ 389266 h 87"/>
              <a:gd name="T24" fmla="*/ 100284 w 41"/>
              <a:gd name="T25" fmla="*/ 818457 h 87"/>
              <a:gd name="T26" fmla="*/ 150425 w 41"/>
              <a:gd name="T27" fmla="*/ 868363 h 87"/>
              <a:gd name="T28" fmla="*/ 190539 w 41"/>
              <a:gd name="T29" fmla="*/ 818457 h 87"/>
              <a:gd name="T30" fmla="*/ 190539 w 41"/>
              <a:gd name="T31" fmla="*/ 439172 h 87"/>
              <a:gd name="T32" fmla="*/ 220624 w 41"/>
              <a:gd name="T33" fmla="*/ 439172 h 87"/>
              <a:gd name="T34" fmla="*/ 220624 w 41"/>
              <a:gd name="T35" fmla="*/ 818457 h 87"/>
              <a:gd name="T36" fmla="*/ 270766 w 41"/>
              <a:gd name="T37" fmla="*/ 868363 h 87"/>
              <a:gd name="T38" fmla="*/ 310879 w 41"/>
              <a:gd name="T39" fmla="*/ 818457 h 87"/>
              <a:gd name="T40" fmla="*/ 310879 w 41"/>
              <a:gd name="T41" fmla="*/ 379285 h 87"/>
              <a:gd name="T42" fmla="*/ 310879 w 41"/>
              <a:gd name="T43" fmla="*/ 379285 h 87"/>
              <a:gd name="T44" fmla="*/ 310879 w 41"/>
              <a:gd name="T45" fmla="*/ 139737 h 87"/>
              <a:gd name="T46" fmla="*/ 340964 w 41"/>
              <a:gd name="T47" fmla="*/ 139737 h 87"/>
              <a:gd name="T48" fmla="*/ 340964 w 41"/>
              <a:gd name="T49" fmla="*/ 389266 h 87"/>
              <a:gd name="T50" fmla="*/ 371050 w 41"/>
              <a:gd name="T51" fmla="*/ 429191 h 87"/>
              <a:gd name="T52" fmla="*/ 411163 w 41"/>
              <a:gd name="T53" fmla="*/ 389266 h 87"/>
              <a:gd name="T54" fmla="*/ 411163 w 41"/>
              <a:gd name="T55" fmla="*/ 109793 h 87"/>
              <a:gd name="T56" fmla="*/ 411163 w 41"/>
              <a:gd name="T57" fmla="*/ 89831 h 87"/>
              <a:gd name="T58" fmla="*/ 411163 w 41"/>
              <a:gd name="T59" fmla="*/ 89831 h 87"/>
              <a:gd name="T60" fmla="*/ 3108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54" name="Oval 149">
            <a:extLst>
              <a:ext uri="{FF2B5EF4-FFF2-40B4-BE49-F238E27FC236}">
                <a16:creationId xmlns:a16="http://schemas.microsoft.com/office/drawing/2014/main" id="{55D959B5-40AA-4575-87D4-58CCC1314BF4}"/>
              </a:ext>
            </a:extLst>
          </p:cNvPr>
          <p:cNvSpPr>
            <a:spLocks noChangeArrowheads="1"/>
          </p:cNvSpPr>
          <p:nvPr/>
        </p:nvSpPr>
        <p:spPr bwMode="auto">
          <a:xfrm>
            <a:off x="598488" y="3294063"/>
            <a:ext cx="166687" cy="158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55" name="Freeform 150">
            <a:extLst>
              <a:ext uri="{FF2B5EF4-FFF2-40B4-BE49-F238E27FC236}">
                <a16:creationId xmlns:a16="http://schemas.microsoft.com/office/drawing/2014/main" id="{987D590D-C58F-4AAD-8729-89261368B409}"/>
              </a:ext>
            </a:extLst>
          </p:cNvPr>
          <p:cNvSpPr>
            <a:spLocks noChangeArrowheads="1"/>
          </p:cNvSpPr>
          <p:nvPr/>
        </p:nvSpPr>
        <p:spPr bwMode="auto">
          <a:xfrm>
            <a:off x="965200" y="3463925"/>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89803 w 41"/>
              <a:gd name="T29" fmla="*/ 818457 h 87"/>
              <a:gd name="T30" fmla="*/ 189803 w 41"/>
              <a:gd name="T31" fmla="*/ 439172 h 87"/>
              <a:gd name="T32" fmla="*/ 219772 w 41"/>
              <a:gd name="T33" fmla="*/ 439172 h 87"/>
              <a:gd name="T34" fmla="*/ 21977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56" name="Oval 151">
            <a:extLst>
              <a:ext uri="{FF2B5EF4-FFF2-40B4-BE49-F238E27FC236}">
                <a16:creationId xmlns:a16="http://schemas.microsoft.com/office/drawing/2014/main" id="{CE653FE2-C6A1-484C-8D1A-FA3C03E13DE1}"/>
              </a:ext>
            </a:extLst>
          </p:cNvPr>
          <p:cNvSpPr>
            <a:spLocks noChangeArrowheads="1"/>
          </p:cNvSpPr>
          <p:nvPr/>
        </p:nvSpPr>
        <p:spPr bwMode="auto">
          <a:xfrm>
            <a:off x="1085850" y="3294063"/>
            <a:ext cx="169863" cy="158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57" name="Freeform 152">
            <a:extLst>
              <a:ext uri="{FF2B5EF4-FFF2-40B4-BE49-F238E27FC236}">
                <a16:creationId xmlns:a16="http://schemas.microsoft.com/office/drawing/2014/main" id="{F88A811A-81D1-4354-852E-046E55E5E39F}"/>
              </a:ext>
            </a:extLst>
          </p:cNvPr>
          <p:cNvSpPr>
            <a:spLocks noChangeArrowheads="1"/>
          </p:cNvSpPr>
          <p:nvPr/>
        </p:nvSpPr>
        <p:spPr bwMode="auto">
          <a:xfrm>
            <a:off x="3892550" y="3463925"/>
            <a:ext cx="407988" cy="868363"/>
          </a:xfrm>
          <a:custGeom>
            <a:avLst/>
            <a:gdLst>
              <a:gd name="T0" fmla="*/ 308479 w 41"/>
              <a:gd name="T1" fmla="*/ 9981 h 87"/>
              <a:gd name="T2" fmla="*/ 109460 w 41"/>
              <a:gd name="T3" fmla="*/ 0 h 87"/>
              <a:gd name="T4" fmla="*/ 0 w 41"/>
              <a:gd name="T5" fmla="*/ 89831 h 87"/>
              <a:gd name="T6" fmla="*/ 0 w 41"/>
              <a:gd name="T7" fmla="*/ 89831 h 87"/>
              <a:gd name="T8" fmla="*/ 0 w 41"/>
              <a:gd name="T9" fmla="*/ 109793 h 87"/>
              <a:gd name="T10" fmla="*/ 0 w 41"/>
              <a:gd name="T11" fmla="*/ 389266 h 87"/>
              <a:gd name="T12" fmla="*/ 29853 w 41"/>
              <a:gd name="T13" fmla="*/ 429191 h 87"/>
              <a:gd name="T14" fmla="*/ 69656 w 41"/>
              <a:gd name="T15" fmla="*/ 389266 h 87"/>
              <a:gd name="T16" fmla="*/ 69656 w 41"/>
              <a:gd name="T17" fmla="*/ 139737 h 87"/>
              <a:gd name="T18" fmla="*/ 99509 w 41"/>
              <a:gd name="T19" fmla="*/ 139737 h 87"/>
              <a:gd name="T20" fmla="*/ 99509 w 41"/>
              <a:gd name="T21" fmla="*/ 379285 h 87"/>
              <a:gd name="T22" fmla="*/ 99509 w 41"/>
              <a:gd name="T23" fmla="*/ 389266 h 87"/>
              <a:gd name="T24" fmla="*/ 99509 w 41"/>
              <a:gd name="T25" fmla="*/ 818457 h 87"/>
              <a:gd name="T26" fmla="*/ 149264 w 41"/>
              <a:gd name="T27" fmla="*/ 868363 h 87"/>
              <a:gd name="T28" fmla="*/ 189068 w 41"/>
              <a:gd name="T29" fmla="*/ 818457 h 87"/>
              <a:gd name="T30" fmla="*/ 189068 w 41"/>
              <a:gd name="T31" fmla="*/ 439172 h 87"/>
              <a:gd name="T32" fmla="*/ 218920 w 41"/>
              <a:gd name="T33" fmla="*/ 439172 h 87"/>
              <a:gd name="T34" fmla="*/ 218920 w 41"/>
              <a:gd name="T35" fmla="*/ 818457 h 87"/>
              <a:gd name="T36" fmla="*/ 258724 w 41"/>
              <a:gd name="T37" fmla="*/ 868363 h 87"/>
              <a:gd name="T38" fmla="*/ 308479 w 41"/>
              <a:gd name="T39" fmla="*/ 818457 h 87"/>
              <a:gd name="T40" fmla="*/ 308479 w 41"/>
              <a:gd name="T41" fmla="*/ 379285 h 87"/>
              <a:gd name="T42" fmla="*/ 308479 w 41"/>
              <a:gd name="T43" fmla="*/ 379285 h 87"/>
              <a:gd name="T44" fmla="*/ 308479 w 41"/>
              <a:gd name="T45" fmla="*/ 139737 h 87"/>
              <a:gd name="T46" fmla="*/ 338332 w 41"/>
              <a:gd name="T47" fmla="*/ 139737 h 87"/>
              <a:gd name="T48" fmla="*/ 338332 w 41"/>
              <a:gd name="T49" fmla="*/ 389266 h 87"/>
              <a:gd name="T50" fmla="*/ 368184 w 41"/>
              <a:gd name="T51" fmla="*/ 429191 h 87"/>
              <a:gd name="T52" fmla="*/ 407988 w 41"/>
              <a:gd name="T53" fmla="*/ 389266 h 87"/>
              <a:gd name="T54" fmla="*/ 407988 w 41"/>
              <a:gd name="T55" fmla="*/ 109793 h 87"/>
              <a:gd name="T56" fmla="*/ 407988 w 41"/>
              <a:gd name="T57" fmla="*/ 89831 h 87"/>
              <a:gd name="T58" fmla="*/ 407988 w 41"/>
              <a:gd name="T59" fmla="*/ 89831 h 87"/>
              <a:gd name="T60" fmla="*/ 3084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58" name="Oval 153">
            <a:extLst>
              <a:ext uri="{FF2B5EF4-FFF2-40B4-BE49-F238E27FC236}">
                <a16:creationId xmlns:a16="http://schemas.microsoft.com/office/drawing/2014/main" id="{962CA979-4302-4F2F-A15C-7945007CE5EA}"/>
              </a:ext>
            </a:extLst>
          </p:cNvPr>
          <p:cNvSpPr>
            <a:spLocks noChangeArrowheads="1"/>
          </p:cNvSpPr>
          <p:nvPr/>
        </p:nvSpPr>
        <p:spPr bwMode="auto">
          <a:xfrm>
            <a:off x="4011613" y="3294063"/>
            <a:ext cx="169862"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59" name="Freeform 154">
            <a:extLst>
              <a:ext uri="{FF2B5EF4-FFF2-40B4-BE49-F238E27FC236}">
                <a16:creationId xmlns:a16="http://schemas.microsoft.com/office/drawing/2014/main" id="{A928525F-0574-473C-B46A-C22BC80AA7CC}"/>
              </a:ext>
            </a:extLst>
          </p:cNvPr>
          <p:cNvSpPr>
            <a:spLocks noChangeArrowheads="1"/>
          </p:cNvSpPr>
          <p:nvPr/>
        </p:nvSpPr>
        <p:spPr bwMode="auto">
          <a:xfrm>
            <a:off x="4381500" y="3463925"/>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39855 w 41"/>
              <a:gd name="T27" fmla="*/ 868363 h 87"/>
              <a:gd name="T28" fmla="*/ 189803 w 41"/>
              <a:gd name="T29" fmla="*/ 818457 h 87"/>
              <a:gd name="T30" fmla="*/ 189803 w 41"/>
              <a:gd name="T31" fmla="*/ 439172 h 87"/>
              <a:gd name="T32" fmla="*/ 219772 w 41"/>
              <a:gd name="T33" fmla="*/ 439172 h 87"/>
              <a:gd name="T34" fmla="*/ 21977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60" name="Oval 155">
            <a:extLst>
              <a:ext uri="{FF2B5EF4-FFF2-40B4-BE49-F238E27FC236}">
                <a16:creationId xmlns:a16="http://schemas.microsoft.com/office/drawing/2014/main" id="{BD6749FB-04EC-47BC-9635-4609806C4666}"/>
              </a:ext>
            </a:extLst>
          </p:cNvPr>
          <p:cNvSpPr>
            <a:spLocks noChangeArrowheads="1"/>
          </p:cNvSpPr>
          <p:nvPr/>
        </p:nvSpPr>
        <p:spPr bwMode="auto">
          <a:xfrm>
            <a:off x="4500563" y="3294063"/>
            <a:ext cx="169862"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61" name="Freeform 156">
            <a:extLst>
              <a:ext uri="{FF2B5EF4-FFF2-40B4-BE49-F238E27FC236}">
                <a16:creationId xmlns:a16="http://schemas.microsoft.com/office/drawing/2014/main" id="{FA5AC748-C1FF-49F1-9364-110B56B2BCD5}"/>
              </a:ext>
            </a:extLst>
          </p:cNvPr>
          <p:cNvSpPr>
            <a:spLocks noChangeArrowheads="1"/>
          </p:cNvSpPr>
          <p:nvPr/>
        </p:nvSpPr>
        <p:spPr bwMode="auto">
          <a:xfrm>
            <a:off x="4870450" y="3463925"/>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89907 w 41"/>
              <a:gd name="T19" fmla="*/ 139737 h 87"/>
              <a:gd name="T20" fmla="*/ 89907 w 41"/>
              <a:gd name="T21" fmla="*/ 379285 h 87"/>
              <a:gd name="T22" fmla="*/ 99896 w 41"/>
              <a:gd name="T23" fmla="*/ 389266 h 87"/>
              <a:gd name="T24" fmla="*/ 99896 w 41"/>
              <a:gd name="T25" fmla="*/ 818457 h 87"/>
              <a:gd name="T26" fmla="*/ 139855 w 41"/>
              <a:gd name="T27" fmla="*/ 868363 h 87"/>
              <a:gd name="T28" fmla="*/ 189803 w 41"/>
              <a:gd name="T29" fmla="*/ 818457 h 87"/>
              <a:gd name="T30" fmla="*/ 189803 w 41"/>
              <a:gd name="T31" fmla="*/ 439172 h 87"/>
              <a:gd name="T32" fmla="*/ 209782 w 41"/>
              <a:gd name="T33" fmla="*/ 439172 h 87"/>
              <a:gd name="T34" fmla="*/ 20978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29658 w 41"/>
              <a:gd name="T47" fmla="*/ 139737 h 87"/>
              <a:gd name="T48" fmla="*/ 32965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62" name="Oval 157">
            <a:extLst>
              <a:ext uri="{FF2B5EF4-FFF2-40B4-BE49-F238E27FC236}">
                <a16:creationId xmlns:a16="http://schemas.microsoft.com/office/drawing/2014/main" id="{74578AEC-8ED6-4F2A-B2CE-162F5E96733F}"/>
              </a:ext>
            </a:extLst>
          </p:cNvPr>
          <p:cNvSpPr>
            <a:spLocks noChangeArrowheads="1"/>
          </p:cNvSpPr>
          <p:nvPr/>
        </p:nvSpPr>
        <p:spPr bwMode="auto">
          <a:xfrm>
            <a:off x="4991100" y="3294063"/>
            <a:ext cx="158750"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63" name="Freeform 158">
            <a:extLst>
              <a:ext uri="{FF2B5EF4-FFF2-40B4-BE49-F238E27FC236}">
                <a16:creationId xmlns:a16="http://schemas.microsoft.com/office/drawing/2014/main" id="{70301539-49E2-4FBF-8463-EAE53233809C}"/>
              </a:ext>
            </a:extLst>
          </p:cNvPr>
          <p:cNvSpPr>
            <a:spLocks noChangeArrowheads="1"/>
          </p:cNvSpPr>
          <p:nvPr/>
        </p:nvSpPr>
        <p:spPr bwMode="auto">
          <a:xfrm>
            <a:off x="2913063" y="3463925"/>
            <a:ext cx="411162" cy="868363"/>
          </a:xfrm>
          <a:custGeom>
            <a:avLst/>
            <a:gdLst>
              <a:gd name="T0" fmla="*/ 310879 w 41"/>
              <a:gd name="T1" fmla="*/ 9981 h 87"/>
              <a:gd name="T2" fmla="*/ 100283 w 41"/>
              <a:gd name="T3" fmla="*/ 0 h 87"/>
              <a:gd name="T4" fmla="*/ 0 w 41"/>
              <a:gd name="T5" fmla="*/ 89831 h 87"/>
              <a:gd name="T6" fmla="*/ 0 w 41"/>
              <a:gd name="T7" fmla="*/ 89831 h 87"/>
              <a:gd name="T8" fmla="*/ 0 w 41"/>
              <a:gd name="T9" fmla="*/ 109793 h 87"/>
              <a:gd name="T10" fmla="*/ 0 w 41"/>
              <a:gd name="T11" fmla="*/ 389266 h 87"/>
              <a:gd name="T12" fmla="*/ 30085 w 41"/>
              <a:gd name="T13" fmla="*/ 429191 h 87"/>
              <a:gd name="T14" fmla="*/ 60170 w 41"/>
              <a:gd name="T15" fmla="*/ 389266 h 87"/>
              <a:gd name="T16" fmla="*/ 60170 w 41"/>
              <a:gd name="T17" fmla="*/ 139737 h 87"/>
              <a:gd name="T18" fmla="*/ 90255 w 41"/>
              <a:gd name="T19" fmla="*/ 139737 h 87"/>
              <a:gd name="T20" fmla="*/ 90255 w 41"/>
              <a:gd name="T21" fmla="*/ 379285 h 87"/>
              <a:gd name="T22" fmla="*/ 90255 w 41"/>
              <a:gd name="T23" fmla="*/ 389266 h 87"/>
              <a:gd name="T24" fmla="*/ 90255 w 41"/>
              <a:gd name="T25" fmla="*/ 818457 h 87"/>
              <a:gd name="T26" fmla="*/ 140397 w 41"/>
              <a:gd name="T27" fmla="*/ 868363 h 87"/>
              <a:gd name="T28" fmla="*/ 190538 w 41"/>
              <a:gd name="T29" fmla="*/ 818457 h 87"/>
              <a:gd name="T30" fmla="*/ 190538 w 41"/>
              <a:gd name="T31" fmla="*/ 439172 h 87"/>
              <a:gd name="T32" fmla="*/ 210595 w 41"/>
              <a:gd name="T33" fmla="*/ 439172 h 87"/>
              <a:gd name="T34" fmla="*/ 210595 w 41"/>
              <a:gd name="T35" fmla="*/ 818457 h 87"/>
              <a:gd name="T36" fmla="*/ 260737 w 41"/>
              <a:gd name="T37" fmla="*/ 868363 h 87"/>
              <a:gd name="T38" fmla="*/ 310879 w 41"/>
              <a:gd name="T39" fmla="*/ 818457 h 87"/>
              <a:gd name="T40" fmla="*/ 310879 w 41"/>
              <a:gd name="T41" fmla="*/ 379285 h 87"/>
              <a:gd name="T42" fmla="*/ 310879 w 41"/>
              <a:gd name="T43" fmla="*/ 379285 h 87"/>
              <a:gd name="T44" fmla="*/ 310879 w 41"/>
              <a:gd name="T45" fmla="*/ 139737 h 87"/>
              <a:gd name="T46" fmla="*/ 330935 w 41"/>
              <a:gd name="T47" fmla="*/ 139737 h 87"/>
              <a:gd name="T48" fmla="*/ 330935 w 41"/>
              <a:gd name="T49" fmla="*/ 389266 h 87"/>
              <a:gd name="T50" fmla="*/ 371049 w 41"/>
              <a:gd name="T51" fmla="*/ 429191 h 87"/>
              <a:gd name="T52" fmla="*/ 411162 w 41"/>
              <a:gd name="T53" fmla="*/ 389266 h 87"/>
              <a:gd name="T54" fmla="*/ 411162 w 41"/>
              <a:gd name="T55" fmla="*/ 109793 h 87"/>
              <a:gd name="T56" fmla="*/ 411162 w 41"/>
              <a:gd name="T57" fmla="*/ 89831 h 87"/>
              <a:gd name="T58" fmla="*/ 411162 w 41"/>
              <a:gd name="T59" fmla="*/ 89831 h 87"/>
              <a:gd name="T60" fmla="*/ 3108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64" name="Oval 159">
            <a:extLst>
              <a:ext uri="{FF2B5EF4-FFF2-40B4-BE49-F238E27FC236}">
                <a16:creationId xmlns:a16="http://schemas.microsoft.com/office/drawing/2014/main" id="{009C5035-AACA-4B66-ADBE-D55EC6755787}"/>
              </a:ext>
            </a:extLst>
          </p:cNvPr>
          <p:cNvSpPr>
            <a:spLocks noChangeArrowheads="1"/>
          </p:cNvSpPr>
          <p:nvPr/>
        </p:nvSpPr>
        <p:spPr bwMode="auto">
          <a:xfrm>
            <a:off x="3035300" y="3294063"/>
            <a:ext cx="158750"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65" name="Freeform 160">
            <a:extLst>
              <a:ext uri="{FF2B5EF4-FFF2-40B4-BE49-F238E27FC236}">
                <a16:creationId xmlns:a16="http://schemas.microsoft.com/office/drawing/2014/main" id="{118A1B37-003E-4E3F-857B-875BC4F8169F}"/>
              </a:ext>
            </a:extLst>
          </p:cNvPr>
          <p:cNvSpPr>
            <a:spLocks noChangeArrowheads="1"/>
          </p:cNvSpPr>
          <p:nvPr/>
        </p:nvSpPr>
        <p:spPr bwMode="auto">
          <a:xfrm>
            <a:off x="3394075" y="3463925"/>
            <a:ext cx="407988" cy="868363"/>
          </a:xfrm>
          <a:custGeom>
            <a:avLst/>
            <a:gdLst>
              <a:gd name="T0" fmla="*/ 318430 w 41"/>
              <a:gd name="T1" fmla="*/ 9981 h 87"/>
              <a:gd name="T2" fmla="*/ 109460 w 41"/>
              <a:gd name="T3" fmla="*/ 0 h 87"/>
              <a:gd name="T4" fmla="*/ 0 w 41"/>
              <a:gd name="T5" fmla="*/ 89831 h 87"/>
              <a:gd name="T6" fmla="*/ 0 w 41"/>
              <a:gd name="T7" fmla="*/ 89831 h 87"/>
              <a:gd name="T8" fmla="*/ 0 w 41"/>
              <a:gd name="T9" fmla="*/ 109793 h 87"/>
              <a:gd name="T10" fmla="*/ 0 w 41"/>
              <a:gd name="T11" fmla="*/ 389266 h 87"/>
              <a:gd name="T12" fmla="*/ 39804 w 41"/>
              <a:gd name="T13" fmla="*/ 429191 h 87"/>
              <a:gd name="T14" fmla="*/ 69656 w 41"/>
              <a:gd name="T15" fmla="*/ 389266 h 87"/>
              <a:gd name="T16" fmla="*/ 69656 w 41"/>
              <a:gd name="T17" fmla="*/ 139737 h 87"/>
              <a:gd name="T18" fmla="*/ 99509 w 41"/>
              <a:gd name="T19" fmla="*/ 139737 h 87"/>
              <a:gd name="T20" fmla="*/ 99509 w 41"/>
              <a:gd name="T21" fmla="*/ 379285 h 87"/>
              <a:gd name="T22" fmla="*/ 99509 w 41"/>
              <a:gd name="T23" fmla="*/ 389266 h 87"/>
              <a:gd name="T24" fmla="*/ 99509 w 41"/>
              <a:gd name="T25" fmla="*/ 818457 h 87"/>
              <a:gd name="T26" fmla="*/ 149264 w 41"/>
              <a:gd name="T27" fmla="*/ 868363 h 87"/>
              <a:gd name="T28" fmla="*/ 199019 w 41"/>
              <a:gd name="T29" fmla="*/ 818457 h 87"/>
              <a:gd name="T30" fmla="*/ 199019 w 41"/>
              <a:gd name="T31" fmla="*/ 439172 h 87"/>
              <a:gd name="T32" fmla="*/ 218920 w 41"/>
              <a:gd name="T33" fmla="*/ 439172 h 87"/>
              <a:gd name="T34" fmla="*/ 218920 w 41"/>
              <a:gd name="T35" fmla="*/ 818457 h 87"/>
              <a:gd name="T36" fmla="*/ 268675 w 41"/>
              <a:gd name="T37" fmla="*/ 868363 h 87"/>
              <a:gd name="T38" fmla="*/ 318430 w 41"/>
              <a:gd name="T39" fmla="*/ 818457 h 87"/>
              <a:gd name="T40" fmla="*/ 318430 w 41"/>
              <a:gd name="T41" fmla="*/ 379285 h 87"/>
              <a:gd name="T42" fmla="*/ 318430 w 41"/>
              <a:gd name="T43" fmla="*/ 379285 h 87"/>
              <a:gd name="T44" fmla="*/ 318430 w 41"/>
              <a:gd name="T45" fmla="*/ 139737 h 87"/>
              <a:gd name="T46" fmla="*/ 338332 w 41"/>
              <a:gd name="T47" fmla="*/ 139737 h 87"/>
              <a:gd name="T48" fmla="*/ 338332 w 41"/>
              <a:gd name="T49" fmla="*/ 389266 h 87"/>
              <a:gd name="T50" fmla="*/ 378135 w 41"/>
              <a:gd name="T51" fmla="*/ 429191 h 87"/>
              <a:gd name="T52" fmla="*/ 407988 w 41"/>
              <a:gd name="T53" fmla="*/ 389266 h 87"/>
              <a:gd name="T54" fmla="*/ 407988 w 41"/>
              <a:gd name="T55" fmla="*/ 109793 h 87"/>
              <a:gd name="T56" fmla="*/ 407988 w 41"/>
              <a:gd name="T57" fmla="*/ 89831 h 87"/>
              <a:gd name="T58" fmla="*/ 407988 w 41"/>
              <a:gd name="T59" fmla="*/ 89831 h 87"/>
              <a:gd name="T60" fmla="*/ 318430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66" name="Oval 161">
            <a:extLst>
              <a:ext uri="{FF2B5EF4-FFF2-40B4-BE49-F238E27FC236}">
                <a16:creationId xmlns:a16="http://schemas.microsoft.com/office/drawing/2014/main" id="{D8A30E20-1522-4DEC-AE51-6FB0B3C80802}"/>
              </a:ext>
            </a:extLst>
          </p:cNvPr>
          <p:cNvSpPr>
            <a:spLocks noChangeArrowheads="1"/>
          </p:cNvSpPr>
          <p:nvPr/>
        </p:nvSpPr>
        <p:spPr bwMode="auto">
          <a:xfrm>
            <a:off x="3521075" y="3294063"/>
            <a:ext cx="161925"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67" name="Freeform 162">
            <a:extLst>
              <a:ext uri="{FF2B5EF4-FFF2-40B4-BE49-F238E27FC236}">
                <a16:creationId xmlns:a16="http://schemas.microsoft.com/office/drawing/2014/main" id="{5930D832-0FF6-4DDD-BE69-105B8A5E77C1}"/>
              </a:ext>
            </a:extLst>
          </p:cNvPr>
          <p:cNvSpPr>
            <a:spLocks noChangeArrowheads="1"/>
          </p:cNvSpPr>
          <p:nvPr/>
        </p:nvSpPr>
        <p:spPr bwMode="auto">
          <a:xfrm>
            <a:off x="6327775" y="3463925"/>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59938 w 41"/>
              <a:gd name="T15" fmla="*/ 389266 h 87"/>
              <a:gd name="T16" fmla="*/ 59938 w 41"/>
              <a:gd name="T17" fmla="*/ 139737 h 87"/>
              <a:gd name="T18" fmla="*/ 89907 w 41"/>
              <a:gd name="T19" fmla="*/ 139737 h 87"/>
              <a:gd name="T20" fmla="*/ 89907 w 41"/>
              <a:gd name="T21" fmla="*/ 379285 h 87"/>
              <a:gd name="T22" fmla="*/ 89907 w 41"/>
              <a:gd name="T23" fmla="*/ 389266 h 87"/>
              <a:gd name="T24" fmla="*/ 89907 w 41"/>
              <a:gd name="T25" fmla="*/ 818457 h 87"/>
              <a:gd name="T26" fmla="*/ 139855 w 41"/>
              <a:gd name="T27" fmla="*/ 868363 h 87"/>
              <a:gd name="T28" fmla="*/ 189803 w 41"/>
              <a:gd name="T29" fmla="*/ 818457 h 87"/>
              <a:gd name="T30" fmla="*/ 189803 w 41"/>
              <a:gd name="T31" fmla="*/ 439172 h 87"/>
              <a:gd name="T32" fmla="*/ 209782 w 41"/>
              <a:gd name="T33" fmla="*/ 439172 h 87"/>
              <a:gd name="T34" fmla="*/ 20978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29658 w 41"/>
              <a:gd name="T47" fmla="*/ 139737 h 87"/>
              <a:gd name="T48" fmla="*/ 32965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68" name="Oval 163">
            <a:extLst>
              <a:ext uri="{FF2B5EF4-FFF2-40B4-BE49-F238E27FC236}">
                <a16:creationId xmlns:a16="http://schemas.microsoft.com/office/drawing/2014/main" id="{FC2CDC9E-1BED-440B-AD91-79C57C1DC46D}"/>
              </a:ext>
            </a:extLst>
          </p:cNvPr>
          <p:cNvSpPr>
            <a:spLocks noChangeArrowheads="1"/>
          </p:cNvSpPr>
          <p:nvPr/>
        </p:nvSpPr>
        <p:spPr bwMode="auto">
          <a:xfrm>
            <a:off x="6448425" y="3294063"/>
            <a:ext cx="160338"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69" name="Freeform 164">
            <a:extLst>
              <a:ext uri="{FF2B5EF4-FFF2-40B4-BE49-F238E27FC236}">
                <a16:creationId xmlns:a16="http://schemas.microsoft.com/office/drawing/2014/main" id="{B19BC33D-4375-48F0-A66D-16BC7A6718A6}"/>
              </a:ext>
            </a:extLst>
          </p:cNvPr>
          <p:cNvSpPr>
            <a:spLocks noChangeArrowheads="1"/>
          </p:cNvSpPr>
          <p:nvPr/>
        </p:nvSpPr>
        <p:spPr bwMode="auto">
          <a:xfrm>
            <a:off x="6808788" y="3463925"/>
            <a:ext cx="409575" cy="868363"/>
          </a:xfrm>
          <a:custGeom>
            <a:avLst/>
            <a:gdLst>
              <a:gd name="T0" fmla="*/ 319668 w 41"/>
              <a:gd name="T1" fmla="*/ 9981 h 87"/>
              <a:gd name="T2" fmla="*/ 109886 w 41"/>
              <a:gd name="T3" fmla="*/ 0 h 87"/>
              <a:gd name="T4" fmla="*/ 0 w 41"/>
              <a:gd name="T5" fmla="*/ 89831 h 87"/>
              <a:gd name="T6" fmla="*/ 0 w 41"/>
              <a:gd name="T7" fmla="*/ 89831 h 87"/>
              <a:gd name="T8" fmla="*/ 0 w 41"/>
              <a:gd name="T9" fmla="*/ 109793 h 87"/>
              <a:gd name="T10" fmla="*/ 0 w 41"/>
              <a:gd name="T11" fmla="*/ 389266 h 87"/>
              <a:gd name="T12" fmla="*/ 3995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99793 w 41"/>
              <a:gd name="T29" fmla="*/ 818457 h 87"/>
              <a:gd name="T30" fmla="*/ 199793 w 41"/>
              <a:gd name="T31" fmla="*/ 439172 h 87"/>
              <a:gd name="T32" fmla="*/ 219772 w 41"/>
              <a:gd name="T33" fmla="*/ 439172 h 87"/>
              <a:gd name="T34" fmla="*/ 219772 w 41"/>
              <a:gd name="T35" fmla="*/ 818457 h 87"/>
              <a:gd name="T36" fmla="*/ 269720 w 41"/>
              <a:gd name="T37" fmla="*/ 868363 h 87"/>
              <a:gd name="T38" fmla="*/ 319668 w 41"/>
              <a:gd name="T39" fmla="*/ 818457 h 87"/>
              <a:gd name="T40" fmla="*/ 319668 w 41"/>
              <a:gd name="T41" fmla="*/ 379285 h 87"/>
              <a:gd name="T42" fmla="*/ 319668 w 41"/>
              <a:gd name="T43" fmla="*/ 379285 h 87"/>
              <a:gd name="T44" fmla="*/ 319668 w 41"/>
              <a:gd name="T45" fmla="*/ 139737 h 87"/>
              <a:gd name="T46" fmla="*/ 339648 w 41"/>
              <a:gd name="T47" fmla="*/ 139737 h 87"/>
              <a:gd name="T48" fmla="*/ 339648 w 41"/>
              <a:gd name="T49" fmla="*/ 389266 h 87"/>
              <a:gd name="T50" fmla="*/ 37960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19668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70" name="Oval 165">
            <a:extLst>
              <a:ext uri="{FF2B5EF4-FFF2-40B4-BE49-F238E27FC236}">
                <a16:creationId xmlns:a16="http://schemas.microsoft.com/office/drawing/2014/main" id="{0EB9608E-02B3-43D9-B379-0DD5110CD182}"/>
              </a:ext>
            </a:extLst>
          </p:cNvPr>
          <p:cNvSpPr>
            <a:spLocks noChangeArrowheads="1"/>
          </p:cNvSpPr>
          <p:nvPr/>
        </p:nvSpPr>
        <p:spPr bwMode="auto">
          <a:xfrm>
            <a:off x="6937375" y="3294063"/>
            <a:ext cx="161925"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71" name="Freeform 166">
            <a:extLst>
              <a:ext uri="{FF2B5EF4-FFF2-40B4-BE49-F238E27FC236}">
                <a16:creationId xmlns:a16="http://schemas.microsoft.com/office/drawing/2014/main" id="{489B2988-7640-4691-A4FB-8F8F0ACBFE2C}"/>
              </a:ext>
            </a:extLst>
          </p:cNvPr>
          <p:cNvSpPr>
            <a:spLocks noChangeArrowheads="1"/>
          </p:cNvSpPr>
          <p:nvPr/>
        </p:nvSpPr>
        <p:spPr bwMode="auto">
          <a:xfrm>
            <a:off x="7296150" y="3463925"/>
            <a:ext cx="409575" cy="868363"/>
          </a:xfrm>
          <a:custGeom>
            <a:avLst/>
            <a:gdLst>
              <a:gd name="T0" fmla="*/ 309679 w 41"/>
              <a:gd name="T1" fmla="*/ 9981 h 87"/>
              <a:gd name="T2" fmla="*/ 109886 w 41"/>
              <a:gd name="T3" fmla="*/ 0 h 87"/>
              <a:gd name="T4" fmla="*/ 0 w 41"/>
              <a:gd name="T5" fmla="*/ 89831 h 87"/>
              <a:gd name="T6" fmla="*/ 0 w 41"/>
              <a:gd name="T7" fmla="*/ 89831 h 87"/>
              <a:gd name="T8" fmla="*/ 0 w 41"/>
              <a:gd name="T9" fmla="*/ 109793 h 87"/>
              <a:gd name="T10" fmla="*/ 0 w 41"/>
              <a:gd name="T11" fmla="*/ 389266 h 87"/>
              <a:gd name="T12" fmla="*/ 3995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99793 w 41"/>
              <a:gd name="T29" fmla="*/ 818457 h 87"/>
              <a:gd name="T30" fmla="*/ 199793 w 41"/>
              <a:gd name="T31" fmla="*/ 439172 h 87"/>
              <a:gd name="T32" fmla="*/ 219772 w 41"/>
              <a:gd name="T33" fmla="*/ 439172 h 87"/>
              <a:gd name="T34" fmla="*/ 219772 w 41"/>
              <a:gd name="T35" fmla="*/ 818457 h 87"/>
              <a:gd name="T36" fmla="*/ 26972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7960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72" name="Oval 167">
            <a:extLst>
              <a:ext uri="{FF2B5EF4-FFF2-40B4-BE49-F238E27FC236}">
                <a16:creationId xmlns:a16="http://schemas.microsoft.com/office/drawing/2014/main" id="{A99129CF-24E1-4814-A85F-8BDC1FDB7FBD}"/>
              </a:ext>
            </a:extLst>
          </p:cNvPr>
          <p:cNvSpPr>
            <a:spLocks noChangeArrowheads="1"/>
          </p:cNvSpPr>
          <p:nvPr/>
        </p:nvSpPr>
        <p:spPr bwMode="auto">
          <a:xfrm>
            <a:off x="7427913" y="3294063"/>
            <a:ext cx="158750"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73" name="Freeform 168">
            <a:extLst>
              <a:ext uri="{FF2B5EF4-FFF2-40B4-BE49-F238E27FC236}">
                <a16:creationId xmlns:a16="http://schemas.microsoft.com/office/drawing/2014/main" id="{77609F51-8771-4BFD-A205-4ABC36520513}"/>
              </a:ext>
            </a:extLst>
          </p:cNvPr>
          <p:cNvSpPr>
            <a:spLocks noChangeArrowheads="1"/>
          </p:cNvSpPr>
          <p:nvPr/>
        </p:nvSpPr>
        <p:spPr bwMode="auto">
          <a:xfrm>
            <a:off x="5340350" y="3463925"/>
            <a:ext cx="409575" cy="868363"/>
          </a:xfrm>
          <a:custGeom>
            <a:avLst/>
            <a:gdLst>
              <a:gd name="T0" fmla="*/ 309679 w 41"/>
              <a:gd name="T1" fmla="*/ 9981 h 87"/>
              <a:gd name="T2" fmla="*/ 10988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49845 w 41"/>
              <a:gd name="T27" fmla="*/ 868363 h 87"/>
              <a:gd name="T28" fmla="*/ 189803 w 41"/>
              <a:gd name="T29" fmla="*/ 818457 h 87"/>
              <a:gd name="T30" fmla="*/ 189803 w 41"/>
              <a:gd name="T31" fmla="*/ 439172 h 87"/>
              <a:gd name="T32" fmla="*/ 219772 w 41"/>
              <a:gd name="T33" fmla="*/ 439172 h 87"/>
              <a:gd name="T34" fmla="*/ 21977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74" name="Oval 169">
            <a:extLst>
              <a:ext uri="{FF2B5EF4-FFF2-40B4-BE49-F238E27FC236}">
                <a16:creationId xmlns:a16="http://schemas.microsoft.com/office/drawing/2014/main" id="{A4245F0D-2631-4BF9-86CE-CC71F91ED95F}"/>
              </a:ext>
            </a:extLst>
          </p:cNvPr>
          <p:cNvSpPr>
            <a:spLocks noChangeArrowheads="1"/>
          </p:cNvSpPr>
          <p:nvPr/>
        </p:nvSpPr>
        <p:spPr bwMode="auto">
          <a:xfrm>
            <a:off x="5459413" y="3294063"/>
            <a:ext cx="169862"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75" name="Freeform 170">
            <a:extLst>
              <a:ext uri="{FF2B5EF4-FFF2-40B4-BE49-F238E27FC236}">
                <a16:creationId xmlns:a16="http://schemas.microsoft.com/office/drawing/2014/main" id="{841110CC-551A-4001-87C3-69B5903E22AF}"/>
              </a:ext>
            </a:extLst>
          </p:cNvPr>
          <p:cNvSpPr>
            <a:spLocks noChangeArrowheads="1"/>
          </p:cNvSpPr>
          <p:nvPr/>
        </p:nvSpPr>
        <p:spPr bwMode="auto">
          <a:xfrm>
            <a:off x="5829300" y="3463925"/>
            <a:ext cx="409575" cy="868363"/>
          </a:xfrm>
          <a:custGeom>
            <a:avLst/>
            <a:gdLst>
              <a:gd name="T0" fmla="*/ 309679 w 41"/>
              <a:gd name="T1" fmla="*/ 9981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1 h 87"/>
              <a:gd name="T14" fmla="*/ 69927 w 41"/>
              <a:gd name="T15" fmla="*/ 389266 h 87"/>
              <a:gd name="T16" fmla="*/ 69927 w 41"/>
              <a:gd name="T17" fmla="*/ 139737 h 87"/>
              <a:gd name="T18" fmla="*/ 99896 w 41"/>
              <a:gd name="T19" fmla="*/ 139737 h 87"/>
              <a:gd name="T20" fmla="*/ 99896 w 41"/>
              <a:gd name="T21" fmla="*/ 379285 h 87"/>
              <a:gd name="T22" fmla="*/ 99896 w 41"/>
              <a:gd name="T23" fmla="*/ 389266 h 87"/>
              <a:gd name="T24" fmla="*/ 99896 w 41"/>
              <a:gd name="T25" fmla="*/ 818457 h 87"/>
              <a:gd name="T26" fmla="*/ 139855 w 41"/>
              <a:gd name="T27" fmla="*/ 868363 h 87"/>
              <a:gd name="T28" fmla="*/ 189803 w 41"/>
              <a:gd name="T29" fmla="*/ 818457 h 87"/>
              <a:gd name="T30" fmla="*/ 189803 w 41"/>
              <a:gd name="T31" fmla="*/ 439172 h 87"/>
              <a:gd name="T32" fmla="*/ 219772 w 41"/>
              <a:gd name="T33" fmla="*/ 439172 h 87"/>
              <a:gd name="T34" fmla="*/ 219772 w 41"/>
              <a:gd name="T35" fmla="*/ 818457 h 87"/>
              <a:gd name="T36" fmla="*/ 259730 w 41"/>
              <a:gd name="T37" fmla="*/ 868363 h 87"/>
              <a:gd name="T38" fmla="*/ 309679 w 41"/>
              <a:gd name="T39" fmla="*/ 818457 h 87"/>
              <a:gd name="T40" fmla="*/ 309679 w 41"/>
              <a:gd name="T41" fmla="*/ 379285 h 87"/>
              <a:gd name="T42" fmla="*/ 309679 w 41"/>
              <a:gd name="T43" fmla="*/ 379285 h 87"/>
              <a:gd name="T44" fmla="*/ 309679 w 41"/>
              <a:gd name="T45" fmla="*/ 139737 h 87"/>
              <a:gd name="T46" fmla="*/ 339648 w 41"/>
              <a:gd name="T47" fmla="*/ 139737 h 87"/>
              <a:gd name="T48" fmla="*/ 339648 w 41"/>
              <a:gd name="T49" fmla="*/ 389266 h 87"/>
              <a:gd name="T50" fmla="*/ 369616 w 41"/>
              <a:gd name="T51" fmla="*/ 429191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998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76" name="Oval 171">
            <a:extLst>
              <a:ext uri="{FF2B5EF4-FFF2-40B4-BE49-F238E27FC236}">
                <a16:creationId xmlns:a16="http://schemas.microsoft.com/office/drawing/2014/main" id="{E2D27288-D8CB-4612-96E4-75F600FD13A7}"/>
              </a:ext>
            </a:extLst>
          </p:cNvPr>
          <p:cNvSpPr>
            <a:spLocks noChangeArrowheads="1"/>
          </p:cNvSpPr>
          <p:nvPr/>
        </p:nvSpPr>
        <p:spPr bwMode="auto">
          <a:xfrm>
            <a:off x="5949950" y="3294063"/>
            <a:ext cx="169863"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77" name="Freeform 172">
            <a:extLst>
              <a:ext uri="{FF2B5EF4-FFF2-40B4-BE49-F238E27FC236}">
                <a16:creationId xmlns:a16="http://schemas.microsoft.com/office/drawing/2014/main" id="{10142AA0-07AE-4604-B94F-D19FDB02CE82}"/>
              </a:ext>
            </a:extLst>
          </p:cNvPr>
          <p:cNvSpPr>
            <a:spLocks noChangeArrowheads="1"/>
          </p:cNvSpPr>
          <p:nvPr/>
        </p:nvSpPr>
        <p:spPr bwMode="auto">
          <a:xfrm>
            <a:off x="1466850" y="4602163"/>
            <a:ext cx="409575" cy="868362"/>
          </a:xfrm>
          <a:custGeom>
            <a:avLst/>
            <a:gdLst>
              <a:gd name="T0" fmla="*/ 309679 w 41"/>
              <a:gd name="T1" fmla="*/ 0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0 h 87"/>
              <a:gd name="T14" fmla="*/ 59938 w 41"/>
              <a:gd name="T15" fmla="*/ 389266 h 87"/>
              <a:gd name="T16" fmla="*/ 59938 w 41"/>
              <a:gd name="T17" fmla="*/ 139736 h 87"/>
              <a:gd name="T18" fmla="*/ 89907 w 41"/>
              <a:gd name="T19" fmla="*/ 139736 h 87"/>
              <a:gd name="T20" fmla="*/ 89907 w 41"/>
              <a:gd name="T21" fmla="*/ 379285 h 87"/>
              <a:gd name="T22" fmla="*/ 89907 w 41"/>
              <a:gd name="T23" fmla="*/ 389266 h 87"/>
              <a:gd name="T24" fmla="*/ 89907 w 41"/>
              <a:gd name="T25" fmla="*/ 818456 h 87"/>
              <a:gd name="T26" fmla="*/ 139855 w 41"/>
              <a:gd name="T27" fmla="*/ 868362 h 87"/>
              <a:gd name="T28" fmla="*/ 189803 w 41"/>
              <a:gd name="T29" fmla="*/ 818456 h 87"/>
              <a:gd name="T30" fmla="*/ 189803 w 41"/>
              <a:gd name="T31" fmla="*/ 439172 h 87"/>
              <a:gd name="T32" fmla="*/ 209782 w 41"/>
              <a:gd name="T33" fmla="*/ 439172 h 87"/>
              <a:gd name="T34" fmla="*/ 209782 w 41"/>
              <a:gd name="T35" fmla="*/ 818456 h 87"/>
              <a:gd name="T36" fmla="*/ 259730 w 41"/>
              <a:gd name="T37" fmla="*/ 868362 h 87"/>
              <a:gd name="T38" fmla="*/ 309679 w 41"/>
              <a:gd name="T39" fmla="*/ 818456 h 87"/>
              <a:gd name="T40" fmla="*/ 309679 w 41"/>
              <a:gd name="T41" fmla="*/ 379285 h 87"/>
              <a:gd name="T42" fmla="*/ 309679 w 41"/>
              <a:gd name="T43" fmla="*/ 379285 h 87"/>
              <a:gd name="T44" fmla="*/ 309679 w 41"/>
              <a:gd name="T45" fmla="*/ 139736 h 87"/>
              <a:gd name="T46" fmla="*/ 329658 w 41"/>
              <a:gd name="T47" fmla="*/ 139736 h 87"/>
              <a:gd name="T48" fmla="*/ 329658 w 41"/>
              <a:gd name="T49" fmla="*/ 389266 h 87"/>
              <a:gd name="T50" fmla="*/ 36961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78" name="Oval 173">
            <a:extLst>
              <a:ext uri="{FF2B5EF4-FFF2-40B4-BE49-F238E27FC236}">
                <a16:creationId xmlns:a16="http://schemas.microsoft.com/office/drawing/2014/main" id="{85CE4A94-60FF-4CA4-A3D6-5A688E1B65AF}"/>
              </a:ext>
            </a:extLst>
          </p:cNvPr>
          <p:cNvSpPr>
            <a:spLocks noChangeArrowheads="1"/>
          </p:cNvSpPr>
          <p:nvPr/>
        </p:nvSpPr>
        <p:spPr bwMode="auto">
          <a:xfrm>
            <a:off x="1585913"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79" name="Freeform 174">
            <a:extLst>
              <a:ext uri="{FF2B5EF4-FFF2-40B4-BE49-F238E27FC236}">
                <a16:creationId xmlns:a16="http://schemas.microsoft.com/office/drawing/2014/main" id="{E8C65904-C367-47A0-BD67-159FD490F018}"/>
              </a:ext>
            </a:extLst>
          </p:cNvPr>
          <p:cNvSpPr>
            <a:spLocks noChangeArrowheads="1"/>
          </p:cNvSpPr>
          <p:nvPr/>
        </p:nvSpPr>
        <p:spPr bwMode="auto">
          <a:xfrm>
            <a:off x="1944688" y="4602163"/>
            <a:ext cx="409575" cy="868362"/>
          </a:xfrm>
          <a:custGeom>
            <a:avLst/>
            <a:gdLst>
              <a:gd name="T0" fmla="*/ 319668 w 41"/>
              <a:gd name="T1" fmla="*/ 0 h 87"/>
              <a:gd name="T2" fmla="*/ 109886 w 41"/>
              <a:gd name="T3" fmla="*/ 0 h 87"/>
              <a:gd name="T4" fmla="*/ 0 w 41"/>
              <a:gd name="T5" fmla="*/ 89831 h 87"/>
              <a:gd name="T6" fmla="*/ 0 w 41"/>
              <a:gd name="T7" fmla="*/ 89831 h 87"/>
              <a:gd name="T8" fmla="*/ 0 w 41"/>
              <a:gd name="T9" fmla="*/ 109793 h 87"/>
              <a:gd name="T10" fmla="*/ 0 w 41"/>
              <a:gd name="T11" fmla="*/ 389266 h 87"/>
              <a:gd name="T12" fmla="*/ 39959 w 41"/>
              <a:gd name="T13" fmla="*/ 429190 h 87"/>
              <a:gd name="T14" fmla="*/ 69927 w 41"/>
              <a:gd name="T15" fmla="*/ 389266 h 87"/>
              <a:gd name="T16" fmla="*/ 69927 w 41"/>
              <a:gd name="T17" fmla="*/ 139736 h 87"/>
              <a:gd name="T18" fmla="*/ 99896 w 41"/>
              <a:gd name="T19" fmla="*/ 139736 h 87"/>
              <a:gd name="T20" fmla="*/ 99896 w 41"/>
              <a:gd name="T21" fmla="*/ 379285 h 87"/>
              <a:gd name="T22" fmla="*/ 99896 w 41"/>
              <a:gd name="T23" fmla="*/ 389266 h 87"/>
              <a:gd name="T24" fmla="*/ 99896 w 41"/>
              <a:gd name="T25" fmla="*/ 818456 h 87"/>
              <a:gd name="T26" fmla="*/ 149845 w 41"/>
              <a:gd name="T27" fmla="*/ 868362 h 87"/>
              <a:gd name="T28" fmla="*/ 199793 w 41"/>
              <a:gd name="T29" fmla="*/ 818456 h 87"/>
              <a:gd name="T30" fmla="*/ 199793 w 41"/>
              <a:gd name="T31" fmla="*/ 439172 h 87"/>
              <a:gd name="T32" fmla="*/ 219772 w 41"/>
              <a:gd name="T33" fmla="*/ 439172 h 87"/>
              <a:gd name="T34" fmla="*/ 219772 w 41"/>
              <a:gd name="T35" fmla="*/ 818456 h 87"/>
              <a:gd name="T36" fmla="*/ 269720 w 41"/>
              <a:gd name="T37" fmla="*/ 868362 h 87"/>
              <a:gd name="T38" fmla="*/ 319668 w 41"/>
              <a:gd name="T39" fmla="*/ 818456 h 87"/>
              <a:gd name="T40" fmla="*/ 319668 w 41"/>
              <a:gd name="T41" fmla="*/ 379285 h 87"/>
              <a:gd name="T42" fmla="*/ 319668 w 41"/>
              <a:gd name="T43" fmla="*/ 379285 h 87"/>
              <a:gd name="T44" fmla="*/ 319668 w 41"/>
              <a:gd name="T45" fmla="*/ 139736 h 87"/>
              <a:gd name="T46" fmla="*/ 339648 w 41"/>
              <a:gd name="T47" fmla="*/ 139736 h 87"/>
              <a:gd name="T48" fmla="*/ 339648 w 41"/>
              <a:gd name="T49" fmla="*/ 389266 h 87"/>
              <a:gd name="T50" fmla="*/ 37960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19668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80" name="Oval 175">
            <a:extLst>
              <a:ext uri="{FF2B5EF4-FFF2-40B4-BE49-F238E27FC236}">
                <a16:creationId xmlns:a16="http://schemas.microsoft.com/office/drawing/2014/main" id="{A0A41517-3F1F-490A-A6ED-81FB45821176}"/>
              </a:ext>
            </a:extLst>
          </p:cNvPr>
          <p:cNvSpPr>
            <a:spLocks noChangeArrowheads="1"/>
          </p:cNvSpPr>
          <p:nvPr/>
        </p:nvSpPr>
        <p:spPr bwMode="auto">
          <a:xfrm>
            <a:off x="2076450"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81" name="Freeform 176">
            <a:extLst>
              <a:ext uri="{FF2B5EF4-FFF2-40B4-BE49-F238E27FC236}">
                <a16:creationId xmlns:a16="http://schemas.microsoft.com/office/drawing/2014/main" id="{3F8E00E1-658C-4BB0-84E4-011779B1C19E}"/>
              </a:ext>
            </a:extLst>
          </p:cNvPr>
          <p:cNvSpPr>
            <a:spLocks noChangeArrowheads="1"/>
          </p:cNvSpPr>
          <p:nvPr/>
        </p:nvSpPr>
        <p:spPr bwMode="auto">
          <a:xfrm>
            <a:off x="2435225" y="4602163"/>
            <a:ext cx="407988" cy="868362"/>
          </a:xfrm>
          <a:custGeom>
            <a:avLst/>
            <a:gdLst>
              <a:gd name="T0" fmla="*/ 308479 w 41"/>
              <a:gd name="T1" fmla="*/ 0 h 87"/>
              <a:gd name="T2" fmla="*/ 109460 w 41"/>
              <a:gd name="T3" fmla="*/ 0 h 87"/>
              <a:gd name="T4" fmla="*/ 0 w 41"/>
              <a:gd name="T5" fmla="*/ 89831 h 87"/>
              <a:gd name="T6" fmla="*/ 0 w 41"/>
              <a:gd name="T7" fmla="*/ 89831 h 87"/>
              <a:gd name="T8" fmla="*/ 0 w 41"/>
              <a:gd name="T9" fmla="*/ 109793 h 87"/>
              <a:gd name="T10" fmla="*/ 0 w 41"/>
              <a:gd name="T11" fmla="*/ 389266 h 87"/>
              <a:gd name="T12" fmla="*/ 39804 w 41"/>
              <a:gd name="T13" fmla="*/ 429190 h 87"/>
              <a:gd name="T14" fmla="*/ 69656 w 41"/>
              <a:gd name="T15" fmla="*/ 389266 h 87"/>
              <a:gd name="T16" fmla="*/ 69656 w 41"/>
              <a:gd name="T17" fmla="*/ 139736 h 87"/>
              <a:gd name="T18" fmla="*/ 99509 w 41"/>
              <a:gd name="T19" fmla="*/ 139736 h 87"/>
              <a:gd name="T20" fmla="*/ 99509 w 41"/>
              <a:gd name="T21" fmla="*/ 379285 h 87"/>
              <a:gd name="T22" fmla="*/ 99509 w 41"/>
              <a:gd name="T23" fmla="*/ 389266 h 87"/>
              <a:gd name="T24" fmla="*/ 99509 w 41"/>
              <a:gd name="T25" fmla="*/ 818456 h 87"/>
              <a:gd name="T26" fmla="*/ 149264 w 41"/>
              <a:gd name="T27" fmla="*/ 868362 h 87"/>
              <a:gd name="T28" fmla="*/ 199019 w 41"/>
              <a:gd name="T29" fmla="*/ 818456 h 87"/>
              <a:gd name="T30" fmla="*/ 199019 w 41"/>
              <a:gd name="T31" fmla="*/ 439172 h 87"/>
              <a:gd name="T32" fmla="*/ 218920 w 41"/>
              <a:gd name="T33" fmla="*/ 439172 h 87"/>
              <a:gd name="T34" fmla="*/ 218920 w 41"/>
              <a:gd name="T35" fmla="*/ 818456 h 87"/>
              <a:gd name="T36" fmla="*/ 268675 w 41"/>
              <a:gd name="T37" fmla="*/ 868362 h 87"/>
              <a:gd name="T38" fmla="*/ 308479 w 41"/>
              <a:gd name="T39" fmla="*/ 818456 h 87"/>
              <a:gd name="T40" fmla="*/ 308479 w 41"/>
              <a:gd name="T41" fmla="*/ 379285 h 87"/>
              <a:gd name="T42" fmla="*/ 308479 w 41"/>
              <a:gd name="T43" fmla="*/ 379285 h 87"/>
              <a:gd name="T44" fmla="*/ 308479 w 41"/>
              <a:gd name="T45" fmla="*/ 139736 h 87"/>
              <a:gd name="T46" fmla="*/ 338332 w 41"/>
              <a:gd name="T47" fmla="*/ 139736 h 87"/>
              <a:gd name="T48" fmla="*/ 338332 w 41"/>
              <a:gd name="T49" fmla="*/ 389266 h 87"/>
              <a:gd name="T50" fmla="*/ 378135 w 41"/>
              <a:gd name="T51" fmla="*/ 429190 h 87"/>
              <a:gd name="T52" fmla="*/ 407988 w 41"/>
              <a:gd name="T53" fmla="*/ 389266 h 87"/>
              <a:gd name="T54" fmla="*/ 407988 w 41"/>
              <a:gd name="T55" fmla="*/ 109793 h 87"/>
              <a:gd name="T56" fmla="*/ 407988 w 41"/>
              <a:gd name="T57" fmla="*/ 89831 h 87"/>
              <a:gd name="T58" fmla="*/ 407988 w 41"/>
              <a:gd name="T59" fmla="*/ 89831 h 87"/>
              <a:gd name="T60" fmla="*/ 3084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82" name="Oval 177">
            <a:extLst>
              <a:ext uri="{FF2B5EF4-FFF2-40B4-BE49-F238E27FC236}">
                <a16:creationId xmlns:a16="http://schemas.microsoft.com/office/drawing/2014/main" id="{F7F8973B-A4A0-4376-936C-F5E96EB39457}"/>
              </a:ext>
            </a:extLst>
          </p:cNvPr>
          <p:cNvSpPr>
            <a:spLocks noChangeArrowheads="1"/>
          </p:cNvSpPr>
          <p:nvPr/>
        </p:nvSpPr>
        <p:spPr bwMode="auto">
          <a:xfrm>
            <a:off x="2563813" y="4422775"/>
            <a:ext cx="160337"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83" name="Freeform 178">
            <a:extLst>
              <a:ext uri="{FF2B5EF4-FFF2-40B4-BE49-F238E27FC236}">
                <a16:creationId xmlns:a16="http://schemas.microsoft.com/office/drawing/2014/main" id="{62E30000-B8A2-4007-BB2F-65D0165358F1}"/>
              </a:ext>
            </a:extLst>
          </p:cNvPr>
          <p:cNvSpPr>
            <a:spLocks noChangeArrowheads="1"/>
          </p:cNvSpPr>
          <p:nvPr/>
        </p:nvSpPr>
        <p:spPr bwMode="auto">
          <a:xfrm>
            <a:off x="476250" y="4602163"/>
            <a:ext cx="411163" cy="868362"/>
          </a:xfrm>
          <a:custGeom>
            <a:avLst/>
            <a:gdLst>
              <a:gd name="T0" fmla="*/ 310879 w 41"/>
              <a:gd name="T1" fmla="*/ 0 h 87"/>
              <a:gd name="T2" fmla="*/ 110312 w 41"/>
              <a:gd name="T3" fmla="*/ 0 h 87"/>
              <a:gd name="T4" fmla="*/ 0 w 41"/>
              <a:gd name="T5" fmla="*/ 89831 h 87"/>
              <a:gd name="T6" fmla="*/ 0 w 41"/>
              <a:gd name="T7" fmla="*/ 89831 h 87"/>
              <a:gd name="T8" fmla="*/ 0 w 41"/>
              <a:gd name="T9" fmla="*/ 109793 h 87"/>
              <a:gd name="T10" fmla="*/ 0 w 41"/>
              <a:gd name="T11" fmla="*/ 389266 h 87"/>
              <a:gd name="T12" fmla="*/ 30085 w 41"/>
              <a:gd name="T13" fmla="*/ 429190 h 87"/>
              <a:gd name="T14" fmla="*/ 70199 w 41"/>
              <a:gd name="T15" fmla="*/ 389266 h 87"/>
              <a:gd name="T16" fmla="*/ 70199 w 41"/>
              <a:gd name="T17" fmla="*/ 139736 h 87"/>
              <a:gd name="T18" fmla="*/ 100284 w 41"/>
              <a:gd name="T19" fmla="*/ 139736 h 87"/>
              <a:gd name="T20" fmla="*/ 100284 w 41"/>
              <a:gd name="T21" fmla="*/ 379285 h 87"/>
              <a:gd name="T22" fmla="*/ 100284 w 41"/>
              <a:gd name="T23" fmla="*/ 389266 h 87"/>
              <a:gd name="T24" fmla="*/ 100284 w 41"/>
              <a:gd name="T25" fmla="*/ 818456 h 87"/>
              <a:gd name="T26" fmla="*/ 150425 w 41"/>
              <a:gd name="T27" fmla="*/ 868362 h 87"/>
              <a:gd name="T28" fmla="*/ 190539 w 41"/>
              <a:gd name="T29" fmla="*/ 818456 h 87"/>
              <a:gd name="T30" fmla="*/ 190539 w 41"/>
              <a:gd name="T31" fmla="*/ 439172 h 87"/>
              <a:gd name="T32" fmla="*/ 220624 w 41"/>
              <a:gd name="T33" fmla="*/ 439172 h 87"/>
              <a:gd name="T34" fmla="*/ 220624 w 41"/>
              <a:gd name="T35" fmla="*/ 818456 h 87"/>
              <a:gd name="T36" fmla="*/ 270766 w 41"/>
              <a:gd name="T37" fmla="*/ 868362 h 87"/>
              <a:gd name="T38" fmla="*/ 310879 w 41"/>
              <a:gd name="T39" fmla="*/ 818456 h 87"/>
              <a:gd name="T40" fmla="*/ 310879 w 41"/>
              <a:gd name="T41" fmla="*/ 379285 h 87"/>
              <a:gd name="T42" fmla="*/ 310879 w 41"/>
              <a:gd name="T43" fmla="*/ 379285 h 87"/>
              <a:gd name="T44" fmla="*/ 310879 w 41"/>
              <a:gd name="T45" fmla="*/ 139736 h 87"/>
              <a:gd name="T46" fmla="*/ 340964 w 41"/>
              <a:gd name="T47" fmla="*/ 139736 h 87"/>
              <a:gd name="T48" fmla="*/ 340964 w 41"/>
              <a:gd name="T49" fmla="*/ 389266 h 87"/>
              <a:gd name="T50" fmla="*/ 371050 w 41"/>
              <a:gd name="T51" fmla="*/ 429190 h 87"/>
              <a:gd name="T52" fmla="*/ 411163 w 41"/>
              <a:gd name="T53" fmla="*/ 389266 h 87"/>
              <a:gd name="T54" fmla="*/ 411163 w 41"/>
              <a:gd name="T55" fmla="*/ 109793 h 87"/>
              <a:gd name="T56" fmla="*/ 411163 w 41"/>
              <a:gd name="T57" fmla="*/ 89831 h 87"/>
              <a:gd name="T58" fmla="*/ 411163 w 41"/>
              <a:gd name="T59" fmla="*/ 89831 h 87"/>
              <a:gd name="T60" fmla="*/ 3108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84" name="Oval 179">
            <a:extLst>
              <a:ext uri="{FF2B5EF4-FFF2-40B4-BE49-F238E27FC236}">
                <a16:creationId xmlns:a16="http://schemas.microsoft.com/office/drawing/2014/main" id="{82851AA3-6023-490B-BBD5-38BD98A19C83}"/>
              </a:ext>
            </a:extLst>
          </p:cNvPr>
          <p:cNvSpPr>
            <a:spLocks noChangeArrowheads="1"/>
          </p:cNvSpPr>
          <p:nvPr/>
        </p:nvSpPr>
        <p:spPr bwMode="auto">
          <a:xfrm>
            <a:off x="598488" y="4422775"/>
            <a:ext cx="166687"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85" name="Freeform 180">
            <a:extLst>
              <a:ext uri="{FF2B5EF4-FFF2-40B4-BE49-F238E27FC236}">
                <a16:creationId xmlns:a16="http://schemas.microsoft.com/office/drawing/2014/main" id="{FDCCB23B-0111-449E-AFB1-E821D58FA80A}"/>
              </a:ext>
            </a:extLst>
          </p:cNvPr>
          <p:cNvSpPr>
            <a:spLocks noChangeArrowheads="1"/>
          </p:cNvSpPr>
          <p:nvPr/>
        </p:nvSpPr>
        <p:spPr bwMode="auto">
          <a:xfrm>
            <a:off x="965200" y="4602163"/>
            <a:ext cx="409575" cy="868362"/>
          </a:xfrm>
          <a:custGeom>
            <a:avLst/>
            <a:gdLst>
              <a:gd name="T0" fmla="*/ 309679 w 41"/>
              <a:gd name="T1" fmla="*/ 0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0 h 87"/>
              <a:gd name="T14" fmla="*/ 69927 w 41"/>
              <a:gd name="T15" fmla="*/ 389266 h 87"/>
              <a:gd name="T16" fmla="*/ 69927 w 41"/>
              <a:gd name="T17" fmla="*/ 139736 h 87"/>
              <a:gd name="T18" fmla="*/ 99896 w 41"/>
              <a:gd name="T19" fmla="*/ 139736 h 87"/>
              <a:gd name="T20" fmla="*/ 99896 w 41"/>
              <a:gd name="T21" fmla="*/ 379285 h 87"/>
              <a:gd name="T22" fmla="*/ 99896 w 41"/>
              <a:gd name="T23" fmla="*/ 389266 h 87"/>
              <a:gd name="T24" fmla="*/ 99896 w 41"/>
              <a:gd name="T25" fmla="*/ 818456 h 87"/>
              <a:gd name="T26" fmla="*/ 149845 w 41"/>
              <a:gd name="T27" fmla="*/ 868362 h 87"/>
              <a:gd name="T28" fmla="*/ 189803 w 41"/>
              <a:gd name="T29" fmla="*/ 818456 h 87"/>
              <a:gd name="T30" fmla="*/ 189803 w 41"/>
              <a:gd name="T31" fmla="*/ 439172 h 87"/>
              <a:gd name="T32" fmla="*/ 219772 w 41"/>
              <a:gd name="T33" fmla="*/ 439172 h 87"/>
              <a:gd name="T34" fmla="*/ 219772 w 41"/>
              <a:gd name="T35" fmla="*/ 818456 h 87"/>
              <a:gd name="T36" fmla="*/ 259730 w 41"/>
              <a:gd name="T37" fmla="*/ 868362 h 87"/>
              <a:gd name="T38" fmla="*/ 309679 w 41"/>
              <a:gd name="T39" fmla="*/ 818456 h 87"/>
              <a:gd name="T40" fmla="*/ 309679 w 41"/>
              <a:gd name="T41" fmla="*/ 379285 h 87"/>
              <a:gd name="T42" fmla="*/ 309679 w 41"/>
              <a:gd name="T43" fmla="*/ 379285 h 87"/>
              <a:gd name="T44" fmla="*/ 309679 w 41"/>
              <a:gd name="T45" fmla="*/ 139736 h 87"/>
              <a:gd name="T46" fmla="*/ 339648 w 41"/>
              <a:gd name="T47" fmla="*/ 139736 h 87"/>
              <a:gd name="T48" fmla="*/ 339648 w 41"/>
              <a:gd name="T49" fmla="*/ 389266 h 87"/>
              <a:gd name="T50" fmla="*/ 36961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86" name="Oval 181">
            <a:extLst>
              <a:ext uri="{FF2B5EF4-FFF2-40B4-BE49-F238E27FC236}">
                <a16:creationId xmlns:a16="http://schemas.microsoft.com/office/drawing/2014/main" id="{AA7FCC0C-2574-42AF-9568-A0E5CBECBE10}"/>
              </a:ext>
            </a:extLst>
          </p:cNvPr>
          <p:cNvSpPr>
            <a:spLocks noChangeArrowheads="1"/>
          </p:cNvSpPr>
          <p:nvPr/>
        </p:nvSpPr>
        <p:spPr bwMode="auto">
          <a:xfrm>
            <a:off x="1085850" y="4422775"/>
            <a:ext cx="169863"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87" name="Freeform 182">
            <a:extLst>
              <a:ext uri="{FF2B5EF4-FFF2-40B4-BE49-F238E27FC236}">
                <a16:creationId xmlns:a16="http://schemas.microsoft.com/office/drawing/2014/main" id="{0DB3A466-77EF-4455-8944-C45229864A0A}"/>
              </a:ext>
            </a:extLst>
          </p:cNvPr>
          <p:cNvSpPr>
            <a:spLocks noChangeArrowheads="1"/>
          </p:cNvSpPr>
          <p:nvPr/>
        </p:nvSpPr>
        <p:spPr bwMode="auto">
          <a:xfrm>
            <a:off x="3892550" y="4602163"/>
            <a:ext cx="407988" cy="868362"/>
          </a:xfrm>
          <a:custGeom>
            <a:avLst/>
            <a:gdLst>
              <a:gd name="T0" fmla="*/ 308479 w 41"/>
              <a:gd name="T1" fmla="*/ 0 h 87"/>
              <a:gd name="T2" fmla="*/ 109460 w 41"/>
              <a:gd name="T3" fmla="*/ 0 h 87"/>
              <a:gd name="T4" fmla="*/ 0 w 41"/>
              <a:gd name="T5" fmla="*/ 89831 h 87"/>
              <a:gd name="T6" fmla="*/ 0 w 41"/>
              <a:gd name="T7" fmla="*/ 89831 h 87"/>
              <a:gd name="T8" fmla="*/ 0 w 41"/>
              <a:gd name="T9" fmla="*/ 109793 h 87"/>
              <a:gd name="T10" fmla="*/ 0 w 41"/>
              <a:gd name="T11" fmla="*/ 389266 h 87"/>
              <a:gd name="T12" fmla="*/ 29853 w 41"/>
              <a:gd name="T13" fmla="*/ 429190 h 87"/>
              <a:gd name="T14" fmla="*/ 69656 w 41"/>
              <a:gd name="T15" fmla="*/ 389266 h 87"/>
              <a:gd name="T16" fmla="*/ 69656 w 41"/>
              <a:gd name="T17" fmla="*/ 139736 h 87"/>
              <a:gd name="T18" fmla="*/ 99509 w 41"/>
              <a:gd name="T19" fmla="*/ 139736 h 87"/>
              <a:gd name="T20" fmla="*/ 99509 w 41"/>
              <a:gd name="T21" fmla="*/ 379285 h 87"/>
              <a:gd name="T22" fmla="*/ 99509 w 41"/>
              <a:gd name="T23" fmla="*/ 389266 h 87"/>
              <a:gd name="T24" fmla="*/ 99509 w 41"/>
              <a:gd name="T25" fmla="*/ 818456 h 87"/>
              <a:gd name="T26" fmla="*/ 149264 w 41"/>
              <a:gd name="T27" fmla="*/ 868362 h 87"/>
              <a:gd name="T28" fmla="*/ 189068 w 41"/>
              <a:gd name="T29" fmla="*/ 818456 h 87"/>
              <a:gd name="T30" fmla="*/ 189068 w 41"/>
              <a:gd name="T31" fmla="*/ 439172 h 87"/>
              <a:gd name="T32" fmla="*/ 218920 w 41"/>
              <a:gd name="T33" fmla="*/ 439172 h 87"/>
              <a:gd name="T34" fmla="*/ 218920 w 41"/>
              <a:gd name="T35" fmla="*/ 818456 h 87"/>
              <a:gd name="T36" fmla="*/ 258724 w 41"/>
              <a:gd name="T37" fmla="*/ 868362 h 87"/>
              <a:gd name="T38" fmla="*/ 308479 w 41"/>
              <a:gd name="T39" fmla="*/ 818456 h 87"/>
              <a:gd name="T40" fmla="*/ 308479 w 41"/>
              <a:gd name="T41" fmla="*/ 379285 h 87"/>
              <a:gd name="T42" fmla="*/ 308479 w 41"/>
              <a:gd name="T43" fmla="*/ 379285 h 87"/>
              <a:gd name="T44" fmla="*/ 308479 w 41"/>
              <a:gd name="T45" fmla="*/ 139736 h 87"/>
              <a:gd name="T46" fmla="*/ 338332 w 41"/>
              <a:gd name="T47" fmla="*/ 139736 h 87"/>
              <a:gd name="T48" fmla="*/ 338332 w 41"/>
              <a:gd name="T49" fmla="*/ 389266 h 87"/>
              <a:gd name="T50" fmla="*/ 368184 w 41"/>
              <a:gd name="T51" fmla="*/ 429190 h 87"/>
              <a:gd name="T52" fmla="*/ 407988 w 41"/>
              <a:gd name="T53" fmla="*/ 389266 h 87"/>
              <a:gd name="T54" fmla="*/ 407988 w 41"/>
              <a:gd name="T55" fmla="*/ 109793 h 87"/>
              <a:gd name="T56" fmla="*/ 407988 w 41"/>
              <a:gd name="T57" fmla="*/ 89831 h 87"/>
              <a:gd name="T58" fmla="*/ 407988 w 41"/>
              <a:gd name="T59" fmla="*/ 89831 h 87"/>
              <a:gd name="T60" fmla="*/ 3084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88" name="Oval 183">
            <a:extLst>
              <a:ext uri="{FF2B5EF4-FFF2-40B4-BE49-F238E27FC236}">
                <a16:creationId xmlns:a16="http://schemas.microsoft.com/office/drawing/2014/main" id="{DB35E375-F3E2-4E07-BA7B-112302BB9866}"/>
              </a:ext>
            </a:extLst>
          </p:cNvPr>
          <p:cNvSpPr>
            <a:spLocks noChangeArrowheads="1"/>
          </p:cNvSpPr>
          <p:nvPr/>
        </p:nvSpPr>
        <p:spPr bwMode="auto">
          <a:xfrm>
            <a:off x="4011613" y="4422775"/>
            <a:ext cx="169862"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89" name="Freeform 184">
            <a:extLst>
              <a:ext uri="{FF2B5EF4-FFF2-40B4-BE49-F238E27FC236}">
                <a16:creationId xmlns:a16="http://schemas.microsoft.com/office/drawing/2014/main" id="{B0DF423B-11D9-449E-95C1-AB11F51D3DDD}"/>
              </a:ext>
            </a:extLst>
          </p:cNvPr>
          <p:cNvSpPr>
            <a:spLocks noChangeArrowheads="1"/>
          </p:cNvSpPr>
          <p:nvPr/>
        </p:nvSpPr>
        <p:spPr bwMode="auto">
          <a:xfrm>
            <a:off x="4381500" y="4602163"/>
            <a:ext cx="409575" cy="868362"/>
          </a:xfrm>
          <a:custGeom>
            <a:avLst/>
            <a:gdLst>
              <a:gd name="T0" fmla="*/ 309679 w 41"/>
              <a:gd name="T1" fmla="*/ 0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0 h 87"/>
              <a:gd name="T14" fmla="*/ 69927 w 41"/>
              <a:gd name="T15" fmla="*/ 389266 h 87"/>
              <a:gd name="T16" fmla="*/ 69927 w 41"/>
              <a:gd name="T17" fmla="*/ 139736 h 87"/>
              <a:gd name="T18" fmla="*/ 99896 w 41"/>
              <a:gd name="T19" fmla="*/ 139736 h 87"/>
              <a:gd name="T20" fmla="*/ 99896 w 41"/>
              <a:gd name="T21" fmla="*/ 379285 h 87"/>
              <a:gd name="T22" fmla="*/ 99896 w 41"/>
              <a:gd name="T23" fmla="*/ 389266 h 87"/>
              <a:gd name="T24" fmla="*/ 99896 w 41"/>
              <a:gd name="T25" fmla="*/ 818456 h 87"/>
              <a:gd name="T26" fmla="*/ 139855 w 41"/>
              <a:gd name="T27" fmla="*/ 868362 h 87"/>
              <a:gd name="T28" fmla="*/ 189803 w 41"/>
              <a:gd name="T29" fmla="*/ 818456 h 87"/>
              <a:gd name="T30" fmla="*/ 189803 w 41"/>
              <a:gd name="T31" fmla="*/ 439172 h 87"/>
              <a:gd name="T32" fmla="*/ 219772 w 41"/>
              <a:gd name="T33" fmla="*/ 439172 h 87"/>
              <a:gd name="T34" fmla="*/ 219772 w 41"/>
              <a:gd name="T35" fmla="*/ 818456 h 87"/>
              <a:gd name="T36" fmla="*/ 259730 w 41"/>
              <a:gd name="T37" fmla="*/ 868362 h 87"/>
              <a:gd name="T38" fmla="*/ 309679 w 41"/>
              <a:gd name="T39" fmla="*/ 818456 h 87"/>
              <a:gd name="T40" fmla="*/ 309679 w 41"/>
              <a:gd name="T41" fmla="*/ 379285 h 87"/>
              <a:gd name="T42" fmla="*/ 309679 w 41"/>
              <a:gd name="T43" fmla="*/ 379285 h 87"/>
              <a:gd name="T44" fmla="*/ 309679 w 41"/>
              <a:gd name="T45" fmla="*/ 139736 h 87"/>
              <a:gd name="T46" fmla="*/ 339648 w 41"/>
              <a:gd name="T47" fmla="*/ 139736 h 87"/>
              <a:gd name="T48" fmla="*/ 339648 w 41"/>
              <a:gd name="T49" fmla="*/ 389266 h 87"/>
              <a:gd name="T50" fmla="*/ 36961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90" name="Oval 185">
            <a:extLst>
              <a:ext uri="{FF2B5EF4-FFF2-40B4-BE49-F238E27FC236}">
                <a16:creationId xmlns:a16="http://schemas.microsoft.com/office/drawing/2014/main" id="{88F98125-B0C1-4547-940A-5FEEAA8234A2}"/>
              </a:ext>
            </a:extLst>
          </p:cNvPr>
          <p:cNvSpPr>
            <a:spLocks noChangeArrowheads="1"/>
          </p:cNvSpPr>
          <p:nvPr/>
        </p:nvSpPr>
        <p:spPr bwMode="auto">
          <a:xfrm>
            <a:off x="4500563" y="4422775"/>
            <a:ext cx="169862"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91" name="Freeform 186">
            <a:extLst>
              <a:ext uri="{FF2B5EF4-FFF2-40B4-BE49-F238E27FC236}">
                <a16:creationId xmlns:a16="http://schemas.microsoft.com/office/drawing/2014/main" id="{BA623738-E529-4F09-B734-8DB984225C84}"/>
              </a:ext>
            </a:extLst>
          </p:cNvPr>
          <p:cNvSpPr>
            <a:spLocks noChangeArrowheads="1"/>
          </p:cNvSpPr>
          <p:nvPr/>
        </p:nvSpPr>
        <p:spPr bwMode="auto">
          <a:xfrm>
            <a:off x="4870450" y="4602163"/>
            <a:ext cx="409575" cy="868362"/>
          </a:xfrm>
          <a:custGeom>
            <a:avLst/>
            <a:gdLst>
              <a:gd name="T0" fmla="*/ 309679 w 41"/>
              <a:gd name="T1" fmla="*/ 0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0 h 87"/>
              <a:gd name="T14" fmla="*/ 69927 w 41"/>
              <a:gd name="T15" fmla="*/ 389266 h 87"/>
              <a:gd name="T16" fmla="*/ 69927 w 41"/>
              <a:gd name="T17" fmla="*/ 139736 h 87"/>
              <a:gd name="T18" fmla="*/ 89907 w 41"/>
              <a:gd name="T19" fmla="*/ 139736 h 87"/>
              <a:gd name="T20" fmla="*/ 89907 w 41"/>
              <a:gd name="T21" fmla="*/ 379285 h 87"/>
              <a:gd name="T22" fmla="*/ 99896 w 41"/>
              <a:gd name="T23" fmla="*/ 389266 h 87"/>
              <a:gd name="T24" fmla="*/ 99896 w 41"/>
              <a:gd name="T25" fmla="*/ 818456 h 87"/>
              <a:gd name="T26" fmla="*/ 139855 w 41"/>
              <a:gd name="T27" fmla="*/ 868362 h 87"/>
              <a:gd name="T28" fmla="*/ 189803 w 41"/>
              <a:gd name="T29" fmla="*/ 818456 h 87"/>
              <a:gd name="T30" fmla="*/ 189803 w 41"/>
              <a:gd name="T31" fmla="*/ 439172 h 87"/>
              <a:gd name="T32" fmla="*/ 209782 w 41"/>
              <a:gd name="T33" fmla="*/ 439172 h 87"/>
              <a:gd name="T34" fmla="*/ 209782 w 41"/>
              <a:gd name="T35" fmla="*/ 818456 h 87"/>
              <a:gd name="T36" fmla="*/ 259730 w 41"/>
              <a:gd name="T37" fmla="*/ 868362 h 87"/>
              <a:gd name="T38" fmla="*/ 309679 w 41"/>
              <a:gd name="T39" fmla="*/ 818456 h 87"/>
              <a:gd name="T40" fmla="*/ 309679 w 41"/>
              <a:gd name="T41" fmla="*/ 379285 h 87"/>
              <a:gd name="T42" fmla="*/ 309679 w 41"/>
              <a:gd name="T43" fmla="*/ 379285 h 87"/>
              <a:gd name="T44" fmla="*/ 309679 w 41"/>
              <a:gd name="T45" fmla="*/ 139736 h 87"/>
              <a:gd name="T46" fmla="*/ 329658 w 41"/>
              <a:gd name="T47" fmla="*/ 139736 h 87"/>
              <a:gd name="T48" fmla="*/ 329658 w 41"/>
              <a:gd name="T49" fmla="*/ 389266 h 87"/>
              <a:gd name="T50" fmla="*/ 36961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92" name="Oval 187">
            <a:extLst>
              <a:ext uri="{FF2B5EF4-FFF2-40B4-BE49-F238E27FC236}">
                <a16:creationId xmlns:a16="http://schemas.microsoft.com/office/drawing/2014/main" id="{A0D5ECC1-30DE-412A-B4F5-671D2538A58F}"/>
              </a:ext>
            </a:extLst>
          </p:cNvPr>
          <p:cNvSpPr>
            <a:spLocks noChangeArrowheads="1"/>
          </p:cNvSpPr>
          <p:nvPr/>
        </p:nvSpPr>
        <p:spPr bwMode="auto">
          <a:xfrm>
            <a:off x="4991100"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93" name="Freeform 188">
            <a:extLst>
              <a:ext uri="{FF2B5EF4-FFF2-40B4-BE49-F238E27FC236}">
                <a16:creationId xmlns:a16="http://schemas.microsoft.com/office/drawing/2014/main" id="{09CE1FF3-F1B5-49F6-B038-0EFDAEC1FB56}"/>
              </a:ext>
            </a:extLst>
          </p:cNvPr>
          <p:cNvSpPr>
            <a:spLocks noChangeArrowheads="1"/>
          </p:cNvSpPr>
          <p:nvPr/>
        </p:nvSpPr>
        <p:spPr bwMode="auto">
          <a:xfrm>
            <a:off x="2913063" y="4602163"/>
            <a:ext cx="411162" cy="868362"/>
          </a:xfrm>
          <a:custGeom>
            <a:avLst/>
            <a:gdLst>
              <a:gd name="T0" fmla="*/ 310879 w 41"/>
              <a:gd name="T1" fmla="*/ 0 h 87"/>
              <a:gd name="T2" fmla="*/ 100283 w 41"/>
              <a:gd name="T3" fmla="*/ 0 h 87"/>
              <a:gd name="T4" fmla="*/ 0 w 41"/>
              <a:gd name="T5" fmla="*/ 89831 h 87"/>
              <a:gd name="T6" fmla="*/ 0 w 41"/>
              <a:gd name="T7" fmla="*/ 89831 h 87"/>
              <a:gd name="T8" fmla="*/ 0 w 41"/>
              <a:gd name="T9" fmla="*/ 109793 h 87"/>
              <a:gd name="T10" fmla="*/ 0 w 41"/>
              <a:gd name="T11" fmla="*/ 389266 h 87"/>
              <a:gd name="T12" fmla="*/ 30085 w 41"/>
              <a:gd name="T13" fmla="*/ 429190 h 87"/>
              <a:gd name="T14" fmla="*/ 60170 w 41"/>
              <a:gd name="T15" fmla="*/ 389266 h 87"/>
              <a:gd name="T16" fmla="*/ 60170 w 41"/>
              <a:gd name="T17" fmla="*/ 139736 h 87"/>
              <a:gd name="T18" fmla="*/ 90255 w 41"/>
              <a:gd name="T19" fmla="*/ 139736 h 87"/>
              <a:gd name="T20" fmla="*/ 90255 w 41"/>
              <a:gd name="T21" fmla="*/ 379285 h 87"/>
              <a:gd name="T22" fmla="*/ 90255 w 41"/>
              <a:gd name="T23" fmla="*/ 389266 h 87"/>
              <a:gd name="T24" fmla="*/ 90255 w 41"/>
              <a:gd name="T25" fmla="*/ 818456 h 87"/>
              <a:gd name="T26" fmla="*/ 140397 w 41"/>
              <a:gd name="T27" fmla="*/ 868362 h 87"/>
              <a:gd name="T28" fmla="*/ 190538 w 41"/>
              <a:gd name="T29" fmla="*/ 818456 h 87"/>
              <a:gd name="T30" fmla="*/ 190538 w 41"/>
              <a:gd name="T31" fmla="*/ 439172 h 87"/>
              <a:gd name="T32" fmla="*/ 210595 w 41"/>
              <a:gd name="T33" fmla="*/ 439172 h 87"/>
              <a:gd name="T34" fmla="*/ 210595 w 41"/>
              <a:gd name="T35" fmla="*/ 818456 h 87"/>
              <a:gd name="T36" fmla="*/ 260737 w 41"/>
              <a:gd name="T37" fmla="*/ 868362 h 87"/>
              <a:gd name="T38" fmla="*/ 310879 w 41"/>
              <a:gd name="T39" fmla="*/ 818456 h 87"/>
              <a:gd name="T40" fmla="*/ 310879 w 41"/>
              <a:gd name="T41" fmla="*/ 379285 h 87"/>
              <a:gd name="T42" fmla="*/ 310879 w 41"/>
              <a:gd name="T43" fmla="*/ 379285 h 87"/>
              <a:gd name="T44" fmla="*/ 310879 w 41"/>
              <a:gd name="T45" fmla="*/ 139736 h 87"/>
              <a:gd name="T46" fmla="*/ 330935 w 41"/>
              <a:gd name="T47" fmla="*/ 139736 h 87"/>
              <a:gd name="T48" fmla="*/ 330935 w 41"/>
              <a:gd name="T49" fmla="*/ 389266 h 87"/>
              <a:gd name="T50" fmla="*/ 371049 w 41"/>
              <a:gd name="T51" fmla="*/ 429190 h 87"/>
              <a:gd name="T52" fmla="*/ 411162 w 41"/>
              <a:gd name="T53" fmla="*/ 389266 h 87"/>
              <a:gd name="T54" fmla="*/ 411162 w 41"/>
              <a:gd name="T55" fmla="*/ 109793 h 87"/>
              <a:gd name="T56" fmla="*/ 411162 w 41"/>
              <a:gd name="T57" fmla="*/ 89831 h 87"/>
              <a:gd name="T58" fmla="*/ 411162 w 41"/>
              <a:gd name="T59" fmla="*/ 89831 h 87"/>
              <a:gd name="T60" fmla="*/ 3108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94" name="Oval 189">
            <a:extLst>
              <a:ext uri="{FF2B5EF4-FFF2-40B4-BE49-F238E27FC236}">
                <a16:creationId xmlns:a16="http://schemas.microsoft.com/office/drawing/2014/main" id="{004095B0-F06D-4DE3-A7C1-0B89360C79FB}"/>
              </a:ext>
            </a:extLst>
          </p:cNvPr>
          <p:cNvSpPr>
            <a:spLocks noChangeArrowheads="1"/>
          </p:cNvSpPr>
          <p:nvPr/>
        </p:nvSpPr>
        <p:spPr bwMode="auto">
          <a:xfrm>
            <a:off x="3035300"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95" name="Freeform 190">
            <a:extLst>
              <a:ext uri="{FF2B5EF4-FFF2-40B4-BE49-F238E27FC236}">
                <a16:creationId xmlns:a16="http://schemas.microsoft.com/office/drawing/2014/main" id="{9A2C7EFB-BF04-4830-BCF9-A5A9F36400D7}"/>
              </a:ext>
            </a:extLst>
          </p:cNvPr>
          <p:cNvSpPr>
            <a:spLocks noChangeArrowheads="1"/>
          </p:cNvSpPr>
          <p:nvPr/>
        </p:nvSpPr>
        <p:spPr bwMode="auto">
          <a:xfrm>
            <a:off x="3394075" y="4602163"/>
            <a:ext cx="407988" cy="868362"/>
          </a:xfrm>
          <a:custGeom>
            <a:avLst/>
            <a:gdLst>
              <a:gd name="T0" fmla="*/ 318430 w 41"/>
              <a:gd name="T1" fmla="*/ 0 h 87"/>
              <a:gd name="T2" fmla="*/ 109460 w 41"/>
              <a:gd name="T3" fmla="*/ 0 h 87"/>
              <a:gd name="T4" fmla="*/ 0 w 41"/>
              <a:gd name="T5" fmla="*/ 89831 h 87"/>
              <a:gd name="T6" fmla="*/ 0 w 41"/>
              <a:gd name="T7" fmla="*/ 89831 h 87"/>
              <a:gd name="T8" fmla="*/ 0 w 41"/>
              <a:gd name="T9" fmla="*/ 109793 h 87"/>
              <a:gd name="T10" fmla="*/ 0 w 41"/>
              <a:gd name="T11" fmla="*/ 389266 h 87"/>
              <a:gd name="T12" fmla="*/ 39804 w 41"/>
              <a:gd name="T13" fmla="*/ 429190 h 87"/>
              <a:gd name="T14" fmla="*/ 69656 w 41"/>
              <a:gd name="T15" fmla="*/ 389266 h 87"/>
              <a:gd name="T16" fmla="*/ 69656 w 41"/>
              <a:gd name="T17" fmla="*/ 139736 h 87"/>
              <a:gd name="T18" fmla="*/ 99509 w 41"/>
              <a:gd name="T19" fmla="*/ 139736 h 87"/>
              <a:gd name="T20" fmla="*/ 99509 w 41"/>
              <a:gd name="T21" fmla="*/ 379285 h 87"/>
              <a:gd name="T22" fmla="*/ 99509 w 41"/>
              <a:gd name="T23" fmla="*/ 389266 h 87"/>
              <a:gd name="T24" fmla="*/ 99509 w 41"/>
              <a:gd name="T25" fmla="*/ 818456 h 87"/>
              <a:gd name="T26" fmla="*/ 149264 w 41"/>
              <a:gd name="T27" fmla="*/ 868362 h 87"/>
              <a:gd name="T28" fmla="*/ 199019 w 41"/>
              <a:gd name="T29" fmla="*/ 818456 h 87"/>
              <a:gd name="T30" fmla="*/ 199019 w 41"/>
              <a:gd name="T31" fmla="*/ 439172 h 87"/>
              <a:gd name="T32" fmla="*/ 218920 w 41"/>
              <a:gd name="T33" fmla="*/ 439172 h 87"/>
              <a:gd name="T34" fmla="*/ 218920 w 41"/>
              <a:gd name="T35" fmla="*/ 818456 h 87"/>
              <a:gd name="T36" fmla="*/ 268675 w 41"/>
              <a:gd name="T37" fmla="*/ 868362 h 87"/>
              <a:gd name="T38" fmla="*/ 318430 w 41"/>
              <a:gd name="T39" fmla="*/ 818456 h 87"/>
              <a:gd name="T40" fmla="*/ 318430 w 41"/>
              <a:gd name="T41" fmla="*/ 379285 h 87"/>
              <a:gd name="T42" fmla="*/ 318430 w 41"/>
              <a:gd name="T43" fmla="*/ 379285 h 87"/>
              <a:gd name="T44" fmla="*/ 318430 w 41"/>
              <a:gd name="T45" fmla="*/ 139736 h 87"/>
              <a:gd name="T46" fmla="*/ 338332 w 41"/>
              <a:gd name="T47" fmla="*/ 139736 h 87"/>
              <a:gd name="T48" fmla="*/ 338332 w 41"/>
              <a:gd name="T49" fmla="*/ 389266 h 87"/>
              <a:gd name="T50" fmla="*/ 378135 w 41"/>
              <a:gd name="T51" fmla="*/ 429190 h 87"/>
              <a:gd name="T52" fmla="*/ 407988 w 41"/>
              <a:gd name="T53" fmla="*/ 389266 h 87"/>
              <a:gd name="T54" fmla="*/ 407988 w 41"/>
              <a:gd name="T55" fmla="*/ 109793 h 87"/>
              <a:gd name="T56" fmla="*/ 407988 w 41"/>
              <a:gd name="T57" fmla="*/ 89831 h 87"/>
              <a:gd name="T58" fmla="*/ 407988 w 41"/>
              <a:gd name="T59" fmla="*/ 89831 h 87"/>
              <a:gd name="T60" fmla="*/ 318430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96" name="Oval 191">
            <a:extLst>
              <a:ext uri="{FF2B5EF4-FFF2-40B4-BE49-F238E27FC236}">
                <a16:creationId xmlns:a16="http://schemas.microsoft.com/office/drawing/2014/main" id="{536F2BC0-CABC-4225-9005-680B4364DCEF}"/>
              </a:ext>
            </a:extLst>
          </p:cNvPr>
          <p:cNvSpPr>
            <a:spLocks noChangeArrowheads="1"/>
          </p:cNvSpPr>
          <p:nvPr/>
        </p:nvSpPr>
        <p:spPr bwMode="auto">
          <a:xfrm>
            <a:off x="3521075" y="4422775"/>
            <a:ext cx="161925"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97" name="Freeform 192">
            <a:extLst>
              <a:ext uri="{FF2B5EF4-FFF2-40B4-BE49-F238E27FC236}">
                <a16:creationId xmlns:a16="http://schemas.microsoft.com/office/drawing/2014/main" id="{F1C5A741-3D2A-4FFB-BB11-74C68716C615}"/>
              </a:ext>
            </a:extLst>
          </p:cNvPr>
          <p:cNvSpPr>
            <a:spLocks noChangeArrowheads="1"/>
          </p:cNvSpPr>
          <p:nvPr/>
        </p:nvSpPr>
        <p:spPr bwMode="auto">
          <a:xfrm>
            <a:off x="6327775" y="4602163"/>
            <a:ext cx="409575" cy="868362"/>
          </a:xfrm>
          <a:custGeom>
            <a:avLst/>
            <a:gdLst>
              <a:gd name="T0" fmla="*/ 309679 w 41"/>
              <a:gd name="T1" fmla="*/ 0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0 h 87"/>
              <a:gd name="T14" fmla="*/ 59938 w 41"/>
              <a:gd name="T15" fmla="*/ 389266 h 87"/>
              <a:gd name="T16" fmla="*/ 59938 w 41"/>
              <a:gd name="T17" fmla="*/ 139736 h 87"/>
              <a:gd name="T18" fmla="*/ 89907 w 41"/>
              <a:gd name="T19" fmla="*/ 139736 h 87"/>
              <a:gd name="T20" fmla="*/ 89907 w 41"/>
              <a:gd name="T21" fmla="*/ 379285 h 87"/>
              <a:gd name="T22" fmla="*/ 89907 w 41"/>
              <a:gd name="T23" fmla="*/ 389266 h 87"/>
              <a:gd name="T24" fmla="*/ 89907 w 41"/>
              <a:gd name="T25" fmla="*/ 818456 h 87"/>
              <a:gd name="T26" fmla="*/ 139855 w 41"/>
              <a:gd name="T27" fmla="*/ 868362 h 87"/>
              <a:gd name="T28" fmla="*/ 189803 w 41"/>
              <a:gd name="T29" fmla="*/ 818456 h 87"/>
              <a:gd name="T30" fmla="*/ 189803 w 41"/>
              <a:gd name="T31" fmla="*/ 439172 h 87"/>
              <a:gd name="T32" fmla="*/ 209782 w 41"/>
              <a:gd name="T33" fmla="*/ 439172 h 87"/>
              <a:gd name="T34" fmla="*/ 209782 w 41"/>
              <a:gd name="T35" fmla="*/ 818456 h 87"/>
              <a:gd name="T36" fmla="*/ 259730 w 41"/>
              <a:gd name="T37" fmla="*/ 868362 h 87"/>
              <a:gd name="T38" fmla="*/ 309679 w 41"/>
              <a:gd name="T39" fmla="*/ 818456 h 87"/>
              <a:gd name="T40" fmla="*/ 309679 w 41"/>
              <a:gd name="T41" fmla="*/ 379285 h 87"/>
              <a:gd name="T42" fmla="*/ 309679 w 41"/>
              <a:gd name="T43" fmla="*/ 379285 h 87"/>
              <a:gd name="T44" fmla="*/ 309679 w 41"/>
              <a:gd name="T45" fmla="*/ 139736 h 87"/>
              <a:gd name="T46" fmla="*/ 329658 w 41"/>
              <a:gd name="T47" fmla="*/ 139736 h 87"/>
              <a:gd name="T48" fmla="*/ 329658 w 41"/>
              <a:gd name="T49" fmla="*/ 389266 h 87"/>
              <a:gd name="T50" fmla="*/ 36961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98" name="Oval 193">
            <a:extLst>
              <a:ext uri="{FF2B5EF4-FFF2-40B4-BE49-F238E27FC236}">
                <a16:creationId xmlns:a16="http://schemas.microsoft.com/office/drawing/2014/main" id="{767A637B-1FDD-47E8-AC85-07B19EBE94FA}"/>
              </a:ext>
            </a:extLst>
          </p:cNvPr>
          <p:cNvSpPr>
            <a:spLocks noChangeArrowheads="1"/>
          </p:cNvSpPr>
          <p:nvPr/>
        </p:nvSpPr>
        <p:spPr bwMode="auto">
          <a:xfrm>
            <a:off x="6448425" y="4422775"/>
            <a:ext cx="160338"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99" name="Freeform 194">
            <a:extLst>
              <a:ext uri="{FF2B5EF4-FFF2-40B4-BE49-F238E27FC236}">
                <a16:creationId xmlns:a16="http://schemas.microsoft.com/office/drawing/2014/main" id="{469DF805-2B6D-4EC3-AE39-B56A0409849C}"/>
              </a:ext>
            </a:extLst>
          </p:cNvPr>
          <p:cNvSpPr>
            <a:spLocks noChangeArrowheads="1"/>
          </p:cNvSpPr>
          <p:nvPr/>
        </p:nvSpPr>
        <p:spPr bwMode="auto">
          <a:xfrm>
            <a:off x="6808788" y="4602163"/>
            <a:ext cx="409575" cy="868362"/>
          </a:xfrm>
          <a:custGeom>
            <a:avLst/>
            <a:gdLst>
              <a:gd name="T0" fmla="*/ 319668 w 41"/>
              <a:gd name="T1" fmla="*/ 0 h 87"/>
              <a:gd name="T2" fmla="*/ 109886 w 41"/>
              <a:gd name="T3" fmla="*/ 0 h 87"/>
              <a:gd name="T4" fmla="*/ 0 w 41"/>
              <a:gd name="T5" fmla="*/ 89831 h 87"/>
              <a:gd name="T6" fmla="*/ 0 w 41"/>
              <a:gd name="T7" fmla="*/ 89831 h 87"/>
              <a:gd name="T8" fmla="*/ 0 w 41"/>
              <a:gd name="T9" fmla="*/ 109793 h 87"/>
              <a:gd name="T10" fmla="*/ 0 w 41"/>
              <a:gd name="T11" fmla="*/ 389266 h 87"/>
              <a:gd name="T12" fmla="*/ 39959 w 41"/>
              <a:gd name="T13" fmla="*/ 429190 h 87"/>
              <a:gd name="T14" fmla="*/ 69927 w 41"/>
              <a:gd name="T15" fmla="*/ 389266 h 87"/>
              <a:gd name="T16" fmla="*/ 69927 w 41"/>
              <a:gd name="T17" fmla="*/ 139736 h 87"/>
              <a:gd name="T18" fmla="*/ 99896 w 41"/>
              <a:gd name="T19" fmla="*/ 139736 h 87"/>
              <a:gd name="T20" fmla="*/ 99896 w 41"/>
              <a:gd name="T21" fmla="*/ 379285 h 87"/>
              <a:gd name="T22" fmla="*/ 99896 w 41"/>
              <a:gd name="T23" fmla="*/ 389266 h 87"/>
              <a:gd name="T24" fmla="*/ 99896 w 41"/>
              <a:gd name="T25" fmla="*/ 818456 h 87"/>
              <a:gd name="T26" fmla="*/ 149845 w 41"/>
              <a:gd name="T27" fmla="*/ 868362 h 87"/>
              <a:gd name="T28" fmla="*/ 199793 w 41"/>
              <a:gd name="T29" fmla="*/ 818456 h 87"/>
              <a:gd name="T30" fmla="*/ 199793 w 41"/>
              <a:gd name="T31" fmla="*/ 439172 h 87"/>
              <a:gd name="T32" fmla="*/ 219772 w 41"/>
              <a:gd name="T33" fmla="*/ 439172 h 87"/>
              <a:gd name="T34" fmla="*/ 219772 w 41"/>
              <a:gd name="T35" fmla="*/ 818456 h 87"/>
              <a:gd name="T36" fmla="*/ 269720 w 41"/>
              <a:gd name="T37" fmla="*/ 868362 h 87"/>
              <a:gd name="T38" fmla="*/ 319668 w 41"/>
              <a:gd name="T39" fmla="*/ 818456 h 87"/>
              <a:gd name="T40" fmla="*/ 319668 w 41"/>
              <a:gd name="T41" fmla="*/ 379285 h 87"/>
              <a:gd name="T42" fmla="*/ 319668 w 41"/>
              <a:gd name="T43" fmla="*/ 379285 h 87"/>
              <a:gd name="T44" fmla="*/ 319668 w 41"/>
              <a:gd name="T45" fmla="*/ 139736 h 87"/>
              <a:gd name="T46" fmla="*/ 339648 w 41"/>
              <a:gd name="T47" fmla="*/ 139736 h 87"/>
              <a:gd name="T48" fmla="*/ 339648 w 41"/>
              <a:gd name="T49" fmla="*/ 389266 h 87"/>
              <a:gd name="T50" fmla="*/ 37960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19668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00" name="Oval 195">
            <a:extLst>
              <a:ext uri="{FF2B5EF4-FFF2-40B4-BE49-F238E27FC236}">
                <a16:creationId xmlns:a16="http://schemas.microsoft.com/office/drawing/2014/main" id="{EC2D79AB-D9F5-4370-BC64-47378DCDB833}"/>
              </a:ext>
            </a:extLst>
          </p:cNvPr>
          <p:cNvSpPr>
            <a:spLocks noChangeArrowheads="1"/>
          </p:cNvSpPr>
          <p:nvPr/>
        </p:nvSpPr>
        <p:spPr bwMode="auto">
          <a:xfrm>
            <a:off x="6937375" y="4422775"/>
            <a:ext cx="161925"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401" name="Freeform 196">
            <a:extLst>
              <a:ext uri="{FF2B5EF4-FFF2-40B4-BE49-F238E27FC236}">
                <a16:creationId xmlns:a16="http://schemas.microsoft.com/office/drawing/2014/main" id="{0FB66FC2-17C2-4A27-9E59-9B2C50436256}"/>
              </a:ext>
            </a:extLst>
          </p:cNvPr>
          <p:cNvSpPr>
            <a:spLocks noChangeArrowheads="1"/>
          </p:cNvSpPr>
          <p:nvPr/>
        </p:nvSpPr>
        <p:spPr bwMode="auto">
          <a:xfrm>
            <a:off x="7296150" y="4602163"/>
            <a:ext cx="409575" cy="868362"/>
          </a:xfrm>
          <a:custGeom>
            <a:avLst/>
            <a:gdLst>
              <a:gd name="T0" fmla="*/ 309679 w 41"/>
              <a:gd name="T1" fmla="*/ 0 h 87"/>
              <a:gd name="T2" fmla="*/ 109886 w 41"/>
              <a:gd name="T3" fmla="*/ 0 h 87"/>
              <a:gd name="T4" fmla="*/ 0 w 41"/>
              <a:gd name="T5" fmla="*/ 89831 h 87"/>
              <a:gd name="T6" fmla="*/ 0 w 41"/>
              <a:gd name="T7" fmla="*/ 89831 h 87"/>
              <a:gd name="T8" fmla="*/ 0 w 41"/>
              <a:gd name="T9" fmla="*/ 109793 h 87"/>
              <a:gd name="T10" fmla="*/ 0 w 41"/>
              <a:gd name="T11" fmla="*/ 389266 h 87"/>
              <a:gd name="T12" fmla="*/ 39959 w 41"/>
              <a:gd name="T13" fmla="*/ 429190 h 87"/>
              <a:gd name="T14" fmla="*/ 69927 w 41"/>
              <a:gd name="T15" fmla="*/ 389266 h 87"/>
              <a:gd name="T16" fmla="*/ 69927 w 41"/>
              <a:gd name="T17" fmla="*/ 139736 h 87"/>
              <a:gd name="T18" fmla="*/ 99896 w 41"/>
              <a:gd name="T19" fmla="*/ 139736 h 87"/>
              <a:gd name="T20" fmla="*/ 99896 w 41"/>
              <a:gd name="T21" fmla="*/ 379285 h 87"/>
              <a:gd name="T22" fmla="*/ 99896 w 41"/>
              <a:gd name="T23" fmla="*/ 389266 h 87"/>
              <a:gd name="T24" fmla="*/ 99896 w 41"/>
              <a:gd name="T25" fmla="*/ 818456 h 87"/>
              <a:gd name="T26" fmla="*/ 149845 w 41"/>
              <a:gd name="T27" fmla="*/ 868362 h 87"/>
              <a:gd name="T28" fmla="*/ 199793 w 41"/>
              <a:gd name="T29" fmla="*/ 818456 h 87"/>
              <a:gd name="T30" fmla="*/ 199793 w 41"/>
              <a:gd name="T31" fmla="*/ 439172 h 87"/>
              <a:gd name="T32" fmla="*/ 219772 w 41"/>
              <a:gd name="T33" fmla="*/ 439172 h 87"/>
              <a:gd name="T34" fmla="*/ 219772 w 41"/>
              <a:gd name="T35" fmla="*/ 818456 h 87"/>
              <a:gd name="T36" fmla="*/ 269720 w 41"/>
              <a:gd name="T37" fmla="*/ 868362 h 87"/>
              <a:gd name="T38" fmla="*/ 309679 w 41"/>
              <a:gd name="T39" fmla="*/ 818456 h 87"/>
              <a:gd name="T40" fmla="*/ 309679 w 41"/>
              <a:gd name="T41" fmla="*/ 379285 h 87"/>
              <a:gd name="T42" fmla="*/ 309679 w 41"/>
              <a:gd name="T43" fmla="*/ 379285 h 87"/>
              <a:gd name="T44" fmla="*/ 309679 w 41"/>
              <a:gd name="T45" fmla="*/ 139736 h 87"/>
              <a:gd name="T46" fmla="*/ 339648 w 41"/>
              <a:gd name="T47" fmla="*/ 139736 h 87"/>
              <a:gd name="T48" fmla="*/ 339648 w 41"/>
              <a:gd name="T49" fmla="*/ 389266 h 87"/>
              <a:gd name="T50" fmla="*/ 37960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02" name="Oval 197">
            <a:extLst>
              <a:ext uri="{FF2B5EF4-FFF2-40B4-BE49-F238E27FC236}">
                <a16:creationId xmlns:a16="http://schemas.microsoft.com/office/drawing/2014/main" id="{49E0687C-68BC-45B4-9716-EECBA49DD666}"/>
              </a:ext>
            </a:extLst>
          </p:cNvPr>
          <p:cNvSpPr>
            <a:spLocks noChangeArrowheads="1"/>
          </p:cNvSpPr>
          <p:nvPr/>
        </p:nvSpPr>
        <p:spPr bwMode="auto">
          <a:xfrm>
            <a:off x="7427913"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403" name="Freeform 198">
            <a:extLst>
              <a:ext uri="{FF2B5EF4-FFF2-40B4-BE49-F238E27FC236}">
                <a16:creationId xmlns:a16="http://schemas.microsoft.com/office/drawing/2014/main" id="{8ED79C11-35EE-48DA-93F3-AACBB22435D8}"/>
              </a:ext>
            </a:extLst>
          </p:cNvPr>
          <p:cNvSpPr>
            <a:spLocks noChangeArrowheads="1"/>
          </p:cNvSpPr>
          <p:nvPr/>
        </p:nvSpPr>
        <p:spPr bwMode="auto">
          <a:xfrm>
            <a:off x="5340350" y="4602163"/>
            <a:ext cx="409575" cy="868362"/>
          </a:xfrm>
          <a:custGeom>
            <a:avLst/>
            <a:gdLst>
              <a:gd name="T0" fmla="*/ 309679 w 41"/>
              <a:gd name="T1" fmla="*/ 0 h 87"/>
              <a:gd name="T2" fmla="*/ 10988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0 h 87"/>
              <a:gd name="T14" fmla="*/ 69927 w 41"/>
              <a:gd name="T15" fmla="*/ 389266 h 87"/>
              <a:gd name="T16" fmla="*/ 69927 w 41"/>
              <a:gd name="T17" fmla="*/ 139736 h 87"/>
              <a:gd name="T18" fmla="*/ 99896 w 41"/>
              <a:gd name="T19" fmla="*/ 139736 h 87"/>
              <a:gd name="T20" fmla="*/ 99896 w 41"/>
              <a:gd name="T21" fmla="*/ 379285 h 87"/>
              <a:gd name="T22" fmla="*/ 99896 w 41"/>
              <a:gd name="T23" fmla="*/ 389266 h 87"/>
              <a:gd name="T24" fmla="*/ 99896 w 41"/>
              <a:gd name="T25" fmla="*/ 818456 h 87"/>
              <a:gd name="T26" fmla="*/ 149845 w 41"/>
              <a:gd name="T27" fmla="*/ 868362 h 87"/>
              <a:gd name="T28" fmla="*/ 189803 w 41"/>
              <a:gd name="T29" fmla="*/ 818456 h 87"/>
              <a:gd name="T30" fmla="*/ 189803 w 41"/>
              <a:gd name="T31" fmla="*/ 439172 h 87"/>
              <a:gd name="T32" fmla="*/ 219772 w 41"/>
              <a:gd name="T33" fmla="*/ 439172 h 87"/>
              <a:gd name="T34" fmla="*/ 219772 w 41"/>
              <a:gd name="T35" fmla="*/ 818456 h 87"/>
              <a:gd name="T36" fmla="*/ 259730 w 41"/>
              <a:gd name="T37" fmla="*/ 868362 h 87"/>
              <a:gd name="T38" fmla="*/ 309679 w 41"/>
              <a:gd name="T39" fmla="*/ 818456 h 87"/>
              <a:gd name="T40" fmla="*/ 309679 w 41"/>
              <a:gd name="T41" fmla="*/ 379285 h 87"/>
              <a:gd name="T42" fmla="*/ 309679 w 41"/>
              <a:gd name="T43" fmla="*/ 379285 h 87"/>
              <a:gd name="T44" fmla="*/ 309679 w 41"/>
              <a:gd name="T45" fmla="*/ 139736 h 87"/>
              <a:gd name="T46" fmla="*/ 339648 w 41"/>
              <a:gd name="T47" fmla="*/ 139736 h 87"/>
              <a:gd name="T48" fmla="*/ 339648 w 41"/>
              <a:gd name="T49" fmla="*/ 389266 h 87"/>
              <a:gd name="T50" fmla="*/ 36961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04" name="Oval 199">
            <a:extLst>
              <a:ext uri="{FF2B5EF4-FFF2-40B4-BE49-F238E27FC236}">
                <a16:creationId xmlns:a16="http://schemas.microsoft.com/office/drawing/2014/main" id="{2AE7D98B-BB2D-42FA-AB4B-EFD1FE37BF3A}"/>
              </a:ext>
            </a:extLst>
          </p:cNvPr>
          <p:cNvSpPr>
            <a:spLocks noChangeArrowheads="1"/>
          </p:cNvSpPr>
          <p:nvPr/>
        </p:nvSpPr>
        <p:spPr bwMode="auto">
          <a:xfrm>
            <a:off x="5459413" y="4422775"/>
            <a:ext cx="169862"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405" name="Freeform 200">
            <a:extLst>
              <a:ext uri="{FF2B5EF4-FFF2-40B4-BE49-F238E27FC236}">
                <a16:creationId xmlns:a16="http://schemas.microsoft.com/office/drawing/2014/main" id="{7D872AB3-8067-400C-A527-530E8FAF5CD8}"/>
              </a:ext>
            </a:extLst>
          </p:cNvPr>
          <p:cNvSpPr>
            <a:spLocks noChangeArrowheads="1"/>
          </p:cNvSpPr>
          <p:nvPr/>
        </p:nvSpPr>
        <p:spPr bwMode="auto">
          <a:xfrm>
            <a:off x="5829300" y="4602163"/>
            <a:ext cx="409575" cy="868362"/>
          </a:xfrm>
          <a:custGeom>
            <a:avLst/>
            <a:gdLst>
              <a:gd name="T0" fmla="*/ 309679 w 41"/>
              <a:gd name="T1" fmla="*/ 0 h 87"/>
              <a:gd name="T2" fmla="*/ 99896 w 41"/>
              <a:gd name="T3" fmla="*/ 0 h 87"/>
              <a:gd name="T4" fmla="*/ 0 w 41"/>
              <a:gd name="T5" fmla="*/ 89831 h 87"/>
              <a:gd name="T6" fmla="*/ 0 w 41"/>
              <a:gd name="T7" fmla="*/ 89831 h 87"/>
              <a:gd name="T8" fmla="*/ 0 w 41"/>
              <a:gd name="T9" fmla="*/ 109793 h 87"/>
              <a:gd name="T10" fmla="*/ 0 w 41"/>
              <a:gd name="T11" fmla="*/ 389266 h 87"/>
              <a:gd name="T12" fmla="*/ 29969 w 41"/>
              <a:gd name="T13" fmla="*/ 429190 h 87"/>
              <a:gd name="T14" fmla="*/ 69927 w 41"/>
              <a:gd name="T15" fmla="*/ 389266 h 87"/>
              <a:gd name="T16" fmla="*/ 69927 w 41"/>
              <a:gd name="T17" fmla="*/ 139736 h 87"/>
              <a:gd name="T18" fmla="*/ 99896 w 41"/>
              <a:gd name="T19" fmla="*/ 139736 h 87"/>
              <a:gd name="T20" fmla="*/ 99896 w 41"/>
              <a:gd name="T21" fmla="*/ 379285 h 87"/>
              <a:gd name="T22" fmla="*/ 99896 w 41"/>
              <a:gd name="T23" fmla="*/ 389266 h 87"/>
              <a:gd name="T24" fmla="*/ 99896 w 41"/>
              <a:gd name="T25" fmla="*/ 818456 h 87"/>
              <a:gd name="T26" fmla="*/ 139855 w 41"/>
              <a:gd name="T27" fmla="*/ 868362 h 87"/>
              <a:gd name="T28" fmla="*/ 189803 w 41"/>
              <a:gd name="T29" fmla="*/ 818456 h 87"/>
              <a:gd name="T30" fmla="*/ 189803 w 41"/>
              <a:gd name="T31" fmla="*/ 439172 h 87"/>
              <a:gd name="T32" fmla="*/ 219772 w 41"/>
              <a:gd name="T33" fmla="*/ 439172 h 87"/>
              <a:gd name="T34" fmla="*/ 219772 w 41"/>
              <a:gd name="T35" fmla="*/ 818456 h 87"/>
              <a:gd name="T36" fmla="*/ 259730 w 41"/>
              <a:gd name="T37" fmla="*/ 868362 h 87"/>
              <a:gd name="T38" fmla="*/ 309679 w 41"/>
              <a:gd name="T39" fmla="*/ 818456 h 87"/>
              <a:gd name="T40" fmla="*/ 309679 w 41"/>
              <a:gd name="T41" fmla="*/ 379285 h 87"/>
              <a:gd name="T42" fmla="*/ 309679 w 41"/>
              <a:gd name="T43" fmla="*/ 379285 h 87"/>
              <a:gd name="T44" fmla="*/ 309679 w 41"/>
              <a:gd name="T45" fmla="*/ 139736 h 87"/>
              <a:gd name="T46" fmla="*/ 339648 w 41"/>
              <a:gd name="T47" fmla="*/ 139736 h 87"/>
              <a:gd name="T48" fmla="*/ 339648 w 41"/>
              <a:gd name="T49" fmla="*/ 389266 h 87"/>
              <a:gd name="T50" fmla="*/ 369616 w 41"/>
              <a:gd name="T51" fmla="*/ 429190 h 87"/>
              <a:gd name="T52" fmla="*/ 409575 w 41"/>
              <a:gd name="T53" fmla="*/ 389266 h 87"/>
              <a:gd name="T54" fmla="*/ 409575 w 41"/>
              <a:gd name="T55" fmla="*/ 109793 h 87"/>
              <a:gd name="T56" fmla="*/ 409575 w 41"/>
              <a:gd name="T57" fmla="*/ 89831 h 87"/>
              <a:gd name="T58" fmla="*/ 409575 w 41"/>
              <a:gd name="T59" fmla="*/ 89831 h 87"/>
              <a:gd name="T60" fmla="*/ 309679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06" name="Oval 201">
            <a:extLst>
              <a:ext uri="{FF2B5EF4-FFF2-40B4-BE49-F238E27FC236}">
                <a16:creationId xmlns:a16="http://schemas.microsoft.com/office/drawing/2014/main" id="{803A6EDA-65AD-4B3F-86D1-7AC4D87D6424}"/>
              </a:ext>
            </a:extLst>
          </p:cNvPr>
          <p:cNvSpPr>
            <a:spLocks noChangeArrowheads="1"/>
          </p:cNvSpPr>
          <p:nvPr/>
        </p:nvSpPr>
        <p:spPr bwMode="auto">
          <a:xfrm>
            <a:off x="5949950" y="4422775"/>
            <a:ext cx="169863"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407" name="TextBox 223">
            <a:extLst>
              <a:ext uri="{FF2B5EF4-FFF2-40B4-BE49-F238E27FC236}">
                <a16:creationId xmlns:a16="http://schemas.microsoft.com/office/drawing/2014/main" id="{FECAE80F-8EF3-40B5-ABBF-1C6EEC9C4FD0}"/>
              </a:ext>
            </a:extLst>
          </p:cNvPr>
          <p:cNvSpPr>
            <a:spLocks noChangeArrowheads="1"/>
          </p:cNvSpPr>
          <p:nvPr/>
        </p:nvSpPr>
        <p:spPr bwMode="auto">
          <a:xfrm>
            <a:off x="8289925" y="3400425"/>
            <a:ext cx="296386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600" b="1">
                <a:solidFill>
                  <a:schemeClr val="accent1"/>
                </a:solidFill>
                <a:latin typeface="方正中等线简体" pitchFamily="1" charset="-122"/>
                <a:ea typeface="方正中等线简体" pitchFamily="1" charset="-122"/>
                <a:sym typeface="方正中等线简体" pitchFamily="1" charset="-122"/>
              </a:rPr>
              <a:t>44</a:t>
            </a:r>
            <a:r>
              <a:rPr lang="en-US" altLang="zh-CN" sz="8000" b="1">
                <a:solidFill>
                  <a:schemeClr val="accent1"/>
                </a:solidFill>
                <a:latin typeface="方正中等线简体" pitchFamily="1" charset="-122"/>
                <a:ea typeface="方正中等线简体" pitchFamily="1" charset="-122"/>
                <a:sym typeface="方正中等线简体" pitchFamily="1" charset="-122"/>
              </a:rPr>
              <a:t>%</a:t>
            </a:r>
            <a:endParaRPr lang="zh-CN" altLang="en-US" sz="8000" b="1">
              <a:solidFill>
                <a:schemeClr val="accent1"/>
              </a:solidFill>
              <a:latin typeface="方正中等线简体" pitchFamily="1" charset="-122"/>
              <a:ea typeface="方正中等线简体" pitchFamily="1" charset="-122"/>
              <a:sym typeface="方正中等线简体" pitchFamily="1" charset="-122"/>
            </a:endParaRPr>
          </a:p>
        </p:txBody>
      </p:sp>
      <p:sp>
        <p:nvSpPr>
          <p:cNvPr id="13408" name="Content Placeholder 2">
            <a:extLst>
              <a:ext uri="{FF2B5EF4-FFF2-40B4-BE49-F238E27FC236}">
                <a16:creationId xmlns:a16="http://schemas.microsoft.com/office/drawing/2014/main" id="{0A558408-AD90-4554-BA8E-4165B7798B95}"/>
              </a:ext>
            </a:extLst>
          </p:cNvPr>
          <p:cNvSpPr>
            <a:spLocks noChangeArrowheads="1"/>
          </p:cNvSpPr>
          <p:nvPr/>
        </p:nvSpPr>
        <p:spPr bwMode="auto">
          <a:xfrm>
            <a:off x="8034338" y="2233613"/>
            <a:ext cx="331946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3409" name="Content Placeholder 2">
            <a:extLst>
              <a:ext uri="{FF2B5EF4-FFF2-40B4-BE49-F238E27FC236}">
                <a16:creationId xmlns:a16="http://schemas.microsoft.com/office/drawing/2014/main" id="{F853DB26-99E1-4644-9C27-ACD37453782A}"/>
              </a:ext>
            </a:extLst>
          </p:cNvPr>
          <p:cNvSpPr>
            <a:spLocks noChangeArrowheads="1"/>
          </p:cNvSpPr>
          <p:nvPr/>
        </p:nvSpPr>
        <p:spPr bwMode="auto">
          <a:xfrm>
            <a:off x="757238" y="5826125"/>
            <a:ext cx="106775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pPr>
            <a:r>
              <a:rPr lang="en-US" altLang="zh-CN" sz="1200">
                <a:solidFill>
                  <a:srgbClr val="3D7283"/>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3410" name="Copyright Notice">
            <a:extLst>
              <a:ext uri="{FF2B5EF4-FFF2-40B4-BE49-F238E27FC236}">
                <a16:creationId xmlns:a16="http://schemas.microsoft.com/office/drawing/2014/main" id="{14F9365D-133B-4E3E-A35A-B454E619B97B}"/>
              </a:ext>
            </a:extLst>
          </p:cNvPr>
          <p:cNvSpPr>
            <a:spLocks noChangeArrowheads="1"/>
          </p:cNvSpPr>
          <p:nvPr/>
        </p:nvSpPr>
        <p:spPr bwMode="auto">
          <a:xfrm>
            <a:off x="2951163" y="384175"/>
            <a:ext cx="628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F2F2F2"/>
                </a:solidFill>
                <a:latin typeface="方正美黑简体" pitchFamily="1" charset="-122"/>
                <a:ea typeface="微软雅黑" panose="020B0503020204020204" pitchFamily="34" charset="-122"/>
                <a:sym typeface="方正美黑简体" pitchFamily="1" charset="-122"/>
              </a:rPr>
              <a:t>相关理论前沿成果</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4">
            <a:extLst>
              <a:ext uri="{FF2B5EF4-FFF2-40B4-BE49-F238E27FC236}">
                <a16:creationId xmlns:a16="http://schemas.microsoft.com/office/drawing/2014/main" id="{26D49C3C-2E76-40F2-9475-6CC73C2B2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7">
            <a:extLst>
              <a:ext uri="{FF2B5EF4-FFF2-40B4-BE49-F238E27FC236}">
                <a16:creationId xmlns:a16="http://schemas.microsoft.com/office/drawing/2014/main" id="{39CA6D3E-3F90-4CD2-8B89-E4718B032072}"/>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4340" name="组合 2">
            <a:extLst>
              <a:ext uri="{FF2B5EF4-FFF2-40B4-BE49-F238E27FC236}">
                <a16:creationId xmlns:a16="http://schemas.microsoft.com/office/drawing/2014/main" id="{EA1E8177-B2CB-4548-8D1F-079971D7E518}"/>
              </a:ext>
            </a:extLst>
          </p:cNvPr>
          <p:cNvGrpSpPr>
            <a:grpSpLocks/>
          </p:cNvGrpSpPr>
          <p:nvPr/>
        </p:nvGrpSpPr>
        <p:grpSpPr bwMode="auto">
          <a:xfrm>
            <a:off x="722313" y="1976438"/>
            <a:ext cx="5373687" cy="4291012"/>
            <a:chOff x="0" y="0"/>
            <a:chExt cx="6355514" cy="5074884"/>
          </a:xfrm>
        </p:grpSpPr>
        <p:sp>
          <p:nvSpPr>
            <p:cNvPr id="14349" name="Freeform 5">
              <a:extLst>
                <a:ext uri="{FF2B5EF4-FFF2-40B4-BE49-F238E27FC236}">
                  <a16:creationId xmlns:a16="http://schemas.microsoft.com/office/drawing/2014/main" id="{45EE1711-AE19-425F-A787-587AB6161EA9}"/>
                </a:ext>
              </a:extLst>
            </p:cNvPr>
            <p:cNvSpPr>
              <a:spLocks noChangeArrowheads="1"/>
            </p:cNvSpPr>
            <p:nvPr/>
          </p:nvSpPr>
          <p:spPr bwMode="auto">
            <a:xfrm>
              <a:off x="0" y="0"/>
              <a:ext cx="6355514" cy="3372383"/>
            </a:xfrm>
            <a:custGeom>
              <a:avLst/>
              <a:gdLst>
                <a:gd name="T0" fmla="*/ 5943133 w 262"/>
                <a:gd name="T1" fmla="*/ 1674061 h 139"/>
                <a:gd name="T2" fmla="*/ 4657476 w 262"/>
                <a:gd name="T3" fmla="*/ 2959933 h 139"/>
                <a:gd name="T4" fmla="*/ 3371818 w 262"/>
                <a:gd name="T5" fmla="*/ 1674061 h 139"/>
                <a:gd name="T6" fmla="*/ 1673780 w 262"/>
                <a:gd name="T7" fmla="*/ 0 h 139"/>
                <a:gd name="T8" fmla="*/ 0 w 262"/>
                <a:gd name="T9" fmla="*/ 1674061 h 139"/>
                <a:gd name="T10" fmla="*/ 388123 w 262"/>
                <a:gd name="T11" fmla="*/ 1674061 h 139"/>
                <a:gd name="T12" fmla="*/ 1673780 w 262"/>
                <a:gd name="T13" fmla="*/ 388188 h 139"/>
                <a:gd name="T14" fmla="*/ 2959438 w 262"/>
                <a:gd name="T15" fmla="*/ 1674061 h 139"/>
                <a:gd name="T16" fmla="*/ 4657476 w 262"/>
                <a:gd name="T17" fmla="*/ 3372383 h 139"/>
                <a:gd name="T18" fmla="*/ 6355514 w 262"/>
                <a:gd name="T19" fmla="*/ 1674061 h 139"/>
                <a:gd name="T20" fmla="*/ 5943133 w 262"/>
                <a:gd name="T21" fmla="*/ 167406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50" name="Freeform 6">
              <a:extLst>
                <a:ext uri="{FF2B5EF4-FFF2-40B4-BE49-F238E27FC236}">
                  <a16:creationId xmlns:a16="http://schemas.microsoft.com/office/drawing/2014/main" id="{489B73DD-A467-4E77-9D2F-9E8237316F78}"/>
                </a:ext>
              </a:extLst>
            </p:cNvPr>
            <p:cNvSpPr>
              <a:spLocks noEditPoints="1" noChangeArrowheads="1"/>
            </p:cNvSpPr>
            <p:nvPr/>
          </p:nvSpPr>
          <p:spPr bwMode="auto">
            <a:xfrm>
              <a:off x="4392486" y="1067082"/>
              <a:ext cx="510052" cy="1506667"/>
            </a:xfrm>
            <a:custGeom>
              <a:avLst/>
              <a:gdLst>
                <a:gd name="T0" fmla="*/ 510052 w 21"/>
                <a:gd name="T1" fmla="*/ 972043 h 62"/>
                <a:gd name="T2" fmla="*/ 412899 w 21"/>
                <a:gd name="T3" fmla="*/ 972043 h 62"/>
                <a:gd name="T4" fmla="*/ 412899 w 21"/>
                <a:gd name="T5" fmla="*/ 1506667 h 62"/>
                <a:gd name="T6" fmla="*/ 291458 w 21"/>
                <a:gd name="T7" fmla="*/ 1506667 h 62"/>
                <a:gd name="T8" fmla="*/ 291458 w 21"/>
                <a:gd name="T9" fmla="*/ 972043 h 62"/>
                <a:gd name="T10" fmla="*/ 218594 w 21"/>
                <a:gd name="T11" fmla="*/ 972043 h 62"/>
                <a:gd name="T12" fmla="*/ 218594 w 21"/>
                <a:gd name="T13" fmla="*/ 1506667 h 62"/>
                <a:gd name="T14" fmla="*/ 97153 w 21"/>
                <a:gd name="T15" fmla="*/ 1506667 h 62"/>
                <a:gd name="T16" fmla="*/ 97153 w 21"/>
                <a:gd name="T17" fmla="*/ 972043 h 62"/>
                <a:gd name="T18" fmla="*/ 0 w 21"/>
                <a:gd name="T19" fmla="*/ 972043 h 62"/>
                <a:gd name="T20" fmla="*/ 0 w 21"/>
                <a:gd name="T21" fmla="*/ 461721 h 62"/>
                <a:gd name="T22" fmla="*/ 48576 w 21"/>
                <a:gd name="T23" fmla="*/ 364516 h 62"/>
                <a:gd name="T24" fmla="*/ 145729 w 21"/>
                <a:gd name="T25" fmla="*/ 291613 h 62"/>
                <a:gd name="T26" fmla="*/ 267170 w 21"/>
                <a:gd name="T27" fmla="*/ 267312 h 62"/>
                <a:gd name="T28" fmla="*/ 388611 w 21"/>
                <a:gd name="T29" fmla="*/ 291613 h 62"/>
                <a:gd name="T30" fmla="*/ 510052 w 21"/>
                <a:gd name="T31" fmla="*/ 413118 h 62"/>
                <a:gd name="T32" fmla="*/ 510052 w 21"/>
                <a:gd name="T33" fmla="*/ 461721 h 62"/>
                <a:gd name="T34" fmla="*/ 510052 w 21"/>
                <a:gd name="T35" fmla="*/ 972043 h 62"/>
                <a:gd name="T36" fmla="*/ 364323 w 21"/>
                <a:gd name="T37" fmla="*/ 121505 h 62"/>
                <a:gd name="T38" fmla="*/ 340035 w 21"/>
                <a:gd name="T39" fmla="*/ 194409 h 62"/>
                <a:gd name="T40" fmla="*/ 267170 w 21"/>
                <a:gd name="T41" fmla="*/ 218710 h 62"/>
                <a:gd name="T42" fmla="*/ 170017 w 21"/>
                <a:gd name="T43" fmla="*/ 194409 h 62"/>
                <a:gd name="T44" fmla="*/ 145729 w 21"/>
                <a:gd name="T45" fmla="*/ 121505 h 62"/>
                <a:gd name="T46" fmla="*/ 170017 w 21"/>
                <a:gd name="T47" fmla="*/ 24301 h 62"/>
                <a:gd name="T48" fmla="*/ 267170 w 21"/>
                <a:gd name="T49" fmla="*/ 0 h 62"/>
                <a:gd name="T50" fmla="*/ 340035 w 21"/>
                <a:gd name="T51" fmla="*/ 24301 h 62"/>
                <a:gd name="T52" fmla="*/ 364323 w 21"/>
                <a:gd name="T53" fmla="*/ 121505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rgbClr val="92D1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51" name="Freeform 7">
              <a:extLst>
                <a:ext uri="{FF2B5EF4-FFF2-40B4-BE49-F238E27FC236}">
                  <a16:creationId xmlns:a16="http://schemas.microsoft.com/office/drawing/2014/main" id="{4A2BB432-A530-4377-A543-5AA1ED4AEF34}"/>
                </a:ext>
              </a:extLst>
            </p:cNvPr>
            <p:cNvSpPr>
              <a:spLocks noEditPoints="1" noChangeArrowheads="1"/>
            </p:cNvSpPr>
            <p:nvPr/>
          </p:nvSpPr>
          <p:spPr bwMode="auto">
            <a:xfrm>
              <a:off x="1312041" y="1020104"/>
              <a:ext cx="728168" cy="1577134"/>
            </a:xfrm>
            <a:custGeom>
              <a:avLst/>
              <a:gdLst>
                <a:gd name="T0" fmla="*/ 679623 w 30"/>
                <a:gd name="T1" fmla="*/ 922017 h 65"/>
                <a:gd name="T2" fmla="*/ 728168 w 30"/>
                <a:gd name="T3" fmla="*/ 897753 h 65"/>
                <a:gd name="T4" fmla="*/ 509718 w 30"/>
                <a:gd name="T5" fmla="*/ 363954 h 65"/>
                <a:gd name="T6" fmla="*/ 218450 w 30"/>
                <a:gd name="T7" fmla="*/ 363954 h 65"/>
                <a:gd name="T8" fmla="*/ 0 w 30"/>
                <a:gd name="T9" fmla="*/ 897753 h 65"/>
                <a:gd name="T10" fmla="*/ 48545 w 30"/>
                <a:gd name="T11" fmla="*/ 922017 h 65"/>
                <a:gd name="T12" fmla="*/ 242723 w 30"/>
                <a:gd name="T13" fmla="*/ 533799 h 65"/>
                <a:gd name="T14" fmla="*/ 266995 w 30"/>
                <a:gd name="T15" fmla="*/ 703644 h 65"/>
                <a:gd name="T16" fmla="*/ 72817 w 30"/>
                <a:gd name="T17" fmla="*/ 1091862 h 65"/>
                <a:gd name="T18" fmla="*/ 266995 w 30"/>
                <a:gd name="T19" fmla="*/ 1091862 h 65"/>
                <a:gd name="T20" fmla="*/ 339812 w 30"/>
                <a:gd name="T21" fmla="*/ 1577134 h 65"/>
                <a:gd name="T22" fmla="*/ 412629 w 30"/>
                <a:gd name="T23" fmla="*/ 1577134 h 65"/>
                <a:gd name="T24" fmla="*/ 461173 w 30"/>
                <a:gd name="T25" fmla="*/ 1091862 h 65"/>
                <a:gd name="T26" fmla="*/ 655351 w 30"/>
                <a:gd name="T27" fmla="*/ 1091862 h 65"/>
                <a:gd name="T28" fmla="*/ 461173 w 30"/>
                <a:gd name="T29" fmla="*/ 703644 h 65"/>
                <a:gd name="T30" fmla="*/ 485445 w 30"/>
                <a:gd name="T31" fmla="*/ 533799 h 65"/>
                <a:gd name="T32" fmla="*/ 679623 w 30"/>
                <a:gd name="T33" fmla="*/ 922017 h 65"/>
                <a:gd name="T34" fmla="*/ 364084 w 30"/>
                <a:gd name="T35" fmla="*/ 242636 h 65"/>
                <a:gd name="T36" fmla="*/ 436901 w 30"/>
                <a:gd name="T37" fmla="*/ 218372 h 65"/>
                <a:gd name="T38" fmla="*/ 485445 w 30"/>
                <a:gd name="T39" fmla="*/ 121318 h 65"/>
                <a:gd name="T40" fmla="*/ 436901 w 30"/>
                <a:gd name="T41" fmla="*/ 48527 h 65"/>
                <a:gd name="T42" fmla="*/ 364084 w 30"/>
                <a:gd name="T43" fmla="*/ 0 h 65"/>
                <a:gd name="T44" fmla="*/ 266995 w 30"/>
                <a:gd name="T45" fmla="*/ 48527 h 65"/>
                <a:gd name="T46" fmla="*/ 242723 w 30"/>
                <a:gd name="T47" fmla="*/ 121318 h 65"/>
                <a:gd name="T48" fmla="*/ 266995 w 30"/>
                <a:gd name="T49" fmla="*/ 218372 h 65"/>
                <a:gd name="T50" fmla="*/ 364084 w 30"/>
                <a:gd name="T51" fmla="*/ 242636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52" name="TextBox 268">
              <a:extLst>
                <a:ext uri="{FF2B5EF4-FFF2-40B4-BE49-F238E27FC236}">
                  <a16:creationId xmlns:a16="http://schemas.microsoft.com/office/drawing/2014/main" id="{B8CC4774-5E91-4038-9767-7D578204E1BE}"/>
                </a:ext>
              </a:extLst>
            </p:cNvPr>
            <p:cNvSpPr>
              <a:spLocks noChangeArrowheads="1"/>
            </p:cNvSpPr>
            <p:nvPr/>
          </p:nvSpPr>
          <p:spPr bwMode="auto">
            <a:xfrm>
              <a:off x="3652695" y="3764332"/>
              <a:ext cx="19896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600" b="1">
                  <a:solidFill>
                    <a:srgbClr val="92D14F"/>
                  </a:solidFill>
                  <a:latin typeface="微软雅黑" panose="020B0503020204020204" pitchFamily="34" charset="-122"/>
                  <a:ea typeface="微软雅黑" panose="020B0503020204020204" pitchFamily="34" charset="-122"/>
                  <a:sym typeface="Arial" panose="020B0604020202020204" pitchFamily="34" charset="0"/>
                </a:rPr>
                <a:t>52</a:t>
              </a:r>
              <a:r>
                <a:rPr lang="en-US" altLang="zh-CN" sz="5400" b="1">
                  <a:solidFill>
                    <a:srgbClr val="92D14F"/>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5400" b="1">
                <a:solidFill>
                  <a:srgbClr val="92D14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353" name="TextBox 269">
              <a:extLst>
                <a:ext uri="{FF2B5EF4-FFF2-40B4-BE49-F238E27FC236}">
                  <a16:creationId xmlns:a16="http://schemas.microsoft.com/office/drawing/2014/main" id="{CCCF7393-32C4-4985-8D9F-F5C7365D9833}"/>
                </a:ext>
              </a:extLst>
            </p:cNvPr>
            <p:cNvSpPr>
              <a:spLocks noChangeArrowheads="1"/>
            </p:cNvSpPr>
            <p:nvPr/>
          </p:nvSpPr>
          <p:spPr bwMode="auto">
            <a:xfrm>
              <a:off x="499440" y="3764332"/>
              <a:ext cx="2353381" cy="13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600"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48</a:t>
              </a:r>
              <a:r>
                <a:rPr lang="en-US" altLang="zh-CN" sz="5400"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66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341" name="Content Placeholder 2">
            <a:extLst>
              <a:ext uri="{FF2B5EF4-FFF2-40B4-BE49-F238E27FC236}">
                <a16:creationId xmlns:a16="http://schemas.microsoft.com/office/drawing/2014/main" id="{AB4B8D90-8888-483F-A276-7AB7D337DB3D}"/>
              </a:ext>
            </a:extLst>
          </p:cNvPr>
          <p:cNvSpPr>
            <a:spLocks noChangeArrowheads="1"/>
          </p:cNvSpPr>
          <p:nvPr/>
        </p:nvSpPr>
        <p:spPr bwMode="auto">
          <a:xfrm>
            <a:off x="6330950" y="1887538"/>
            <a:ext cx="523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4342" name="Content Placeholder 2">
            <a:extLst>
              <a:ext uri="{FF2B5EF4-FFF2-40B4-BE49-F238E27FC236}">
                <a16:creationId xmlns:a16="http://schemas.microsoft.com/office/drawing/2014/main" id="{C431388F-AB9C-4D74-A856-F08FB7C17303}"/>
              </a:ext>
            </a:extLst>
          </p:cNvPr>
          <p:cNvSpPr>
            <a:spLocks noChangeArrowheads="1"/>
          </p:cNvSpPr>
          <p:nvPr/>
        </p:nvSpPr>
        <p:spPr bwMode="auto">
          <a:xfrm>
            <a:off x="6330950" y="2701925"/>
            <a:ext cx="5232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4343" name="Content Placeholder 2">
            <a:extLst>
              <a:ext uri="{FF2B5EF4-FFF2-40B4-BE49-F238E27FC236}">
                <a16:creationId xmlns:a16="http://schemas.microsoft.com/office/drawing/2014/main" id="{B2095B05-7A94-47B7-8E7E-B6D7C259DE10}"/>
              </a:ext>
            </a:extLst>
          </p:cNvPr>
          <p:cNvSpPr>
            <a:spLocks noChangeArrowheads="1"/>
          </p:cNvSpPr>
          <p:nvPr/>
        </p:nvSpPr>
        <p:spPr bwMode="auto">
          <a:xfrm>
            <a:off x="6330950" y="4433888"/>
            <a:ext cx="523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4344" name="Content Placeholder 2">
            <a:extLst>
              <a:ext uri="{FF2B5EF4-FFF2-40B4-BE49-F238E27FC236}">
                <a16:creationId xmlns:a16="http://schemas.microsoft.com/office/drawing/2014/main" id="{E4893C33-4CCB-4790-A3F6-1C4AD9670412}"/>
              </a:ext>
            </a:extLst>
          </p:cNvPr>
          <p:cNvSpPr>
            <a:spLocks noChangeArrowheads="1"/>
          </p:cNvSpPr>
          <p:nvPr/>
        </p:nvSpPr>
        <p:spPr bwMode="auto">
          <a:xfrm>
            <a:off x="6330950" y="5248275"/>
            <a:ext cx="523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grpSp>
        <p:nvGrpSpPr>
          <p:cNvPr id="14345" name="组合 8">
            <a:extLst>
              <a:ext uri="{FF2B5EF4-FFF2-40B4-BE49-F238E27FC236}">
                <a16:creationId xmlns:a16="http://schemas.microsoft.com/office/drawing/2014/main" id="{8BE901EB-D462-407B-8A9C-D0FBA5A69869}"/>
              </a:ext>
            </a:extLst>
          </p:cNvPr>
          <p:cNvGrpSpPr>
            <a:grpSpLocks/>
          </p:cNvGrpSpPr>
          <p:nvPr/>
        </p:nvGrpSpPr>
        <p:grpSpPr bwMode="auto">
          <a:xfrm>
            <a:off x="1250950" y="209550"/>
            <a:ext cx="9690100" cy="1028700"/>
            <a:chOff x="0" y="0"/>
            <a:chExt cx="9690039" cy="1028700"/>
          </a:xfrm>
        </p:grpSpPr>
        <p:sp>
          <p:nvSpPr>
            <p:cNvPr id="14347" name="任意多边形 6">
              <a:extLst>
                <a:ext uri="{FF2B5EF4-FFF2-40B4-BE49-F238E27FC236}">
                  <a16:creationId xmlns:a16="http://schemas.microsoft.com/office/drawing/2014/main" id="{C12199EF-54B9-44E1-B3F2-D56CFA33AD6E}"/>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48" name="任意多边形 3">
              <a:extLst>
                <a:ext uri="{FF2B5EF4-FFF2-40B4-BE49-F238E27FC236}">
                  <a16:creationId xmlns:a16="http://schemas.microsoft.com/office/drawing/2014/main" id="{44F30360-C931-490B-9E0E-49C4EEE85261}"/>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4346" name="Copyright Notice">
            <a:extLst>
              <a:ext uri="{FF2B5EF4-FFF2-40B4-BE49-F238E27FC236}">
                <a16:creationId xmlns:a16="http://schemas.microsoft.com/office/drawing/2014/main" id="{462078BE-7B1D-46FE-A6FD-34A547AFBFB0}"/>
              </a:ext>
            </a:extLst>
          </p:cNvPr>
          <p:cNvSpPr>
            <a:spLocks noChangeArrowheads="1"/>
          </p:cNvSpPr>
          <p:nvPr/>
        </p:nvSpPr>
        <p:spPr bwMode="auto">
          <a:xfrm>
            <a:off x="2951163" y="384175"/>
            <a:ext cx="628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F2F2F2"/>
                </a:solidFill>
                <a:latin typeface="方正美黑简体" pitchFamily="1" charset="-122"/>
                <a:ea typeface="微软雅黑" panose="020B0503020204020204" pitchFamily="34" charset="-122"/>
                <a:sym typeface="方正美黑简体" pitchFamily="1" charset="-122"/>
              </a:rPr>
              <a:t>相关理论前沿成果</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4">
            <a:extLst>
              <a:ext uri="{FF2B5EF4-FFF2-40B4-BE49-F238E27FC236}">
                <a16:creationId xmlns:a16="http://schemas.microsoft.com/office/drawing/2014/main" id="{74A340EE-6501-4DCB-9A72-740A91DF6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7">
            <a:extLst>
              <a:ext uri="{FF2B5EF4-FFF2-40B4-BE49-F238E27FC236}">
                <a16:creationId xmlns:a16="http://schemas.microsoft.com/office/drawing/2014/main" id="{408315FD-D098-45E1-ACE1-829D012A7E94}"/>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4" name="矩形 4">
            <a:extLst>
              <a:ext uri="{FF2B5EF4-FFF2-40B4-BE49-F238E27FC236}">
                <a16:creationId xmlns:a16="http://schemas.microsoft.com/office/drawing/2014/main" id="{D1BCF401-FE96-4E46-BAAF-9915512B36E9}"/>
              </a:ext>
            </a:extLst>
          </p:cNvPr>
          <p:cNvSpPr>
            <a:spLocks noChangeArrowheads="1"/>
          </p:cNvSpPr>
          <p:nvPr/>
        </p:nvSpPr>
        <p:spPr bwMode="auto">
          <a:xfrm flipV="1">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5" name="矩形 4">
            <a:extLst>
              <a:ext uri="{FF2B5EF4-FFF2-40B4-BE49-F238E27FC236}">
                <a16:creationId xmlns:a16="http://schemas.microsoft.com/office/drawing/2014/main" id="{A5D85C8F-7A87-43F6-8921-A305B58D8229}"/>
              </a:ext>
            </a:extLst>
          </p:cNvPr>
          <p:cNvSpPr>
            <a:spLocks noChangeArrowheads="1"/>
          </p:cNvSpPr>
          <p:nvPr/>
        </p:nvSpPr>
        <p:spPr bwMode="auto">
          <a:xfrm>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6" name="矩形 1">
            <a:extLst>
              <a:ext uri="{FF2B5EF4-FFF2-40B4-BE49-F238E27FC236}">
                <a16:creationId xmlns:a16="http://schemas.microsoft.com/office/drawing/2014/main" id="{BF37C221-4B28-46B1-B963-26CE12616A2E}"/>
              </a:ext>
            </a:extLst>
          </p:cNvPr>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7" name="矩形 2">
            <a:extLst>
              <a:ext uri="{FF2B5EF4-FFF2-40B4-BE49-F238E27FC236}">
                <a16:creationId xmlns:a16="http://schemas.microsoft.com/office/drawing/2014/main" id="{5D095736-1E2F-43E8-9F69-15E9E3271699}"/>
              </a:ext>
            </a:extLst>
          </p:cNvPr>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8" name="文本框 8">
            <a:extLst>
              <a:ext uri="{FF2B5EF4-FFF2-40B4-BE49-F238E27FC236}">
                <a16:creationId xmlns:a16="http://schemas.microsoft.com/office/drawing/2014/main" id="{DA45CBF1-EDA4-4856-95F5-2C3FB878F557}"/>
              </a:ext>
            </a:extLst>
          </p:cNvPr>
          <p:cNvSpPr>
            <a:spLocks noChangeArrowheads="1"/>
          </p:cNvSpPr>
          <p:nvPr/>
        </p:nvSpPr>
        <p:spPr bwMode="auto">
          <a:xfrm>
            <a:off x="5037138" y="3035300"/>
            <a:ext cx="4652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a:solidFill>
                  <a:schemeClr val="bg1"/>
                </a:solidFill>
                <a:latin typeface="方正美黑简体" pitchFamily="1" charset="-122"/>
                <a:ea typeface="微软雅黑" panose="020B0503020204020204" pitchFamily="34" charset="-122"/>
                <a:sym typeface="方正美黑简体" pitchFamily="1" charset="-122"/>
              </a:rPr>
              <a:t>研究的结论及应用</a:t>
            </a:r>
          </a:p>
        </p:txBody>
      </p:sp>
      <p:sp>
        <p:nvSpPr>
          <p:cNvPr id="15369" name="文本框 21">
            <a:extLst>
              <a:ext uri="{FF2B5EF4-FFF2-40B4-BE49-F238E27FC236}">
                <a16:creationId xmlns:a16="http://schemas.microsoft.com/office/drawing/2014/main" id="{24F4BE6D-D019-480E-9867-384A8114F0B6}"/>
              </a:ext>
            </a:extLst>
          </p:cNvPr>
          <p:cNvSpPr>
            <a:spLocks noChangeArrowheads="1"/>
          </p:cNvSpPr>
          <p:nvPr/>
        </p:nvSpPr>
        <p:spPr bwMode="auto">
          <a:xfrm>
            <a:off x="5387975" y="5019675"/>
            <a:ext cx="30241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a:solidFill>
                  <a:schemeClr val="accent1"/>
                </a:solidFill>
                <a:latin typeface="Bell MT" panose="02020503060305020303" pitchFamily="18" charset="0"/>
                <a:ea typeface="华文隶书" panose="02010800040101010101" pitchFamily="2" charset="-122"/>
                <a:sym typeface="Microsoft New Tai Lue" panose="020B0502040204020203" pitchFamily="34" charset="0"/>
              </a:rPr>
              <a:t>S</a:t>
            </a:r>
            <a:r>
              <a:rPr lang="en-US" altLang="zh-CN" sz="4400">
                <a:solidFill>
                  <a:srgbClr val="7F7F7F"/>
                </a:solidFill>
                <a:latin typeface="Bell MT" panose="02020503060305020303" pitchFamily="18" charset="0"/>
                <a:ea typeface="华文隶书" panose="02010800040101010101" pitchFamily="2" charset="-122"/>
                <a:sym typeface="Microsoft New Tai Lue" panose="020B0502040204020203" pitchFamily="34" charset="0"/>
              </a:rPr>
              <a:t>EC</a:t>
            </a:r>
            <a:r>
              <a:rPr lang="en-US" altLang="zh-CN" sz="4400">
                <a:solidFill>
                  <a:schemeClr val="accent1"/>
                </a:solidFill>
                <a:latin typeface="Bell MT" panose="02020503060305020303" pitchFamily="18" charset="0"/>
                <a:ea typeface="华文隶书" panose="02010800040101010101" pitchFamily="2" charset="-122"/>
                <a:sym typeface="Microsoft New Tai Lue" panose="020B0502040204020203" pitchFamily="34" charset="0"/>
              </a:rPr>
              <a:t>T</a:t>
            </a:r>
            <a:r>
              <a:rPr lang="en-US" altLang="zh-CN" sz="4400">
                <a:solidFill>
                  <a:srgbClr val="7F7F7F"/>
                </a:solidFill>
                <a:latin typeface="Bell MT" panose="02020503060305020303" pitchFamily="18" charset="0"/>
                <a:ea typeface="华文隶书" panose="02010800040101010101" pitchFamily="2" charset="-122"/>
                <a:sym typeface="Microsoft New Tai Lue" panose="020B0502040204020203" pitchFamily="34" charset="0"/>
              </a:rPr>
              <a:t>ION</a:t>
            </a:r>
            <a:endParaRPr lang="zh-CN" altLang="en-US" sz="8000">
              <a:solidFill>
                <a:srgbClr val="7F7F7F"/>
              </a:solidFill>
              <a:latin typeface="Bell MT" panose="02020503060305020303" pitchFamily="18" charset="0"/>
              <a:ea typeface="华文隶书" panose="02010800040101010101" pitchFamily="2" charset="-122"/>
              <a:sym typeface="Microsoft New Tai Lue" panose="020B05020402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4">
            <a:extLst>
              <a:ext uri="{FF2B5EF4-FFF2-40B4-BE49-F238E27FC236}">
                <a16:creationId xmlns:a16="http://schemas.microsoft.com/office/drawing/2014/main" id="{1F70342D-CB2D-4A44-8E00-A4C005CD3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7">
            <a:extLst>
              <a:ext uri="{FF2B5EF4-FFF2-40B4-BE49-F238E27FC236}">
                <a16:creationId xmlns:a16="http://schemas.microsoft.com/office/drawing/2014/main" id="{4FB9D527-EDC3-4280-B1E7-1FBE63246DB3}"/>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6388" name="组合 8">
            <a:extLst>
              <a:ext uri="{FF2B5EF4-FFF2-40B4-BE49-F238E27FC236}">
                <a16:creationId xmlns:a16="http://schemas.microsoft.com/office/drawing/2014/main" id="{969EB94D-D0C8-4D6A-B769-3E82B58D72F8}"/>
              </a:ext>
            </a:extLst>
          </p:cNvPr>
          <p:cNvGrpSpPr>
            <a:grpSpLocks/>
          </p:cNvGrpSpPr>
          <p:nvPr/>
        </p:nvGrpSpPr>
        <p:grpSpPr bwMode="auto">
          <a:xfrm>
            <a:off x="1250950" y="209550"/>
            <a:ext cx="9690100" cy="1028700"/>
            <a:chOff x="0" y="0"/>
            <a:chExt cx="9690039" cy="1028700"/>
          </a:xfrm>
        </p:grpSpPr>
        <p:sp>
          <p:nvSpPr>
            <p:cNvPr id="16400" name="任意多边形 6">
              <a:extLst>
                <a:ext uri="{FF2B5EF4-FFF2-40B4-BE49-F238E27FC236}">
                  <a16:creationId xmlns:a16="http://schemas.microsoft.com/office/drawing/2014/main" id="{7BC157DF-3748-41DE-9C80-F9FB3F7FBDFA}"/>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1" name="任意多边形 3">
              <a:extLst>
                <a:ext uri="{FF2B5EF4-FFF2-40B4-BE49-F238E27FC236}">
                  <a16:creationId xmlns:a16="http://schemas.microsoft.com/office/drawing/2014/main" id="{1D8B1661-B552-4622-942B-78927CC42C58}"/>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6389" name="Copyright Notice">
            <a:extLst>
              <a:ext uri="{FF2B5EF4-FFF2-40B4-BE49-F238E27FC236}">
                <a16:creationId xmlns:a16="http://schemas.microsoft.com/office/drawing/2014/main" id="{BD4C5423-34AD-4B9B-9D83-BF9872B2A7CE}"/>
              </a:ext>
            </a:extLst>
          </p:cNvPr>
          <p:cNvSpPr>
            <a:spLocks noChangeArrowheads="1"/>
          </p:cNvSpPr>
          <p:nvPr/>
        </p:nvSpPr>
        <p:spPr bwMode="auto">
          <a:xfrm>
            <a:off x="2951163" y="384175"/>
            <a:ext cx="628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chemeClr val="bg1"/>
                </a:solidFill>
                <a:latin typeface="方正美黑简体" pitchFamily="1" charset="-122"/>
                <a:ea typeface="微软雅黑" panose="020B0503020204020204" pitchFamily="34" charset="-122"/>
                <a:sym typeface="方正美黑简体" pitchFamily="1" charset="-122"/>
              </a:rPr>
              <a:t>研究的结论及应用</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pic>
        <p:nvPicPr>
          <p:cNvPr id="16390" name="Picture 8" descr="7179fd53-4ed5-4680-a93c-f26ae7efd8b9_6 (1)">
            <a:extLst>
              <a:ext uri="{FF2B5EF4-FFF2-40B4-BE49-F238E27FC236}">
                <a16:creationId xmlns:a16="http://schemas.microsoft.com/office/drawing/2014/main" id="{92DC674F-24D2-48E1-8D69-FF298CA8C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2775"/>
            <a:ext cx="121920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5">
            <a:extLst>
              <a:ext uri="{FF2B5EF4-FFF2-40B4-BE49-F238E27FC236}">
                <a16:creationId xmlns:a16="http://schemas.microsoft.com/office/drawing/2014/main" id="{AE4F4E01-035D-4ABA-B0F6-0D5719DE2FC0}"/>
              </a:ext>
            </a:extLst>
          </p:cNvPr>
          <p:cNvSpPr>
            <a:spLocks noChangeArrowheads="1"/>
          </p:cNvSpPr>
          <p:nvPr/>
        </p:nvSpPr>
        <p:spPr bwMode="auto">
          <a:xfrm>
            <a:off x="1617663" y="3416300"/>
            <a:ext cx="1927225" cy="3441700"/>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a:solidFill>
                <a:srgbClr val="000000"/>
              </a:solidFill>
              <a:latin typeface="Calibri" panose="020F0502020204030204" pitchFamily="34" charset="0"/>
              <a:sym typeface="宋体" panose="02010600030101010101" pitchFamily="2" charset="-122"/>
            </a:endParaRPr>
          </a:p>
        </p:txBody>
      </p:sp>
      <p:sp>
        <p:nvSpPr>
          <p:cNvPr id="16392" name="Rectangle 6">
            <a:extLst>
              <a:ext uri="{FF2B5EF4-FFF2-40B4-BE49-F238E27FC236}">
                <a16:creationId xmlns:a16="http://schemas.microsoft.com/office/drawing/2014/main" id="{C8F61BDF-4A72-490B-99AA-766673976E97}"/>
              </a:ext>
            </a:extLst>
          </p:cNvPr>
          <p:cNvSpPr>
            <a:spLocks noChangeArrowheads="1"/>
          </p:cNvSpPr>
          <p:nvPr/>
        </p:nvSpPr>
        <p:spPr bwMode="auto">
          <a:xfrm>
            <a:off x="3760788" y="4262438"/>
            <a:ext cx="1946275" cy="2595562"/>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a:solidFill>
                <a:srgbClr val="000000"/>
              </a:solidFill>
              <a:latin typeface="Calibri" panose="020F0502020204030204" pitchFamily="34" charset="0"/>
              <a:sym typeface="宋体" panose="02010600030101010101" pitchFamily="2" charset="-122"/>
            </a:endParaRPr>
          </a:p>
        </p:txBody>
      </p:sp>
      <p:sp>
        <p:nvSpPr>
          <p:cNvPr id="16393" name="Rectangle 7">
            <a:extLst>
              <a:ext uri="{FF2B5EF4-FFF2-40B4-BE49-F238E27FC236}">
                <a16:creationId xmlns:a16="http://schemas.microsoft.com/office/drawing/2014/main" id="{11FEA64C-D0E2-45FC-87A5-EB2B81B00780}"/>
              </a:ext>
            </a:extLst>
          </p:cNvPr>
          <p:cNvSpPr>
            <a:spLocks noChangeArrowheads="1"/>
          </p:cNvSpPr>
          <p:nvPr/>
        </p:nvSpPr>
        <p:spPr bwMode="auto">
          <a:xfrm>
            <a:off x="5922963" y="4970463"/>
            <a:ext cx="1947862" cy="1887537"/>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a:solidFill>
                <a:srgbClr val="000000"/>
              </a:solidFill>
              <a:latin typeface="Calibri" panose="020F0502020204030204" pitchFamily="34" charset="0"/>
              <a:sym typeface="宋体" panose="02010600030101010101" pitchFamily="2" charset="-122"/>
            </a:endParaRPr>
          </a:p>
        </p:txBody>
      </p:sp>
      <p:sp>
        <p:nvSpPr>
          <p:cNvPr id="16394" name="Rectangle 8">
            <a:extLst>
              <a:ext uri="{FF2B5EF4-FFF2-40B4-BE49-F238E27FC236}">
                <a16:creationId xmlns:a16="http://schemas.microsoft.com/office/drawing/2014/main" id="{E055C89B-53B9-427E-8FE8-42DA247806B3}"/>
              </a:ext>
            </a:extLst>
          </p:cNvPr>
          <p:cNvSpPr>
            <a:spLocks noChangeArrowheads="1"/>
          </p:cNvSpPr>
          <p:nvPr/>
        </p:nvSpPr>
        <p:spPr bwMode="auto">
          <a:xfrm>
            <a:off x="8086725" y="2095500"/>
            <a:ext cx="1946275" cy="4762500"/>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a:solidFill>
                <a:srgbClr val="000000"/>
              </a:solidFill>
              <a:latin typeface="Calibri" panose="020F0502020204030204" pitchFamily="34" charset="0"/>
              <a:sym typeface="宋体" panose="02010600030101010101" pitchFamily="2" charset="-122"/>
            </a:endParaRPr>
          </a:p>
        </p:txBody>
      </p:sp>
      <p:sp>
        <p:nvSpPr>
          <p:cNvPr id="16395" name="TextBox 682">
            <a:extLst>
              <a:ext uri="{FF2B5EF4-FFF2-40B4-BE49-F238E27FC236}">
                <a16:creationId xmlns:a16="http://schemas.microsoft.com/office/drawing/2014/main" id="{EA057941-00AA-430E-87D7-DF026960CA26}"/>
              </a:ext>
            </a:extLst>
          </p:cNvPr>
          <p:cNvSpPr>
            <a:spLocks noChangeArrowheads="1"/>
          </p:cNvSpPr>
          <p:nvPr/>
        </p:nvSpPr>
        <p:spPr bwMode="auto">
          <a:xfrm>
            <a:off x="1746250" y="3616325"/>
            <a:ext cx="125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a:solidFill>
                  <a:schemeClr val="bg1"/>
                </a:solidFill>
                <a:latin typeface="Calibri" panose="020F0502020204030204" pitchFamily="34" charset="0"/>
                <a:sym typeface="Calibri" panose="020F0502020204030204" pitchFamily="34" charset="0"/>
              </a:rPr>
              <a:t>52%</a:t>
            </a:r>
            <a:endParaRPr lang="zh-CN" altLang="en-US" sz="4800">
              <a:solidFill>
                <a:schemeClr val="bg1"/>
              </a:solidFill>
              <a:latin typeface="Calibri" panose="020F0502020204030204" pitchFamily="34" charset="0"/>
              <a:sym typeface="Calibri" panose="020F0502020204030204" pitchFamily="34" charset="0"/>
            </a:endParaRPr>
          </a:p>
        </p:txBody>
      </p:sp>
      <p:sp>
        <p:nvSpPr>
          <p:cNvPr id="16396" name="TextBox 682">
            <a:extLst>
              <a:ext uri="{FF2B5EF4-FFF2-40B4-BE49-F238E27FC236}">
                <a16:creationId xmlns:a16="http://schemas.microsoft.com/office/drawing/2014/main" id="{C08A8596-55A7-43EF-B3E3-26A8CBECF106}"/>
              </a:ext>
            </a:extLst>
          </p:cNvPr>
          <p:cNvSpPr>
            <a:spLocks noChangeArrowheads="1"/>
          </p:cNvSpPr>
          <p:nvPr/>
        </p:nvSpPr>
        <p:spPr bwMode="auto">
          <a:xfrm>
            <a:off x="3898900" y="4540250"/>
            <a:ext cx="125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a:solidFill>
                  <a:schemeClr val="bg1"/>
                </a:solidFill>
                <a:latin typeface="Calibri" panose="020F0502020204030204" pitchFamily="34" charset="0"/>
                <a:sym typeface="Calibri" panose="020F0502020204030204" pitchFamily="34" charset="0"/>
              </a:rPr>
              <a:t>45%</a:t>
            </a:r>
            <a:endParaRPr lang="zh-CN" altLang="en-US" sz="4800">
              <a:solidFill>
                <a:schemeClr val="bg1"/>
              </a:solidFill>
              <a:latin typeface="Calibri" panose="020F0502020204030204" pitchFamily="34" charset="0"/>
              <a:sym typeface="Calibri" panose="020F0502020204030204" pitchFamily="34" charset="0"/>
            </a:endParaRPr>
          </a:p>
        </p:txBody>
      </p:sp>
      <p:sp>
        <p:nvSpPr>
          <p:cNvPr id="16397" name="TextBox 682">
            <a:extLst>
              <a:ext uri="{FF2B5EF4-FFF2-40B4-BE49-F238E27FC236}">
                <a16:creationId xmlns:a16="http://schemas.microsoft.com/office/drawing/2014/main" id="{3C9F7614-D606-44B8-BA8D-6637BFFCFF1A}"/>
              </a:ext>
            </a:extLst>
          </p:cNvPr>
          <p:cNvSpPr>
            <a:spLocks noChangeArrowheads="1"/>
          </p:cNvSpPr>
          <p:nvPr/>
        </p:nvSpPr>
        <p:spPr bwMode="auto">
          <a:xfrm>
            <a:off x="6038850" y="5022850"/>
            <a:ext cx="1250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a:solidFill>
                  <a:schemeClr val="bg1"/>
                </a:solidFill>
                <a:latin typeface="Calibri" panose="020F0502020204030204" pitchFamily="34" charset="0"/>
                <a:sym typeface="Calibri" panose="020F0502020204030204" pitchFamily="34" charset="0"/>
              </a:rPr>
              <a:t>39%</a:t>
            </a:r>
            <a:endParaRPr lang="zh-CN" altLang="en-US" sz="4800">
              <a:solidFill>
                <a:schemeClr val="bg1"/>
              </a:solidFill>
              <a:latin typeface="Calibri" panose="020F0502020204030204" pitchFamily="34" charset="0"/>
              <a:sym typeface="Calibri" panose="020F0502020204030204" pitchFamily="34" charset="0"/>
            </a:endParaRPr>
          </a:p>
        </p:txBody>
      </p:sp>
      <p:sp>
        <p:nvSpPr>
          <p:cNvPr id="16398" name="TextBox 682">
            <a:extLst>
              <a:ext uri="{FF2B5EF4-FFF2-40B4-BE49-F238E27FC236}">
                <a16:creationId xmlns:a16="http://schemas.microsoft.com/office/drawing/2014/main" id="{8C34099B-995C-44E2-9A15-CC4D4C28E975}"/>
              </a:ext>
            </a:extLst>
          </p:cNvPr>
          <p:cNvSpPr>
            <a:spLocks noChangeArrowheads="1"/>
          </p:cNvSpPr>
          <p:nvPr/>
        </p:nvSpPr>
        <p:spPr bwMode="auto">
          <a:xfrm>
            <a:off x="8416925" y="2216150"/>
            <a:ext cx="1250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a:solidFill>
                  <a:schemeClr val="bg1"/>
                </a:solidFill>
                <a:latin typeface="Calibri" panose="020F0502020204030204" pitchFamily="34" charset="0"/>
                <a:sym typeface="Calibri" panose="020F0502020204030204" pitchFamily="34" charset="0"/>
              </a:rPr>
              <a:t>70%</a:t>
            </a:r>
            <a:endParaRPr lang="zh-CN" altLang="en-US" sz="4800">
              <a:solidFill>
                <a:schemeClr val="bg1"/>
              </a:solidFill>
              <a:latin typeface="Calibri" panose="020F0502020204030204" pitchFamily="34" charset="0"/>
              <a:sym typeface="Calibri" panose="020F0502020204030204" pitchFamily="34" charset="0"/>
            </a:endParaRPr>
          </a:p>
        </p:txBody>
      </p:sp>
      <p:sp>
        <p:nvSpPr>
          <p:cNvPr id="16399" name="Content Placeholder 2">
            <a:extLst>
              <a:ext uri="{FF2B5EF4-FFF2-40B4-BE49-F238E27FC236}">
                <a16:creationId xmlns:a16="http://schemas.microsoft.com/office/drawing/2014/main" id="{812169DC-CE81-4CA6-A514-F163583D7BB1}"/>
              </a:ext>
            </a:extLst>
          </p:cNvPr>
          <p:cNvSpPr>
            <a:spLocks noChangeArrowheads="1"/>
          </p:cNvSpPr>
          <p:nvPr/>
        </p:nvSpPr>
        <p:spPr bwMode="auto">
          <a:xfrm>
            <a:off x="1589088" y="1747838"/>
            <a:ext cx="578326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4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4">
            <a:extLst>
              <a:ext uri="{FF2B5EF4-FFF2-40B4-BE49-F238E27FC236}">
                <a16:creationId xmlns:a16="http://schemas.microsoft.com/office/drawing/2014/main" id="{0891FD1C-F6B0-49F6-852B-402F86F74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7">
            <a:extLst>
              <a:ext uri="{FF2B5EF4-FFF2-40B4-BE49-F238E27FC236}">
                <a16:creationId xmlns:a16="http://schemas.microsoft.com/office/drawing/2014/main" id="{6796862E-E868-4421-A440-55739080945D}"/>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7412" name="组合 8">
            <a:extLst>
              <a:ext uri="{FF2B5EF4-FFF2-40B4-BE49-F238E27FC236}">
                <a16:creationId xmlns:a16="http://schemas.microsoft.com/office/drawing/2014/main" id="{EED19684-52CE-4F7C-A021-70B9EFB89585}"/>
              </a:ext>
            </a:extLst>
          </p:cNvPr>
          <p:cNvGrpSpPr>
            <a:grpSpLocks/>
          </p:cNvGrpSpPr>
          <p:nvPr/>
        </p:nvGrpSpPr>
        <p:grpSpPr bwMode="auto">
          <a:xfrm>
            <a:off x="1250950" y="209550"/>
            <a:ext cx="9690100" cy="1028700"/>
            <a:chOff x="0" y="0"/>
            <a:chExt cx="9690039" cy="1028700"/>
          </a:xfrm>
        </p:grpSpPr>
        <p:sp>
          <p:nvSpPr>
            <p:cNvPr id="17425" name="任意多边形 6">
              <a:extLst>
                <a:ext uri="{FF2B5EF4-FFF2-40B4-BE49-F238E27FC236}">
                  <a16:creationId xmlns:a16="http://schemas.microsoft.com/office/drawing/2014/main" id="{606B60B6-FA99-4B8B-8CB1-780214D26184}"/>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6" name="任意多边形 3">
              <a:extLst>
                <a:ext uri="{FF2B5EF4-FFF2-40B4-BE49-F238E27FC236}">
                  <a16:creationId xmlns:a16="http://schemas.microsoft.com/office/drawing/2014/main" id="{8E64785D-C980-49EF-9BF4-C99EF8D7D8E6}"/>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7413" name="Freeform 196">
            <a:extLst>
              <a:ext uri="{FF2B5EF4-FFF2-40B4-BE49-F238E27FC236}">
                <a16:creationId xmlns:a16="http://schemas.microsoft.com/office/drawing/2014/main" id="{5531FADE-3D2B-4ECC-8027-05D69AB2A4C3}"/>
              </a:ext>
            </a:extLst>
          </p:cNvPr>
          <p:cNvSpPr>
            <a:spLocks noChangeArrowheads="1"/>
          </p:cNvSpPr>
          <p:nvPr/>
        </p:nvSpPr>
        <p:spPr bwMode="auto">
          <a:xfrm>
            <a:off x="666750" y="3368675"/>
            <a:ext cx="1736725" cy="1504950"/>
          </a:xfrm>
          <a:custGeom>
            <a:avLst/>
            <a:gdLst>
              <a:gd name="T0" fmla="*/ 434878 w 623"/>
              <a:gd name="T1" fmla="*/ 1504950 h 538"/>
              <a:gd name="T2" fmla="*/ 0 w 623"/>
              <a:gd name="T3" fmla="*/ 760867 h 538"/>
              <a:gd name="T4" fmla="*/ 434878 w 623"/>
              <a:gd name="T5" fmla="*/ 0 h 538"/>
              <a:gd name="T6" fmla="*/ 1301847 w 623"/>
              <a:gd name="T7" fmla="*/ 0 h 538"/>
              <a:gd name="T8" fmla="*/ 1736725 w 623"/>
              <a:gd name="T9" fmla="*/ 760867 h 538"/>
              <a:gd name="T10" fmla="*/ 1301847 w 623"/>
              <a:gd name="T11" fmla="*/ 1504950 h 538"/>
              <a:gd name="T12" fmla="*/ 434878 w 623"/>
              <a:gd name="T13" fmla="*/ 1504950 h 5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3" h="538">
                <a:moveTo>
                  <a:pt x="156" y="538"/>
                </a:moveTo>
                <a:lnTo>
                  <a:pt x="0" y="272"/>
                </a:lnTo>
                <a:lnTo>
                  <a:pt x="156" y="0"/>
                </a:lnTo>
                <a:lnTo>
                  <a:pt x="467" y="0"/>
                </a:lnTo>
                <a:lnTo>
                  <a:pt x="623" y="272"/>
                </a:lnTo>
                <a:lnTo>
                  <a:pt x="467" y="538"/>
                </a:lnTo>
                <a:lnTo>
                  <a:pt x="156" y="5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4" name="Freeform 197">
            <a:extLst>
              <a:ext uri="{FF2B5EF4-FFF2-40B4-BE49-F238E27FC236}">
                <a16:creationId xmlns:a16="http://schemas.microsoft.com/office/drawing/2014/main" id="{05271C06-5425-4DA6-8CB9-283722F2FA61}"/>
              </a:ext>
            </a:extLst>
          </p:cNvPr>
          <p:cNvSpPr>
            <a:spLocks noChangeArrowheads="1"/>
          </p:cNvSpPr>
          <p:nvPr/>
        </p:nvSpPr>
        <p:spPr bwMode="auto">
          <a:xfrm>
            <a:off x="2555875" y="1884363"/>
            <a:ext cx="2292350" cy="1974850"/>
          </a:xfrm>
          <a:custGeom>
            <a:avLst/>
            <a:gdLst>
              <a:gd name="T0" fmla="*/ 579355 w 823"/>
              <a:gd name="T1" fmla="*/ 1974850 h 706"/>
              <a:gd name="T2" fmla="*/ 0 w 823"/>
              <a:gd name="T3" fmla="*/ 995817 h 706"/>
              <a:gd name="T4" fmla="*/ 579355 w 823"/>
              <a:gd name="T5" fmla="*/ 0 h 706"/>
              <a:gd name="T6" fmla="*/ 1715781 w 823"/>
              <a:gd name="T7" fmla="*/ 0 h 706"/>
              <a:gd name="T8" fmla="*/ 2292350 w 823"/>
              <a:gd name="T9" fmla="*/ 995817 h 706"/>
              <a:gd name="T10" fmla="*/ 1715781 w 823"/>
              <a:gd name="T11" fmla="*/ 1974850 h 706"/>
              <a:gd name="T12" fmla="*/ 579355 w 823"/>
              <a:gd name="T13" fmla="*/ 1974850 h 7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3" h="706">
                <a:moveTo>
                  <a:pt x="208" y="706"/>
                </a:moveTo>
                <a:lnTo>
                  <a:pt x="0" y="356"/>
                </a:lnTo>
                <a:lnTo>
                  <a:pt x="208" y="0"/>
                </a:lnTo>
                <a:lnTo>
                  <a:pt x="616" y="0"/>
                </a:lnTo>
                <a:lnTo>
                  <a:pt x="823" y="356"/>
                </a:lnTo>
                <a:lnTo>
                  <a:pt x="616" y="706"/>
                </a:lnTo>
                <a:lnTo>
                  <a:pt x="208" y="7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5" name="Freeform 198">
            <a:extLst>
              <a:ext uri="{FF2B5EF4-FFF2-40B4-BE49-F238E27FC236}">
                <a16:creationId xmlns:a16="http://schemas.microsoft.com/office/drawing/2014/main" id="{62C58F05-7471-4483-B3B7-C3A45E3448A5}"/>
              </a:ext>
            </a:extLst>
          </p:cNvPr>
          <p:cNvSpPr>
            <a:spLocks noChangeArrowheads="1"/>
          </p:cNvSpPr>
          <p:nvPr/>
        </p:nvSpPr>
        <p:spPr bwMode="auto">
          <a:xfrm>
            <a:off x="2647950" y="4457700"/>
            <a:ext cx="2092325" cy="1828800"/>
          </a:xfrm>
          <a:custGeom>
            <a:avLst/>
            <a:gdLst>
              <a:gd name="T0" fmla="*/ 523081 w 752"/>
              <a:gd name="T1" fmla="*/ 1828800 h 654"/>
              <a:gd name="T2" fmla="*/ 0 w 752"/>
              <a:gd name="T3" fmla="*/ 903215 h 654"/>
              <a:gd name="T4" fmla="*/ 523081 w 752"/>
              <a:gd name="T5" fmla="*/ 0 h 654"/>
              <a:gd name="T6" fmla="*/ 1569244 w 752"/>
              <a:gd name="T7" fmla="*/ 0 h 654"/>
              <a:gd name="T8" fmla="*/ 2092325 w 752"/>
              <a:gd name="T9" fmla="*/ 903215 h 654"/>
              <a:gd name="T10" fmla="*/ 1569244 w 752"/>
              <a:gd name="T11" fmla="*/ 1828800 h 654"/>
              <a:gd name="T12" fmla="*/ 523081 w 752"/>
              <a:gd name="T13" fmla="*/ 1828800 h 6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654">
                <a:moveTo>
                  <a:pt x="188" y="654"/>
                </a:moveTo>
                <a:lnTo>
                  <a:pt x="0" y="323"/>
                </a:lnTo>
                <a:lnTo>
                  <a:pt x="188" y="0"/>
                </a:lnTo>
                <a:lnTo>
                  <a:pt x="564" y="0"/>
                </a:lnTo>
                <a:lnTo>
                  <a:pt x="752" y="323"/>
                </a:lnTo>
                <a:lnTo>
                  <a:pt x="564" y="654"/>
                </a:lnTo>
                <a:lnTo>
                  <a:pt x="188" y="65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6" name="Freeform 199">
            <a:extLst>
              <a:ext uri="{FF2B5EF4-FFF2-40B4-BE49-F238E27FC236}">
                <a16:creationId xmlns:a16="http://schemas.microsoft.com/office/drawing/2014/main" id="{90AFEF36-D21F-485D-B5DC-B3127E2D93A3}"/>
              </a:ext>
            </a:extLst>
          </p:cNvPr>
          <p:cNvSpPr>
            <a:spLocks noChangeArrowheads="1"/>
          </p:cNvSpPr>
          <p:nvPr/>
        </p:nvSpPr>
        <p:spPr bwMode="auto">
          <a:xfrm>
            <a:off x="4606925" y="2879725"/>
            <a:ext cx="2852738" cy="2481263"/>
          </a:xfrm>
          <a:custGeom>
            <a:avLst/>
            <a:gdLst>
              <a:gd name="T0" fmla="*/ 702041 w 1024"/>
              <a:gd name="T1" fmla="*/ 2481263 h 887"/>
              <a:gd name="T2" fmla="*/ 0 w 1024"/>
              <a:gd name="T3" fmla="*/ 1250422 h 887"/>
              <a:gd name="T4" fmla="*/ 702041 w 1024"/>
              <a:gd name="T5" fmla="*/ 0 h 887"/>
              <a:gd name="T6" fmla="*/ 2128410 w 1024"/>
              <a:gd name="T7" fmla="*/ 0 h 887"/>
              <a:gd name="T8" fmla="*/ 2852738 w 1024"/>
              <a:gd name="T9" fmla="*/ 1250422 h 887"/>
              <a:gd name="T10" fmla="*/ 2128410 w 1024"/>
              <a:gd name="T11" fmla="*/ 2481263 h 887"/>
              <a:gd name="T12" fmla="*/ 702041 w 1024"/>
              <a:gd name="T13" fmla="*/ 2481263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4" h="887">
                <a:moveTo>
                  <a:pt x="252" y="887"/>
                </a:moveTo>
                <a:lnTo>
                  <a:pt x="0" y="447"/>
                </a:lnTo>
                <a:lnTo>
                  <a:pt x="252" y="0"/>
                </a:lnTo>
                <a:lnTo>
                  <a:pt x="764" y="0"/>
                </a:lnTo>
                <a:lnTo>
                  <a:pt x="1024" y="447"/>
                </a:lnTo>
                <a:lnTo>
                  <a:pt x="764" y="887"/>
                </a:lnTo>
                <a:lnTo>
                  <a:pt x="252" y="887"/>
                </a:lnTo>
                <a:close/>
              </a:path>
            </a:pathLst>
          </a:custGeom>
          <a:solidFill>
            <a:srgbClr val="92D1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7" name="TextBox 682">
            <a:extLst>
              <a:ext uri="{FF2B5EF4-FFF2-40B4-BE49-F238E27FC236}">
                <a16:creationId xmlns:a16="http://schemas.microsoft.com/office/drawing/2014/main" id="{6CFDFF36-6329-4499-9EBD-216FA850E7C5}"/>
              </a:ext>
            </a:extLst>
          </p:cNvPr>
          <p:cNvSpPr>
            <a:spLocks noChangeArrowheads="1"/>
          </p:cNvSpPr>
          <p:nvPr/>
        </p:nvSpPr>
        <p:spPr bwMode="auto">
          <a:xfrm>
            <a:off x="749300" y="3597275"/>
            <a:ext cx="15081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a:solidFill>
                  <a:schemeClr val="bg1"/>
                </a:solidFill>
                <a:latin typeface="Calibri" panose="020F0502020204030204" pitchFamily="34" charset="0"/>
                <a:sym typeface="Calibri" panose="020F0502020204030204" pitchFamily="34" charset="0"/>
              </a:rPr>
              <a:t>20%</a:t>
            </a:r>
            <a:endParaRPr lang="zh-CN" altLang="en-US" sz="6000">
              <a:solidFill>
                <a:schemeClr val="bg1"/>
              </a:solidFill>
              <a:latin typeface="Calibri" panose="020F0502020204030204" pitchFamily="34" charset="0"/>
              <a:sym typeface="Calibri" panose="020F0502020204030204" pitchFamily="34" charset="0"/>
            </a:endParaRPr>
          </a:p>
        </p:txBody>
      </p:sp>
      <p:sp>
        <p:nvSpPr>
          <p:cNvPr id="17418" name="TextBox 682">
            <a:extLst>
              <a:ext uri="{FF2B5EF4-FFF2-40B4-BE49-F238E27FC236}">
                <a16:creationId xmlns:a16="http://schemas.microsoft.com/office/drawing/2014/main" id="{163B9F2C-D198-47D2-8977-DA97A7E83904}"/>
              </a:ext>
            </a:extLst>
          </p:cNvPr>
          <p:cNvSpPr>
            <a:spLocks noChangeArrowheads="1"/>
          </p:cNvSpPr>
          <p:nvPr/>
        </p:nvSpPr>
        <p:spPr bwMode="auto">
          <a:xfrm>
            <a:off x="2946400" y="2289175"/>
            <a:ext cx="1508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a:solidFill>
                  <a:schemeClr val="bg1"/>
                </a:solidFill>
                <a:latin typeface="Calibri" panose="020F0502020204030204" pitchFamily="34" charset="0"/>
                <a:sym typeface="Calibri" panose="020F0502020204030204" pitchFamily="34" charset="0"/>
              </a:rPr>
              <a:t>47%</a:t>
            </a:r>
            <a:endParaRPr lang="zh-CN" altLang="en-US" sz="6000">
              <a:solidFill>
                <a:schemeClr val="bg1"/>
              </a:solidFill>
              <a:latin typeface="Calibri" panose="020F0502020204030204" pitchFamily="34" charset="0"/>
              <a:sym typeface="Calibri" panose="020F0502020204030204" pitchFamily="34" charset="0"/>
            </a:endParaRPr>
          </a:p>
        </p:txBody>
      </p:sp>
      <p:sp>
        <p:nvSpPr>
          <p:cNvPr id="17419" name="TextBox 682">
            <a:extLst>
              <a:ext uri="{FF2B5EF4-FFF2-40B4-BE49-F238E27FC236}">
                <a16:creationId xmlns:a16="http://schemas.microsoft.com/office/drawing/2014/main" id="{ACAB3E50-FB77-4DF3-B119-45CCFD702F9D}"/>
              </a:ext>
            </a:extLst>
          </p:cNvPr>
          <p:cNvSpPr>
            <a:spLocks noChangeArrowheads="1"/>
          </p:cNvSpPr>
          <p:nvPr/>
        </p:nvSpPr>
        <p:spPr bwMode="auto">
          <a:xfrm>
            <a:off x="2959100" y="4829175"/>
            <a:ext cx="1508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a:solidFill>
                  <a:schemeClr val="bg1"/>
                </a:solidFill>
                <a:latin typeface="Calibri" panose="020F0502020204030204" pitchFamily="34" charset="0"/>
                <a:sym typeface="Calibri" panose="020F0502020204030204" pitchFamily="34" charset="0"/>
              </a:rPr>
              <a:t>33%</a:t>
            </a:r>
            <a:endParaRPr lang="zh-CN" altLang="en-US" sz="6000">
              <a:solidFill>
                <a:schemeClr val="bg1"/>
              </a:solidFill>
              <a:latin typeface="Calibri" panose="020F0502020204030204" pitchFamily="34" charset="0"/>
              <a:sym typeface="Calibri" panose="020F0502020204030204" pitchFamily="34" charset="0"/>
            </a:endParaRPr>
          </a:p>
        </p:txBody>
      </p:sp>
      <p:sp>
        <p:nvSpPr>
          <p:cNvPr id="17420" name="TextBox 682">
            <a:extLst>
              <a:ext uri="{FF2B5EF4-FFF2-40B4-BE49-F238E27FC236}">
                <a16:creationId xmlns:a16="http://schemas.microsoft.com/office/drawing/2014/main" id="{54DE7DCE-208B-4601-8D8C-DBB1073B7655}"/>
              </a:ext>
            </a:extLst>
          </p:cNvPr>
          <p:cNvSpPr>
            <a:spLocks noChangeArrowheads="1"/>
          </p:cNvSpPr>
          <p:nvPr/>
        </p:nvSpPr>
        <p:spPr bwMode="auto">
          <a:xfrm>
            <a:off x="5245100" y="3609975"/>
            <a:ext cx="15081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a:solidFill>
                  <a:srgbClr val="3F3F3F"/>
                </a:solidFill>
                <a:latin typeface="Calibri" panose="020F0502020204030204" pitchFamily="34" charset="0"/>
                <a:sym typeface="Calibri" panose="020F0502020204030204" pitchFamily="34" charset="0"/>
              </a:rPr>
              <a:t>75%</a:t>
            </a:r>
            <a:endParaRPr lang="zh-CN" altLang="en-US" sz="6000">
              <a:solidFill>
                <a:srgbClr val="3F3F3F"/>
              </a:solidFill>
              <a:latin typeface="Calibri" panose="020F0502020204030204" pitchFamily="34" charset="0"/>
              <a:sym typeface="Calibri" panose="020F0502020204030204" pitchFamily="34" charset="0"/>
            </a:endParaRPr>
          </a:p>
        </p:txBody>
      </p:sp>
      <p:sp>
        <p:nvSpPr>
          <p:cNvPr id="17421" name="Content Placeholder 2">
            <a:extLst>
              <a:ext uri="{FF2B5EF4-FFF2-40B4-BE49-F238E27FC236}">
                <a16:creationId xmlns:a16="http://schemas.microsoft.com/office/drawing/2014/main" id="{E4335904-129D-4B8B-BBE1-6B9993AD31C5}"/>
              </a:ext>
            </a:extLst>
          </p:cNvPr>
          <p:cNvSpPr>
            <a:spLocks noChangeArrowheads="1"/>
          </p:cNvSpPr>
          <p:nvPr/>
        </p:nvSpPr>
        <p:spPr bwMode="auto">
          <a:xfrm>
            <a:off x="7767638" y="1857375"/>
            <a:ext cx="37163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7422" name="Content Placeholder 2">
            <a:extLst>
              <a:ext uri="{FF2B5EF4-FFF2-40B4-BE49-F238E27FC236}">
                <a16:creationId xmlns:a16="http://schemas.microsoft.com/office/drawing/2014/main" id="{92C460F7-3E67-499A-8B6B-EE72378D0C85}"/>
              </a:ext>
            </a:extLst>
          </p:cNvPr>
          <p:cNvSpPr>
            <a:spLocks noChangeArrowheads="1"/>
          </p:cNvSpPr>
          <p:nvPr/>
        </p:nvSpPr>
        <p:spPr bwMode="auto">
          <a:xfrm>
            <a:off x="7767638" y="3419475"/>
            <a:ext cx="37163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7423" name="Content Placeholder 2">
            <a:extLst>
              <a:ext uri="{FF2B5EF4-FFF2-40B4-BE49-F238E27FC236}">
                <a16:creationId xmlns:a16="http://schemas.microsoft.com/office/drawing/2014/main" id="{12A49FFD-77E5-43BF-B229-C4E52D7DA873}"/>
              </a:ext>
            </a:extLst>
          </p:cNvPr>
          <p:cNvSpPr>
            <a:spLocks noChangeArrowheads="1"/>
          </p:cNvSpPr>
          <p:nvPr/>
        </p:nvSpPr>
        <p:spPr bwMode="auto">
          <a:xfrm>
            <a:off x="7767638" y="4829175"/>
            <a:ext cx="37163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7424" name="Copyright Notice">
            <a:extLst>
              <a:ext uri="{FF2B5EF4-FFF2-40B4-BE49-F238E27FC236}">
                <a16:creationId xmlns:a16="http://schemas.microsoft.com/office/drawing/2014/main" id="{50A43527-3620-41F9-9405-B585FE1CB325}"/>
              </a:ext>
            </a:extLst>
          </p:cNvPr>
          <p:cNvSpPr>
            <a:spLocks noChangeArrowheads="1"/>
          </p:cNvSpPr>
          <p:nvPr/>
        </p:nvSpPr>
        <p:spPr bwMode="auto">
          <a:xfrm>
            <a:off x="2951163" y="384175"/>
            <a:ext cx="628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chemeClr val="bg1"/>
                </a:solidFill>
                <a:latin typeface="方正美黑简体" pitchFamily="1" charset="-122"/>
                <a:ea typeface="微软雅黑" panose="020B0503020204020204" pitchFamily="34" charset="-122"/>
                <a:sym typeface="方正美黑简体" pitchFamily="1" charset="-122"/>
              </a:rPr>
              <a:t>研究的结论及应用</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4">
            <a:extLst>
              <a:ext uri="{FF2B5EF4-FFF2-40B4-BE49-F238E27FC236}">
                <a16:creationId xmlns:a16="http://schemas.microsoft.com/office/drawing/2014/main" id="{D7C50E0B-FC26-45F9-AF0D-C50C41FD6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7">
            <a:extLst>
              <a:ext uri="{FF2B5EF4-FFF2-40B4-BE49-F238E27FC236}">
                <a16:creationId xmlns:a16="http://schemas.microsoft.com/office/drawing/2014/main" id="{17F87EC9-AC75-4146-A7D8-01522D05B742}"/>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8436" name="组合 8">
            <a:extLst>
              <a:ext uri="{FF2B5EF4-FFF2-40B4-BE49-F238E27FC236}">
                <a16:creationId xmlns:a16="http://schemas.microsoft.com/office/drawing/2014/main" id="{F16A740E-4C63-48C6-B1C7-D51791B910B0}"/>
              </a:ext>
            </a:extLst>
          </p:cNvPr>
          <p:cNvGrpSpPr>
            <a:grpSpLocks/>
          </p:cNvGrpSpPr>
          <p:nvPr/>
        </p:nvGrpSpPr>
        <p:grpSpPr bwMode="auto">
          <a:xfrm>
            <a:off x="1250950" y="209550"/>
            <a:ext cx="9690100" cy="1028700"/>
            <a:chOff x="0" y="0"/>
            <a:chExt cx="9690039" cy="1028700"/>
          </a:xfrm>
        </p:grpSpPr>
        <p:sp>
          <p:nvSpPr>
            <p:cNvPr id="18456" name="任意多边形 6">
              <a:extLst>
                <a:ext uri="{FF2B5EF4-FFF2-40B4-BE49-F238E27FC236}">
                  <a16:creationId xmlns:a16="http://schemas.microsoft.com/office/drawing/2014/main" id="{9FFCD491-82AE-4227-BF28-25185C408329}"/>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7" name="任意多边形 3">
              <a:extLst>
                <a:ext uri="{FF2B5EF4-FFF2-40B4-BE49-F238E27FC236}">
                  <a16:creationId xmlns:a16="http://schemas.microsoft.com/office/drawing/2014/main" id="{AC3FA45E-211F-4BFD-A928-280DA88ECDF3}"/>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8437" name="Freeform 5">
            <a:extLst>
              <a:ext uri="{FF2B5EF4-FFF2-40B4-BE49-F238E27FC236}">
                <a16:creationId xmlns:a16="http://schemas.microsoft.com/office/drawing/2014/main" id="{FB9958E3-74C8-4ADF-82D3-2801D58BF57B}"/>
              </a:ext>
            </a:extLst>
          </p:cNvPr>
          <p:cNvSpPr>
            <a:spLocks noChangeArrowheads="1"/>
          </p:cNvSpPr>
          <p:nvPr/>
        </p:nvSpPr>
        <p:spPr bwMode="auto">
          <a:xfrm>
            <a:off x="4078288" y="5589588"/>
            <a:ext cx="4757737" cy="1268412"/>
          </a:xfrm>
          <a:custGeom>
            <a:avLst/>
            <a:gdLst>
              <a:gd name="T0" fmla="*/ 0 w 251"/>
              <a:gd name="T1" fmla="*/ 1268412 h 67"/>
              <a:gd name="T2" fmla="*/ 0 w 251"/>
              <a:gd name="T3" fmla="*/ 1268412 h 67"/>
              <a:gd name="T4" fmla="*/ 4757737 w 251"/>
              <a:gd name="T5" fmla="*/ 1268412 h 67"/>
              <a:gd name="T6" fmla="*/ 4757737 w 251"/>
              <a:gd name="T7" fmla="*/ 0 h 67"/>
              <a:gd name="T8" fmla="*/ 0 w 251"/>
              <a:gd name="T9" fmla="*/ 1268412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38" name="Freeform 6">
            <a:extLst>
              <a:ext uri="{FF2B5EF4-FFF2-40B4-BE49-F238E27FC236}">
                <a16:creationId xmlns:a16="http://schemas.microsoft.com/office/drawing/2014/main" id="{99C6EA93-D023-42A1-B3E6-AE17E02F3916}"/>
              </a:ext>
            </a:extLst>
          </p:cNvPr>
          <p:cNvSpPr>
            <a:spLocks noChangeArrowheads="1"/>
          </p:cNvSpPr>
          <p:nvPr/>
        </p:nvSpPr>
        <p:spPr bwMode="auto">
          <a:xfrm>
            <a:off x="8912225" y="4905375"/>
            <a:ext cx="1117600" cy="1952625"/>
          </a:xfrm>
          <a:custGeom>
            <a:avLst/>
            <a:gdLst>
              <a:gd name="T0" fmla="*/ 0 w 59"/>
              <a:gd name="T1" fmla="*/ 682471 h 103"/>
              <a:gd name="T2" fmla="*/ 0 w 59"/>
              <a:gd name="T3" fmla="*/ 1952625 h 103"/>
              <a:gd name="T4" fmla="*/ 1117600 w 59"/>
              <a:gd name="T5" fmla="*/ 1952625 h 103"/>
              <a:gd name="T6" fmla="*/ 1117600 w 59"/>
              <a:gd name="T7" fmla="*/ 0 h 103"/>
              <a:gd name="T8" fmla="*/ 0 w 59"/>
              <a:gd name="T9" fmla="*/ 682471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39" name="Freeform 7">
            <a:extLst>
              <a:ext uri="{FF2B5EF4-FFF2-40B4-BE49-F238E27FC236}">
                <a16:creationId xmlns:a16="http://schemas.microsoft.com/office/drawing/2014/main" id="{FC179058-1A59-427D-867D-8B53A292E67D}"/>
              </a:ext>
            </a:extLst>
          </p:cNvPr>
          <p:cNvSpPr>
            <a:spLocks noChangeArrowheads="1"/>
          </p:cNvSpPr>
          <p:nvPr/>
        </p:nvSpPr>
        <p:spPr bwMode="auto">
          <a:xfrm>
            <a:off x="11603038" y="2973388"/>
            <a:ext cx="588962" cy="3884612"/>
          </a:xfrm>
          <a:custGeom>
            <a:avLst/>
            <a:gdLst>
              <a:gd name="T0" fmla="*/ 588962 w 31"/>
              <a:gd name="T1" fmla="*/ 0 h 205"/>
              <a:gd name="T2" fmla="*/ 531966 w 31"/>
              <a:gd name="T3" fmla="*/ 0 h 205"/>
              <a:gd name="T4" fmla="*/ 0 w 31"/>
              <a:gd name="T5" fmla="*/ 682176 h 205"/>
              <a:gd name="T6" fmla="*/ 0 w 31"/>
              <a:gd name="T7" fmla="*/ 3884612 h 205"/>
              <a:gd name="T8" fmla="*/ 588962 w 31"/>
              <a:gd name="T9" fmla="*/ 3884612 h 205"/>
              <a:gd name="T10" fmla="*/ 588962 w 31"/>
              <a:gd name="T11" fmla="*/ 0 h 2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0" name="Freeform 8">
            <a:extLst>
              <a:ext uri="{FF2B5EF4-FFF2-40B4-BE49-F238E27FC236}">
                <a16:creationId xmlns:a16="http://schemas.microsoft.com/office/drawing/2014/main" id="{5E52E050-FC04-4894-8D4A-488BF0CAD7AC}"/>
              </a:ext>
            </a:extLst>
          </p:cNvPr>
          <p:cNvSpPr>
            <a:spLocks noChangeArrowheads="1"/>
          </p:cNvSpPr>
          <p:nvPr/>
        </p:nvSpPr>
        <p:spPr bwMode="auto">
          <a:xfrm>
            <a:off x="10126663" y="3656013"/>
            <a:ext cx="1401762" cy="3201987"/>
          </a:xfrm>
          <a:custGeom>
            <a:avLst/>
            <a:gdLst>
              <a:gd name="T0" fmla="*/ 0 w 74"/>
              <a:gd name="T1" fmla="*/ 1250480 h 169"/>
              <a:gd name="T2" fmla="*/ 0 w 74"/>
              <a:gd name="T3" fmla="*/ 3201987 h 169"/>
              <a:gd name="T4" fmla="*/ 1401762 w 74"/>
              <a:gd name="T5" fmla="*/ 3201987 h 169"/>
              <a:gd name="T6" fmla="*/ 1401762 w 74"/>
              <a:gd name="T7" fmla="*/ 0 h 169"/>
              <a:gd name="T8" fmla="*/ 0 w 74"/>
              <a:gd name="T9" fmla="*/ 1250480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1" name="Freeform 9">
            <a:extLst>
              <a:ext uri="{FF2B5EF4-FFF2-40B4-BE49-F238E27FC236}">
                <a16:creationId xmlns:a16="http://schemas.microsoft.com/office/drawing/2014/main" id="{B7257D2D-1B2E-482B-8CEF-E30A01870C22}"/>
              </a:ext>
            </a:extLst>
          </p:cNvPr>
          <p:cNvSpPr>
            <a:spLocks noChangeArrowheads="1"/>
          </p:cNvSpPr>
          <p:nvPr/>
        </p:nvSpPr>
        <p:spPr bwMode="auto">
          <a:xfrm>
            <a:off x="5064125" y="5378450"/>
            <a:ext cx="2332038" cy="1042988"/>
          </a:xfrm>
          <a:custGeom>
            <a:avLst/>
            <a:gdLst>
              <a:gd name="T0" fmla="*/ 2294234 w 987"/>
              <a:gd name="T1" fmla="*/ 1042988 h 441"/>
              <a:gd name="T2" fmla="*/ 1308966 w 987"/>
              <a:gd name="T3" fmla="*/ 56761 h 441"/>
              <a:gd name="T4" fmla="*/ 0 w 987"/>
              <a:gd name="T5" fmla="*/ 56761 h 441"/>
              <a:gd name="T6" fmla="*/ 0 w 987"/>
              <a:gd name="T7" fmla="*/ 0 h 441"/>
              <a:gd name="T8" fmla="*/ 1327868 w 987"/>
              <a:gd name="T9" fmla="*/ 0 h 441"/>
              <a:gd name="T10" fmla="*/ 2332038 w 987"/>
              <a:gd name="T11" fmla="*/ 1024068 h 441"/>
              <a:gd name="T12" fmla="*/ 2294234 w 987"/>
              <a:gd name="T13" fmla="*/ 1042988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441">
                <a:moveTo>
                  <a:pt x="971" y="441"/>
                </a:moveTo>
                <a:lnTo>
                  <a:pt x="554" y="24"/>
                </a:lnTo>
                <a:lnTo>
                  <a:pt x="0" y="24"/>
                </a:lnTo>
                <a:lnTo>
                  <a:pt x="0" y="0"/>
                </a:lnTo>
                <a:lnTo>
                  <a:pt x="562" y="0"/>
                </a:lnTo>
                <a:lnTo>
                  <a:pt x="987" y="433"/>
                </a:lnTo>
                <a:lnTo>
                  <a:pt x="971" y="44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2" name="Freeform 10">
            <a:extLst>
              <a:ext uri="{FF2B5EF4-FFF2-40B4-BE49-F238E27FC236}">
                <a16:creationId xmlns:a16="http://schemas.microsoft.com/office/drawing/2014/main" id="{B383D461-DB78-4A7E-AC40-2F7AE3D7F420}"/>
              </a:ext>
            </a:extLst>
          </p:cNvPr>
          <p:cNvSpPr>
            <a:spLocks noChangeArrowheads="1"/>
          </p:cNvSpPr>
          <p:nvPr/>
        </p:nvSpPr>
        <p:spPr bwMode="auto">
          <a:xfrm>
            <a:off x="7092950" y="4414838"/>
            <a:ext cx="2332038" cy="1039812"/>
          </a:xfrm>
          <a:custGeom>
            <a:avLst/>
            <a:gdLst>
              <a:gd name="T0" fmla="*/ 2294234 w 987"/>
              <a:gd name="T1" fmla="*/ 1039812 h 440"/>
              <a:gd name="T2" fmla="*/ 1306603 w 987"/>
              <a:gd name="T3" fmla="*/ 56717 h 440"/>
              <a:gd name="T4" fmla="*/ 0 w 987"/>
              <a:gd name="T5" fmla="*/ 56717 h 440"/>
              <a:gd name="T6" fmla="*/ 0 w 987"/>
              <a:gd name="T7" fmla="*/ 0 h 440"/>
              <a:gd name="T8" fmla="*/ 1325505 w 987"/>
              <a:gd name="T9" fmla="*/ 0 h 440"/>
              <a:gd name="T10" fmla="*/ 2332038 w 987"/>
              <a:gd name="T11" fmla="*/ 1020906 h 440"/>
              <a:gd name="T12" fmla="*/ 2294234 w 987"/>
              <a:gd name="T13" fmla="*/ 1039812 h 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3" name="Freeform 11">
            <a:extLst>
              <a:ext uri="{FF2B5EF4-FFF2-40B4-BE49-F238E27FC236}">
                <a16:creationId xmlns:a16="http://schemas.microsoft.com/office/drawing/2014/main" id="{B48D1B96-B8AE-4440-A611-B354BEC2B472}"/>
              </a:ext>
            </a:extLst>
          </p:cNvPr>
          <p:cNvSpPr>
            <a:spLocks noChangeArrowheads="1"/>
          </p:cNvSpPr>
          <p:nvPr/>
        </p:nvSpPr>
        <p:spPr bwMode="auto">
          <a:xfrm>
            <a:off x="8437563" y="3562350"/>
            <a:ext cx="2351087" cy="1041400"/>
          </a:xfrm>
          <a:custGeom>
            <a:avLst/>
            <a:gdLst>
              <a:gd name="T0" fmla="*/ 2313281 w 995"/>
              <a:gd name="T1" fmla="*/ 1041400 h 441"/>
              <a:gd name="T2" fmla="*/ 1309047 w 995"/>
              <a:gd name="T3" fmla="*/ 37783 h 441"/>
              <a:gd name="T4" fmla="*/ 0 w 995"/>
              <a:gd name="T5" fmla="*/ 37783 h 441"/>
              <a:gd name="T6" fmla="*/ 0 w 995"/>
              <a:gd name="T7" fmla="*/ 0 h 441"/>
              <a:gd name="T8" fmla="*/ 1327951 w 995"/>
              <a:gd name="T9" fmla="*/ 0 h 441"/>
              <a:gd name="T10" fmla="*/ 2351087 w 995"/>
              <a:gd name="T11" fmla="*/ 1003617 h 441"/>
              <a:gd name="T12" fmla="*/ 2313281 w 995"/>
              <a:gd name="T13" fmla="*/ 104140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441">
                <a:moveTo>
                  <a:pt x="979" y="441"/>
                </a:moveTo>
                <a:lnTo>
                  <a:pt x="554" y="16"/>
                </a:lnTo>
                <a:lnTo>
                  <a:pt x="0" y="16"/>
                </a:lnTo>
                <a:lnTo>
                  <a:pt x="0" y="0"/>
                </a:lnTo>
                <a:lnTo>
                  <a:pt x="562" y="0"/>
                </a:lnTo>
                <a:lnTo>
                  <a:pt x="995" y="425"/>
                </a:lnTo>
                <a:lnTo>
                  <a:pt x="979" y="44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4" name="Freeform 12">
            <a:extLst>
              <a:ext uri="{FF2B5EF4-FFF2-40B4-BE49-F238E27FC236}">
                <a16:creationId xmlns:a16="http://schemas.microsoft.com/office/drawing/2014/main" id="{346D7F78-0B63-4524-9D7A-53D680A711CD}"/>
              </a:ext>
            </a:extLst>
          </p:cNvPr>
          <p:cNvSpPr>
            <a:spLocks noChangeArrowheads="1"/>
          </p:cNvSpPr>
          <p:nvPr/>
        </p:nvSpPr>
        <p:spPr bwMode="auto">
          <a:xfrm>
            <a:off x="9482138" y="2463800"/>
            <a:ext cx="2332037" cy="1041400"/>
          </a:xfrm>
          <a:custGeom>
            <a:avLst/>
            <a:gdLst>
              <a:gd name="T0" fmla="*/ 2313135 w 987"/>
              <a:gd name="T1" fmla="*/ 1041400 h 441"/>
              <a:gd name="T2" fmla="*/ 1306602 w 987"/>
              <a:gd name="T3" fmla="*/ 37783 h 441"/>
              <a:gd name="T4" fmla="*/ 0 w 987"/>
              <a:gd name="T5" fmla="*/ 37783 h 441"/>
              <a:gd name="T6" fmla="*/ 0 w 987"/>
              <a:gd name="T7" fmla="*/ 0 h 441"/>
              <a:gd name="T8" fmla="*/ 1325504 w 987"/>
              <a:gd name="T9" fmla="*/ 0 h 441"/>
              <a:gd name="T10" fmla="*/ 2332037 w 987"/>
              <a:gd name="T11" fmla="*/ 1003617 h 441"/>
              <a:gd name="T12" fmla="*/ 2313135 w 987"/>
              <a:gd name="T13" fmla="*/ 1041400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441">
                <a:moveTo>
                  <a:pt x="979" y="441"/>
                </a:moveTo>
                <a:lnTo>
                  <a:pt x="553" y="16"/>
                </a:lnTo>
                <a:lnTo>
                  <a:pt x="0" y="16"/>
                </a:lnTo>
                <a:lnTo>
                  <a:pt x="0" y="0"/>
                </a:lnTo>
                <a:lnTo>
                  <a:pt x="561" y="0"/>
                </a:lnTo>
                <a:lnTo>
                  <a:pt x="987" y="425"/>
                </a:lnTo>
                <a:lnTo>
                  <a:pt x="979" y="44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5" name="Oval 13">
            <a:extLst>
              <a:ext uri="{FF2B5EF4-FFF2-40B4-BE49-F238E27FC236}">
                <a16:creationId xmlns:a16="http://schemas.microsoft.com/office/drawing/2014/main" id="{2EB6D0AD-D0DC-46B5-8569-8F8F678EE266}"/>
              </a:ext>
            </a:extLst>
          </p:cNvPr>
          <p:cNvSpPr>
            <a:spLocks noChangeArrowheads="1"/>
          </p:cNvSpPr>
          <p:nvPr/>
        </p:nvSpPr>
        <p:spPr bwMode="auto">
          <a:xfrm>
            <a:off x="4968875" y="5321300"/>
            <a:ext cx="188913" cy="19208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a:solidFill>
                <a:srgbClr val="000000"/>
              </a:solidFill>
              <a:latin typeface="Calibri" panose="020F0502020204030204" pitchFamily="34" charset="0"/>
              <a:sym typeface="宋体" panose="02010600030101010101" pitchFamily="2" charset="-122"/>
            </a:endParaRPr>
          </a:p>
        </p:txBody>
      </p:sp>
      <p:sp>
        <p:nvSpPr>
          <p:cNvPr id="18446" name="Oval 14">
            <a:extLst>
              <a:ext uri="{FF2B5EF4-FFF2-40B4-BE49-F238E27FC236}">
                <a16:creationId xmlns:a16="http://schemas.microsoft.com/office/drawing/2014/main" id="{D43EDD87-1277-4A99-94FC-B8907BBD50DF}"/>
              </a:ext>
            </a:extLst>
          </p:cNvPr>
          <p:cNvSpPr>
            <a:spLocks noChangeArrowheads="1"/>
          </p:cNvSpPr>
          <p:nvPr/>
        </p:nvSpPr>
        <p:spPr bwMode="auto">
          <a:xfrm>
            <a:off x="8361363" y="3486150"/>
            <a:ext cx="192087" cy="2079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a:solidFill>
                <a:srgbClr val="000000"/>
              </a:solidFill>
              <a:latin typeface="Calibri" panose="020F0502020204030204" pitchFamily="34" charset="0"/>
              <a:sym typeface="宋体" panose="02010600030101010101" pitchFamily="2" charset="-122"/>
            </a:endParaRPr>
          </a:p>
        </p:txBody>
      </p:sp>
      <p:sp>
        <p:nvSpPr>
          <p:cNvPr id="18447" name="Oval 15">
            <a:extLst>
              <a:ext uri="{FF2B5EF4-FFF2-40B4-BE49-F238E27FC236}">
                <a16:creationId xmlns:a16="http://schemas.microsoft.com/office/drawing/2014/main" id="{C45D56EB-AEA0-4E2C-9544-4529B1A8FEB8}"/>
              </a:ext>
            </a:extLst>
          </p:cNvPr>
          <p:cNvSpPr>
            <a:spLocks noChangeArrowheads="1"/>
          </p:cNvSpPr>
          <p:nvPr/>
        </p:nvSpPr>
        <p:spPr bwMode="auto">
          <a:xfrm>
            <a:off x="7092950" y="4356100"/>
            <a:ext cx="188913" cy="190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a:solidFill>
                <a:srgbClr val="000000"/>
              </a:solidFill>
              <a:latin typeface="Calibri" panose="020F0502020204030204" pitchFamily="34" charset="0"/>
              <a:sym typeface="宋体" panose="02010600030101010101" pitchFamily="2" charset="-122"/>
            </a:endParaRPr>
          </a:p>
        </p:txBody>
      </p:sp>
      <p:sp>
        <p:nvSpPr>
          <p:cNvPr id="18448" name="Oval 16">
            <a:extLst>
              <a:ext uri="{FF2B5EF4-FFF2-40B4-BE49-F238E27FC236}">
                <a16:creationId xmlns:a16="http://schemas.microsoft.com/office/drawing/2014/main" id="{996110A5-0348-4340-83EE-0CBCDF8475EB}"/>
              </a:ext>
            </a:extLst>
          </p:cNvPr>
          <p:cNvSpPr>
            <a:spLocks noChangeArrowheads="1"/>
          </p:cNvSpPr>
          <p:nvPr/>
        </p:nvSpPr>
        <p:spPr bwMode="auto">
          <a:xfrm>
            <a:off x="9386888" y="2387600"/>
            <a:ext cx="188912" cy="2079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a:solidFill>
                <a:srgbClr val="000000"/>
              </a:solidFill>
              <a:latin typeface="Calibri" panose="020F0502020204030204" pitchFamily="34" charset="0"/>
              <a:sym typeface="宋体" panose="02010600030101010101" pitchFamily="2" charset="-122"/>
            </a:endParaRPr>
          </a:p>
        </p:txBody>
      </p:sp>
      <p:sp>
        <p:nvSpPr>
          <p:cNvPr id="18449" name="TextBox 692">
            <a:extLst>
              <a:ext uri="{FF2B5EF4-FFF2-40B4-BE49-F238E27FC236}">
                <a16:creationId xmlns:a16="http://schemas.microsoft.com/office/drawing/2014/main" id="{5F86139F-E291-4E3A-8B3E-4D086FE93F75}"/>
              </a:ext>
            </a:extLst>
          </p:cNvPr>
          <p:cNvSpPr>
            <a:spLocks noChangeArrowheads="1"/>
          </p:cNvSpPr>
          <p:nvPr/>
        </p:nvSpPr>
        <p:spPr bwMode="auto">
          <a:xfrm>
            <a:off x="7577138" y="2200275"/>
            <a:ext cx="1979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8450" name="TextBox 692">
            <a:extLst>
              <a:ext uri="{FF2B5EF4-FFF2-40B4-BE49-F238E27FC236}">
                <a16:creationId xmlns:a16="http://schemas.microsoft.com/office/drawing/2014/main" id="{F6FB98A6-6754-4F8C-A6AC-89CEC1FC1F4C}"/>
              </a:ext>
            </a:extLst>
          </p:cNvPr>
          <p:cNvSpPr>
            <a:spLocks noChangeArrowheads="1"/>
          </p:cNvSpPr>
          <p:nvPr/>
        </p:nvSpPr>
        <p:spPr bwMode="auto">
          <a:xfrm>
            <a:off x="6016625" y="3327400"/>
            <a:ext cx="1979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8451" name="TextBox 692">
            <a:extLst>
              <a:ext uri="{FF2B5EF4-FFF2-40B4-BE49-F238E27FC236}">
                <a16:creationId xmlns:a16="http://schemas.microsoft.com/office/drawing/2014/main" id="{08A1EDA8-9DC2-4F69-93A8-254F0B5F8ED1}"/>
              </a:ext>
            </a:extLst>
          </p:cNvPr>
          <p:cNvSpPr>
            <a:spLocks noChangeArrowheads="1"/>
          </p:cNvSpPr>
          <p:nvPr/>
        </p:nvSpPr>
        <p:spPr bwMode="auto">
          <a:xfrm>
            <a:off x="4740275" y="4176713"/>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8452" name="TextBox 692">
            <a:extLst>
              <a:ext uri="{FF2B5EF4-FFF2-40B4-BE49-F238E27FC236}">
                <a16:creationId xmlns:a16="http://schemas.microsoft.com/office/drawing/2014/main" id="{A92F7812-746F-41DA-8C2E-AE6095825FAE}"/>
              </a:ext>
            </a:extLst>
          </p:cNvPr>
          <p:cNvSpPr>
            <a:spLocks noChangeArrowheads="1"/>
          </p:cNvSpPr>
          <p:nvPr/>
        </p:nvSpPr>
        <p:spPr bwMode="auto">
          <a:xfrm>
            <a:off x="3119438" y="5143500"/>
            <a:ext cx="1979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8453" name="Content Placeholder 2">
            <a:extLst>
              <a:ext uri="{FF2B5EF4-FFF2-40B4-BE49-F238E27FC236}">
                <a16:creationId xmlns:a16="http://schemas.microsoft.com/office/drawing/2014/main" id="{2927BD97-B58A-4AA8-B0B7-F09B2D25DF10}"/>
              </a:ext>
            </a:extLst>
          </p:cNvPr>
          <p:cNvSpPr>
            <a:spLocks noChangeArrowheads="1"/>
          </p:cNvSpPr>
          <p:nvPr/>
        </p:nvSpPr>
        <p:spPr bwMode="auto">
          <a:xfrm>
            <a:off x="531813" y="1738313"/>
            <a:ext cx="5364162"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D7283"/>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8454" name="Content Placeholder 2">
            <a:extLst>
              <a:ext uri="{FF2B5EF4-FFF2-40B4-BE49-F238E27FC236}">
                <a16:creationId xmlns:a16="http://schemas.microsoft.com/office/drawing/2014/main" id="{B943FD72-5658-4677-AA7C-B0DF7244AFC0}"/>
              </a:ext>
            </a:extLst>
          </p:cNvPr>
          <p:cNvSpPr>
            <a:spLocks noChangeArrowheads="1"/>
          </p:cNvSpPr>
          <p:nvPr/>
        </p:nvSpPr>
        <p:spPr bwMode="auto">
          <a:xfrm>
            <a:off x="531813" y="2633663"/>
            <a:ext cx="5364162"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D7283"/>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8455" name="Copyright Notice">
            <a:extLst>
              <a:ext uri="{FF2B5EF4-FFF2-40B4-BE49-F238E27FC236}">
                <a16:creationId xmlns:a16="http://schemas.microsoft.com/office/drawing/2014/main" id="{FABE8429-453E-45D0-9AF0-FE8A89D47660}"/>
              </a:ext>
            </a:extLst>
          </p:cNvPr>
          <p:cNvSpPr>
            <a:spLocks noChangeArrowheads="1"/>
          </p:cNvSpPr>
          <p:nvPr/>
        </p:nvSpPr>
        <p:spPr bwMode="auto">
          <a:xfrm>
            <a:off x="2951163" y="384175"/>
            <a:ext cx="628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chemeClr val="bg1"/>
                </a:solidFill>
                <a:latin typeface="方正美黑简体" pitchFamily="1" charset="-122"/>
                <a:ea typeface="微软雅黑" panose="020B0503020204020204" pitchFamily="34" charset="-122"/>
                <a:sym typeface="方正美黑简体" pitchFamily="1" charset="-122"/>
              </a:rPr>
              <a:t>研究的结论及应用</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4">
            <a:extLst>
              <a:ext uri="{FF2B5EF4-FFF2-40B4-BE49-F238E27FC236}">
                <a16:creationId xmlns:a16="http://schemas.microsoft.com/office/drawing/2014/main" id="{B6663DF0-C327-4121-A3C0-0B77743DE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7">
            <a:extLst>
              <a:ext uri="{FF2B5EF4-FFF2-40B4-BE49-F238E27FC236}">
                <a16:creationId xmlns:a16="http://schemas.microsoft.com/office/drawing/2014/main" id="{DA734462-E864-40FB-AE41-6190D2FDA726}"/>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0" name="矩形 4">
            <a:extLst>
              <a:ext uri="{FF2B5EF4-FFF2-40B4-BE49-F238E27FC236}">
                <a16:creationId xmlns:a16="http://schemas.microsoft.com/office/drawing/2014/main" id="{59FFC405-969A-44F7-B8F7-7DC7344E05A9}"/>
              </a:ext>
            </a:extLst>
          </p:cNvPr>
          <p:cNvSpPr>
            <a:spLocks noChangeArrowheads="1"/>
          </p:cNvSpPr>
          <p:nvPr/>
        </p:nvSpPr>
        <p:spPr bwMode="auto">
          <a:xfrm flipV="1">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1" name="矩形 4">
            <a:extLst>
              <a:ext uri="{FF2B5EF4-FFF2-40B4-BE49-F238E27FC236}">
                <a16:creationId xmlns:a16="http://schemas.microsoft.com/office/drawing/2014/main" id="{57F5628C-16BE-465F-8373-FBA5CFCAD1BB}"/>
              </a:ext>
            </a:extLst>
          </p:cNvPr>
          <p:cNvSpPr>
            <a:spLocks noChangeArrowheads="1"/>
          </p:cNvSpPr>
          <p:nvPr/>
        </p:nvSpPr>
        <p:spPr bwMode="auto">
          <a:xfrm>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2" name="矩形 1">
            <a:extLst>
              <a:ext uri="{FF2B5EF4-FFF2-40B4-BE49-F238E27FC236}">
                <a16:creationId xmlns:a16="http://schemas.microsoft.com/office/drawing/2014/main" id="{8907C312-928B-46A4-B7B0-8FD69DFA0BF2}"/>
              </a:ext>
            </a:extLst>
          </p:cNvPr>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3" name="矩形 2">
            <a:extLst>
              <a:ext uri="{FF2B5EF4-FFF2-40B4-BE49-F238E27FC236}">
                <a16:creationId xmlns:a16="http://schemas.microsoft.com/office/drawing/2014/main" id="{7A5B47C6-7A13-4010-A531-19009EFD779A}"/>
              </a:ext>
            </a:extLst>
          </p:cNvPr>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4" name="文本框 9">
            <a:extLst>
              <a:ext uri="{FF2B5EF4-FFF2-40B4-BE49-F238E27FC236}">
                <a16:creationId xmlns:a16="http://schemas.microsoft.com/office/drawing/2014/main" id="{669BDE69-5188-4B53-837F-926CBF48DFC6}"/>
              </a:ext>
            </a:extLst>
          </p:cNvPr>
          <p:cNvSpPr>
            <a:spLocks noChangeArrowheads="1"/>
          </p:cNvSpPr>
          <p:nvPr/>
        </p:nvSpPr>
        <p:spPr bwMode="auto">
          <a:xfrm>
            <a:off x="5932488" y="3041650"/>
            <a:ext cx="29765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a:solidFill>
                  <a:schemeClr val="bg1"/>
                </a:solidFill>
                <a:latin typeface="方正美黑简体" pitchFamily="1" charset="-122"/>
                <a:ea typeface="微软雅黑" panose="020B0503020204020204" pitchFamily="34" charset="-122"/>
                <a:sym typeface="方正美黑简体" pitchFamily="1" charset="-122"/>
              </a:rPr>
              <a:t>总结与展望</a:t>
            </a:r>
          </a:p>
        </p:txBody>
      </p:sp>
      <p:sp>
        <p:nvSpPr>
          <p:cNvPr id="19465" name="文本框 21">
            <a:extLst>
              <a:ext uri="{FF2B5EF4-FFF2-40B4-BE49-F238E27FC236}">
                <a16:creationId xmlns:a16="http://schemas.microsoft.com/office/drawing/2014/main" id="{9920D9A2-65F8-4022-B5AC-3CBC54A55180}"/>
              </a:ext>
            </a:extLst>
          </p:cNvPr>
          <p:cNvSpPr>
            <a:spLocks noChangeArrowheads="1"/>
          </p:cNvSpPr>
          <p:nvPr/>
        </p:nvSpPr>
        <p:spPr bwMode="auto">
          <a:xfrm>
            <a:off x="5387975" y="5019675"/>
            <a:ext cx="30241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a:solidFill>
                  <a:schemeClr val="accent1"/>
                </a:solidFill>
                <a:latin typeface="Bell MT" panose="02020503060305020303" pitchFamily="18" charset="0"/>
                <a:ea typeface="华文隶书" panose="02010800040101010101" pitchFamily="2" charset="-122"/>
                <a:sym typeface="Microsoft New Tai Lue" panose="020B0502040204020203" pitchFamily="34" charset="0"/>
              </a:rPr>
              <a:t>S</a:t>
            </a:r>
            <a:r>
              <a:rPr lang="en-US" altLang="zh-CN" sz="4400">
                <a:solidFill>
                  <a:srgbClr val="7F7F7F"/>
                </a:solidFill>
                <a:latin typeface="Bell MT" panose="02020503060305020303" pitchFamily="18" charset="0"/>
                <a:ea typeface="华文隶书" panose="02010800040101010101" pitchFamily="2" charset="-122"/>
                <a:sym typeface="Microsoft New Tai Lue" panose="020B0502040204020203" pitchFamily="34" charset="0"/>
              </a:rPr>
              <a:t>EC</a:t>
            </a:r>
            <a:r>
              <a:rPr lang="en-US" altLang="zh-CN" sz="4400">
                <a:solidFill>
                  <a:schemeClr val="accent1"/>
                </a:solidFill>
                <a:latin typeface="Bell MT" panose="02020503060305020303" pitchFamily="18" charset="0"/>
                <a:ea typeface="华文隶书" panose="02010800040101010101" pitchFamily="2" charset="-122"/>
                <a:sym typeface="Microsoft New Tai Lue" panose="020B0502040204020203" pitchFamily="34" charset="0"/>
              </a:rPr>
              <a:t>T</a:t>
            </a:r>
            <a:r>
              <a:rPr lang="en-US" altLang="zh-CN" sz="4400">
                <a:solidFill>
                  <a:srgbClr val="7F7F7F"/>
                </a:solidFill>
                <a:latin typeface="Bell MT" panose="02020503060305020303" pitchFamily="18" charset="0"/>
                <a:ea typeface="华文隶书" panose="02010800040101010101" pitchFamily="2" charset="-122"/>
                <a:sym typeface="Microsoft New Tai Lue" panose="020B0502040204020203" pitchFamily="34" charset="0"/>
              </a:rPr>
              <a:t>ION</a:t>
            </a:r>
            <a:endParaRPr lang="zh-CN" altLang="en-US" sz="8000">
              <a:solidFill>
                <a:srgbClr val="7F7F7F"/>
              </a:solidFill>
              <a:latin typeface="Bell MT" panose="02020503060305020303" pitchFamily="18" charset="0"/>
              <a:ea typeface="华文隶书" panose="02010800040101010101" pitchFamily="2" charset="-122"/>
              <a:sym typeface="Microsoft New Tai Lue" panose="020B05020402040202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4">
            <a:extLst>
              <a:ext uri="{FF2B5EF4-FFF2-40B4-BE49-F238E27FC236}">
                <a16:creationId xmlns:a16="http://schemas.microsoft.com/office/drawing/2014/main" id="{99540112-CB31-4E3E-B243-1F2310A9A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7">
            <a:extLst>
              <a:ext uri="{FF2B5EF4-FFF2-40B4-BE49-F238E27FC236}">
                <a16:creationId xmlns:a16="http://schemas.microsoft.com/office/drawing/2014/main" id="{5980937F-D3D4-4DB0-BCC6-15282631B549}"/>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0484" name="组合 8">
            <a:extLst>
              <a:ext uri="{FF2B5EF4-FFF2-40B4-BE49-F238E27FC236}">
                <a16:creationId xmlns:a16="http://schemas.microsoft.com/office/drawing/2014/main" id="{967F035B-B474-469D-8F6D-8E9411FA855D}"/>
              </a:ext>
            </a:extLst>
          </p:cNvPr>
          <p:cNvGrpSpPr>
            <a:grpSpLocks/>
          </p:cNvGrpSpPr>
          <p:nvPr/>
        </p:nvGrpSpPr>
        <p:grpSpPr bwMode="auto">
          <a:xfrm>
            <a:off x="1250950" y="209550"/>
            <a:ext cx="9690100" cy="1028700"/>
            <a:chOff x="0" y="0"/>
            <a:chExt cx="9690039" cy="1028700"/>
          </a:xfrm>
        </p:grpSpPr>
        <p:sp>
          <p:nvSpPr>
            <p:cNvPr id="20534" name="任意多边形 6">
              <a:extLst>
                <a:ext uri="{FF2B5EF4-FFF2-40B4-BE49-F238E27FC236}">
                  <a16:creationId xmlns:a16="http://schemas.microsoft.com/office/drawing/2014/main" id="{925DD6A7-9DC6-47A9-8438-9CFCB1F3C424}"/>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5" name="任意多边形 3">
              <a:extLst>
                <a:ext uri="{FF2B5EF4-FFF2-40B4-BE49-F238E27FC236}">
                  <a16:creationId xmlns:a16="http://schemas.microsoft.com/office/drawing/2014/main" id="{D5FAF909-00CA-4875-B924-814FA7DB56B2}"/>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0485" name="Freeform 5">
            <a:extLst>
              <a:ext uri="{FF2B5EF4-FFF2-40B4-BE49-F238E27FC236}">
                <a16:creationId xmlns:a16="http://schemas.microsoft.com/office/drawing/2014/main" id="{86292832-A3AA-4A5E-BC61-2A71F5425C97}"/>
              </a:ext>
            </a:extLst>
          </p:cNvPr>
          <p:cNvSpPr>
            <a:spLocks noEditPoints="1" noChangeArrowheads="1"/>
          </p:cNvSpPr>
          <p:nvPr/>
        </p:nvSpPr>
        <p:spPr bwMode="auto">
          <a:xfrm>
            <a:off x="4725988" y="5834063"/>
            <a:ext cx="857250" cy="806450"/>
          </a:xfrm>
          <a:custGeom>
            <a:avLst/>
            <a:gdLst>
              <a:gd name="T0" fmla="*/ 703639 w 173"/>
              <a:gd name="T1" fmla="*/ 672866 h 163"/>
              <a:gd name="T2" fmla="*/ 663997 w 173"/>
              <a:gd name="T3" fmla="*/ 316643 h 163"/>
              <a:gd name="T4" fmla="*/ 738325 w 173"/>
              <a:gd name="T5" fmla="*/ 153374 h 163"/>
              <a:gd name="T6" fmla="*/ 773012 w 173"/>
              <a:gd name="T7" fmla="*/ 277063 h 163"/>
              <a:gd name="T8" fmla="*/ 797788 w 173"/>
              <a:gd name="T9" fmla="*/ 450227 h 163"/>
              <a:gd name="T10" fmla="*/ 713549 w 173"/>
              <a:gd name="T11" fmla="*/ 742132 h 163"/>
              <a:gd name="T12" fmla="*/ 619400 w 173"/>
              <a:gd name="T13" fmla="*/ 618443 h 163"/>
              <a:gd name="T14" fmla="*/ 649132 w 173"/>
              <a:gd name="T15" fmla="*/ 682761 h 163"/>
              <a:gd name="T16" fmla="*/ 629311 w 173"/>
              <a:gd name="T17" fmla="*/ 712447 h 163"/>
              <a:gd name="T18" fmla="*/ 649132 w 173"/>
              <a:gd name="T19" fmla="*/ 662971 h 163"/>
              <a:gd name="T20" fmla="*/ 619400 w 173"/>
              <a:gd name="T21" fmla="*/ 603601 h 163"/>
              <a:gd name="T22" fmla="*/ 619400 w 173"/>
              <a:gd name="T23" fmla="*/ 677814 h 163"/>
              <a:gd name="T24" fmla="*/ 599579 w 173"/>
              <a:gd name="T25" fmla="*/ 717394 h 163"/>
              <a:gd name="T26" fmla="*/ 619400 w 173"/>
              <a:gd name="T27" fmla="*/ 791607 h 163"/>
              <a:gd name="T28" fmla="*/ 550027 w 173"/>
              <a:gd name="T29" fmla="*/ 623391 h 163"/>
              <a:gd name="T30" fmla="*/ 545072 w 173"/>
              <a:gd name="T31" fmla="*/ 648129 h 163"/>
              <a:gd name="T32" fmla="*/ 599579 w 173"/>
              <a:gd name="T33" fmla="*/ 771817 h 163"/>
              <a:gd name="T34" fmla="*/ 554983 w 173"/>
              <a:gd name="T35" fmla="*/ 766870 h 163"/>
              <a:gd name="T36" fmla="*/ 515341 w 173"/>
              <a:gd name="T37" fmla="*/ 559073 h 163"/>
              <a:gd name="T38" fmla="*/ 545072 w 173"/>
              <a:gd name="T39" fmla="*/ 702552 h 163"/>
              <a:gd name="T40" fmla="*/ 515341 w 173"/>
              <a:gd name="T41" fmla="*/ 747079 h 163"/>
              <a:gd name="T42" fmla="*/ 515341 w 173"/>
              <a:gd name="T43" fmla="*/ 559073 h 163"/>
              <a:gd name="T44" fmla="*/ 505431 w 173"/>
              <a:gd name="T45" fmla="*/ 662971 h 163"/>
              <a:gd name="T46" fmla="*/ 515341 w 173"/>
              <a:gd name="T47" fmla="*/ 623391 h 163"/>
              <a:gd name="T48" fmla="*/ 480655 w 173"/>
              <a:gd name="T49" fmla="*/ 128636 h 163"/>
              <a:gd name="T50" fmla="*/ 465789 w 173"/>
              <a:gd name="T51" fmla="*/ 539283 h 163"/>
              <a:gd name="T52" fmla="*/ 386506 w 173"/>
              <a:gd name="T53" fmla="*/ 658024 h 163"/>
              <a:gd name="T54" fmla="*/ 386506 w 173"/>
              <a:gd name="T55" fmla="*/ 573915 h 163"/>
              <a:gd name="T56" fmla="*/ 386506 w 173"/>
              <a:gd name="T57" fmla="*/ 257272 h 163"/>
              <a:gd name="T58" fmla="*/ 386506 w 173"/>
              <a:gd name="T59" fmla="*/ 89056 h 163"/>
              <a:gd name="T60" fmla="*/ 366685 w 173"/>
              <a:gd name="T61" fmla="*/ 247377 h 163"/>
              <a:gd name="T62" fmla="*/ 381551 w 173"/>
              <a:gd name="T63" fmla="*/ 603601 h 163"/>
              <a:gd name="T64" fmla="*/ 386506 w 173"/>
              <a:gd name="T65" fmla="*/ 564020 h 163"/>
              <a:gd name="T66" fmla="*/ 366685 w 173"/>
              <a:gd name="T67" fmla="*/ 692656 h 163"/>
              <a:gd name="T68" fmla="*/ 312178 w 173"/>
              <a:gd name="T69" fmla="*/ 54423 h 163"/>
              <a:gd name="T70" fmla="*/ 366685 w 173"/>
              <a:gd name="T71" fmla="*/ 564020 h 163"/>
              <a:gd name="T72" fmla="*/ 366685 w 173"/>
              <a:gd name="T73" fmla="*/ 648129 h 163"/>
              <a:gd name="T74" fmla="*/ 307223 w 173"/>
              <a:gd name="T75" fmla="*/ 648129 h 163"/>
              <a:gd name="T76" fmla="*/ 336954 w 173"/>
              <a:gd name="T77" fmla="*/ 583810 h 163"/>
              <a:gd name="T78" fmla="*/ 307223 w 173"/>
              <a:gd name="T79" fmla="*/ 465069 h 163"/>
              <a:gd name="T80" fmla="*/ 307223 w 173"/>
              <a:gd name="T81" fmla="*/ 222640 h 163"/>
              <a:gd name="T82" fmla="*/ 282447 w 173"/>
              <a:gd name="T83" fmla="*/ 529387 h 163"/>
              <a:gd name="T84" fmla="*/ 307223 w 173"/>
              <a:gd name="T85" fmla="*/ 643181 h 163"/>
              <a:gd name="T86" fmla="*/ 252715 w 173"/>
              <a:gd name="T87" fmla="*/ 598653 h 163"/>
              <a:gd name="T88" fmla="*/ 287402 w 173"/>
              <a:gd name="T89" fmla="*/ 0 h 163"/>
              <a:gd name="T90" fmla="*/ 168477 w 173"/>
              <a:gd name="T91" fmla="*/ 578863 h 163"/>
              <a:gd name="T92" fmla="*/ 168477 w 173"/>
              <a:gd name="T93" fmla="*/ 460122 h 163"/>
              <a:gd name="T94" fmla="*/ 218029 w 173"/>
              <a:gd name="T95" fmla="*/ 153374 h 163"/>
              <a:gd name="T96" fmla="*/ 118925 w 173"/>
              <a:gd name="T97" fmla="*/ 212744 h 163"/>
              <a:gd name="T98" fmla="*/ 123880 w 173"/>
              <a:gd name="T99" fmla="*/ 455174 h 163"/>
              <a:gd name="T100" fmla="*/ 168477 w 173"/>
              <a:gd name="T101" fmla="*/ 544230 h 163"/>
              <a:gd name="T102" fmla="*/ 113970 w 173"/>
              <a:gd name="T103" fmla="*/ 489807 h 163"/>
              <a:gd name="T104" fmla="*/ 113970 w 173"/>
              <a:gd name="T105" fmla="*/ 583810 h 163"/>
              <a:gd name="T106" fmla="*/ 74328 w 173"/>
              <a:gd name="T107" fmla="*/ 445279 h 163"/>
              <a:gd name="T108" fmla="*/ 39642 w 173"/>
              <a:gd name="T109" fmla="*/ 519492 h 163"/>
              <a:gd name="T110" fmla="*/ 113970 w 173"/>
              <a:gd name="T111" fmla="*/ 529387 h 163"/>
              <a:gd name="T112" fmla="*/ 79283 w 173"/>
              <a:gd name="T113" fmla="*/ 573915 h 163"/>
              <a:gd name="T114" fmla="*/ 113970 w 173"/>
              <a:gd name="T115" fmla="*/ 207797 h 163"/>
              <a:gd name="T116" fmla="*/ 99104 w 173"/>
              <a:gd name="T117" fmla="*/ 202849 h 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6" name="Freeform 6">
            <a:extLst>
              <a:ext uri="{FF2B5EF4-FFF2-40B4-BE49-F238E27FC236}">
                <a16:creationId xmlns:a16="http://schemas.microsoft.com/office/drawing/2014/main" id="{568996A0-140C-417B-8396-A3573BC70A8D}"/>
              </a:ext>
            </a:extLst>
          </p:cNvPr>
          <p:cNvSpPr>
            <a:spLocks noEditPoints="1" noChangeArrowheads="1"/>
          </p:cNvSpPr>
          <p:nvPr/>
        </p:nvSpPr>
        <p:spPr bwMode="auto">
          <a:xfrm>
            <a:off x="4987925" y="4759325"/>
            <a:ext cx="922338" cy="892175"/>
          </a:xfrm>
          <a:custGeom>
            <a:avLst/>
            <a:gdLst>
              <a:gd name="T0" fmla="*/ 689274 w 186"/>
              <a:gd name="T1" fmla="*/ 783131 h 180"/>
              <a:gd name="T2" fmla="*/ 644645 w 186"/>
              <a:gd name="T3" fmla="*/ 342000 h 180"/>
              <a:gd name="T4" fmla="*/ 619851 w 186"/>
              <a:gd name="T5" fmla="*/ 193305 h 180"/>
              <a:gd name="T6" fmla="*/ 600016 w 186"/>
              <a:gd name="T7" fmla="*/ 183392 h 180"/>
              <a:gd name="T8" fmla="*/ 590098 w 186"/>
              <a:gd name="T9" fmla="*/ 312261 h 180"/>
              <a:gd name="T10" fmla="*/ 585139 w 186"/>
              <a:gd name="T11" fmla="*/ 500609 h 180"/>
              <a:gd name="T12" fmla="*/ 545469 w 186"/>
              <a:gd name="T13" fmla="*/ 768262 h 180"/>
              <a:gd name="T14" fmla="*/ 540510 w 186"/>
              <a:gd name="T15" fmla="*/ 287479 h 180"/>
              <a:gd name="T16" fmla="*/ 535551 w 186"/>
              <a:gd name="T17" fmla="*/ 768262 h 180"/>
              <a:gd name="T18" fmla="*/ 525633 w 186"/>
              <a:gd name="T19" fmla="*/ 887218 h 180"/>
              <a:gd name="T20" fmla="*/ 510757 w 186"/>
              <a:gd name="T21" fmla="*/ 436174 h 180"/>
              <a:gd name="T22" fmla="*/ 505798 w 186"/>
              <a:gd name="T23" fmla="*/ 29739 h 180"/>
              <a:gd name="T24" fmla="*/ 500839 w 186"/>
              <a:gd name="T25" fmla="*/ 892175 h 180"/>
              <a:gd name="T26" fmla="*/ 500839 w 186"/>
              <a:gd name="T27" fmla="*/ 272609 h 180"/>
              <a:gd name="T28" fmla="*/ 466128 w 186"/>
              <a:gd name="T29" fmla="*/ 228000 h 180"/>
              <a:gd name="T30" fmla="*/ 456210 w 186"/>
              <a:gd name="T31" fmla="*/ 436174 h 180"/>
              <a:gd name="T32" fmla="*/ 456210 w 186"/>
              <a:gd name="T33" fmla="*/ 451044 h 180"/>
              <a:gd name="T34" fmla="*/ 436375 w 186"/>
              <a:gd name="T35" fmla="*/ 703827 h 180"/>
              <a:gd name="T36" fmla="*/ 426457 w 186"/>
              <a:gd name="T37" fmla="*/ 703827 h 180"/>
              <a:gd name="T38" fmla="*/ 421499 w 186"/>
              <a:gd name="T39" fmla="*/ 743479 h 180"/>
              <a:gd name="T40" fmla="*/ 421499 w 186"/>
              <a:gd name="T41" fmla="*/ 882262 h 180"/>
              <a:gd name="T42" fmla="*/ 416540 w 186"/>
              <a:gd name="T43" fmla="*/ 723653 h 180"/>
              <a:gd name="T44" fmla="*/ 416540 w 186"/>
              <a:gd name="T45" fmla="*/ 708783 h 180"/>
              <a:gd name="T46" fmla="*/ 406622 w 186"/>
              <a:gd name="T47" fmla="*/ 877305 h 180"/>
              <a:gd name="T48" fmla="*/ 406622 w 186"/>
              <a:gd name="T49" fmla="*/ 738523 h 180"/>
              <a:gd name="T50" fmla="*/ 401663 w 186"/>
              <a:gd name="T51" fmla="*/ 738523 h 180"/>
              <a:gd name="T52" fmla="*/ 376869 w 186"/>
              <a:gd name="T53" fmla="*/ 49565 h 180"/>
              <a:gd name="T54" fmla="*/ 366952 w 186"/>
              <a:gd name="T55" fmla="*/ 391566 h 180"/>
              <a:gd name="T56" fmla="*/ 361993 w 186"/>
              <a:gd name="T57" fmla="*/ 386609 h 180"/>
              <a:gd name="T58" fmla="*/ 357034 w 186"/>
              <a:gd name="T59" fmla="*/ 505566 h 180"/>
              <a:gd name="T60" fmla="*/ 357034 w 186"/>
              <a:gd name="T61" fmla="*/ 540262 h 180"/>
              <a:gd name="T62" fmla="*/ 357034 w 186"/>
              <a:gd name="T63" fmla="*/ 723653 h 180"/>
              <a:gd name="T64" fmla="*/ 357034 w 186"/>
              <a:gd name="T65" fmla="*/ 505566 h 180"/>
              <a:gd name="T66" fmla="*/ 352075 w 186"/>
              <a:gd name="T67" fmla="*/ 446087 h 180"/>
              <a:gd name="T68" fmla="*/ 352075 w 186"/>
              <a:gd name="T69" fmla="*/ 565044 h 180"/>
              <a:gd name="T70" fmla="*/ 357034 w 186"/>
              <a:gd name="T71" fmla="*/ 723653 h 180"/>
              <a:gd name="T72" fmla="*/ 352075 w 186"/>
              <a:gd name="T73" fmla="*/ 550175 h 180"/>
              <a:gd name="T74" fmla="*/ 352075 w 186"/>
              <a:gd name="T75" fmla="*/ 708783 h 180"/>
              <a:gd name="T76" fmla="*/ 352075 w 186"/>
              <a:gd name="T77" fmla="*/ 560088 h 180"/>
              <a:gd name="T78" fmla="*/ 352075 w 186"/>
              <a:gd name="T79" fmla="*/ 713740 h 180"/>
              <a:gd name="T80" fmla="*/ 352075 w 186"/>
              <a:gd name="T81" fmla="*/ 530348 h 180"/>
              <a:gd name="T82" fmla="*/ 352075 w 186"/>
              <a:gd name="T83" fmla="*/ 624523 h 180"/>
              <a:gd name="T84" fmla="*/ 347116 w 186"/>
              <a:gd name="T85" fmla="*/ 406435 h 180"/>
              <a:gd name="T86" fmla="*/ 347116 w 186"/>
              <a:gd name="T87" fmla="*/ 550175 h 180"/>
              <a:gd name="T88" fmla="*/ 347116 w 186"/>
              <a:gd name="T89" fmla="*/ 366783 h 180"/>
              <a:gd name="T90" fmla="*/ 347116 w 186"/>
              <a:gd name="T91" fmla="*/ 634436 h 180"/>
              <a:gd name="T92" fmla="*/ 347116 w 186"/>
              <a:gd name="T93" fmla="*/ 376696 h 180"/>
              <a:gd name="T94" fmla="*/ 347116 w 186"/>
              <a:gd name="T95" fmla="*/ 624523 h 180"/>
              <a:gd name="T96" fmla="*/ 342158 w 186"/>
              <a:gd name="T97" fmla="*/ 718697 h 180"/>
              <a:gd name="T98" fmla="*/ 347116 w 186"/>
              <a:gd name="T99" fmla="*/ 599740 h 180"/>
              <a:gd name="T100" fmla="*/ 342158 w 186"/>
              <a:gd name="T101" fmla="*/ 723653 h 180"/>
              <a:gd name="T102" fmla="*/ 337199 w 186"/>
              <a:gd name="T103" fmla="*/ 153652 h 180"/>
              <a:gd name="T104" fmla="*/ 337199 w 186"/>
              <a:gd name="T105" fmla="*/ 565044 h 180"/>
              <a:gd name="T106" fmla="*/ 327281 w 186"/>
              <a:gd name="T107" fmla="*/ 505566 h 180"/>
              <a:gd name="T108" fmla="*/ 307446 w 186"/>
              <a:gd name="T109" fmla="*/ 381653 h 180"/>
              <a:gd name="T110" fmla="*/ 292570 w 186"/>
              <a:gd name="T111" fmla="*/ 708783 h 180"/>
              <a:gd name="T112" fmla="*/ 228105 w 186"/>
              <a:gd name="T113" fmla="*/ 674088 h 180"/>
              <a:gd name="T114" fmla="*/ 208270 w 186"/>
              <a:gd name="T115" fmla="*/ 802957 h 180"/>
              <a:gd name="T116" fmla="*/ 203311 w 186"/>
              <a:gd name="T117" fmla="*/ 798001 h 180"/>
              <a:gd name="T118" fmla="*/ 198352 w 186"/>
              <a:gd name="T119" fmla="*/ 664175 h 180"/>
              <a:gd name="T120" fmla="*/ 188435 w 186"/>
              <a:gd name="T121" fmla="*/ 659218 h 180"/>
              <a:gd name="T122" fmla="*/ 178517 w 186"/>
              <a:gd name="T123" fmla="*/ 644349 h 180"/>
              <a:gd name="T124" fmla="*/ 178517 w 186"/>
              <a:gd name="T125" fmla="*/ 669131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7" name="Rectangle 7">
            <a:extLst>
              <a:ext uri="{FF2B5EF4-FFF2-40B4-BE49-F238E27FC236}">
                <a16:creationId xmlns:a16="http://schemas.microsoft.com/office/drawing/2014/main" id="{B4F4E30C-1C66-4577-BA5C-412F85DEFDA5}"/>
              </a:ext>
            </a:extLst>
          </p:cNvPr>
          <p:cNvSpPr>
            <a:spLocks noChangeArrowheads="1"/>
          </p:cNvSpPr>
          <p:nvPr/>
        </p:nvSpPr>
        <p:spPr bwMode="auto">
          <a:xfrm>
            <a:off x="4763" y="3897313"/>
            <a:ext cx="5002212" cy="3159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3D7283"/>
              </a:solidFill>
              <a:latin typeface="Calibri" panose="020F0502020204030204" pitchFamily="34" charset="0"/>
              <a:sym typeface="宋体" panose="02010600030101010101" pitchFamily="2" charset="-122"/>
            </a:endParaRPr>
          </a:p>
        </p:txBody>
      </p:sp>
      <p:sp>
        <p:nvSpPr>
          <p:cNvPr id="20488" name="Rectangle 8">
            <a:extLst>
              <a:ext uri="{FF2B5EF4-FFF2-40B4-BE49-F238E27FC236}">
                <a16:creationId xmlns:a16="http://schemas.microsoft.com/office/drawing/2014/main" id="{362B959A-7662-40EA-9A66-738EB9B1E6F7}"/>
              </a:ext>
            </a:extLst>
          </p:cNvPr>
          <p:cNvSpPr>
            <a:spLocks noChangeArrowheads="1"/>
          </p:cNvSpPr>
          <p:nvPr/>
        </p:nvSpPr>
        <p:spPr bwMode="auto">
          <a:xfrm>
            <a:off x="4763" y="3897313"/>
            <a:ext cx="5002212" cy="3159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3D7283"/>
              </a:solidFill>
              <a:latin typeface="Calibri" panose="020F0502020204030204" pitchFamily="34" charset="0"/>
              <a:sym typeface="宋体" panose="02010600030101010101" pitchFamily="2" charset="-122"/>
            </a:endParaRPr>
          </a:p>
        </p:txBody>
      </p:sp>
      <p:sp>
        <p:nvSpPr>
          <p:cNvPr id="20489" name="Freeform 9">
            <a:extLst>
              <a:ext uri="{FF2B5EF4-FFF2-40B4-BE49-F238E27FC236}">
                <a16:creationId xmlns:a16="http://schemas.microsoft.com/office/drawing/2014/main" id="{ADEA83A2-19CF-4C27-AF5D-2E2EDE84F02C}"/>
              </a:ext>
            </a:extLst>
          </p:cNvPr>
          <p:cNvSpPr>
            <a:spLocks noChangeArrowheads="1"/>
          </p:cNvSpPr>
          <p:nvPr/>
        </p:nvSpPr>
        <p:spPr bwMode="auto">
          <a:xfrm>
            <a:off x="0" y="2809875"/>
            <a:ext cx="4933950" cy="974725"/>
          </a:xfrm>
          <a:custGeom>
            <a:avLst/>
            <a:gdLst>
              <a:gd name="T0" fmla="*/ 4884412 w 996"/>
              <a:gd name="T1" fmla="*/ 0 h 197"/>
              <a:gd name="T2" fmla="*/ 2551189 w 996"/>
              <a:gd name="T3" fmla="*/ 564054 h 197"/>
              <a:gd name="T4" fmla="*/ 559775 w 996"/>
              <a:gd name="T5" fmla="*/ 658063 h 197"/>
              <a:gd name="T6" fmla="*/ 4954 w 996"/>
              <a:gd name="T7" fmla="*/ 653115 h 197"/>
              <a:gd name="T8" fmla="*/ 0 w 996"/>
              <a:gd name="T9" fmla="*/ 969777 h 197"/>
              <a:gd name="T10" fmla="*/ 564729 w 996"/>
              <a:gd name="T11" fmla="*/ 974725 h 197"/>
              <a:gd name="T12" fmla="*/ 2566050 w 996"/>
              <a:gd name="T13" fmla="*/ 880716 h 197"/>
              <a:gd name="T14" fmla="*/ 4933950 w 996"/>
              <a:gd name="T15" fmla="*/ 311714 h 197"/>
              <a:gd name="T16" fmla="*/ 4884412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0" name="Freeform 10">
            <a:extLst>
              <a:ext uri="{FF2B5EF4-FFF2-40B4-BE49-F238E27FC236}">
                <a16:creationId xmlns:a16="http://schemas.microsoft.com/office/drawing/2014/main" id="{92AC38E2-E40B-48F5-89DD-2498D21E9995}"/>
              </a:ext>
            </a:extLst>
          </p:cNvPr>
          <p:cNvSpPr>
            <a:spLocks noChangeArrowheads="1"/>
          </p:cNvSpPr>
          <p:nvPr/>
        </p:nvSpPr>
        <p:spPr bwMode="auto">
          <a:xfrm>
            <a:off x="0" y="1868488"/>
            <a:ext cx="4676775" cy="1463675"/>
          </a:xfrm>
          <a:custGeom>
            <a:avLst/>
            <a:gdLst>
              <a:gd name="T0" fmla="*/ 4592553 w 944"/>
              <a:gd name="T1" fmla="*/ 0 h 296"/>
              <a:gd name="T2" fmla="*/ 2571235 w 944"/>
              <a:gd name="T3" fmla="*/ 870293 h 296"/>
              <a:gd name="T4" fmla="*/ 163489 w 944"/>
              <a:gd name="T5" fmla="*/ 1142260 h 296"/>
              <a:gd name="T6" fmla="*/ 4954 w 944"/>
              <a:gd name="T7" fmla="*/ 1142260 h 296"/>
              <a:gd name="T8" fmla="*/ 0 w 944"/>
              <a:gd name="T9" fmla="*/ 1458730 h 296"/>
              <a:gd name="T10" fmla="*/ 168443 w 944"/>
              <a:gd name="T11" fmla="*/ 1463675 h 296"/>
              <a:gd name="T12" fmla="*/ 2605915 w 944"/>
              <a:gd name="T13" fmla="*/ 1186764 h 296"/>
              <a:gd name="T14" fmla="*/ 4676775 w 944"/>
              <a:gd name="T15" fmla="*/ 291746 h 296"/>
              <a:gd name="T16" fmla="*/ 4592553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1" name="Freeform 11">
            <a:extLst>
              <a:ext uri="{FF2B5EF4-FFF2-40B4-BE49-F238E27FC236}">
                <a16:creationId xmlns:a16="http://schemas.microsoft.com/office/drawing/2014/main" id="{5EC00580-C92E-41A8-8545-94188147012E}"/>
              </a:ext>
            </a:extLst>
          </p:cNvPr>
          <p:cNvSpPr>
            <a:spLocks noChangeArrowheads="1"/>
          </p:cNvSpPr>
          <p:nvPr/>
        </p:nvSpPr>
        <p:spPr bwMode="auto">
          <a:xfrm>
            <a:off x="9525" y="4333875"/>
            <a:ext cx="4933950" cy="974725"/>
          </a:xfrm>
          <a:custGeom>
            <a:avLst/>
            <a:gdLst>
              <a:gd name="T0" fmla="*/ 564729 w 996"/>
              <a:gd name="T1" fmla="*/ 0 h 197"/>
              <a:gd name="T2" fmla="*/ 0 w 996"/>
              <a:gd name="T3" fmla="*/ 4948 h 197"/>
              <a:gd name="T4" fmla="*/ 0 w 996"/>
              <a:gd name="T5" fmla="*/ 326558 h 197"/>
              <a:gd name="T6" fmla="*/ 554822 w 996"/>
              <a:gd name="T7" fmla="*/ 321610 h 197"/>
              <a:gd name="T8" fmla="*/ 2551189 w 996"/>
              <a:gd name="T9" fmla="*/ 415619 h 197"/>
              <a:gd name="T10" fmla="*/ 4879459 w 996"/>
              <a:gd name="T11" fmla="*/ 974725 h 197"/>
              <a:gd name="T12" fmla="*/ 4933950 w 996"/>
              <a:gd name="T13" fmla="*/ 663011 h 197"/>
              <a:gd name="T14" fmla="*/ 2566050 w 996"/>
              <a:gd name="T15" fmla="*/ 94009 h 197"/>
              <a:gd name="T16" fmla="*/ 564729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2" name="Freeform 12">
            <a:extLst>
              <a:ext uri="{FF2B5EF4-FFF2-40B4-BE49-F238E27FC236}">
                <a16:creationId xmlns:a16="http://schemas.microsoft.com/office/drawing/2014/main" id="{C6C34D09-D0E5-4143-B36D-89688B89D0B9}"/>
              </a:ext>
            </a:extLst>
          </p:cNvPr>
          <p:cNvSpPr>
            <a:spLocks noChangeArrowheads="1"/>
          </p:cNvSpPr>
          <p:nvPr/>
        </p:nvSpPr>
        <p:spPr bwMode="auto">
          <a:xfrm>
            <a:off x="9525" y="4789488"/>
            <a:ext cx="4672013" cy="1460500"/>
          </a:xfrm>
          <a:custGeom>
            <a:avLst/>
            <a:gdLst>
              <a:gd name="T0" fmla="*/ 163496 w 943"/>
              <a:gd name="T1" fmla="*/ 0 h 295"/>
              <a:gd name="T2" fmla="*/ 0 w 943"/>
              <a:gd name="T3" fmla="*/ 0 h 295"/>
              <a:gd name="T4" fmla="*/ 0 w 943"/>
              <a:gd name="T5" fmla="*/ 316854 h 295"/>
              <a:gd name="T6" fmla="*/ 163496 w 943"/>
              <a:gd name="T7" fmla="*/ 316854 h 295"/>
              <a:gd name="T8" fmla="*/ 2566387 w 943"/>
              <a:gd name="T9" fmla="*/ 589151 h 295"/>
              <a:gd name="T10" fmla="*/ 4592742 w 943"/>
              <a:gd name="T11" fmla="*/ 1460500 h 295"/>
              <a:gd name="T12" fmla="*/ 4672013 w 943"/>
              <a:gd name="T13" fmla="*/ 1168400 h 295"/>
              <a:gd name="T14" fmla="*/ 2601068 w 943"/>
              <a:gd name="T15" fmla="*/ 277247 h 295"/>
              <a:gd name="T16" fmla="*/ 163496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3" name="Freeform 13">
            <a:extLst>
              <a:ext uri="{FF2B5EF4-FFF2-40B4-BE49-F238E27FC236}">
                <a16:creationId xmlns:a16="http://schemas.microsoft.com/office/drawing/2014/main" id="{6D1E4BF4-C468-49BD-B9A8-4ABC7C7A7045}"/>
              </a:ext>
            </a:extLst>
          </p:cNvPr>
          <p:cNvSpPr>
            <a:spLocks noEditPoints="1" noChangeArrowheads="1"/>
          </p:cNvSpPr>
          <p:nvPr/>
        </p:nvSpPr>
        <p:spPr bwMode="auto">
          <a:xfrm>
            <a:off x="5072063" y="3784600"/>
            <a:ext cx="852487" cy="455613"/>
          </a:xfrm>
          <a:custGeom>
            <a:avLst/>
            <a:gdLst>
              <a:gd name="T0" fmla="*/ 703797 w 172"/>
              <a:gd name="T1" fmla="*/ 381328 h 92"/>
              <a:gd name="T2" fmla="*/ 703797 w 172"/>
              <a:gd name="T3" fmla="*/ 252568 h 92"/>
              <a:gd name="T4" fmla="*/ 703797 w 172"/>
              <a:gd name="T5" fmla="*/ 455613 h 92"/>
              <a:gd name="T6" fmla="*/ 703797 w 172"/>
              <a:gd name="T7" fmla="*/ 193140 h 92"/>
              <a:gd name="T8" fmla="*/ 703797 w 172"/>
              <a:gd name="T9" fmla="*/ 331805 h 92"/>
              <a:gd name="T10" fmla="*/ 703797 w 172"/>
              <a:gd name="T11" fmla="*/ 331805 h 92"/>
              <a:gd name="T12" fmla="*/ 703797 w 172"/>
              <a:gd name="T13" fmla="*/ 252568 h 92"/>
              <a:gd name="T14" fmla="*/ 679016 w 172"/>
              <a:gd name="T15" fmla="*/ 311996 h 92"/>
              <a:gd name="T16" fmla="*/ 703797 w 172"/>
              <a:gd name="T17" fmla="*/ 371424 h 92"/>
              <a:gd name="T18" fmla="*/ 649278 w 172"/>
              <a:gd name="T19" fmla="*/ 203045 h 92"/>
              <a:gd name="T20" fmla="*/ 555108 w 172"/>
              <a:gd name="T21" fmla="*/ 311996 h 92"/>
              <a:gd name="T22" fmla="*/ 446069 w 172"/>
              <a:gd name="T23" fmla="*/ 307044 h 92"/>
              <a:gd name="T24" fmla="*/ 406418 w 172"/>
              <a:gd name="T25" fmla="*/ 381328 h 92"/>
              <a:gd name="T26" fmla="*/ 386593 w 172"/>
              <a:gd name="T27" fmla="*/ 386281 h 92"/>
              <a:gd name="T28" fmla="*/ 401462 w 172"/>
              <a:gd name="T29" fmla="*/ 326853 h 92"/>
              <a:gd name="T30" fmla="*/ 406418 w 172"/>
              <a:gd name="T31" fmla="*/ 302091 h 92"/>
              <a:gd name="T32" fmla="*/ 584846 w 172"/>
              <a:gd name="T33" fmla="*/ 133713 h 92"/>
              <a:gd name="T34" fmla="*/ 614584 w 172"/>
              <a:gd name="T35" fmla="*/ 113903 h 92"/>
              <a:gd name="T36" fmla="*/ 515457 w 172"/>
              <a:gd name="T37" fmla="*/ 44571 h 92"/>
              <a:gd name="T38" fmla="*/ 599715 w 172"/>
              <a:gd name="T39" fmla="*/ 19809 h 92"/>
              <a:gd name="T40" fmla="*/ 644322 w 172"/>
              <a:gd name="T41" fmla="*/ 34666 h 92"/>
              <a:gd name="T42" fmla="*/ 644322 w 172"/>
              <a:gd name="T43" fmla="*/ 84189 h 92"/>
              <a:gd name="T44" fmla="*/ 703797 w 172"/>
              <a:gd name="T45" fmla="*/ 163426 h 92"/>
              <a:gd name="T46" fmla="*/ 683972 w 172"/>
              <a:gd name="T47" fmla="*/ 242663 h 92"/>
              <a:gd name="T48" fmla="*/ 386593 w 172"/>
              <a:gd name="T49" fmla="*/ 49523 h 92"/>
              <a:gd name="T50" fmla="*/ 376680 w 172"/>
              <a:gd name="T51" fmla="*/ 79237 h 92"/>
              <a:gd name="T52" fmla="*/ 386593 w 172"/>
              <a:gd name="T53" fmla="*/ 133713 h 92"/>
              <a:gd name="T54" fmla="*/ 341986 w 172"/>
              <a:gd name="T55" fmla="*/ 138665 h 92"/>
              <a:gd name="T56" fmla="*/ 322161 w 172"/>
              <a:gd name="T57" fmla="*/ 79237 h 92"/>
              <a:gd name="T58" fmla="*/ 376680 w 172"/>
              <a:gd name="T59" fmla="*/ 44571 h 92"/>
              <a:gd name="T60" fmla="*/ 262685 w 172"/>
              <a:gd name="T61" fmla="*/ 222854 h 92"/>
              <a:gd name="T62" fmla="*/ 262685 w 172"/>
              <a:gd name="T63" fmla="*/ 326853 h 92"/>
              <a:gd name="T64" fmla="*/ 292423 w 172"/>
              <a:gd name="T65" fmla="*/ 326853 h 92"/>
              <a:gd name="T66" fmla="*/ 386593 w 172"/>
              <a:gd name="T67" fmla="*/ 386281 h 92"/>
              <a:gd name="T68" fmla="*/ 262685 w 172"/>
              <a:gd name="T69" fmla="*/ 188188 h 92"/>
              <a:gd name="T70" fmla="*/ 262685 w 172"/>
              <a:gd name="T71" fmla="*/ 297139 h 92"/>
              <a:gd name="T72" fmla="*/ 247816 w 172"/>
              <a:gd name="T73" fmla="*/ 203045 h 92"/>
              <a:gd name="T74" fmla="*/ 232947 w 172"/>
              <a:gd name="T75" fmla="*/ 326853 h 92"/>
              <a:gd name="T76" fmla="*/ 262685 w 172"/>
              <a:gd name="T77" fmla="*/ 401138 h 92"/>
              <a:gd name="T78" fmla="*/ 232947 w 172"/>
              <a:gd name="T79" fmla="*/ 193140 h 92"/>
              <a:gd name="T80" fmla="*/ 232947 w 172"/>
              <a:gd name="T81" fmla="*/ 302091 h 92"/>
              <a:gd name="T82" fmla="*/ 193296 w 172"/>
              <a:gd name="T83" fmla="*/ 346662 h 92"/>
              <a:gd name="T84" fmla="*/ 203209 w 172"/>
              <a:gd name="T85" fmla="*/ 302091 h 92"/>
              <a:gd name="T86" fmla="*/ 223034 w 172"/>
              <a:gd name="T87" fmla="*/ 222854 h 92"/>
              <a:gd name="T88" fmla="*/ 232947 w 172"/>
              <a:gd name="T89" fmla="*/ 386281 h 92"/>
              <a:gd name="T90" fmla="*/ 232947 w 172"/>
              <a:gd name="T91" fmla="*/ 386281 h 92"/>
              <a:gd name="T92" fmla="*/ 143733 w 172"/>
              <a:gd name="T93" fmla="*/ 193140 h 92"/>
              <a:gd name="T94" fmla="*/ 193296 w 172"/>
              <a:gd name="T95" fmla="*/ 257520 h 92"/>
              <a:gd name="T96" fmla="*/ 193296 w 172"/>
              <a:gd name="T97" fmla="*/ 326853 h 92"/>
              <a:gd name="T98" fmla="*/ 143733 w 172"/>
              <a:gd name="T99" fmla="*/ 287234 h 92"/>
              <a:gd name="T100" fmla="*/ 148690 w 172"/>
              <a:gd name="T101" fmla="*/ 252568 h 92"/>
              <a:gd name="T102" fmla="*/ 193296 w 172"/>
              <a:gd name="T103" fmla="*/ 257520 h 92"/>
              <a:gd name="T104" fmla="*/ 143733 w 172"/>
              <a:gd name="T105" fmla="*/ 381328 h 92"/>
              <a:gd name="T106" fmla="*/ 193296 w 172"/>
              <a:gd name="T107" fmla="*/ 420947 h 92"/>
              <a:gd name="T108" fmla="*/ 143733 w 172"/>
              <a:gd name="T109" fmla="*/ 430851 h 92"/>
              <a:gd name="T110" fmla="*/ 143733 w 172"/>
              <a:gd name="T111" fmla="*/ 193140 h 92"/>
              <a:gd name="T112" fmla="*/ 0 w 172"/>
              <a:gd name="T113" fmla="*/ 311996 h 92"/>
              <a:gd name="T114" fmla="*/ 143733 w 172"/>
              <a:gd name="T115" fmla="*/ 381328 h 92"/>
              <a:gd name="T116" fmla="*/ 143733 w 172"/>
              <a:gd name="T117" fmla="*/ 242663 h 92"/>
              <a:gd name="T118" fmla="*/ 143733 w 172"/>
              <a:gd name="T119" fmla="*/ 287234 h 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4" name="Freeform 14">
            <a:extLst>
              <a:ext uri="{FF2B5EF4-FFF2-40B4-BE49-F238E27FC236}">
                <a16:creationId xmlns:a16="http://schemas.microsoft.com/office/drawing/2014/main" id="{971E8414-73DC-4A99-BD3C-57D232FA23F2}"/>
              </a:ext>
            </a:extLst>
          </p:cNvPr>
          <p:cNvSpPr>
            <a:spLocks noEditPoints="1" noChangeArrowheads="1"/>
          </p:cNvSpPr>
          <p:nvPr/>
        </p:nvSpPr>
        <p:spPr bwMode="auto">
          <a:xfrm>
            <a:off x="4973638" y="2549525"/>
            <a:ext cx="871537" cy="550863"/>
          </a:xfrm>
          <a:custGeom>
            <a:avLst/>
            <a:gdLst>
              <a:gd name="T0" fmla="*/ 713076 w 176"/>
              <a:gd name="T1" fmla="*/ 129031 h 111"/>
              <a:gd name="T2" fmla="*/ 559566 w 176"/>
              <a:gd name="T3" fmla="*/ 347391 h 111"/>
              <a:gd name="T4" fmla="*/ 401105 w 176"/>
              <a:gd name="T5" fmla="*/ 406944 h 111"/>
              <a:gd name="T6" fmla="*/ 406057 w 176"/>
              <a:gd name="T7" fmla="*/ 406944 h 111"/>
              <a:gd name="T8" fmla="*/ 406057 w 176"/>
              <a:gd name="T9" fmla="*/ 401981 h 111"/>
              <a:gd name="T10" fmla="*/ 406057 w 176"/>
              <a:gd name="T11" fmla="*/ 401981 h 111"/>
              <a:gd name="T12" fmla="*/ 411009 w 176"/>
              <a:gd name="T13" fmla="*/ 401981 h 111"/>
              <a:gd name="T14" fmla="*/ 411009 w 176"/>
              <a:gd name="T15" fmla="*/ 401981 h 111"/>
              <a:gd name="T16" fmla="*/ 411009 w 176"/>
              <a:gd name="T17" fmla="*/ 401981 h 111"/>
              <a:gd name="T18" fmla="*/ 415961 w 176"/>
              <a:gd name="T19" fmla="*/ 401981 h 111"/>
              <a:gd name="T20" fmla="*/ 415961 w 176"/>
              <a:gd name="T21" fmla="*/ 401981 h 111"/>
              <a:gd name="T22" fmla="*/ 415961 w 176"/>
              <a:gd name="T23" fmla="*/ 401981 h 111"/>
              <a:gd name="T24" fmla="*/ 415961 w 176"/>
              <a:gd name="T25" fmla="*/ 401981 h 111"/>
              <a:gd name="T26" fmla="*/ 480336 w 176"/>
              <a:gd name="T27" fmla="*/ 406944 h 111"/>
              <a:gd name="T28" fmla="*/ 415961 w 176"/>
              <a:gd name="T29" fmla="*/ 486348 h 111"/>
              <a:gd name="T30" fmla="*/ 411009 w 176"/>
              <a:gd name="T31" fmla="*/ 486348 h 111"/>
              <a:gd name="T32" fmla="*/ 401105 w 176"/>
              <a:gd name="T33" fmla="*/ 481385 h 111"/>
              <a:gd name="T34" fmla="*/ 391201 w 176"/>
              <a:gd name="T35" fmla="*/ 481385 h 111"/>
              <a:gd name="T36" fmla="*/ 391201 w 176"/>
              <a:gd name="T37" fmla="*/ 481385 h 111"/>
              <a:gd name="T38" fmla="*/ 386249 w 176"/>
              <a:gd name="T39" fmla="*/ 481385 h 111"/>
              <a:gd name="T40" fmla="*/ 386249 w 176"/>
              <a:gd name="T41" fmla="*/ 481385 h 111"/>
              <a:gd name="T42" fmla="*/ 386249 w 176"/>
              <a:gd name="T43" fmla="*/ 481385 h 111"/>
              <a:gd name="T44" fmla="*/ 381297 w 176"/>
              <a:gd name="T45" fmla="*/ 481385 h 111"/>
              <a:gd name="T46" fmla="*/ 381297 w 176"/>
              <a:gd name="T47" fmla="*/ 481385 h 111"/>
              <a:gd name="T48" fmla="*/ 381297 w 176"/>
              <a:gd name="T49" fmla="*/ 481385 h 111"/>
              <a:gd name="T50" fmla="*/ 381297 w 176"/>
              <a:gd name="T51" fmla="*/ 481385 h 111"/>
              <a:gd name="T52" fmla="*/ 376346 w 176"/>
              <a:gd name="T53" fmla="*/ 476422 h 111"/>
              <a:gd name="T54" fmla="*/ 376346 w 176"/>
              <a:gd name="T55" fmla="*/ 476422 h 111"/>
              <a:gd name="T56" fmla="*/ 371394 w 176"/>
              <a:gd name="T57" fmla="*/ 476422 h 111"/>
              <a:gd name="T58" fmla="*/ 371394 w 176"/>
              <a:gd name="T59" fmla="*/ 476422 h 111"/>
              <a:gd name="T60" fmla="*/ 371394 w 176"/>
              <a:gd name="T61" fmla="*/ 476422 h 111"/>
              <a:gd name="T62" fmla="*/ 366442 w 176"/>
              <a:gd name="T63" fmla="*/ 476422 h 111"/>
              <a:gd name="T64" fmla="*/ 366442 w 176"/>
              <a:gd name="T65" fmla="*/ 471459 h 111"/>
              <a:gd name="T66" fmla="*/ 366442 w 176"/>
              <a:gd name="T67" fmla="*/ 471459 h 111"/>
              <a:gd name="T68" fmla="*/ 361490 w 176"/>
              <a:gd name="T69" fmla="*/ 471459 h 111"/>
              <a:gd name="T70" fmla="*/ 361490 w 176"/>
              <a:gd name="T71" fmla="*/ 466497 h 111"/>
              <a:gd name="T72" fmla="*/ 356538 w 176"/>
              <a:gd name="T73" fmla="*/ 461534 h 111"/>
              <a:gd name="T74" fmla="*/ 356538 w 176"/>
              <a:gd name="T75" fmla="*/ 461534 h 111"/>
              <a:gd name="T76" fmla="*/ 356538 w 176"/>
              <a:gd name="T77" fmla="*/ 461534 h 111"/>
              <a:gd name="T78" fmla="*/ 351586 w 176"/>
              <a:gd name="T79" fmla="*/ 456571 h 111"/>
              <a:gd name="T80" fmla="*/ 351586 w 176"/>
              <a:gd name="T81" fmla="*/ 456571 h 111"/>
              <a:gd name="T82" fmla="*/ 351586 w 176"/>
              <a:gd name="T83" fmla="*/ 451608 h 111"/>
              <a:gd name="T84" fmla="*/ 351586 w 176"/>
              <a:gd name="T85" fmla="*/ 446646 h 111"/>
              <a:gd name="T86" fmla="*/ 351586 w 176"/>
              <a:gd name="T87" fmla="*/ 446646 h 111"/>
              <a:gd name="T88" fmla="*/ 351586 w 176"/>
              <a:gd name="T89" fmla="*/ 441683 h 111"/>
              <a:gd name="T90" fmla="*/ 351586 w 176"/>
              <a:gd name="T91" fmla="*/ 436720 h 111"/>
              <a:gd name="T92" fmla="*/ 351586 w 176"/>
              <a:gd name="T93" fmla="*/ 431757 h 111"/>
              <a:gd name="T94" fmla="*/ 356538 w 176"/>
              <a:gd name="T95" fmla="*/ 377167 h 111"/>
              <a:gd name="T96" fmla="*/ 193125 w 176"/>
              <a:gd name="T97" fmla="*/ 282876 h 111"/>
              <a:gd name="T98" fmla="*/ 203029 w 176"/>
              <a:gd name="T99" fmla="*/ 282876 h 111"/>
              <a:gd name="T100" fmla="*/ 148557 w 176"/>
              <a:gd name="T101" fmla="*/ 531012 h 111"/>
              <a:gd name="T102" fmla="*/ 193125 w 176"/>
              <a:gd name="T103" fmla="*/ 511161 h 111"/>
              <a:gd name="T104" fmla="*/ 148557 w 176"/>
              <a:gd name="T105" fmla="*/ 302727 h 111"/>
              <a:gd name="T106" fmla="*/ 193125 w 176"/>
              <a:gd name="T107" fmla="*/ 282876 h 111"/>
              <a:gd name="T108" fmla="*/ 193125 w 176"/>
              <a:gd name="T109" fmla="*/ 282876 h 111"/>
              <a:gd name="T110" fmla="*/ 143606 w 176"/>
              <a:gd name="T111" fmla="*/ 531012 h 111"/>
              <a:gd name="T112" fmla="*/ 148557 w 176"/>
              <a:gd name="T113" fmla="*/ 377167 h 111"/>
              <a:gd name="T114" fmla="*/ 143606 w 176"/>
              <a:gd name="T115" fmla="*/ 302727 h 111"/>
              <a:gd name="T116" fmla="*/ 148557 w 176"/>
              <a:gd name="T117" fmla="*/ 302727 h 111"/>
              <a:gd name="T118" fmla="*/ 103990 w 176"/>
              <a:gd name="T119" fmla="*/ 545900 h 111"/>
              <a:gd name="T120" fmla="*/ 128750 w 176"/>
              <a:gd name="T121" fmla="*/ 372205 h 111"/>
              <a:gd name="T122" fmla="*/ 118846 w 176"/>
              <a:gd name="T123" fmla="*/ 317615 h 111"/>
              <a:gd name="T124" fmla="*/ 143606 w 176"/>
              <a:gd name="T125" fmla="*/ 302727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5" name="Freeform 15">
            <a:extLst>
              <a:ext uri="{FF2B5EF4-FFF2-40B4-BE49-F238E27FC236}">
                <a16:creationId xmlns:a16="http://schemas.microsoft.com/office/drawing/2014/main" id="{6DA076FF-EDEB-4D3C-A05E-97D5E21650F7}"/>
              </a:ext>
            </a:extLst>
          </p:cNvPr>
          <p:cNvSpPr>
            <a:spLocks noChangeArrowheads="1"/>
          </p:cNvSpPr>
          <p:nvPr/>
        </p:nvSpPr>
        <p:spPr bwMode="auto">
          <a:xfrm>
            <a:off x="5667375" y="2703513"/>
            <a:ext cx="88900" cy="74612"/>
          </a:xfrm>
          <a:custGeom>
            <a:avLst/>
            <a:gdLst>
              <a:gd name="T0" fmla="*/ 79022 w 18"/>
              <a:gd name="T1" fmla="*/ 24871 h 15"/>
              <a:gd name="T2" fmla="*/ 29633 w 18"/>
              <a:gd name="T3" fmla="*/ 59690 h 15"/>
              <a:gd name="T4" fmla="*/ 4939 w 18"/>
              <a:gd name="T5" fmla="*/ 49741 h 15"/>
              <a:gd name="T6" fmla="*/ 14817 w 18"/>
              <a:gd name="T7" fmla="*/ 34819 h 15"/>
              <a:gd name="T8" fmla="*/ 54328 w 18"/>
              <a:gd name="T9" fmla="*/ 4974 h 15"/>
              <a:gd name="T10" fmla="*/ 74083 w 18"/>
              <a:gd name="T11" fmla="*/ 4974 h 15"/>
              <a:gd name="T12" fmla="*/ 79022 w 18"/>
              <a:gd name="T13" fmla="*/ 9948 h 15"/>
              <a:gd name="T14" fmla="*/ 79022 w 18"/>
              <a:gd name="T15" fmla="*/ 24871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6" name="Freeform 16">
            <a:extLst>
              <a:ext uri="{FF2B5EF4-FFF2-40B4-BE49-F238E27FC236}">
                <a16:creationId xmlns:a16="http://schemas.microsoft.com/office/drawing/2014/main" id="{62EFD687-E6BF-4D75-8FE9-43767AC91B90}"/>
              </a:ext>
            </a:extLst>
          </p:cNvPr>
          <p:cNvSpPr>
            <a:spLocks noChangeArrowheads="1"/>
          </p:cNvSpPr>
          <p:nvPr/>
        </p:nvSpPr>
        <p:spPr bwMode="auto">
          <a:xfrm>
            <a:off x="5724525" y="2684463"/>
            <a:ext cx="31750" cy="23812"/>
          </a:xfrm>
          <a:custGeom>
            <a:avLst/>
            <a:gdLst>
              <a:gd name="T0" fmla="*/ 31750 w 6"/>
              <a:gd name="T1" fmla="*/ 23812 h 5"/>
              <a:gd name="T2" fmla="*/ 5292 w 6"/>
              <a:gd name="T3" fmla="*/ 14287 h 5"/>
              <a:gd name="T4" fmla="*/ 0 w 6"/>
              <a:gd name="T5" fmla="*/ 0 h 5"/>
              <a:gd name="T6" fmla="*/ 26458 w 6"/>
              <a:gd name="T7" fmla="*/ 4762 h 5"/>
              <a:gd name="T8" fmla="*/ 31750 w 6"/>
              <a:gd name="T9" fmla="*/ 2381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7" name="Freeform 17">
            <a:extLst>
              <a:ext uri="{FF2B5EF4-FFF2-40B4-BE49-F238E27FC236}">
                <a16:creationId xmlns:a16="http://schemas.microsoft.com/office/drawing/2014/main" id="{BA7D384E-4899-4695-A6AB-1288C5480F7F}"/>
              </a:ext>
            </a:extLst>
          </p:cNvPr>
          <p:cNvSpPr>
            <a:spLocks noChangeArrowheads="1"/>
          </p:cNvSpPr>
          <p:nvPr/>
        </p:nvSpPr>
        <p:spPr bwMode="auto">
          <a:xfrm>
            <a:off x="5588000" y="2782888"/>
            <a:ext cx="19050" cy="26987"/>
          </a:xfrm>
          <a:custGeom>
            <a:avLst/>
            <a:gdLst>
              <a:gd name="T0" fmla="*/ 0 w 4"/>
              <a:gd name="T1" fmla="*/ 0 h 5"/>
              <a:gd name="T2" fmla="*/ 0 w 4"/>
              <a:gd name="T3" fmla="*/ 5397 h 5"/>
              <a:gd name="T4" fmla="*/ 0 w 4"/>
              <a:gd name="T5" fmla="*/ 16192 h 5"/>
              <a:gd name="T6" fmla="*/ 4763 w 4"/>
              <a:gd name="T7" fmla="*/ 26987 h 5"/>
              <a:gd name="T8" fmla="*/ 14288 w 4"/>
              <a:gd name="T9" fmla="*/ 26987 h 5"/>
              <a:gd name="T10" fmla="*/ 19050 w 4"/>
              <a:gd name="T11" fmla="*/ 21590 h 5"/>
              <a:gd name="T12" fmla="*/ 14288 w 4"/>
              <a:gd name="T13" fmla="*/ 10795 h 5"/>
              <a:gd name="T14" fmla="*/ 9525 w 4"/>
              <a:gd name="T15" fmla="*/ 5397 h 5"/>
              <a:gd name="T16" fmla="*/ 0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8" name="Freeform 18">
            <a:extLst>
              <a:ext uri="{FF2B5EF4-FFF2-40B4-BE49-F238E27FC236}">
                <a16:creationId xmlns:a16="http://schemas.microsoft.com/office/drawing/2014/main" id="{23485E9D-FD45-4ACA-8807-AED89FEEAE2F}"/>
              </a:ext>
            </a:extLst>
          </p:cNvPr>
          <p:cNvSpPr>
            <a:spLocks noChangeArrowheads="1"/>
          </p:cNvSpPr>
          <p:nvPr/>
        </p:nvSpPr>
        <p:spPr bwMode="auto">
          <a:xfrm>
            <a:off x="5562600" y="2787650"/>
            <a:ext cx="20638" cy="26988"/>
          </a:xfrm>
          <a:custGeom>
            <a:avLst/>
            <a:gdLst>
              <a:gd name="T0" fmla="*/ 5160 w 4"/>
              <a:gd name="T1" fmla="*/ 0 h 5"/>
              <a:gd name="T2" fmla="*/ 0 w 4"/>
              <a:gd name="T3" fmla="*/ 5398 h 5"/>
              <a:gd name="T4" fmla="*/ 5160 w 4"/>
              <a:gd name="T5" fmla="*/ 16193 h 5"/>
              <a:gd name="T6" fmla="*/ 10319 w 4"/>
              <a:gd name="T7" fmla="*/ 26988 h 5"/>
              <a:gd name="T8" fmla="*/ 15479 w 4"/>
              <a:gd name="T9" fmla="*/ 26988 h 5"/>
              <a:gd name="T10" fmla="*/ 20638 w 4"/>
              <a:gd name="T11" fmla="*/ 21590 h 5"/>
              <a:gd name="T12" fmla="*/ 20638 w 4"/>
              <a:gd name="T13" fmla="*/ 10795 h 5"/>
              <a:gd name="T14" fmla="*/ 10319 w 4"/>
              <a:gd name="T15" fmla="*/ 5398 h 5"/>
              <a:gd name="T16" fmla="*/ 5160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9" name="Freeform 19">
            <a:extLst>
              <a:ext uri="{FF2B5EF4-FFF2-40B4-BE49-F238E27FC236}">
                <a16:creationId xmlns:a16="http://schemas.microsoft.com/office/drawing/2014/main" id="{64EE1F70-A5FB-4C2D-AA3C-CA5D6C5E9477}"/>
              </a:ext>
            </a:extLst>
          </p:cNvPr>
          <p:cNvSpPr>
            <a:spLocks noChangeArrowheads="1"/>
          </p:cNvSpPr>
          <p:nvPr/>
        </p:nvSpPr>
        <p:spPr bwMode="auto">
          <a:xfrm>
            <a:off x="5543550" y="2800350"/>
            <a:ext cx="19050" cy="19050"/>
          </a:xfrm>
          <a:custGeom>
            <a:avLst/>
            <a:gdLst>
              <a:gd name="T0" fmla="*/ 0 w 4"/>
              <a:gd name="T1" fmla="*/ 0 h 4"/>
              <a:gd name="T2" fmla="*/ 0 w 4"/>
              <a:gd name="T3" fmla="*/ 4763 h 4"/>
              <a:gd name="T4" fmla="*/ 0 w 4"/>
              <a:gd name="T5" fmla="*/ 9525 h 4"/>
              <a:gd name="T6" fmla="*/ 4763 w 4"/>
              <a:gd name="T7" fmla="*/ 19050 h 4"/>
              <a:gd name="T8" fmla="*/ 14288 w 4"/>
              <a:gd name="T9" fmla="*/ 19050 h 4"/>
              <a:gd name="T10" fmla="*/ 19050 w 4"/>
              <a:gd name="T11" fmla="*/ 14288 h 4"/>
              <a:gd name="T12" fmla="*/ 14288 w 4"/>
              <a:gd name="T13" fmla="*/ 9525 h 4"/>
              <a:gd name="T14" fmla="*/ 9525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0" name="Freeform 20">
            <a:extLst>
              <a:ext uri="{FF2B5EF4-FFF2-40B4-BE49-F238E27FC236}">
                <a16:creationId xmlns:a16="http://schemas.microsoft.com/office/drawing/2014/main" id="{85BC2ABF-0B28-46D9-A828-2C78B957529C}"/>
              </a:ext>
            </a:extLst>
          </p:cNvPr>
          <p:cNvSpPr>
            <a:spLocks noChangeArrowheads="1"/>
          </p:cNvSpPr>
          <p:nvPr/>
        </p:nvSpPr>
        <p:spPr bwMode="auto">
          <a:xfrm>
            <a:off x="5518150" y="2805113"/>
            <a:ext cx="19050" cy="23812"/>
          </a:xfrm>
          <a:custGeom>
            <a:avLst/>
            <a:gdLst>
              <a:gd name="T0" fmla="*/ 4763 w 4"/>
              <a:gd name="T1" fmla="*/ 0 h 5"/>
              <a:gd name="T2" fmla="*/ 0 w 4"/>
              <a:gd name="T3" fmla="*/ 4762 h 5"/>
              <a:gd name="T4" fmla="*/ 4763 w 4"/>
              <a:gd name="T5" fmla="*/ 14287 h 5"/>
              <a:gd name="T6" fmla="*/ 9525 w 4"/>
              <a:gd name="T7" fmla="*/ 19050 h 5"/>
              <a:gd name="T8" fmla="*/ 14288 w 4"/>
              <a:gd name="T9" fmla="*/ 19050 h 5"/>
              <a:gd name="T10" fmla="*/ 19050 w 4"/>
              <a:gd name="T11" fmla="*/ 14287 h 5"/>
              <a:gd name="T12" fmla="*/ 19050 w 4"/>
              <a:gd name="T13" fmla="*/ 9525 h 5"/>
              <a:gd name="T14" fmla="*/ 9525 w 4"/>
              <a:gd name="T15" fmla="*/ 0 h 5"/>
              <a:gd name="T16" fmla="*/ 4763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1" name="Freeform 21">
            <a:extLst>
              <a:ext uri="{FF2B5EF4-FFF2-40B4-BE49-F238E27FC236}">
                <a16:creationId xmlns:a16="http://schemas.microsoft.com/office/drawing/2014/main" id="{E4206405-643E-4AC0-941C-255ACF4693C6}"/>
              </a:ext>
            </a:extLst>
          </p:cNvPr>
          <p:cNvSpPr>
            <a:spLocks noChangeArrowheads="1"/>
          </p:cNvSpPr>
          <p:nvPr/>
        </p:nvSpPr>
        <p:spPr bwMode="auto">
          <a:xfrm>
            <a:off x="5497513" y="2809875"/>
            <a:ext cx="20637" cy="23813"/>
          </a:xfrm>
          <a:custGeom>
            <a:avLst/>
            <a:gdLst>
              <a:gd name="T0" fmla="*/ 5159 w 4"/>
              <a:gd name="T1" fmla="*/ 0 h 5"/>
              <a:gd name="T2" fmla="*/ 0 w 4"/>
              <a:gd name="T3" fmla="*/ 4763 h 5"/>
              <a:gd name="T4" fmla="*/ 0 w 4"/>
              <a:gd name="T5" fmla="*/ 14288 h 5"/>
              <a:gd name="T6" fmla="*/ 5159 w 4"/>
              <a:gd name="T7" fmla="*/ 19050 h 5"/>
              <a:gd name="T8" fmla="*/ 15478 w 4"/>
              <a:gd name="T9" fmla="*/ 23813 h 5"/>
              <a:gd name="T10" fmla="*/ 20637 w 4"/>
              <a:gd name="T11" fmla="*/ 19050 h 5"/>
              <a:gd name="T12" fmla="*/ 15478 w 4"/>
              <a:gd name="T13" fmla="*/ 9525 h 5"/>
              <a:gd name="T14" fmla="*/ 10319 w 4"/>
              <a:gd name="T15" fmla="*/ 4763 h 5"/>
              <a:gd name="T16" fmla="*/ 5159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2" name="Freeform 22">
            <a:extLst>
              <a:ext uri="{FF2B5EF4-FFF2-40B4-BE49-F238E27FC236}">
                <a16:creationId xmlns:a16="http://schemas.microsoft.com/office/drawing/2014/main" id="{F47E3551-465F-47CD-9E19-8859EE7D4F84}"/>
              </a:ext>
            </a:extLst>
          </p:cNvPr>
          <p:cNvSpPr>
            <a:spLocks noChangeArrowheads="1"/>
          </p:cNvSpPr>
          <p:nvPr/>
        </p:nvSpPr>
        <p:spPr bwMode="auto">
          <a:xfrm>
            <a:off x="5473700" y="2814638"/>
            <a:ext cx="19050" cy="23812"/>
          </a:xfrm>
          <a:custGeom>
            <a:avLst/>
            <a:gdLst>
              <a:gd name="T0" fmla="*/ 4763 w 4"/>
              <a:gd name="T1" fmla="*/ 0 h 5"/>
              <a:gd name="T2" fmla="*/ 0 w 4"/>
              <a:gd name="T3" fmla="*/ 4762 h 5"/>
              <a:gd name="T4" fmla="*/ 4763 w 4"/>
              <a:gd name="T5" fmla="*/ 14287 h 5"/>
              <a:gd name="T6" fmla="*/ 9525 w 4"/>
              <a:gd name="T7" fmla="*/ 19050 h 5"/>
              <a:gd name="T8" fmla="*/ 14288 w 4"/>
              <a:gd name="T9" fmla="*/ 23812 h 5"/>
              <a:gd name="T10" fmla="*/ 19050 w 4"/>
              <a:gd name="T11" fmla="*/ 19050 h 5"/>
              <a:gd name="T12" fmla="*/ 19050 w 4"/>
              <a:gd name="T13" fmla="*/ 9525 h 5"/>
              <a:gd name="T14" fmla="*/ 14288 w 4"/>
              <a:gd name="T15" fmla="*/ 4762 h 5"/>
              <a:gd name="T16" fmla="*/ 4763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3" name="Freeform 23">
            <a:extLst>
              <a:ext uri="{FF2B5EF4-FFF2-40B4-BE49-F238E27FC236}">
                <a16:creationId xmlns:a16="http://schemas.microsoft.com/office/drawing/2014/main" id="{94E61F35-7D8F-4B1F-9297-8F28EA7B6C06}"/>
              </a:ext>
            </a:extLst>
          </p:cNvPr>
          <p:cNvSpPr>
            <a:spLocks noChangeArrowheads="1"/>
          </p:cNvSpPr>
          <p:nvPr/>
        </p:nvSpPr>
        <p:spPr bwMode="auto">
          <a:xfrm>
            <a:off x="5454650" y="2824163"/>
            <a:ext cx="19050" cy="19050"/>
          </a:xfrm>
          <a:custGeom>
            <a:avLst/>
            <a:gdLst>
              <a:gd name="T0" fmla="*/ 4763 w 4"/>
              <a:gd name="T1" fmla="*/ 0 h 4"/>
              <a:gd name="T2" fmla="*/ 0 w 4"/>
              <a:gd name="T3" fmla="*/ 4763 h 4"/>
              <a:gd name="T4" fmla="*/ 0 w 4"/>
              <a:gd name="T5" fmla="*/ 9525 h 4"/>
              <a:gd name="T6" fmla="*/ 4763 w 4"/>
              <a:gd name="T7" fmla="*/ 14288 h 4"/>
              <a:gd name="T8" fmla="*/ 14288 w 4"/>
              <a:gd name="T9" fmla="*/ 19050 h 4"/>
              <a:gd name="T10" fmla="*/ 19050 w 4"/>
              <a:gd name="T11" fmla="*/ 14288 h 4"/>
              <a:gd name="T12" fmla="*/ 14288 w 4"/>
              <a:gd name="T13" fmla="*/ 4763 h 4"/>
              <a:gd name="T14" fmla="*/ 9525 w 4"/>
              <a:gd name="T15" fmla="*/ 0 h 4"/>
              <a:gd name="T16" fmla="*/ 4763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4" name="Freeform 24">
            <a:extLst>
              <a:ext uri="{FF2B5EF4-FFF2-40B4-BE49-F238E27FC236}">
                <a16:creationId xmlns:a16="http://schemas.microsoft.com/office/drawing/2014/main" id="{7A0A61DB-5416-46DE-9971-6A71B4B485E9}"/>
              </a:ext>
            </a:extLst>
          </p:cNvPr>
          <p:cNvSpPr>
            <a:spLocks noChangeArrowheads="1"/>
          </p:cNvSpPr>
          <p:nvPr/>
        </p:nvSpPr>
        <p:spPr bwMode="auto">
          <a:xfrm>
            <a:off x="5429250" y="2828925"/>
            <a:ext cx="19050" cy="19050"/>
          </a:xfrm>
          <a:custGeom>
            <a:avLst/>
            <a:gdLst>
              <a:gd name="T0" fmla="*/ 4763 w 4"/>
              <a:gd name="T1" fmla="*/ 0 h 4"/>
              <a:gd name="T2" fmla="*/ 0 w 4"/>
              <a:gd name="T3" fmla="*/ 4763 h 4"/>
              <a:gd name="T4" fmla="*/ 4763 w 4"/>
              <a:gd name="T5" fmla="*/ 9525 h 4"/>
              <a:gd name="T6" fmla="*/ 9525 w 4"/>
              <a:gd name="T7" fmla="*/ 19050 h 4"/>
              <a:gd name="T8" fmla="*/ 14288 w 4"/>
              <a:gd name="T9" fmla="*/ 19050 h 4"/>
              <a:gd name="T10" fmla="*/ 19050 w 4"/>
              <a:gd name="T11" fmla="*/ 14288 h 4"/>
              <a:gd name="T12" fmla="*/ 19050 w 4"/>
              <a:gd name="T13" fmla="*/ 4763 h 4"/>
              <a:gd name="T14" fmla="*/ 14288 w 4"/>
              <a:gd name="T15" fmla="*/ 0 h 4"/>
              <a:gd name="T16" fmla="*/ 4763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5" name="Freeform 25">
            <a:extLst>
              <a:ext uri="{FF2B5EF4-FFF2-40B4-BE49-F238E27FC236}">
                <a16:creationId xmlns:a16="http://schemas.microsoft.com/office/drawing/2014/main" id="{DBE428C0-BF4D-4D41-8EE0-33E3A48F305D}"/>
              </a:ext>
            </a:extLst>
          </p:cNvPr>
          <p:cNvSpPr>
            <a:spLocks noChangeArrowheads="1"/>
          </p:cNvSpPr>
          <p:nvPr/>
        </p:nvSpPr>
        <p:spPr bwMode="auto">
          <a:xfrm>
            <a:off x="5408613" y="2833688"/>
            <a:ext cx="20637" cy="19050"/>
          </a:xfrm>
          <a:custGeom>
            <a:avLst/>
            <a:gdLst>
              <a:gd name="T0" fmla="*/ 5159 w 4"/>
              <a:gd name="T1" fmla="*/ 0 h 4"/>
              <a:gd name="T2" fmla="*/ 0 w 4"/>
              <a:gd name="T3" fmla="*/ 4763 h 4"/>
              <a:gd name="T4" fmla="*/ 0 w 4"/>
              <a:gd name="T5" fmla="*/ 9525 h 4"/>
              <a:gd name="T6" fmla="*/ 5159 w 4"/>
              <a:gd name="T7" fmla="*/ 19050 h 4"/>
              <a:gd name="T8" fmla="*/ 15478 w 4"/>
              <a:gd name="T9" fmla="*/ 19050 h 4"/>
              <a:gd name="T10" fmla="*/ 20637 w 4"/>
              <a:gd name="T11" fmla="*/ 14288 h 4"/>
              <a:gd name="T12" fmla="*/ 15478 w 4"/>
              <a:gd name="T13" fmla="*/ 9525 h 4"/>
              <a:gd name="T14" fmla="*/ 10319 w 4"/>
              <a:gd name="T15" fmla="*/ 0 h 4"/>
              <a:gd name="T16" fmla="*/ 5159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6" name="Freeform 26">
            <a:extLst>
              <a:ext uri="{FF2B5EF4-FFF2-40B4-BE49-F238E27FC236}">
                <a16:creationId xmlns:a16="http://schemas.microsoft.com/office/drawing/2014/main" id="{39FD307A-EB30-4F73-9D68-36C3CFCE846C}"/>
              </a:ext>
            </a:extLst>
          </p:cNvPr>
          <p:cNvSpPr>
            <a:spLocks noChangeArrowheads="1"/>
          </p:cNvSpPr>
          <p:nvPr/>
        </p:nvSpPr>
        <p:spPr bwMode="auto">
          <a:xfrm>
            <a:off x="5384800" y="2838450"/>
            <a:ext cx="19050" cy="19050"/>
          </a:xfrm>
          <a:custGeom>
            <a:avLst/>
            <a:gdLst>
              <a:gd name="T0" fmla="*/ 4763 w 4"/>
              <a:gd name="T1" fmla="*/ 0 h 4"/>
              <a:gd name="T2" fmla="*/ 0 w 4"/>
              <a:gd name="T3" fmla="*/ 4763 h 4"/>
              <a:gd name="T4" fmla="*/ 4763 w 4"/>
              <a:gd name="T5" fmla="*/ 14288 h 4"/>
              <a:gd name="T6" fmla="*/ 9525 w 4"/>
              <a:gd name="T7" fmla="*/ 19050 h 4"/>
              <a:gd name="T8" fmla="*/ 14288 w 4"/>
              <a:gd name="T9" fmla="*/ 19050 h 4"/>
              <a:gd name="T10" fmla="*/ 19050 w 4"/>
              <a:gd name="T11" fmla="*/ 14288 h 4"/>
              <a:gd name="T12" fmla="*/ 19050 w 4"/>
              <a:gd name="T13" fmla="*/ 9525 h 4"/>
              <a:gd name="T14" fmla="*/ 14288 w 4"/>
              <a:gd name="T15" fmla="*/ 4763 h 4"/>
              <a:gd name="T16" fmla="*/ 4763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7" name="Freeform 27">
            <a:extLst>
              <a:ext uri="{FF2B5EF4-FFF2-40B4-BE49-F238E27FC236}">
                <a16:creationId xmlns:a16="http://schemas.microsoft.com/office/drawing/2014/main" id="{902CA01C-8FEC-49E4-B110-8C875B660A8A}"/>
              </a:ext>
            </a:extLst>
          </p:cNvPr>
          <p:cNvSpPr>
            <a:spLocks noChangeArrowheads="1"/>
          </p:cNvSpPr>
          <p:nvPr/>
        </p:nvSpPr>
        <p:spPr bwMode="auto">
          <a:xfrm>
            <a:off x="5365750" y="2847975"/>
            <a:ext cx="19050" cy="14288"/>
          </a:xfrm>
          <a:custGeom>
            <a:avLst/>
            <a:gdLst>
              <a:gd name="T0" fmla="*/ 4763 w 4"/>
              <a:gd name="T1" fmla="*/ 0 h 3"/>
              <a:gd name="T2" fmla="*/ 0 w 4"/>
              <a:gd name="T3" fmla="*/ 0 h 3"/>
              <a:gd name="T4" fmla="*/ 0 w 4"/>
              <a:gd name="T5" fmla="*/ 9525 h 3"/>
              <a:gd name="T6" fmla="*/ 4763 w 4"/>
              <a:gd name="T7" fmla="*/ 14288 h 3"/>
              <a:gd name="T8" fmla="*/ 14288 w 4"/>
              <a:gd name="T9" fmla="*/ 14288 h 3"/>
              <a:gd name="T10" fmla="*/ 19050 w 4"/>
              <a:gd name="T11" fmla="*/ 9525 h 3"/>
              <a:gd name="T12" fmla="*/ 14288 w 4"/>
              <a:gd name="T13" fmla="*/ 4763 h 3"/>
              <a:gd name="T14" fmla="*/ 9525 w 4"/>
              <a:gd name="T15" fmla="*/ 0 h 3"/>
              <a:gd name="T16" fmla="*/ 4763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8" name="Freeform 28">
            <a:extLst>
              <a:ext uri="{FF2B5EF4-FFF2-40B4-BE49-F238E27FC236}">
                <a16:creationId xmlns:a16="http://schemas.microsoft.com/office/drawing/2014/main" id="{1C2CB53A-6A4D-4C31-A287-2FDC84AA0681}"/>
              </a:ext>
            </a:extLst>
          </p:cNvPr>
          <p:cNvSpPr>
            <a:spLocks noChangeArrowheads="1"/>
          </p:cNvSpPr>
          <p:nvPr/>
        </p:nvSpPr>
        <p:spPr bwMode="auto">
          <a:xfrm>
            <a:off x="5343525" y="2852738"/>
            <a:ext cx="22225" cy="14287"/>
          </a:xfrm>
          <a:custGeom>
            <a:avLst/>
            <a:gdLst>
              <a:gd name="T0" fmla="*/ 5556 w 4"/>
              <a:gd name="T1" fmla="*/ 0 h 3"/>
              <a:gd name="T2" fmla="*/ 5556 w 4"/>
              <a:gd name="T3" fmla="*/ 0 h 3"/>
              <a:gd name="T4" fmla="*/ 5556 w 4"/>
              <a:gd name="T5" fmla="*/ 9525 h 3"/>
              <a:gd name="T6" fmla="*/ 11113 w 4"/>
              <a:gd name="T7" fmla="*/ 14287 h 3"/>
              <a:gd name="T8" fmla="*/ 16669 w 4"/>
              <a:gd name="T9" fmla="*/ 14287 h 3"/>
              <a:gd name="T10" fmla="*/ 22225 w 4"/>
              <a:gd name="T11" fmla="*/ 9525 h 3"/>
              <a:gd name="T12" fmla="*/ 16669 w 4"/>
              <a:gd name="T13" fmla="*/ 4762 h 3"/>
              <a:gd name="T14" fmla="*/ 11113 w 4"/>
              <a:gd name="T15" fmla="*/ 0 h 3"/>
              <a:gd name="T16" fmla="*/ 5556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9" name="Freeform 29">
            <a:extLst>
              <a:ext uri="{FF2B5EF4-FFF2-40B4-BE49-F238E27FC236}">
                <a16:creationId xmlns:a16="http://schemas.microsoft.com/office/drawing/2014/main" id="{62AE507B-C98D-43D1-8658-23C1010FDDD5}"/>
              </a:ext>
            </a:extLst>
          </p:cNvPr>
          <p:cNvSpPr>
            <a:spLocks noChangeArrowheads="1"/>
          </p:cNvSpPr>
          <p:nvPr/>
        </p:nvSpPr>
        <p:spPr bwMode="auto">
          <a:xfrm>
            <a:off x="5329238" y="2852738"/>
            <a:ext cx="14287" cy="20637"/>
          </a:xfrm>
          <a:custGeom>
            <a:avLst/>
            <a:gdLst>
              <a:gd name="T0" fmla="*/ 4762 w 3"/>
              <a:gd name="T1" fmla="*/ 5159 h 4"/>
              <a:gd name="T2" fmla="*/ 0 w 3"/>
              <a:gd name="T3" fmla="*/ 5159 h 4"/>
              <a:gd name="T4" fmla="*/ 0 w 3"/>
              <a:gd name="T5" fmla="*/ 15478 h 4"/>
              <a:gd name="T6" fmla="*/ 4762 w 3"/>
              <a:gd name="T7" fmla="*/ 20637 h 4"/>
              <a:gd name="T8" fmla="*/ 14287 w 3"/>
              <a:gd name="T9" fmla="*/ 20637 h 4"/>
              <a:gd name="T10" fmla="*/ 14287 w 3"/>
              <a:gd name="T11" fmla="*/ 15478 h 4"/>
              <a:gd name="T12" fmla="*/ 14287 w 3"/>
              <a:gd name="T13" fmla="*/ 10319 h 4"/>
              <a:gd name="T14" fmla="*/ 9525 w 3"/>
              <a:gd name="T15" fmla="*/ 5159 h 4"/>
              <a:gd name="T16" fmla="*/ 4762 w 3"/>
              <a:gd name="T17" fmla="*/ 5159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0" name="Freeform 30">
            <a:extLst>
              <a:ext uri="{FF2B5EF4-FFF2-40B4-BE49-F238E27FC236}">
                <a16:creationId xmlns:a16="http://schemas.microsoft.com/office/drawing/2014/main" id="{F3ECFBB7-6B44-4CC5-A071-76B90D65C3C6}"/>
              </a:ext>
            </a:extLst>
          </p:cNvPr>
          <p:cNvSpPr>
            <a:spLocks noChangeArrowheads="1"/>
          </p:cNvSpPr>
          <p:nvPr/>
        </p:nvSpPr>
        <p:spPr bwMode="auto">
          <a:xfrm>
            <a:off x="5314950" y="2857500"/>
            <a:ext cx="14288" cy="22225"/>
          </a:xfrm>
          <a:custGeom>
            <a:avLst/>
            <a:gdLst>
              <a:gd name="T0" fmla="*/ 0 w 3"/>
              <a:gd name="T1" fmla="*/ 0 h 4"/>
              <a:gd name="T2" fmla="*/ 0 w 3"/>
              <a:gd name="T3" fmla="*/ 5556 h 4"/>
              <a:gd name="T4" fmla="*/ 0 w 3"/>
              <a:gd name="T5" fmla="*/ 11113 h 4"/>
              <a:gd name="T6" fmla="*/ 4763 w 3"/>
              <a:gd name="T7" fmla="*/ 16669 h 4"/>
              <a:gd name="T8" fmla="*/ 9525 w 3"/>
              <a:gd name="T9" fmla="*/ 22225 h 4"/>
              <a:gd name="T10" fmla="*/ 14288 w 3"/>
              <a:gd name="T11" fmla="*/ 16669 h 4"/>
              <a:gd name="T12" fmla="*/ 9525 w 3"/>
              <a:gd name="T13" fmla="*/ 11113 h 4"/>
              <a:gd name="T14" fmla="*/ 4763 w 3"/>
              <a:gd name="T15" fmla="*/ 5556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1" name="Freeform 31">
            <a:extLst>
              <a:ext uri="{FF2B5EF4-FFF2-40B4-BE49-F238E27FC236}">
                <a16:creationId xmlns:a16="http://schemas.microsoft.com/office/drawing/2014/main" id="{87A51BD6-AD58-42EA-AD2A-487928DF2288}"/>
              </a:ext>
            </a:extLst>
          </p:cNvPr>
          <p:cNvSpPr>
            <a:spLocks noChangeArrowheads="1"/>
          </p:cNvSpPr>
          <p:nvPr/>
        </p:nvSpPr>
        <p:spPr bwMode="auto">
          <a:xfrm>
            <a:off x="5295900" y="2862263"/>
            <a:ext cx="14288" cy="20637"/>
          </a:xfrm>
          <a:custGeom>
            <a:avLst/>
            <a:gdLst>
              <a:gd name="T0" fmla="*/ 4763 w 3"/>
              <a:gd name="T1" fmla="*/ 0 h 4"/>
              <a:gd name="T2" fmla="*/ 0 w 3"/>
              <a:gd name="T3" fmla="*/ 5159 h 4"/>
              <a:gd name="T4" fmla="*/ 4763 w 3"/>
              <a:gd name="T5" fmla="*/ 10319 h 4"/>
              <a:gd name="T6" fmla="*/ 9525 w 3"/>
              <a:gd name="T7" fmla="*/ 15478 h 4"/>
              <a:gd name="T8" fmla="*/ 14288 w 3"/>
              <a:gd name="T9" fmla="*/ 20637 h 4"/>
              <a:gd name="T10" fmla="*/ 14288 w 3"/>
              <a:gd name="T11" fmla="*/ 15478 h 4"/>
              <a:gd name="T12" fmla="*/ 14288 w 3"/>
              <a:gd name="T13" fmla="*/ 10319 h 4"/>
              <a:gd name="T14" fmla="*/ 9525 w 3"/>
              <a:gd name="T15" fmla="*/ 5159 h 4"/>
              <a:gd name="T16" fmla="*/ 4763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2" name="Freeform 32">
            <a:extLst>
              <a:ext uri="{FF2B5EF4-FFF2-40B4-BE49-F238E27FC236}">
                <a16:creationId xmlns:a16="http://schemas.microsoft.com/office/drawing/2014/main" id="{45505234-ED67-478C-A725-5D977692AC88}"/>
              </a:ext>
            </a:extLst>
          </p:cNvPr>
          <p:cNvSpPr>
            <a:spLocks noChangeArrowheads="1"/>
          </p:cNvSpPr>
          <p:nvPr/>
        </p:nvSpPr>
        <p:spPr bwMode="auto">
          <a:xfrm>
            <a:off x="5281613" y="2867025"/>
            <a:ext cx="14287" cy="22225"/>
          </a:xfrm>
          <a:custGeom>
            <a:avLst/>
            <a:gdLst>
              <a:gd name="T0" fmla="*/ 4762 w 3"/>
              <a:gd name="T1" fmla="*/ 0 h 4"/>
              <a:gd name="T2" fmla="*/ 0 w 3"/>
              <a:gd name="T3" fmla="*/ 5556 h 4"/>
              <a:gd name="T4" fmla="*/ 0 w 3"/>
              <a:gd name="T5" fmla="*/ 11113 h 4"/>
              <a:gd name="T6" fmla="*/ 4762 w 3"/>
              <a:gd name="T7" fmla="*/ 16669 h 4"/>
              <a:gd name="T8" fmla="*/ 9525 w 3"/>
              <a:gd name="T9" fmla="*/ 16669 h 4"/>
              <a:gd name="T10" fmla="*/ 14287 w 3"/>
              <a:gd name="T11" fmla="*/ 16669 h 4"/>
              <a:gd name="T12" fmla="*/ 14287 w 3"/>
              <a:gd name="T13" fmla="*/ 11113 h 4"/>
              <a:gd name="T14" fmla="*/ 9525 w 3"/>
              <a:gd name="T15" fmla="*/ 5556 h 4"/>
              <a:gd name="T16" fmla="*/ 4762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3" name="Freeform 33">
            <a:extLst>
              <a:ext uri="{FF2B5EF4-FFF2-40B4-BE49-F238E27FC236}">
                <a16:creationId xmlns:a16="http://schemas.microsoft.com/office/drawing/2014/main" id="{023E32AD-C802-450F-A698-A521825A794F}"/>
              </a:ext>
            </a:extLst>
          </p:cNvPr>
          <p:cNvSpPr>
            <a:spLocks noChangeArrowheads="1"/>
          </p:cNvSpPr>
          <p:nvPr/>
        </p:nvSpPr>
        <p:spPr bwMode="auto">
          <a:xfrm>
            <a:off x="5264150" y="2873375"/>
            <a:ext cx="15875" cy="15875"/>
          </a:xfrm>
          <a:custGeom>
            <a:avLst/>
            <a:gdLst>
              <a:gd name="T0" fmla="*/ 0 w 3"/>
              <a:gd name="T1" fmla="*/ 0 h 3"/>
              <a:gd name="T2" fmla="*/ 0 w 3"/>
              <a:gd name="T3" fmla="*/ 5292 h 3"/>
              <a:gd name="T4" fmla="*/ 0 w 3"/>
              <a:gd name="T5" fmla="*/ 10583 h 3"/>
              <a:gd name="T6" fmla="*/ 5292 w 3"/>
              <a:gd name="T7" fmla="*/ 15875 h 3"/>
              <a:gd name="T8" fmla="*/ 10583 w 3"/>
              <a:gd name="T9" fmla="*/ 15875 h 3"/>
              <a:gd name="T10" fmla="*/ 10583 w 3"/>
              <a:gd name="T11" fmla="*/ 15875 h 3"/>
              <a:gd name="T12" fmla="*/ 10583 w 3"/>
              <a:gd name="T13" fmla="*/ 5292 h 3"/>
              <a:gd name="T14" fmla="*/ 5292 w 3"/>
              <a:gd name="T15" fmla="*/ 5292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4" name="Freeform 34">
            <a:extLst>
              <a:ext uri="{FF2B5EF4-FFF2-40B4-BE49-F238E27FC236}">
                <a16:creationId xmlns:a16="http://schemas.microsoft.com/office/drawing/2014/main" id="{3306C14F-F68E-4608-823B-163E6F3E2036}"/>
              </a:ext>
            </a:extLst>
          </p:cNvPr>
          <p:cNvSpPr>
            <a:spLocks noChangeArrowheads="1"/>
          </p:cNvSpPr>
          <p:nvPr/>
        </p:nvSpPr>
        <p:spPr bwMode="auto">
          <a:xfrm>
            <a:off x="5245100" y="2879725"/>
            <a:ext cx="14288" cy="14288"/>
          </a:xfrm>
          <a:custGeom>
            <a:avLst/>
            <a:gdLst>
              <a:gd name="T0" fmla="*/ 4763 w 3"/>
              <a:gd name="T1" fmla="*/ 0 h 3"/>
              <a:gd name="T2" fmla="*/ 0 w 3"/>
              <a:gd name="T3" fmla="*/ 4763 h 3"/>
              <a:gd name="T4" fmla="*/ 0 w 3"/>
              <a:gd name="T5" fmla="*/ 9525 h 3"/>
              <a:gd name="T6" fmla="*/ 4763 w 3"/>
              <a:gd name="T7" fmla="*/ 14288 h 3"/>
              <a:gd name="T8" fmla="*/ 9525 w 3"/>
              <a:gd name="T9" fmla="*/ 14288 h 3"/>
              <a:gd name="T10" fmla="*/ 14288 w 3"/>
              <a:gd name="T11" fmla="*/ 9525 h 3"/>
              <a:gd name="T12" fmla="*/ 14288 w 3"/>
              <a:gd name="T13" fmla="*/ 4763 h 3"/>
              <a:gd name="T14" fmla="*/ 9525 w 3"/>
              <a:gd name="T15" fmla="*/ 0 h 3"/>
              <a:gd name="T16" fmla="*/ 4763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5" name="Freeform 35">
            <a:extLst>
              <a:ext uri="{FF2B5EF4-FFF2-40B4-BE49-F238E27FC236}">
                <a16:creationId xmlns:a16="http://schemas.microsoft.com/office/drawing/2014/main" id="{EAAFE65E-C795-48C2-9DFA-B26A0E23D1F1}"/>
              </a:ext>
            </a:extLst>
          </p:cNvPr>
          <p:cNvSpPr>
            <a:spLocks noChangeArrowheads="1"/>
          </p:cNvSpPr>
          <p:nvPr/>
        </p:nvSpPr>
        <p:spPr bwMode="auto">
          <a:xfrm>
            <a:off x="5230813" y="2882900"/>
            <a:ext cx="14287" cy="15875"/>
          </a:xfrm>
          <a:custGeom>
            <a:avLst/>
            <a:gdLst>
              <a:gd name="T0" fmla="*/ 0 w 3"/>
              <a:gd name="T1" fmla="*/ 0 h 3"/>
              <a:gd name="T2" fmla="*/ 0 w 3"/>
              <a:gd name="T3" fmla="*/ 5292 h 3"/>
              <a:gd name="T4" fmla="*/ 0 w 3"/>
              <a:gd name="T5" fmla="*/ 10583 h 3"/>
              <a:gd name="T6" fmla="*/ 4762 w 3"/>
              <a:gd name="T7" fmla="*/ 15875 h 3"/>
              <a:gd name="T8" fmla="*/ 9525 w 3"/>
              <a:gd name="T9" fmla="*/ 15875 h 3"/>
              <a:gd name="T10" fmla="*/ 14287 w 3"/>
              <a:gd name="T11" fmla="*/ 10583 h 3"/>
              <a:gd name="T12" fmla="*/ 9525 w 3"/>
              <a:gd name="T13" fmla="*/ 5292 h 3"/>
              <a:gd name="T14" fmla="*/ 4762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6" name="Freeform 36">
            <a:extLst>
              <a:ext uri="{FF2B5EF4-FFF2-40B4-BE49-F238E27FC236}">
                <a16:creationId xmlns:a16="http://schemas.microsoft.com/office/drawing/2014/main" id="{25F5F98E-1EEF-4826-A958-1718F825868E}"/>
              </a:ext>
            </a:extLst>
          </p:cNvPr>
          <p:cNvSpPr>
            <a:spLocks noChangeArrowheads="1"/>
          </p:cNvSpPr>
          <p:nvPr/>
        </p:nvSpPr>
        <p:spPr bwMode="auto">
          <a:xfrm>
            <a:off x="5211763" y="2889250"/>
            <a:ext cx="14287" cy="14288"/>
          </a:xfrm>
          <a:custGeom>
            <a:avLst/>
            <a:gdLst>
              <a:gd name="T0" fmla="*/ 4762 w 3"/>
              <a:gd name="T1" fmla="*/ 0 h 3"/>
              <a:gd name="T2" fmla="*/ 0 w 3"/>
              <a:gd name="T3" fmla="*/ 4763 h 3"/>
              <a:gd name="T4" fmla="*/ 4762 w 3"/>
              <a:gd name="T5" fmla="*/ 9525 h 3"/>
              <a:gd name="T6" fmla="*/ 4762 w 3"/>
              <a:gd name="T7" fmla="*/ 14288 h 3"/>
              <a:gd name="T8" fmla="*/ 14287 w 3"/>
              <a:gd name="T9" fmla="*/ 14288 h 3"/>
              <a:gd name="T10" fmla="*/ 14287 w 3"/>
              <a:gd name="T11" fmla="*/ 9525 h 3"/>
              <a:gd name="T12" fmla="*/ 14287 w 3"/>
              <a:gd name="T13" fmla="*/ 4763 h 3"/>
              <a:gd name="T14" fmla="*/ 9525 w 3"/>
              <a:gd name="T15" fmla="*/ 0 h 3"/>
              <a:gd name="T16" fmla="*/ 4762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7" name="Freeform 37">
            <a:extLst>
              <a:ext uri="{FF2B5EF4-FFF2-40B4-BE49-F238E27FC236}">
                <a16:creationId xmlns:a16="http://schemas.microsoft.com/office/drawing/2014/main" id="{C505CC94-46F4-4C5A-B168-F587DC6E34FD}"/>
              </a:ext>
            </a:extLst>
          </p:cNvPr>
          <p:cNvSpPr>
            <a:spLocks noChangeArrowheads="1"/>
          </p:cNvSpPr>
          <p:nvPr/>
        </p:nvSpPr>
        <p:spPr bwMode="auto">
          <a:xfrm>
            <a:off x="5197475" y="2892425"/>
            <a:ext cx="14288" cy="15875"/>
          </a:xfrm>
          <a:custGeom>
            <a:avLst/>
            <a:gdLst>
              <a:gd name="T0" fmla="*/ 4763 w 6"/>
              <a:gd name="T1" fmla="*/ 0 h 6"/>
              <a:gd name="T2" fmla="*/ 0 w 6"/>
              <a:gd name="T3" fmla="*/ 5292 h 6"/>
              <a:gd name="T4" fmla="*/ 0 w 6"/>
              <a:gd name="T5" fmla="*/ 10583 h 6"/>
              <a:gd name="T6" fmla="*/ 4763 w 6"/>
              <a:gd name="T7" fmla="*/ 10583 h 6"/>
              <a:gd name="T8" fmla="*/ 9525 w 6"/>
              <a:gd name="T9" fmla="*/ 15875 h 6"/>
              <a:gd name="T10" fmla="*/ 14288 w 6"/>
              <a:gd name="T11" fmla="*/ 10583 h 6"/>
              <a:gd name="T12" fmla="*/ 14288 w 6"/>
              <a:gd name="T13" fmla="*/ 5292 h 6"/>
              <a:gd name="T14" fmla="*/ 9525 w 6"/>
              <a:gd name="T15" fmla="*/ 0 h 6"/>
              <a:gd name="T16" fmla="*/ 476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2" y="0"/>
                </a:moveTo>
                <a:lnTo>
                  <a:pt x="0" y="2"/>
                </a:lnTo>
                <a:lnTo>
                  <a:pt x="0" y="4"/>
                </a:lnTo>
                <a:lnTo>
                  <a:pt x="2" y="4"/>
                </a:lnTo>
                <a:lnTo>
                  <a:pt x="4" y="6"/>
                </a:lnTo>
                <a:lnTo>
                  <a:pt x="6" y="4"/>
                </a:lnTo>
                <a:lnTo>
                  <a:pt x="6" y="2"/>
                </a:lnTo>
                <a:lnTo>
                  <a:pt x="4" y="0"/>
                </a:lnTo>
                <a:lnTo>
                  <a:pt x="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8" name="Freeform 38">
            <a:extLst>
              <a:ext uri="{FF2B5EF4-FFF2-40B4-BE49-F238E27FC236}">
                <a16:creationId xmlns:a16="http://schemas.microsoft.com/office/drawing/2014/main" id="{368C3CCC-DE29-451A-837F-56A1C6293407}"/>
              </a:ext>
            </a:extLst>
          </p:cNvPr>
          <p:cNvSpPr>
            <a:spLocks noChangeArrowheads="1"/>
          </p:cNvSpPr>
          <p:nvPr/>
        </p:nvSpPr>
        <p:spPr bwMode="auto">
          <a:xfrm>
            <a:off x="5180013" y="2898775"/>
            <a:ext cx="12700" cy="9525"/>
          </a:xfrm>
          <a:custGeom>
            <a:avLst/>
            <a:gdLst>
              <a:gd name="T0" fmla="*/ 0 w 5"/>
              <a:gd name="T1" fmla="*/ 0 h 4"/>
              <a:gd name="T2" fmla="*/ 0 w 5"/>
              <a:gd name="T3" fmla="*/ 4763 h 4"/>
              <a:gd name="T4" fmla="*/ 0 w 5"/>
              <a:gd name="T5" fmla="*/ 9525 h 4"/>
              <a:gd name="T6" fmla="*/ 5080 w 5"/>
              <a:gd name="T7" fmla="*/ 9525 h 4"/>
              <a:gd name="T8" fmla="*/ 12700 w 5"/>
              <a:gd name="T9" fmla="*/ 9525 h 4"/>
              <a:gd name="T10" fmla="*/ 12700 w 5"/>
              <a:gd name="T11" fmla="*/ 4763 h 4"/>
              <a:gd name="T12" fmla="*/ 5080 w 5"/>
              <a:gd name="T13" fmla="*/ 0 h 4"/>
              <a:gd name="T14" fmla="*/ 0 w 5"/>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4">
                <a:moveTo>
                  <a:pt x="0" y="0"/>
                </a:moveTo>
                <a:lnTo>
                  <a:pt x="0" y="2"/>
                </a:lnTo>
                <a:lnTo>
                  <a:pt x="0" y="4"/>
                </a:lnTo>
                <a:lnTo>
                  <a:pt x="2" y="4"/>
                </a:lnTo>
                <a:lnTo>
                  <a:pt x="5" y="4"/>
                </a:lnTo>
                <a:lnTo>
                  <a:pt x="5" y="2"/>
                </a:lnTo>
                <a:lnTo>
                  <a:pt x="2"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9" name="Freeform 39">
            <a:extLst>
              <a:ext uri="{FF2B5EF4-FFF2-40B4-BE49-F238E27FC236}">
                <a16:creationId xmlns:a16="http://schemas.microsoft.com/office/drawing/2014/main" id="{2C0C3B77-3E1A-4B34-8B62-55A60D26B78C}"/>
              </a:ext>
            </a:extLst>
          </p:cNvPr>
          <p:cNvSpPr>
            <a:spLocks noChangeArrowheads="1"/>
          </p:cNvSpPr>
          <p:nvPr/>
        </p:nvSpPr>
        <p:spPr bwMode="auto">
          <a:xfrm>
            <a:off x="5435600" y="2968625"/>
            <a:ext cx="38100" cy="57150"/>
          </a:xfrm>
          <a:custGeom>
            <a:avLst/>
            <a:gdLst>
              <a:gd name="T0" fmla="*/ 9525 w 8"/>
              <a:gd name="T1" fmla="*/ 4763 h 12"/>
              <a:gd name="T2" fmla="*/ 4763 w 8"/>
              <a:gd name="T3" fmla="*/ 33338 h 12"/>
              <a:gd name="T4" fmla="*/ 28575 w 8"/>
              <a:gd name="T5" fmla="*/ 52388 h 12"/>
              <a:gd name="T6" fmla="*/ 33338 w 8"/>
              <a:gd name="T7" fmla="*/ 23813 h 12"/>
              <a:gd name="T8" fmla="*/ 9525 w 8"/>
              <a:gd name="T9" fmla="*/ 476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0" name="Freeform 40">
            <a:extLst>
              <a:ext uri="{FF2B5EF4-FFF2-40B4-BE49-F238E27FC236}">
                <a16:creationId xmlns:a16="http://schemas.microsoft.com/office/drawing/2014/main" id="{A596C3EF-3AE8-484B-926F-954E5CA8B23D}"/>
              </a:ext>
            </a:extLst>
          </p:cNvPr>
          <p:cNvSpPr>
            <a:spLocks noEditPoints="1" noChangeArrowheads="1"/>
          </p:cNvSpPr>
          <p:nvPr/>
        </p:nvSpPr>
        <p:spPr bwMode="auto">
          <a:xfrm>
            <a:off x="4765675" y="1812925"/>
            <a:ext cx="455613" cy="387350"/>
          </a:xfrm>
          <a:custGeom>
            <a:avLst/>
            <a:gdLst>
              <a:gd name="T0" fmla="*/ 113903 w 92"/>
              <a:gd name="T1" fmla="*/ 278097 h 78"/>
              <a:gd name="T2" fmla="*/ 133713 w 92"/>
              <a:gd name="T3" fmla="*/ 258233 h 78"/>
              <a:gd name="T4" fmla="*/ 430851 w 92"/>
              <a:gd name="T5" fmla="*/ 14898 h 78"/>
              <a:gd name="T6" fmla="*/ 113903 w 92"/>
              <a:gd name="T7" fmla="*/ 387350 h 78"/>
              <a:gd name="T8" fmla="*/ 108951 w 92"/>
              <a:gd name="T9" fmla="*/ 278097 h 78"/>
              <a:gd name="T10" fmla="*/ 113903 w 92"/>
              <a:gd name="T11" fmla="*/ 278097 h 78"/>
              <a:gd name="T12" fmla="*/ 99046 w 92"/>
              <a:gd name="T13" fmla="*/ 387350 h 78"/>
              <a:gd name="T14" fmla="*/ 99046 w 92"/>
              <a:gd name="T15" fmla="*/ 268165 h 78"/>
              <a:gd name="T16" fmla="*/ 108951 w 92"/>
              <a:gd name="T17" fmla="*/ 278097 h 78"/>
              <a:gd name="T18" fmla="*/ 94094 w 92"/>
              <a:gd name="T19" fmla="*/ 292996 h 78"/>
              <a:gd name="T20" fmla="*/ 99046 w 92"/>
              <a:gd name="T21" fmla="*/ 268165 h 78"/>
              <a:gd name="T22" fmla="*/ 99046 w 92"/>
              <a:gd name="T23" fmla="*/ 387350 h 78"/>
              <a:gd name="T24" fmla="*/ 94094 w 92"/>
              <a:gd name="T25" fmla="*/ 292996 h 78"/>
              <a:gd name="T26" fmla="*/ 94094 w 92"/>
              <a:gd name="T27" fmla="*/ 292996 h 78"/>
              <a:gd name="T28" fmla="*/ 94094 w 92"/>
              <a:gd name="T29" fmla="*/ 387350 h 78"/>
              <a:gd name="T30" fmla="*/ 79237 w 92"/>
              <a:gd name="T31" fmla="*/ 302928 h 78"/>
              <a:gd name="T32" fmla="*/ 89142 w 92"/>
              <a:gd name="T33" fmla="*/ 292996 h 78"/>
              <a:gd name="T34" fmla="*/ 74285 w 92"/>
              <a:gd name="T35" fmla="*/ 387350 h 78"/>
              <a:gd name="T36" fmla="*/ 74285 w 92"/>
              <a:gd name="T37" fmla="*/ 278097 h 78"/>
              <a:gd name="T38" fmla="*/ 79237 w 92"/>
              <a:gd name="T39" fmla="*/ 302928 h 78"/>
              <a:gd name="T40" fmla="*/ 69332 w 92"/>
              <a:gd name="T41" fmla="*/ 307894 h 78"/>
              <a:gd name="T42" fmla="*/ 74285 w 92"/>
              <a:gd name="T43" fmla="*/ 278097 h 78"/>
              <a:gd name="T44" fmla="*/ 74285 w 92"/>
              <a:gd name="T45" fmla="*/ 387350 h 78"/>
              <a:gd name="T46" fmla="*/ 54475 w 92"/>
              <a:gd name="T47" fmla="*/ 317826 h 78"/>
              <a:gd name="T48" fmla="*/ 69332 w 92"/>
              <a:gd name="T49" fmla="*/ 278097 h 78"/>
              <a:gd name="T50" fmla="*/ 69332 w 92"/>
              <a:gd name="T51" fmla="*/ 387350 h 78"/>
              <a:gd name="T52" fmla="*/ 49523 w 92"/>
              <a:gd name="T53" fmla="*/ 317826 h 78"/>
              <a:gd name="T54" fmla="*/ 54475 w 92"/>
              <a:gd name="T55" fmla="*/ 317826 h 78"/>
              <a:gd name="T56" fmla="*/ 49523 w 92"/>
              <a:gd name="T57" fmla="*/ 377418 h 78"/>
              <a:gd name="T58" fmla="*/ 44571 w 92"/>
              <a:gd name="T59" fmla="*/ 317826 h 78"/>
              <a:gd name="T60" fmla="*/ 44571 w 92"/>
              <a:gd name="T61" fmla="*/ 317826 h 78"/>
              <a:gd name="T62" fmla="*/ 39619 w 92"/>
              <a:gd name="T63" fmla="*/ 367486 h 78"/>
              <a:gd name="T64" fmla="*/ 39619 w 92"/>
              <a:gd name="T65" fmla="*/ 292996 h 78"/>
              <a:gd name="T66" fmla="*/ 44571 w 92"/>
              <a:gd name="T67" fmla="*/ 317826 h 78"/>
              <a:gd name="T68" fmla="*/ 34666 w 92"/>
              <a:gd name="T69" fmla="*/ 322792 h 78"/>
              <a:gd name="T70" fmla="*/ 39619 w 92"/>
              <a:gd name="T71" fmla="*/ 292996 h 78"/>
              <a:gd name="T72" fmla="*/ 39619 w 92"/>
              <a:gd name="T73" fmla="*/ 367486 h 78"/>
              <a:gd name="T74" fmla="*/ 29714 w 92"/>
              <a:gd name="T75" fmla="*/ 322792 h 78"/>
              <a:gd name="T76" fmla="*/ 34666 w 92"/>
              <a:gd name="T77" fmla="*/ 322792 h 78"/>
              <a:gd name="T78" fmla="*/ 29714 w 92"/>
              <a:gd name="T79" fmla="*/ 362520 h 78"/>
              <a:gd name="T80" fmla="*/ 24762 w 92"/>
              <a:gd name="T81" fmla="*/ 322792 h 78"/>
              <a:gd name="T82" fmla="*/ 29714 w 92"/>
              <a:gd name="T83" fmla="*/ 322792 h 78"/>
              <a:gd name="T84" fmla="*/ 19809 w 92"/>
              <a:gd name="T85" fmla="*/ 347622 h 78"/>
              <a:gd name="T86" fmla="*/ 19809 w 92"/>
              <a:gd name="T87" fmla="*/ 307894 h 78"/>
              <a:gd name="T88" fmla="*/ 24762 w 92"/>
              <a:gd name="T89" fmla="*/ 322792 h 78"/>
              <a:gd name="T90" fmla="*/ 9905 w 92"/>
              <a:gd name="T91" fmla="*/ 327758 h 78"/>
              <a:gd name="T92" fmla="*/ 19809 w 92"/>
              <a:gd name="T93" fmla="*/ 307894 h 78"/>
              <a:gd name="T94" fmla="*/ 19809 w 92"/>
              <a:gd name="T95" fmla="*/ 347622 h 78"/>
              <a:gd name="T96" fmla="*/ 9905 w 92"/>
              <a:gd name="T97" fmla="*/ 327758 h 78"/>
              <a:gd name="T98" fmla="*/ 9905 w 92"/>
              <a:gd name="T99" fmla="*/ 327758 h 78"/>
              <a:gd name="T100" fmla="*/ 9905 w 92"/>
              <a:gd name="T101" fmla="*/ 337690 h 78"/>
              <a:gd name="T102" fmla="*/ 4952 w 92"/>
              <a:gd name="T103" fmla="*/ 322792 h 78"/>
              <a:gd name="T104" fmla="*/ 9905 w 92"/>
              <a:gd name="T105" fmla="*/ 327758 h 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1" name="Freeform 41">
            <a:extLst>
              <a:ext uri="{FF2B5EF4-FFF2-40B4-BE49-F238E27FC236}">
                <a16:creationId xmlns:a16="http://schemas.microsoft.com/office/drawing/2014/main" id="{33354D8A-C0A2-4749-BF85-1A401EEACE2B}"/>
              </a:ext>
            </a:extLst>
          </p:cNvPr>
          <p:cNvSpPr>
            <a:spLocks noChangeArrowheads="1"/>
          </p:cNvSpPr>
          <p:nvPr/>
        </p:nvSpPr>
        <p:spPr bwMode="auto">
          <a:xfrm>
            <a:off x="4770438" y="1808163"/>
            <a:ext cx="455612" cy="357187"/>
          </a:xfrm>
          <a:custGeom>
            <a:avLst/>
            <a:gdLst>
              <a:gd name="T0" fmla="*/ 19809 w 92"/>
              <a:gd name="T1" fmla="*/ 357187 h 72"/>
              <a:gd name="T2" fmla="*/ 267424 w 92"/>
              <a:gd name="T3" fmla="*/ 173633 h 72"/>
              <a:gd name="T4" fmla="*/ 326852 w 92"/>
              <a:gd name="T5" fmla="*/ 109140 h 72"/>
              <a:gd name="T6" fmla="*/ 435803 w 92"/>
              <a:gd name="T7" fmla="*/ 99219 h 72"/>
              <a:gd name="T8" fmla="*/ 361518 w 92"/>
              <a:gd name="T9" fmla="*/ 29766 h 72"/>
              <a:gd name="T10" fmla="*/ 242663 w 92"/>
              <a:gd name="T11" fmla="*/ 133945 h 72"/>
              <a:gd name="T12" fmla="*/ 0 w 92"/>
              <a:gd name="T13" fmla="*/ 337343 h 72"/>
              <a:gd name="T14" fmla="*/ 19809 w 92"/>
              <a:gd name="T15" fmla="*/ 357187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2" name="Freeform 42">
            <a:extLst>
              <a:ext uri="{FF2B5EF4-FFF2-40B4-BE49-F238E27FC236}">
                <a16:creationId xmlns:a16="http://schemas.microsoft.com/office/drawing/2014/main" id="{E74C5A7B-FF4E-4CCC-A3DE-6AD425CCCD0F}"/>
              </a:ext>
            </a:extLst>
          </p:cNvPr>
          <p:cNvSpPr>
            <a:spLocks noChangeArrowheads="1"/>
          </p:cNvSpPr>
          <p:nvPr/>
        </p:nvSpPr>
        <p:spPr bwMode="auto">
          <a:xfrm>
            <a:off x="4691063" y="1476375"/>
            <a:ext cx="506412" cy="579438"/>
          </a:xfrm>
          <a:custGeom>
            <a:avLst/>
            <a:gdLst>
              <a:gd name="T0" fmla="*/ 213487 w 102"/>
              <a:gd name="T1" fmla="*/ 579438 h 117"/>
              <a:gd name="T2" fmla="*/ 0 w 102"/>
              <a:gd name="T3" fmla="*/ 84192 h 117"/>
              <a:gd name="T4" fmla="*/ 506412 w 102"/>
              <a:gd name="T5" fmla="*/ 321910 h 117"/>
              <a:gd name="T6" fmla="*/ 213487 w 102"/>
              <a:gd name="T7" fmla="*/ 57943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3" name="Freeform 43">
            <a:extLst>
              <a:ext uri="{FF2B5EF4-FFF2-40B4-BE49-F238E27FC236}">
                <a16:creationId xmlns:a16="http://schemas.microsoft.com/office/drawing/2014/main" id="{F1994932-55D7-4201-83E5-1D8A1FBBB237}"/>
              </a:ext>
            </a:extLst>
          </p:cNvPr>
          <p:cNvSpPr>
            <a:spLocks noChangeArrowheads="1"/>
          </p:cNvSpPr>
          <p:nvPr/>
        </p:nvSpPr>
        <p:spPr bwMode="auto">
          <a:xfrm>
            <a:off x="4838700" y="1546225"/>
            <a:ext cx="257175" cy="266700"/>
          </a:xfrm>
          <a:custGeom>
            <a:avLst/>
            <a:gdLst>
              <a:gd name="T0" fmla="*/ 0 w 52"/>
              <a:gd name="T1" fmla="*/ 162983 h 54"/>
              <a:gd name="T2" fmla="*/ 158262 w 52"/>
              <a:gd name="T3" fmla="*/ 0 h 54"/>
              <a:gd name="T4" fmla="*/ 257175 w 52"/>
              <a:gd name="T5" fmla="*/ 59267 h 54"/>
              <a:gd name="T6" fmla="*/ 49457 w 52"/>
              <a:gd name="T7" fmla="*/ 266700 h 54"/>
              <a:gd name="T8" fmla="*/ 0 w 52"/>
              <a:gd name="T9" fmla="*/ 162983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4" name="Freeform 44">
            <a:extLst>
              <a:ext uri="{FF2B5EF4-FFF2-40B4-BE49-F238E27FC236}">
                <a16:creationId xmlns:a16="http://schemas.microsoft.com/office/drawing/2014/main" id="{8FEA72C4-6C1E-45DF-8B1A-8105EF0F8AB1}"/>
              </a:ext>
            </a:extLst>
          </p:cNvPr>
          <p:cNvSpPr>
            <a:spLocks noChangeArrowheads="1"/>
          </p:cNvSpPr>
          <p:nvPr/>
        </p:nvSpPr>
        <p:spPr bwMode="auto">
          <a:xfrm>
            <a:off x="4686300" y="1579563"/>
            <a:ext cx="212725" cy="511175"/>
          </a:xfrm>
          <a:custGeom>
            <a:avLst/>
            <a:gdLst>
              <a:gd name="T0" fmla="*/ 79153 w 43"/>
              <a:gd name="T1" fmla="*/ 511175 h 103"/>
              <a:gd name="T2" fmla="*/ 0 w 43"/>
              <a:gd name="T3" fmla="*/ 0 h 103"/>
              <a:gd name="T4" fmla="*/ 212725 w 43"/>
              <a:gd name="T5" fmla="*/ 387103 h 103"/>
              <a:gd name="T6" fmla="*/ 79153 w 43"/>
              <a:gd name="T7" fmla="*/ 511175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5" name="Freeform 45">
            <a:extLst>
              <a:ext uri="{FF2B5EF4-FFF2-40B4-BE49-F238E27FC236}">
                <a16:creationId xmlns:a16="http://schemas.microsoft.com/office/drawing/2014/main" id="{001250E9-44B1-404C-89A6-969FD0D7DCC6}"/>
              </a:ext>
            </a:extLst>
          </p:cNvPr>
          <p:cNvSpPr>
            <a:spLocks noChangeArrowheads="1"/>
          </p:cNvSpPr>
          <p:nvPr/>
        </p:nvSpPr>
        <p:spPr bwMode="auto">
          <a:xfrm>
            <a:off x="4648200" y="1441450"/>
            <a:ext cx="122238" cy="100013"/>
          </a:xfrm>
          <a:custGeom>
            <a:avLst/>
            <a:gdLst>
              <a:gd name="T0" fmla="*/ 0 w 25"/>
              <a:gd name="T1" fmla="*/ 50007 h 20"/>
              <a:gd name="T2" fmla="*/ 29337 w 25"/>
              <a:gd name="T3" fmla="*/ 100013 h 20"/>
              <a:gd name="T4" fmla="*/ 122238 w 25"/>
              <a:gd name="T5" fmla="*/ 60008 h 20"/>
              <a:gd name="T6" fmla="*/ 122238 w 25"/>
              <a:gd name="T7" fmla="*/ 65008 h 20"/>
              <a:gd name="T8" fmla="*/ 107569 w 25"/>
              <a:gd name="T9" fmla="*/ 10001 h 20"/>
              <a:gd name="T10" fmla="*/ 0 w 25"/>
              <a:gd name="T11" fmla="*/ 5000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6" name="Freeform 46">
            <a:extLst>
              <a:ext uri="{FF2B5EF4-FFF2-40B4-BE49-F238E27FC236}">
                <a16:creationId xmlns:a16="http://schemas.microsoft.com/office/drawing/2014/main" id="{819A8129-8376-41EA-AAD9-166E53D95B6C}"/>
              </a:ext>
            </a:extLst>
          </p:cNvPr>
          <p:cNvSpPr>
            <a:spLocks noChangeArrowheads="1"/>
          </p:cNvSpPr>
          <p:nvPr/>
        </p:nvSpPr>
        <p:spPr bwMode="auto">
          <a:xfrm>
            <a:off x="4721225" y="1452563"/>
            <a:ext cx="49213" cy="79375"/>
          </a:xfrm>
          <a:custGeom>
            <a:avLst/>
            <a:gdLst>
              <a:gd name="T0" fmla="*/ 34449 w 20"/>
              <a:gd name="T1" fmla="*/ 0 h 33"/>
              <a:gd name="T2" fmla="*/ 49213 w 20"/>
              <a:gd name="T3" fmla="*/ 52917 h 33"/>
              <a:gd name="T4" fmla="*/ 49213 w 20"/>
              <a:gd name="T5" fmla="*/ 57727 h 33"/>
              <a:gd name="T6" fmla="*/ 44292 w 20"/>
              <a:gd name="T7" fmla="*/ 57727 h 33"/>
              <a:gd name="T8" fmla="*/ 44292 w 20"/>
              <a:gd name="T9" fmla="*/ 62538 h 33"/>
              <a:gd name="T10" fmla="*/ 39370 w 20"/>
              <a:gd name="T11" fmla="*/ 62538 h 33"/>
              <a:gd name="T12" fmla="*/ 34449 w 20"/>
              <a:gd name="T13" fmla="*/ 67348 h 33"/>
              <a:gd name="T14" fmla="*/ 29528 w 20"/>
              <a:gd name="T15" fmla="*/ 67348 h 33"/>
              <a:gd name="T16" fmla="*/ 24607 w 20"/>
              <a:gd name="T17" fmla="*/ 67348 h 33"/>
              <a:gd name="T18" fmla="*/ 24607 w 20"/>
              <a:gd name="T19" fmla="*/ 74564 h 33"/>
              <a:gd name="T20" fmla="*/ 19685 w 20"/>
              <a:gd name="T21" fmla="*/ 74564 h 33"/>
              <a:gd name="T22" fmla="*/ 14764 w 20"/>
              <a:gd name="T23" fmla="*/ 79375 h 33"/>
              <a:gd name="T24" fmla="*/ 0 w 20"/>
              <a:gd name="T25" fmla="*/ 24053 h 33"/>
              <a:gd name="T26" fmla="*/ 0 w 20"/>
              <a:gd name="T27" fmla="*/ 19242 h 33"/>
              <a:gd name="T28" fmla="*/ 4921 w 20"/>
              <a:gd name="T29" fmla="*/ 19242 h 33"/>
              <a:gd name="T30" fmla="*/ 9843 w 20"/>
              <a:gd name="T31" fmla="*/ 19242 h 33"/>
              <a:gd name="T32" fmla="*/ 14764 w 20"/>
              <a:gd name="T33" fmla="*/ 14432 h 33"/>
              <a:gd name="T34" fmla="*/ 19685 w 20"/>
              <a:gd name="T35" fmla="*/ 14432 h 33"/>
              <a:gd name="T36" fmla="*/ 24607 w 20"/>
              <a:gd name="T37" fmla="*/ 9621 h 33"/>
              <a:gd name="T38" fmla="*/ 29528 w 20"/>
              <a:gd name="T39" fmla="*/ 9621 h 33"/>
              <a:gd name="T40" fmla="*/ 29528 w 20"/>
              <a:gd name="T41" fmla="*/ 4811 h 33"/>
              <a:gd name="T42" fmla="*/ 34449 w 20"/>
              <a:gd name="T43" fmla="*/ 4811 h 33"/>
              <a:gd name="T44" fmla="*/ 34449 w 20"/>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33">
                <a:moveTo>
                  <a:pt x="14" y="0"/>
                </a:moveTo>
                <a:lnTo>
                  <a:pt x="20" y="22"/>
                </a:lnTo>
                <a:lnTo>
                  <a:pt x="20" y="24"/>
                </a:lnTo>
                <a:lnTo>
                  <a:pt x="18" y="24"/>
                </a:lnTo>
                <a:lnTo>
                  <a:pt x="18" y="26"/>
                </a:lnTo>
                <a:lnTo>
                  <a:pt x="16" y="26"/>
                </a:lnTo>
                <a:lnTo>
                  <a:pt x="14" y="28"/>
                </a:lnTo>
                <a:lnTo>
                  <a:pt x="12" y="28"/>
                </a:lnTo>
                <a:lnTo>
                  <a:pt x="10" y="28"/>
                </a:lnTo>
                <a:lnTo>
                  <a:pt x="10" y="31"/>
                </a:lnTo>
                <a:lnTo>
                  <a:pt x="8" y="31"/>
                </a:lnTo>
                <a:lnTo>
                  <a:pt x="6" y="33"/>
                </a:lnTo>
                <a:lnTo>
                  <a:pt x="0" y="10"/>
                </a:lnTo>
                <a:lnTo>
                  <a:pt x="0" y="8"/>
                </a:lnTo>
                <a:lnTo>
                  <a:pt x="2" y="8"/>
                </a:lnTo>
                <a:lnTo>
                  <a:pt x="4" y="8"/>
                </a:lnTo>
                <a:lnTo>
                  <a:pt x="6" y="6"/>
                </a:lnTo>
                <a:lnTo>
                  <a:pt x="8" y="6"/>
                </a:lnTo>
                <a:lnTo>
                  <a:pt x="10" y="4"/>
                </a:lnTo>
                <a:lnTo>
                  <a:pt x="12" y="4"/>
                </a:lnTo>
                <a:lnTo>
                  <a:pt x="12" y="2"/>
                </a:lnTo>
                <a:lnTo>
                  <a:pt x="14" y="2"/>
                </a:lnTo>
                <a:lnTo>
                  <a:pt x="1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7" name="Freeform 47">
            <a:extLst>
              <a:ext uri="{FF2B5EF4-FFF2-40B4-BE49-F238E27FC236}">
                <a16:creationId xmlns:a16="http://schemas.microsoft.com/office/drawing/2014/main" id="{B7E8D24B-8664-446D-A098-E805FD87E03C}"/>
              </a:ext>
            </a:extLst>
          </p:cNvPr>
          <p:cNvSpPr>
            <a:spLocks noChangeArrowheads="1"/>
          </p:cNvSpPr>
          <p:nvPr/>
        </p:nvSpPr>
        <p:spPr bwMode="auto">
          <a:xfrm>
            <a:off x="4721225" y="1412875"/>
            <a:ext cx="147638" cy="123825"/>
          </a:xfrm>
          <a:custGeom>
            <a:avLst/>
            <a:gdLst>
              <a:gd name="T0" fmla="*/ 0 w 30"/>
              <a:gd name="T1" fmla="*/ 64389 h 25"/>
              <a:gd name="T2" fmla="*/ 14764 w 30"/>
              <a:gd name="T3" fmla="*/ 118872 h 25"/>
              <a:gd name="T4" fmla="*/ 83662 w 30"/>
              <a:gd name="T5" fmla="*/ 84201 h 25"/>
              <a:gd name="T6" fmla="*/ 142717 w 30"/>
              <a:gd name="T7" fmla="*/ 69342 h 25"/>
              <a:gd name="T8" fmla="*/ 108268 w 30"/>
              <a:gd name="T9" fmla="*/ 44577 h 25"/>
              <a:gd name="T10" fmla="*/ 123032 w 30"/>
              <a:gd name="T11" fmla="*/ 14859 h 25"/>
              <a:gd name="T12" fmla="*/ 9843 w 30"/>
              <a:gd name="T13" fmla="*/ 64389 h 25"/>
              <a:gd name="T14" fmla="*/ 0 w 30"/>
              <a:gd name="T15" fmla="*/ 64389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8" name="Content Placeholder 2">
            <a:extLst>
              <a:ext uri="{FF2B5EF4-FFF2-40B4-BE49-F238E27FC236}">
                <a16:creationId xmlns:a16="http://schemas.microsoft.com/office/drawing/2014/main" id="{A6775E4F-948E-48FC-A272-36194B85657F}"/>
              </a:ext>
            </a:extLst>
          </p:cNvPr>
          <p:cNvSpPr>
            <a:spLocks noChangeArrowheads="1"/>
          </p:cNvSpPr>
          <p:nvPr/>
        </p:nvSpPr>
        <p:spPr bwMode="auto">
          <a:xfrm>
            <a:off x="5948363" y="1441450"/>
            <a:ext cx="58435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529" name="Content Placeholder 2">
            <a:extLst>
              <a:ext uri="{FF2B5EF4-FFF2-40B4-BE49-F238E27FC236}">
                <a16:creationId xmlns:a16="http://schemas.microsoft.com/office/drawing/2014/main" id="{620B3F15-D124-400F-878A-BF82501DF183}"/>
              </a:ext>
            </a:extLst>
          </p:cNvPr>
          <p:cNvSpPr>
            <a:spLocks noChangeArrowheads="1"/>
          </p:cNvSpPr>
          <p:nvPr/>
        </p:nvSpPr>
        <p:spPr bwMode="auto">
          <a:xfrm>
            <a:off x="5948363" y="2557463"/>
            <a:ext cx="584358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530" name="Content Placeholder 2">
            <a:extLst>
              <a:ext uri="{FF2B5EF4-FFF2-40B4-BE49-F238E27FC236}">
                <a16:creationId xmlns:a16="http://schemas.microsoft.com/office/drawing/2014/main" id="{B9781460-79AE-4949-B91B-3396CA8CE5D9}"/>
              </a:ext>
            </a:extLst>
          </p:cNvPr>
          <p:cNvSpPr>
            <a:spLocks noChangeArrowheads="1"/>
          </p:cNvSpPr>
          <p:nvPr/>
        </p:nvSpPr>
        <p:spPr bwMode="auto">
          <a:xfrm>
            <a:off x="5948363" y="3673475"/>
            <a:ext cx="584358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531" name="Content Placeholder 2">
            <a:extLst>
              <a:ext uri="{FF2B5EF4-FFF2-40B4-BE49-F238E27FC236}">
                <a16:creationId xmlns:a16="http://schemas.microsoft.com/office/drawing/2014/main" id="{8DB95F31-C92D-4E86-9842-E1AFA1C5AE4B}"/>
              </a:ext>
            </a:extLst>
          </p:cNvPr>
          <p:cNvSpPr>
            <a:spLocks noChangeArrowheads="1"/>
          </p:cNvSpPr>
          <p:nvPr/>
        </p:nvSpPr>
        <p:spPr bwMode="auto">
          <a:xfrm>
            <a:off x="5948363" y="4787900"/>
            <a:ext cx="58435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532" name="Content Placeholder 2">
            <a:extLst>
              <a:ext uri="{FF2B5EF4-FFF2-40B4-BE49-F238E27FC236}">
                <a16:creationId xmlns:a16="http://schemas.microsoft.com/office/drawing/2014/main" id="{AA258848-F93B-4AE0-84AC-403068DC6C6C}"/>
              </a:ext>
            </a:extLst>
          </p:cNvPr>
          <p:cNvSpPr>
            <a:spLocks noChangeArrowheads="1"/>
          </p:cNvSpPr>
          <p:nvPr/>
        </p:nvSpPr>
        <p:spPr bwMode="auto">
          <a:xfrm>
            <a:off x="5948363" y="5903913"/>
            <a:ext cx="58435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533" name="Copyright Notice">
            <a:extLst>
              <a:ext uri="{FF2B5EF4-FFF2-40B4-BE49-F238E27FC236}">
                <a16:creationId xmlns:a16="http://schemas.microsoft.com/office/drawing/2014/main" id="{4F8DBAB5-73D5-4A73-B141-32F4BA851372}"/>
              </a:ext>
            </a:extLst>
          </p:cNvPr>
          <p:cNvSpPr>
            <a:spLocks noChangeArrowheads="1"/>
          </p:cNvSpPr>
          <p:nvPr/>
        </p:nvSpPr>
        <p:spPr bwMode="auto">
          <a:xfrm>
            <a:off x="3560763" y="384175"/>
            <a:ext cx="5070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chemeClr val="bg1"/>
                </a:solidFill>
                <a:latin typeface="方正美黑简体" pitchFamily="1" charset="-122"/>
                <a:ea typeface="微软雅黑" panose="020B0503020204020204" pitchFamily="34" charset="-122"/>
                <a:sym typeface="方正美黑简体" pitchFamily="1" charset="-122"/>
              </a:rPr>
              <a:t>总结与展望</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ffice6\wpsassist\cache\53b25ec32ade2">
            <a:extLst>
              <a:ext uri="{FF2B5EF4-FFF2-40B4-BE49-F238E27FC236}">
                <a16:creationId xmlns:a16="http://schemas.microsoft.com/office/drawing/2014/main" id="{68A806EE-983F-44C8-AE00-C554AA9CF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5025" y="900113"/>
            <a:ext cx="20478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2">
            <a:extLst>
              <a:ext uri="{FF2B5EF4-FFF2-40B4-BE49-F238E27FC236}">
                <a16:creationId xmlns:a16="http://schemas.microsoft.com/office/drawing/2014/main" id="{1F754EF7-D1D7-4EC6-8A71-376337215DC4}"/>
              </a:ext>
            </a:extLst>
          </p:cNvPr>
          <p:cNvSpPr>
            <a:spLocks noChangeArrowheads="1"/>
          </p:cNvSpPr>
          <p:nvPr/>
        </p:nvSpPr>
        <p:spPr bwMode="auto">
          <a:xfrm>
            <a:off x="0" y="3476625"/>
            <a:ext cx="12192000" cy="3381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076" name="文本框 3">
            <a:extLst>
              <a:ext uri="{FF2B5EF4-FFF2-40B4-BE49-F238E27FC236}">
                <a16:creationId xmlns:a16="http://schemas.microsoft.com/office/drawing/2014/main" id="{ABE47AE6-6789-47C1-BF56-A8777A188590}"/>
              </a:ext>
            </a:extLst>
          </p:cNvPr>
          <p:cNvSpPr>
            <a:spLocks noChangeArrowheads="1"/>
          </p:cNvSpPr>
          <p:nvPr/>
        </p:nvSpPr>
        <p:spPr bwMode="auto">
          <a:xfrm>
            <a:off x="663575" y="1231900"/>
            <a:ext cx="4743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0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课题背景</a:t>
            </a:r>
          </a:p>
        </p:txBody>
      </p:sp>
      <p:sp>
        <p:nvSpPr>
          <p:cNvPr id="3077" name="Text Box 5">
            <a:extLst>
              <a:ext uri="{FF2B5EF4-FFF2-40B4-BE49-F238E27FC236}">
                <a16:creationId xmlns:a16="http://schemas.microsoft.com/office/drawing/2014/main" id="{EF7F3B8B-E671-428E-AC21-CFB195DE62AA}"/>
              </a:ext>
            </a:extLst>
          </p:cNvPr>
          <p:cNvSpPr txBox="1">
            <a:spLocks noChangeArrowheads="1"/>
          </p:cNvSpPr>
          <p:nvPr/>
        </p:nvSpPr>
        <p:spPr bwMode="auto">
          <a:xfrm>
            <a:off x="2622550" y="3825875"/>
            <a:ext cx="83962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a:solidFill>
                  <a:srgbClr val="EAEAEA"/>
                </a:solidFill>
              </a:rPr>
              <a:t>课题背景是指一项课题的由来、意义、环境、状态、前人的研究成果等，以及研究该课题目前所具有的条件等。</a:t>
            </a:r>
          </a:p>
        </p:txBody>
      </p:sp>
      <p:sp>
        <p:nvSpPr>
          <p:cNvPr id="3078" name="Text Box 6">
            <a:extLst>
              <a:ext uri="{FF2B5EF4-FFF2-40B4-BE49-F238E27FC236}">
                <a16:creationId xmlns:a16="http://schemas.microsoft.com/office/drawing/2014/main" id="{E57A87DC-C316-4D92-B3A0-0CD1EDDC1056}"/>
              </a:ext>
            </a:extLst>
          </p:cNvPr>
          <p:cNvSpPr txBox="1">
            <a:spLocks noChangeArrowheads="1"/>
          </p:cNvSpPr>
          <p:nvPr/>
        </p:nvSpPr>
        <p:spPr bwMode="auto">
          <a:xfrm>
            <a:off x="2638425" y="5199063"/>
            <a:ext cx="85613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a:solidFill>
                  <a:srgbClr val="EAEAEA"/>
                </a:solidFill>
              </a:rPr>
              <a:t>撰写论文时，在论文的开头一般都要交代课题背景，以便让读者更好地了解课题的内容、研究方法、研究过程和研究成果。</a:t>
            </a:r>
          </a:p>
        </p:txBody>
      </p:sp>
      <p:sp>
        <p:nvSpPr>
          <p:cNvPr id="3079" name="KSO_Shape">
            <a:extLst>
              <a:ext uri="{FF2B5EF4-FFF2-40B4-BE49-F238E27FC236}">
                <a16:creationId xmlns:a16="http://schemas.microsoft.com/office/drawing/2014/main" id="{1EFD26E3-3867-4E96-A955-B25EDB343D0E}"/>
              </a:ext>
            </a:extLst>
          </p:cNvPr>
          <p:cNvSpPr>
            <a:spLocks noChangeArrowheads="1"/>
          </p:cNvSpPr>
          <p:nvPr/>
        </p:nvSpPr>
        <p:spPr bwMode="auto">
          <a:xfrm>
            <a:off x="1314450" y="3914775"/>
            <a:ext cx="701675" cy="752475"/>
          </a:xfrm>
          <a:custGeom>
            <a:avLst/>
            <a:gdLst>
              <a:gd name="T0" fmla="*/ 324386 w 5438"/>
              <a:gd name="T1" fmla="*/ 0 h 5494"/>
              <a:gd name="T2" fmla="*/ 0 w 5438"/>
              <a:gd name="T3" fmla="*/ 172436 h 5494"/>
              <a:gd name="T4" fmla="*/ 283483 w 5438"/>
              <a:gd name="T5" fmla="*/ 588256 h 5494"/>
              <a:gd name="T6" fmla="*/ 346967 w 5438"/>
              <a:gd name="T7" fmla="*/ 588256 h 5494"/>
              <a:gd name="T8" fmla="*/ 562579 w 5438"/>
              <a:gd name="T9" fmla="*/ 719330 h 5494"/>
              <a:gd name="T10" fmla="*/ 658707 w 5438"/>
              <a:gd name="T11" fmla="*/ 172436 h 5494"/>
              <a:gd name="T12" fmla="*/ 364515 w 5438"/>
              <a:gd name="T13" fmla="*/ 62181 h 5494"/>
              <a:gd name="T14" fmla="*/ 75742 w 5438"/>
              <a:gd name="T15" fmla="*/ 172436 h 5494"/>
              <a:gd name="T16" fmla="*/ 207870 w 5438"/>
              <a:gd name="T17" fmla="*/ 449376 h 5494"/>
              <a:gd name="T18" fmla="*/ 312257 w 5438"/>
              <a:gd name="T19" fmla="*/ 332683 h 5494"/>
              <a:gd name="T20" fmla="*/ 310322 w 5438"/>
              <a:gd name="T21" fmla="*/ 316111 h 5494"/>
              <a:gd name="T22" fmla="*/ 306192 w 5438"/>
              <a:gd name="T23" fmla="*/ 300223 h 5494"/>
              <a:gd name="T24" fmla="*/ 299870 w 5438"/>
              <a:gd name="T25" fmla="*/ 285568 h 5494"/>
              <a:gd name="T26" fmla="*/ 291612 w 5438"/>
              <a:gd name="T27" fmla="*/ 272009 h 5494"/>
              <a:gd name="T28" fmla="*/ 281805 w 5438"/>
              <a:gd name="T29" fmla="*/ 259956 h 5494"/>
              <a:gd name="T30" fmla="*/ 270451 w 5438"/>
              <a:gd name="T31" fmla="*/ 249547 h 5494"/>
              <a:gd name="T32" fmla="*/ 257677 w 5438"/>
              <a:gd name="T33" fmla="*/ 240918 h 5494"/>
              <a:gd name="T34" fmla="*/ 243870 w 5438"/>
              <a:gd name="T35" fmla="*/ 234207 h 5494"/>
              <a:gd name="T36" fmla="*/ 228902 w 5438"/>
              <a:gd name="T37" fmla="*/ 229687 h 5494"/>
              <a:gd name="T38" fmla="*/ 213290 w 5438"/>
              <a:gd name="T39" fmla="*/ 227633 h 5494"/>
              <a:gd name="T40" fmla="*/ 197161 w 5438"/>
              <a:gd name="T41" fmla="*/ 228043 h 5494"/>
              <a:gd name="T42" fmla="*/ 181677 w 5438"/>
              <a:gd name="T43" fmla="*/ 230920 h 5494"/>
              <a:gd name="T44" fmla="*/ 167096 w 5438"/>
              <a:gd name="T45" fmla="*/ 236124 h 5494"/>
              <a:gd name="T46" fmla="*/ 153677 w 5438"/>
              <a:gd name="T47" fmla="*/ 243520 h 5494"/>
              <a:gd name="T48" fmla="*/ 141419 w 5438"/>
              <a:gd name="T49" fmla="*/ 252834 h 5494"/>
              <a:gd name="T50" fmla="*/ 130451 w 5438"/>
              <a:gd name="T51" fmla="*/ 263791 h 5494"/>
              <a:gd name="T52" fmla="*/ 121161 w 5438"/>
              <a:gd name="T53" fmla="*/ 276391 h 5494"/>
              <a:gd name="T54" fmla="*/ 113677 w 5438"/>
              <a:gd name="T55" fmla="*/ 290362 h 5494"/>
              <a:gd name="T56" fmla="*/ 108000 w 5438"/>
              <a:gd name="T57" fmla="*/ 305428 h 5494"/>
              <a:gd name="T58" fmla="*/ 104387 w 5438"/>
              <a:gd name="T59" fmla="*/ 321452 h 5494"/>
              <a:gd name="T60" fmla="*/ 103225 w 5438"/>
              <a:gd name="T61" fmla="*/ 338436 h 5494"/>
              <a:gd name="T62" fmla="*/ 104387 w 5438"/>
              <a:gd name="T63" fmla="*/ 355419 h 5494"/>
              <a:gd name="T64" fmla="*/ 108000 w 5438"/>
              <a:gd name="T65" fmla="*/ 371444 h 5494"/>
              <a:gd name="T66" fmla="*/ 113677 w 5438"/>
              <a:gd name="T67" fmla="*/ 386510 h 5494"/>
              <a:gd name="T68" fmla="*/ 121161 w 5438"/>
              <a:gd name="T69" fmla="*/ 400480 h 5494"/>
              <a:gd name="T70" fmla="*/ 130451 w 5438"/>
              <a:gd name="T71" fmla="*/ 413081 h 5494"/>
              <a:gd name="T72" fmla="*/ 141419 w 5438"/>
              <a:gd name="T73" fmla="*/ 424175 h 5494"/>
              <a:gd name="T74" fmla="*/ 153677 w 5438"/>
              <a:gd name="T75" fmla="*/ 433351 h 5494"/>
              <a:gd name="T76" fmla="*/ 167096 w 5438"/>
              <a:gd name="T77" fmla="*/ 440747 h 5494"/>
              <a:gd name="T78" fmla="*/ 181677 w 5438"/>
              <a:gd name="T79" fmla="*/ 445952 h 5494"/>
              <a:gd name="T80" fmla="*/ 197161 w 5438"/>
              <a:gd name="T81" fmla="*/ 448828 h 5494"/>
              <a:gd name="T82" fmla="*/ 237160 w 5438"/>
              <a:gd name="T83" fmla="*/ 479782 h 5494"/>
              <a:gd name="T84" fmla="*/ 247870 w 5438"/>
              <a:gd name="T85" fmla="*/ 479234 h 5494"/>
              <a:gd name="T86" fmla="*/ 263354 w 5438"/>
              <a:gd name="T87" fmla="*/ 476221 h 5494"/>
              <a:gd name="T88" fmla="*/ 277935 w 5438"/>
              <a:gd name="T89" fmla="*/ 471016 h 5494"/>
              <a:gd name="T90" fmla="*/ 291483 w 5438"/>
              <a:gd name="T91" fmla="*/ 463620 h 5494"/>
              <a:gd name="T92" fmla="*/ 303870 w 5438"/>
              <a:gd name="T93" fmla="*/ 454306 h 5494"/>
              <a:gd name="T94" fmla="*/ 314709 w 5438"/>
              <a:gd name="T95" fmla="*/ 443349 h 5494"/>
              <a:gd name="T96" fmla="*/ 323999 w 5438"/>
              <a:gd name="T97" fmla="*/ 430886 h 5494"/>
              <a:gd name="T98" fmla="*/ 331612 w 5438"/>
              <a:gd name="T99" fmla="*/ 416779 h 5494"/>
              <a:gd name="T100" fmla="*/ 337031 w 5438"/>
              <a:gd name="T101" fmla="*/ 401713 h 5494"/>
              <a:gd name="T102" fmla="*/ 340644 w 5438"/>
              <a:gd name="T103" fmla="*/ 385688 h 5494"/>
              <a:gd name="T104" fmla="*/ 341805 w 5438"/>
              <a:gd name="T105" fmla="*/ 368705 h 5494"/>
              <a:gd name="T106" fmla="*/ 557159 w 5438"/>
              <a:gd name="T107" fmla="*/ 251875 h 5494"/>
              <a:gd name="T108" fmla="*/ 557159 w 5438"/>
              <a:gd name="T109" fmla="*/ 294471 h 5494"/>
              <a:gd name="T110" fmla="*/ 423353 w 5438"/>
              <a:gd name="T111" fmla="*/ 330218 h 5494"/>
              <a:gd name="T112" fmla="*/ 557159 w 5438"/>
              <a:gd name="T113" fmla="*/ 330218 h 5494"/>
              <a:gd name="T114" fmla="*/ 423353 w 5438"/>
              <a:gd name="T115" fmla="*/ 451293 h 54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 name="KSO_Shape">
            <a:extLst>
              <a:ext uri="{FF2B5EF4-FFF2-40B4-BE49-F238E27FC236}">
                <a16:creationId xmlns:a16="http://schemas.microsoft.com/office/drawing/2014/main" id="{7D396B2E-55E8-44CC-8D4B-F999A6FB69A3}"/>
              </a:ext>
            </a:extLst>
          </p:cNvPr>
          <p:cNvSpPr>
            <a:spLocks noChangeArrowheads="1"/>
          </p:cNvSpPr>
          <p:nvPr/>
        </p:nvSpPr>
        <p:spPr bwMode="auto">
          <a:xfrm>
            <a:off x="1247775" y="5216525"/>
            <a:ext cx="765175" cy="784225"/>
          </a:xfrm>
          <a:custGeom>
            <a:avLst/>
            <a:gdLst>
              <a:gd name="T0" fmla="*/ 451166 w 2101850"/>
              <a:gd name="T1" fmla="*/ 664981 h 2125663"/>
              <a:gd name="T2" fmla="*/ 483861 w 2101850"/>
              <a:gd name="T3" fmla="*/ 739596 h 2125663"/>
              <a:gd name="T4" fmla="*/ 495298 w 2101850"/>
              <a:gd name="T5" fmla="*/ 619532 h 2125663"/>
              <a:gd name="T6" fmla="*/ 485247 w 2101850"/>
              <a:gd name="T7" fmla="*/ 578534 h 2125663"/>
              <a:gd name="T8" fmla="*/ 547402 w 2101850"/>
              <a:gd name="T9" fmla="*/ 562838 h 2125663"/>
              <a:gd name="T10" fmla="*/ 566926 w 2101850"/>
              <a:gd name="T11" fmla="*/ 580643 h 2125663"/>
              <a:gd name="T12" fmla="*/ 555027 w 2101850"/>
              <a:gd name="T13" fmla="*/ 620235 h 2125663"/>
              <a:gd name="T14" fmla="*/ 569468 w 2101850"/>
              <a:gd name="T15" fmla="*/ 737839 h 2125663"/>
              <a:gd name="T16" fmla="*/ 602278 w 2101850"/>
              <a:gd name="T17" fmla="*/ 657015 h 2125663"/>
              <a:gd name="T18" fmla="*/ 642252 w 2101850"/>
              <a:gd name="T19" fmla="*/ 530040 h 2125663"/>
              <a:gd name="T20" fmla="*/ 729592 w 2101850"/>
              <a:gd name="T21" fmla="*/ 547493 h 2125663"/>
              <a:gd name="T22" fmla="*/ 762518 w 2101850"/>
              <a:gd name="T23" fmla="*/ 594816 h 2125663"/>
              <a:gd name="T24" fmla="*/ 758359 w 2101850"/>
              <a:gd name="T25" fmla="*/ 736317 h 2125663"/>
              <a:gd name="T26" fmla="*/ 721158 w 2101850"/>
              <a:gd name="T27" fmla="*/ 759392 h 2125663"/>
              <a:gd name="T28" fmla="*/ 583216 w 2101850"/>
              <a:gd name="T29" fmla="*/ 782702 h 2125663"/>
              <a:gd name="T30" fmla="*/ 420666 w 2101850"/>
              <a:gd name="T31" fmla="*/ 778134 h 2125663"/>
              <a:gd name="T32" fmla="*/ 316227 w 2101850"/>
              <a:gd name="T33" fmla="*/ 752481 h 2125663"/>
              <a:gd name="T34" fmla="*/ 288269 w 2101850"/>
              <a:gd name="T35" fmla="*/ 726946 h 2125663"/>
              <a:gd name="T36" fmla="*/ 296472 w 2101850"/>
              <a:gd name="T37" fmla="*/ 576309 h 2125663"/>
              <a:gd name="T38" fmla="*/ 339680 w 2101850"/>
              <a:gd name="T39" fmla="*/ 538474 h 2125663"/>
              <a:gd name="T40" fmla="*/ 447031 w 2101850"/>
              <a:gd name="T41" fmla="*/ 280390 h 2125663"/>
              <a:gd name="T42" fmla="*/ 416425 w 2101850"/>
              <a:gd name="T43" fmla="*/ 321374 h 2125663"/>
              <a:gd name="T44" fmla="*/ 416079 w 2101850"/>
              <a:gd name="T45" fmla="*/ 384606 h 2125663"/>
              <a:gd name="T46" fmla="*/ 440910 w 2101850"/>
              <a:gd name="T47" fmla="*/ 441281 h 2125663"/>
              <a:gd name="T48" fmla="*/ 506164 w 2101850"/>
              <a:gd name="T49" fmla="*/ 495966 h 2125663"/>
              <a:gd name="T50" fmla="*/ 538618 w 2101850"/>
              <a:gd name="T51" fmla="*/ 498074 h 2125663"/>
              <a:gd name="T52" fmla="*/ 598558 w 2101850"/>
              <a:gd name="T53" fmla="*/ 457090 h 2125663"/>
              <a:gd name="T54" fmla="*/ 632976 w 2101850"/>
              <a:gd name="T55" fmla="*/ 394911 h 2125663"/>
              <a:gd name="T56" fmla="*/ 626970 w 2101850"/>
              <a:gd name="T57" fmla="*/ 346784 h 2125663"/>
              <a:gd name="T58" fmla="*/ 536423 w 2101850"/>
              <a:gd name="T59" fmla="*/ 331913 h 2125663"/>
              <a:gd name="T60" fmla="*/ 476020 w 2101850"/>
              <a:gd name="T61" fmla="*/ 301233 h 2125663"/>
              <a:gd name="T62" fmla="*/ 450958 w 2101850"/>
              <a:gd name="T63" fmla="*/ 279922 h 2125663"/>
              <a:gd name="T64" fmla="*/ 568877 w 2101850"/>
              <a:gd name="T65" fmla="*/ 187766 h 2125663"/>
              <a:gd name="T66" fmla="*/ 615305 w 2101850"/>
              <a:gd name="T67" fmla="*/ 217392 h 2125663"/>
              <a:gd name="T68" fmla="*/ 649838 w 2101850"/>
              <a:gd name="T69" fmla="*/ 264699 h 2125663"/>
              <a:gd name="T70" fmla="*/ 668547 w 2101850"/>
              <a:gd name="T71" fmla="*/ 324887 h 2125663"/>
              <a:gd name="T72" fmla="*/ 667046 w 2101850"/>
              <a:gd name="T73" fmla="*/ 392569 h 2125663"/>
              <a:gd name="T74" fmla="*/ 642331 w 2101850"/>
              <a:gd name="T75" fmla="*/ 452523 h 2125663"/>
              <a:gd name="T76" fmla="*/ 602601 w 2101850"/>
              <a:gd name="T77" fmla="*/ 498308 h 2125663"/>
              <a:gd name="T78" fmla="*/ 557443 w 2101850"/>
              <a:gd name="T79" fmla="*/ 525943 h 2125663"/>
              <a:gd name="T80" fmla="*/ 514710 w 2101850"/>
              <a:gd name="T81" fmla="*/ 531563 h 2125663"/>
              <a:gd name="T82" fmla="*/ 469899 w 2101850"/>
              <a:gd name="T83" fmla="*/ 513647 h 2125663"/>
              <a:gd name="T84" fmla="*/ 426589 w 2101850"/>
              <a:gd name="T85" fmla="*/ 475942 h 2125663"/>
              <a:gd name="T86" fmla="*/ 393789 w 2101850"/>
              <a:gd name="T87" fmla="*/ 422078 h 2125663"/>
              <a:gd name="T88" fmla="*/ 380854 w 2101850"/>
              <a:gd name="T89" fmla="*/ 356035 h 2125663"/>
              <a:gd name="T90" fmla="*/ 390786 w 2101850"/>
              <a:gd name="T91" fmla="*/ 291397 h 2125663"/>
              <a:gd name="T92" fmla="*/ 418505 w 2101850"/>
              <a:gd name="T93" fmla="*/ 237650 h 2125663"/>
              <a:gd name="T94" fmla="*/ 459736 w 2101850"/>
              <a:gd name="T95" fmla="*/ 199125 h 2125663"/>
              <a:gd name="T96" fmla="*/ 511015 w 2101850"/>
              <a:gd name="T97" fmla="*/ 180624 h 2125663"/>
              <a:gd name="T98" fmla="*/ 280961 w 2101850"/>
              <a:gd name="T99" fmla="*/ 32068 h 2125663"/>
              <a:gd name="T100" fmla="*/ 394871 w 2101850"/>
              <a:gd name="T101" fmla="*/ 62498 h 2125663"/>
              <a:gd name="T102" fmla="*/ 379852 w 2101850"/>
              <a:gd name="T103" fmla="*/ 102524 h 2125663"/>
              <a:gd name="T104" fmla="*/ 281770 w 2101850"/>
              <a:gd name="T105" fmla="*/ 77595 h 2125663"/>
              <a:gd name="T106" fmla="*/ 262939 w 2101850"/>
              <a:gd name="T107" fmla="*/ 485469 h 2125663"/>
              <a:gd name="T108" fmla="*/ 335490 w 2101850"/>
              <a:gd name="T109" fmla="*/ 479149 h 2125663"/>
              <a:gd name="T110" fmla="*/ 248498 w 2101850"/>
              <a:gd name="T111" fmla="*/ 543637 h 2125663"/>
              <a:gd name="T112" fmla="*/ 160005 w 2101850"/>
              <a:gd name="T113" fmla="*/ 512856 h 2125663"/>
              <a:gd name="T114" fmla="*/ 86414 w 2101850"/>
              <a:gd name="T115" fmla="*/ 443570 h 2125663"/>
              <a:gd name="T116" fmla="*/ 22759 w 2101850"/>
              <a:gd name="T117" fmla="*/ 335896 h 2125663"/>
              <a:gd name="T118" fmla="*/ 347 w 2101850"/>
              <a:gd name="T119" fmla="*/ 225764 h 2125663"/>
              <a:gd name="T120" fmla="*/ 80407 w 2101850"/>
              <a:gd name="T121" fmla="*/ 59923 h 2125663"/>
              <a:gd name="T122" fmla="*/ 187731 w 2101850"/>
              <a:gd name="T123" fmla="*/ 25748 h 21256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1850" h="2125663">
                <a:moveTo>
                  <a:pt x="1201855" y="1431925"/>
                </a:moveTo>
                <a:lnTo>
                  <a:pt x="1202490" y="1463040"/>
                </a:lnTo>
                <a:lnTo>
                  <a:pt x="1203442" y="1493838"/>
                </a:lnTo>
                <a:lnTo>
                  <a:pt x="1204711" y="1523683"/>
                </a:lnTo>
                <a:lnTo>
                  <a:pt x="1206615" y="1552575"/>
                </a:lnTo>
                <a:lnTo>
                  <a:pt x="1208519" y="1581150"/>
                </a:lnTo>
                <a:lnTo>
                  <a:pt x="1210741" y="1608773"/>
                </a:lnTo>
                <a:lnTo>
                  <a:pt x="1213279" y="1635760"/>
                </a:lnTo>
                <a:lnTo>
                  <a:pt x="1216136" y="1662113"/>
                </a:lnTo>
                <a:lnTo>
                  <a:pt x="1219309" y="1687195"/>
                </a:lnTo>
                <a:lnTo>
                  <a:pt x="1222800" y="1711960"/>
                </a:lnTo>
                <a:lnTo>
                  <a:pt x="1226291" y="1735773"/>
                </a:lnTo>
                <a:lnTo>
                  <a:pt x="1230734" y="1758633"/>
                </a:lnTo>
                <a:lnTo>
                  <a:pt x="1234859" y="1780858"/>
                </a:lnTo>
                <a:lnTo>
                  <a:pt x="1239302" y="1802448"/>
                </a:lnTo>
                <a:lnTo>
                  <a:pt x="1244379" y="1822768"/>
                </a:lnTo>
                <a:lnTo>
                  <a:pt x="1249774" y="1842771"/>
                </a:lnTo>
                <a:lnTo>
                  <a:pt x="1255487" y="1861821"/>
                </a:lnTo>
                <a:lnTo>
                  <a:pt x="1261199" y="1879918"/>
                </a:lnTo>
                <a:lnTo>
                  <a:pt x="1267546" y="1897381"/>
                </a:lnTo>
                <a:lnTo>
                  <a:pt x="1273893" y="1913573"/>
                </a:lnTo>
                <a:lnTo>
                  <a:pt x="1280874" y="1929448"/>
                </a:lnTo>
                <a:lnTo>
                  <a:pt x="1288173" y="1944053"/>
                </a:lnTo>
                <a:lnTo>
                  <a:pt x="1295790" y="1958023"/>
                </a:lnTo>
                <a:lnTo>
                  <a:pt x="1303723" y="1971041"/>
                </a:lnTo>
                <a:lnTo>
                  <a:pt x="1311974" y="1983106"/>
                </a:lnTo>
                <a:lnTo>
                  <a:pt x="1316100" y="1989138"/>
                </a:lnTo>
                <a:lnTo>
                  <a:pt x="1320225" y="1994536"/>
                </a:lnTo>
                <a:lnTo>
                  <a:pt x="1324668" y="1999933"/>
                </a:lnTo>
                <a:lnTo>
                  <a:pt x="1329111" y="2004696"/>
                </a:lnTo>
                <a:lnTo>
                  <a:pt x="1333871" y="2009776"/>
                </a:lnTo>
                <a:lnTo>
                  <a:pt x="1338314" y="2014538"/>
                </a:lnTo>
                <a:lnTo>
                  <a:pt x="1343074" y="2018666"/>
                </a:lnTo>
                <a:lnTo>
                  <a:pt x="1348152" y="2023111"/>
                </a:lnTo>
                <a:lnTo>
                  <a:pt x="1352912" y="2026921"/>
                </a:lnTo>
                <a:lnTo>
                  <a:pt x="1357990" y="2030413"/>
                </a:lnTo>
                <a:lnTo>
                  <a:pt x="1363067" y="2034223"/>
                </a:lnTo>
                <a:lnTo>
                  <a:pt x="1368462" y="2037398"/>
                </a:lnTo>
                <a:lnTo>
                  <a:pt x="1373540" y="2040256"/>
                </a:lnTo>
                <a:lnTo>
                  <a:pt x="1378617" y="2043113"/>
                </a:lnTo>
                <a:lnTo>
                  <a:pt x="1378617" y="1685290"/>
                </a:lnTo>
                <a:lnTo>
                  <a:pt x="1373857" y="1684020"/>
                </a:lnTo>
                <a:lnTo>
                  <a:pt x="1369414" y="1682750"/>
                </a:lnTo>
                <a:lnTo>
                  <a:pt x="1364654" y="1681163"/>
                </a:lnTo>
                <a:lnTo>
                  <a:pt x="1360528" y="1679258"/>
                </a:lnTo>
                <a:lnTo>
                  <a:pt x="1356085" y="1676718"/>
                </a:lnTo>
                <a:lnTo>
                  <a:pt x="1352277" y="1674178"/>
                </a:lnTo>
                <a:lnTo>
                  <a:pt x="1348787" y="1671003"/>
                </a:lnTo>
                <a:lnTo>
                  <a:pt x="1345613" y="1667510"/>
                </a:lnTo>
                <a:lnTo>
                  <a:pt x="1342440" y="1664018"/>
                </a:lnTo>
                <a:lnTo>
                  <a:pt x="1339901" y="1660208"/>
                </a:lnTo>
                <a:lnTo>
                  <a:pt x="1337679" y="1656080"/>
                </a:lnTo>
                <a:lnTo>
                  <a:pt x="1335775" y="1651953"/>
                </a:lnTo>
                <a:lnTo>
                  <a:pt x="1334189" y="1647190"/>
                </a:lnTo>
                <a:lnTo>
                  <a:pt x="1332602" y="1642428"/>
                </a:lnTo>
                <a:lnTo>
                  <a:pt x="1331967" y="1637665"/>
                </a:lnTo>
                <a:lnTo>
                  <a:pt x="1331650" y="1632585"/>
                </a:lnTo>
                <a:lnTo>
                  <a:pt x="1331650" y="1579245"/>
                </a:lnTo>
                <a:lnTo>
                  <a:pt x="1331967" y="1573848"/>
                </a:lnTo>
                <a:lnTo>
                  <a:pt x="1332919" y="1568133"/>
                </a:lnTo>
                <a:lnTo>
                  <a:pt x="1334506" y="1563370"/>
                </a:lnTo>
                <a:lnTo>
                  <a:pt x="1336093" y="1558290"/>
                </a:lnTo>
                <a:lnTo>
                  <a:pt x="1338314" y="1553528"/>
                </a:lnTo>
                <a:lnTo>
                  <a:pt x="1341170" y="1549083"/>
                </a:lnTo>
                <a:lnTo>
                  <a:pt x="1344026" y="1544955"/>
                </a:lnTo>
                <a:lnTo>
                  <a:pt x="1347834" y="1541145"/>
                </a:lnTo>
                <a:lnTo>
                  <a:pt x="1351325" y="1537653"/>
                </a:lnTo>
                <a:lnTo>
                  <a:pt x="1355451" y="1534795"/>
                </a:lnTo>
                <a:lnTo>
                  <a:pt x="1360211" y="1531938"/>
                </a:lnTo>
                <a:lnTo>
                  <a:pt x="1364654" y="1529715"/>
                </a:lnTo>
                <a:lnTo>
                  <a:pt x="1369731" y="1527810"/>
                </a:lnTo>
                <a:lnTo>
                  <a:pt x="1374809" y="1526540"/>
                </a:lnTo>
                <a:lnTo>
                  <a:pt x="1380521" y="1525905"/>
                </a:lnTo>
                <a:lnTo>
                  <a:pt x="1385599" y="1525588"/>
                </a:lnTo>
                <a:lnTo>
                  <a:pt x="1503652" y="1525588"/>
                </a:lnTo>
                <a:lnTo>
                  <a:pt x="1509047" y="1525905"/>
                </a:lnTo>
                <a:lnTo>
                  <a:pt x="1514441" y="1526540"/>
                </a:lnTo>
                <a:lnTo>
                  <a:pt x="1519836" y="1527810"/>
                </a:lnTo>
                <a:lnTo>
                  <a:pt x="1524597" y="1529715"/>
                </a:lnTo>
                <a:lnTo>
                  <a:pt x="1529039" y="1531938"/>
                </a:lnTo>
                <a:lnTo>
                  <a:pt x="1533800" y="1534795"/>
                </a:lnTo>
                <a:lnTo>
                  <a:pt x="1537925" y="1537653"/>
                </a:lnTo>
                <a:lnTo>
                  <a:pt x="1541733" y="1541145"/>
                </a:lnTo>
                <a:lnTo>
                  <a:pt x="1545224" y="1544955"/>
                </a:lnTo>
                <a:lnTo>
                  <a:pt x="1548080" y="1549083"/>
                </a:lnTo>
                <a:lnTo>
                  <a:pt x="1550936" y="1553528"/>
                </a:lnTo>
                <a:lnTo>
                  <a:pt x="1553475" y="1558290"/>
                </a:lnTo>
                <a:lnTo>
                  <a:pt x="1555062" y="1563370"/>
                </a:lnTo>
                <a:lnTo>
                  <a:pt x="1556331" y="1568133"/>
                </a:lnTo>
                <a:lnTo>
                  <a:pt x="1557283" y="1573848"/>
                </a:lnTo>
                <a:lnTo>
                  <a:pt x="1557601" y="1579245"/>
                </a:lnTo>
                <a:lnTo>
                  <a:pt x="1557601" y="1632585"/>
                </a:lnTo>
                <a:lnTo>
                  <a:pt x="1557283" y="1637665"/>
                </a:lnTo>
                <a:lnTo>
                  <a:pt x="1556649" y="1642428"/>
                </a:lnTo>
                <a:lnTo>
                  <a:pt x="1555379" y="1647190"/>
                </a:lnTo>
                <a:lnTo>
                  <a:pt x="1553792" y="1651953"/>
                </a:lnTo>
                <a:lnTo>
                  <a:pt x="1551571" y="1656080"/>
                </a:lnTo>
                <a:lnTo>
                  <a:pt x="1549350" y="1660208"/>
                </a:lnTo>
                <a:lnTo>
                  <a:pt x="1546811" y="1664018"/>
                </a:lnTo>
                <a:lnTo>
                  <a:pt x="1543955" y="1667510"/>
                </a:lnTo>
                <a:lnTo>
                  <a:pt x="1540464" y="1671003"/>
                </a:lnTo>
                <a:lnTo>
                  <a:pt x="1536973" y="1674178"/>
                </a:lnTo>
                <a:lnTo>
                  <a:pt x="1533165" y="1676718"/>
                </a:lnTo>
                <a:lnTo>
                  <a:pt x="1528722" y="1679258"/>
                </a:lnTo>
                <a:lnTo>
                  <a:pt x="1524597" y="1681163"/>
                </a:lnTo>
                <a:lnTo>
                  <a:pt x="1520154" y="1682750"/>
                </a:lnTo>
                <a:lnTo>
                  <a:pt x="1515394" y="1684020"/>
                </a:lnTo>
                <a:lnTo>
                  <a:pt x="1510633" y="1685290"/>
                </a:lnTo>
                <a:lnTo>
                  <a:pt x="1510633" y="2043113"/>
                </a:lnTo>
                <a:lnTo>
                  <a:pt x="1515711" y="2040256"/>
                </a:lnTo>
                <a:lnTo>
                  <a:pt x="1521106" y="2037398"/>
                </a:lnTo>
                <a:lnTo>
                  <a:pt x="1526183" y="2034223"/>
                </a:lnTo>
                <a:lnTo>
                  <a:pt x="1531578" y="2030413"/>
                </a:lnTo>
                <a:lnTo>
                  <a:pt x="1536338" y="2026921"/>
                </a:lnTo>
                <a:lnTo>
                  <a:pt x="1541099" y="2023111"/>
                </a:lnTo>
                <a:lnTo>
                  <a:pt x="1546176" y="2018666"/>
                </a:lnTo>
                <a:lnTo>
                  <a:pt x="1550619" y="2014538"/>
                </a:lnTo>
                <a:lnTo>
                  <a:pt x="1555697" y="2009776"/>
                </a:lnTo>
                <a:lnTo>
                  <a:pt x="1560139" y="2004696"/>
                </a:lnTo>
                <a:lnTo>
                  <a:pt x="1564265" y="1999933"/>
                </a:lnTo>
                <a:lnTo>
                  <a:pt x="1569025" y="1994536"/>
                </a:lnTo>
                <a:lnTo>
                  <a:pt x="1573150" y="1989138"/>
                </a:lnTo>
                <a:lnTo>
                  <a:pt x="1577593" y="1983106"/>
                </a:lnTo>
                <a:lnTo>
                  <a:pt x="1585527" y="1971041"/>
                </a:lnTo>
                <a:lnTo>
                  <a:pt x="1593461" y="1958023"/>
                </a:lnTo>
                <a:lnTo>
                  <a:pt x="1601077" y="1944053"/>
                </a:lnTo>
                <a:lnTo>
                  <a:pt x="1608376" y="1929448"/>
                </a:lnTo>
                <a:lnTo>
                  <a:pt x="1615357" y="1913573"/>
                </a:lnTo>
                <a:lnTo>
                  <a:pt x="1621704" y="1897381"/>
                </a:lnTo>
                <a:lnTo>
                  <a:pt x="1628051" y="1879918"/>
                </a:lnTo>
                <a:lnTo>
                  <a:pt x="1634081" y="1861821"/>
                </a:lnTo>
                <a:lnTo>
                  <a:pt x="1639476" y="1842771"/>
                </a:lnTo>
                <a:lnTo>
                  <a:pt x="1644553" y="1822768"/>
                </a:lnTo>
                <a:lnTo>
                  <a:pt x="1649948" y="1802448"/>
                </a:lnTo>
                <a:lnTo>
                  <a:pt x="1654391" y="1780858"/>
                </a:lnTo>
                <a:lnTo>
                  <a:pt x="1658834" y="1758633"/>
                </a:lnTo>
                <a:lnTo>
                  <a:pt x="1662959" y="1735773"/>
                </a:lnTo>
                <a:lnTo>
                  <a:pt x="1666450" y="1711960"/>
                </a:lnTo>
                <a:lnTo>
                  <a:pt x="1670259" y="1687195"/>
                </a:lnTo>
                <a:lnTo>
                  <a:pt x="1673115" y="1662113"/>
                </a:lnTo>
                <a:lnTo>
                  <a:pt x="1675971" y="1635760"/>
                </a:lnTo>
                <a:lnTo>
                  <a:pt x="1678509" y="1608773"/>
                </a:lnTo>
                <a:lnTo>
                  <a:pt x="1681048" y="1581150"/>
                </a:lnTo>
                <a:lnTo>
                  <a:pt x="1682952" y="1552575"/>
                </a:lnTo>
                <a:lnTo>
                  <a:pt x="1684539" y="1523683"/>
                </a:lnTo>
                <a:lnTo>
                  <a:pt x="1685809" y="1493838"/>
                </a:lnTo>
                <a:lnTo>
                  <a:pt x="1686761" y="1463040"/>
                </a:lnTo>
                <a:lnTo>
                  <a:pt x="1687395" y="1431925"/>
                </a:lnTo>
                <a:lnTo>
                  <a:pt x="1727698" y="1434148"/>
                </a:lnTo>
                <a:lnTo>
                  <a:pt x="1764193" y="1436688"/>
                </a:lnTo>
                <a:lnTo>
                  <a:pt x="1825124" y="1441133"/>
                </a:lnTo>
                <a:lnTo>
                  <a:pt x="1865744" y="1444625"/>
                </a:lnTo>
                <a:lnTo>
                  <a:pt x="1880342" y="1446213"/>
                </a:lnTo>
                <a:lnTo>
                  <a:pt x="1891767" y="1446530"/>
                </a:lnTo>
                <a:lnTo>
                  <a:pt x="1902874" y="1447165"/>
                </a:lnTo>
                <a:lnTo>
                  <a:pt x="1913981" y="1448435"/>
                </a:lnTo>
                <a:lnTo>
                  <a:pt x="1925088" y="1450340"/>
                </a:lnTo>
                <a:lnTo>
                  <a:pt x="1935878" y="1453198"/>
                </a:lnTo>
                <a:lnTo>
                  <a:pt x="1946350" y="1456055"/>
                </a:lnTo>
                <a:lnTo>
                  <a:pt x="1956188" y="1459548"/>
                </a:lnTo>
                <a:lnTo>
                  <a:pt x="1966343" y="1463358"/>
                </a:lnTo>
                <a:lnTo>
                  <a:pt x="1976181" y="1468120"/>
                </a:lnTo>
                <a:lnTo>
                  <a:pt x="1985701" y="1472883"/>
                </a:lnTo>
                <a:lnTo>
                  <a:pt x="1995221" y="1478280"/>
                </a:lnTo>
                <a:lnTo>
                  <a:pt x="2004107" y="1483995"/>
                </a:lnTo>
                <a:lnTo>
                  <a:pt x="2012676" y="1490028"/>
                </a:lnTo>
                <a:lnTo>
                  <a:pt x="2021244" y="1496695"/>
                </a:lnTo>
                <a:lnTo>
                  <a:pt x="2029178" y="1503680"/>
                </a:lnTo>
                <a:lnTo>
                  <a:pt x="2036794" y="1510665"/>
                </a:lnTo>
                <a:lnTo>
                  <a:pt x="2044093" y="1518603"/>
                </a:lnTo>
                <a:lnTo>
                  <a:pt x="2051392" y="1526858"/>
                </a:lnTo>
                <a:lnTo>
                  <a:pt x="2057739" y="1535113"/>
                </a:lnTo>
                <a:lnTo>
                  <a:pt x="2064086" y="1543685"/>
                </a:lnTo>
                <a:lnTo>
                  <a:pt x="2069481" y="1552575"/>
                </a:lnTo>
                <a:lnTo>
                  <a:pt x="2075193" y="1562100"/>
                </a:lnTo>
                <a:lnTo>
                  <a:pt x="2079953" y="1571625"/>
                </a:lnTo>
                <a:lnTo>
                  <a:pt x="2084079" y="1581468"/>
                </a:lnTo>
                <a:lnTo>
                  <a:pt x="2088204" y="1591310"/>
                </a:lnTo>
                <a:lnTo>
                  <a:pt x="2091695" y="1601470"/>
                </a:lnTo>
                <a:lnTo>
                  <a:pt x="2094551" y="1612265"/>
                </a:lnTo>
                <a:lnTo>
                  <a:pt x="2097407" y="1622743"/>
                </a:lnTo>
                <a:lnTo>
                  <a:pt x="2099311" y="1633855"/>
                </a:lnTo>
                <a:lnTo>
                  <a:pt x="2100581" y="1644968"/>
                </a:lnTo>
                <a:lnTo>
                  <a:pt x="2101533" y="1656080"/>
                </a:lnTo>
                <a:lnTo>
                  <a:pt x="2101850" y="1667510"/>
                </a:lnTo>
                <a:lnTo>
                  <a:pt x="2101850" y="1948181"/>
                </a:lnTo>
                <a:lnTo>
                  <a:pt x="2101533" y="1953896"/>
                </a:lnTo>
                <a:lnTo>
                  <a:pt x="2100898" y="1959611"/>
                </a:lnTo>
                <a:lnTo>
                  <a:pt x="2099629" y="1965008"/>
                </a:lnTo>
                <a:lnTo>
                  <a:pt x="2098042" y="1970406"/>
                </a:lnTo>
                <a:lnTo>
                  <a:pt x="2096138" y="1975803"/>
                </a:lnTo>
                <a:lnTo>
                  <a:pt x="2093282" y="1980883"/>
                </a:lnTo>
                <a:lnTo>
                  <a:pt x="2090425" y="1986281"/>
                </a:lnTo>
                <a:lnTo>
                  <a:pt x="2086935" y="1991043"/>
                </a:lnTo>
                <a:lnTo>
                  <a:pt x="2083127" y="1995806"/>
                </a:lnTo>
                <a:lnTo>
                  <a:pt x="2079001" y="2000886"/>
                </a:lnTo>
                <a:lnTo>
                  <a:pt x="2074558" y="2005331"/>
                </a:lnTo>
                <a:lnTo>
                  <a:pt x="2069163" y="2010093"/>
                </a:lnTo>
                <a:lnTo>
                  <a:pt x="2064086" y="2014538"/>
                </a:lnTo>
                <a:lnTo>
                  <a:pt x="2058056" y="2018983"/>
                </a:lnTo>
                <a:lnTo>
                  <a:pt x="2052027" y="2023428"/>
                </a:lnTo>
                <a:lnTo>
                  <a:pt x="2045362" y="2027556"/>
                </a:lnTo>
                <a:lnTo>
                  <a:pt x="2038698" y="2031683"/>
                </a:lnTo>
                <a:lnTo>
                  <a:pt x="2031399" y="2035811"/>
                </a:lnTo>
                <a:lnTo>
                  <a:pt x="2023465" y="2039621"/>
                </a:lnTo>
                <a:lnTo>
                  <a:pt x="2015849" y="2043431"/>
                </a:lnTo>
                <a:lnTo>
                  <a:pt x="2007598" y="2047558"/>
                </a:lnTo>
                <a:lnTo>
                  <a:pt x="1998712" y="2051051"/>
                </a:lnTo>
                <a:lnTo>
                  <a:pt x="1989827" y="2054543"/>
                </a:lnTo>
                <a:lnTo>
                  <a:pt x="1980941" y="2058353"/>
                </a:lnTo>
                <a:lnTo>
                  <a:pt x="1961583" y="2064703"/>
                </a:lnTo>
                <a:lnTo>
                  <a:pt x="1941273" y="2071371"/>
                </a:lnTo>
                <a:lnTo>
                  <a:pt x="1919693" y="2077086"/>
                </a:lnTo>
                <a:lnTo>
                  <a:pt x="1897161" y="2082801"/>
                </a:lnTo>
                <a:lnTo>
                  <a:pt x="1873678" y="2087881"/>
                </a:lnTo>
                <a:lnTo>
                  <a:pt x="1849559" y="2092961"/>
                </a:lnTo>
                <a:lnTo>
                  <a:pt x="1824489" y="2097406"/>
                </a:lnTo>
                <a:lnTo>
                  <a:pt x="1798784" y="2101851"/>
                </a:lnTo>
                <a:lnTo>
                  <a:pt x="1772127" y="2105661"/>
                </a:lnTo>
                <a:lnTo>
                  <a:pt x="1744835" y="2109153"/>
                </a:lnTo>
                <a:lnTo>
                  <a:pt x="1717226" y="2112011"/>
                </a:lnTo>
                <a:lnTo>
                  <a:pt x="1688982" y="2115186"/>
                </a:lnTo>
                <a:lnTo>
                  <a:pt x="1660421" y="2117726"/>
                </a:lnTo>
                <a:lnTo>
                  <a:pt x="1631225" y="2119631"/>
                </a:lnTo>
                <a:lnTo>
                  <a:pt x="1602029" y="2121536"/>
                </a:lnTo>
                <a:lnTo>
                  <a:pt x="1572198" y="2122806"/>
                </a:lnTo>
                <a:lnTo>
                  <a:pt x="1542368" y="2124076"/>
                </a:lnTo>
                <a:lnTo>
                  <a:pt x="1512220" y="2125028"/>
                </a:lnTo>
                <a:lnTo>
                  <a:pt x="1482072" y="2125663"/>
                </a:lnTo>
                <a:lnTo>
                  <a:pt x="1452242" y="2125663"/>
                </a:lnTo>
                <a:lnTo>
                  <a:pt x="1421776" y="2125663"/>
                </a:lnTo>
                <a:lnTo>
                  <a:pt x="1391628" y="2125028"/>
                </a:lnTo>
                <a:lnTo>
                  <a:pt x="1361480" y="2124076"/>
                </a:lnTo>
                <a:lnTo>
                  <a:pt x="1331015" y="2122806"/>
                </a:lnTo>
                <a:lnTo>
                  <a:pt x="1301185" y="2121536"/>
                </a:lnTo>
                <a:lnTo>
                  <a:pt x="1271354" y="2119631"/>
                </a:lnTo>
                <a:lnTo>
                  <a:pt x="1242158" y="2117726"/>
                </a:lnTo>
                <a:lnTo>
                  <a:pt x="1212645" y="2115186"/>
                </a:lnTo>
                <a:lnTo>
                  <a:pt x="1184084" y="2112011"/>
                </a:lnTo>
                <a:lnTo>
                  <a:pt x="1155522" y="2109153"/>
                </a:lnTo>
                <a:lnTo>
                  <a:pt x="1127913" y="2105661"/>
                </a:lnTo>
                <a:lnTo>
                  <a:pt x="1100621" y="2101851"/>
                </a:lnTo>
                <a:lnTo>
                  <a:pt x="1074282" y="2097406"/>
                </a:lnTo>
                <a:lnTo>
                  <a:pt x="1048577" y="2092961"/>
                </a:lnTo>
                <a:lnTo>
                  <a:pt x="1023506" y="2087881"/>
                </a:lnTo>
                <a:lnTo>
                  <a:pt x="999387" y="2082801"/>
                </a:lnTo>
                <a:lnTo>
                  <a:pt x="976538" y="2077086"/>
                </a:lnTo>
                <a:lnTo>
                  <a:pt x="954324" y="2071371"/>
                </a:lnTo>
                <a:lnTo>
                  <a:pt x="933062" y="2064703"/>
                </a:lnTo>
                <a:lnTo>
                  <a:pt x="913069" y="2058353"/>
                </a:lnTo>
                <a:lnTo>
                  <a:pt x="903549" y="2054543"/>
                </a:lnTo>
                <a:lnTo>
                  <a:pt x="894663" y="2051051"/>
                </a:lnTo>
                <a:lnTo>
                  <a:pt x="885777" y="2047558"/>
                </a:lnTo>
                <a:lnTo>
                  <a:pt x="876892" y="2043431"/>
                </a:lnTo>
                <a:lnTo>
                  <a:pt x="868641" y="2039621"/>
                </a:lnTo>
                <a:lnTo>
                  <a:pt x="861024" y="2035811"/>
                </a:lnTo>
                <a:lnTo>
                  <a:pt x="853408" y="2031683"/>
                </a:lnTo>
                <a:lnTo>
                  <a:pt x="846109" y="2027556"/>
                </a:lnTo>
                <a:lnTo>
                  <a:pt x="839445" y="2023428"/>
                </a:lnTo>
                <a:lnTo>
                  <a:pt x="833098" y="2018983"/>
                </a:lnTo>
                <a:lnTo>
                  <a:pt x="827068" y="2014538"/>
                </a:lnTo>
                <a:lnTo>
                  <a:pt x="821356" y="2010093"/>
                </a:lnTo>
                <a:lnTo>
                  <a:pt x="816278" y="2005331"/>
                </a:lnTo>
                <a:lnTo>
                  <a:pt x="811201" y="2000886"/>
                </a:lnTo>
                <a:lnTo>
                  <a:pt x="807075" y="1995806"/>
                </a:lnTo>
                <a:lnTo>
                  <a:pt x="803267" y="1991043"/>
                </a:lnTo>
                <a:lnTo>
                  <a:pt x="799459" y="1986281"/>
                </a:lnTo>
                <a:lnTo>
                  <a:pt x="796285" y="1980883"/>
                </a:lnTo>
                <a:lnTo>
                  <a:pt x="793747" y="1975803"/>
                </a:lnTo>
                <a:lnTo>
                  <a:pt x="791843" y="1970406"/>
                </a:lnTo>
                <a:lnTo>
                  <a:pt x="789621" y="1965008"/>
                </a:lnTo>
                <a:lnTo>
                  <a:pt x="788669" y="1959611"/>
                </a:lnTo>
                <a:lnTo>
                  <a:pt x="787717" y="1953896"/>
                </a:lnTo>
                <a:lnTo>
                  <a:pt x="787400" y="1948181"/>
                </a:lnTo>
                <a:lnTo>
                  <a:pt x="787400" y="1667510"/>
                </a:lnTo>
                <a:lnTo>
                  <a:pt x="787717" y="1656080"/>
                </a:lnTo>
                <a:lnTo>
                  <a:pt x="788669" y="1644968"/>
                </a:lnTo>
                <a:lnTo>
                  <a:pt x="789939" y="1633855"/>
                </a:lnTo>
                <a:lnTo>
                  <a:pt x="792160" y="1622743"/>
                </a:lnTo>
                <a:lnTo>
                  <a:pt x="794699" y="1612265"/>
                </a:lnTo>
                <a:lnTo>
                  <a:pt x="797555" y="1601470"/>
                </a:lnTo>
                <a:lnTo>
                  <a:pt x="801046" y="1591310"/>
                </a:lnTo>
                <a:lnTo>
                  <a:pt x="805171" y="1581468"/>
                </a:lnTo>
                <a:lnTo>
                  <a:pt x="809297" y="1571625"/>
                </a:lnTo>
                <a:lnTo>
                  <a:pt x="814374" y="1562100"/>
                </a:lnTo>
                <a:lnTo>
                  <a:pt x="819769" y="1552575"/>
                </a:lnTo>
                <a:lnTo>
                  <a:pt x="825481" y="1543685"/>
                </a:lnTo>
                <a:lnTo>
                  <a:pt x="831511" y="1535113"/>
                </a:lnTo>
                <a:lnTo>
                  <a:pt x="838175" y="1526858"/>
                </a:lnTo>
                <a:lnTo>
                  <a:pt x="845157" y="1518603"/>
                </a:lnTo>
                <a:lnTo>
                  <a:pt x="852456" y="1510665"/>
                </a:lnTo>
                <a:lnTo>
                  <a:pt x="860389" y="1503680"/>
                </a:lnTo>
                <a:lnTo>
                  <a:pt x="868006" y="1496695"/>
                </a:lnTo>
                <a:lnTo>
                  <a:pt x="876574" y="1490028"/>
                </a:lnTo>
                <a:lnTo>
                  <a:pt x="885460" y="1483995"/>
                </a:lnTo>
                <a:lnTo>
                  <a:pt x="894028" y="1478280"/>
                </a:lnTo>
                <a:lnTo>
                  <a:pt x="903549" y="1472883"/>
                </a:lnTo>
                <a:lnTo>
                  <a:pt x="913069" y="1468120"/>
                </a:lnTo>
                <a:lnTo>
                  <a:pt x="922907" y="1463358"/>
                </a:lnTo>
                <a:lnTo>
                  <a:pt x="933062" y="1459548"/>
                </a:lnTo>
                <a:lnTo>
                  <a:pt x="943217" y="1456055"/>
                </a:lnTo>
                <a:lnTo>
                  <a:pt x="954007" y="1453198"/>
                </a:lnTo>
                <a:lnTo>
                  <a:pt x="964479" y="1450340"/>
                </a:lnTo>
                <a:lnTo>
                  <a:pt x="975586" y="1448435"/>
                </a:lnTo>
                <a:lnTo>
                  <a:pt x="986376" y="1447165"/>
                </a:lnTo>
                <a:lnTo>
                  <a:pt x="997483" y="1446530"/>
                </a:lnTo>
                <a:lnTo>
                  <a:pt x="1008908" y="1446213"/>
                </a:lnTo>
                <a:lnTo>
                  <a:pt x="1023823" y="1444625"/>
                </a:lnTo>
                <a:lnTo>
                  <a:pt x="1064127" y="1441133"/>
                </a:lnTo>
                <a:lnTo>
                  <a:pt x="1125057" y="1436688"/>
                </a:lnTo>
                <a:lnTo>
                  <a:pt x="1161869" y="1434148"/>
                </a:lnTo>
                <a:lnTo>
                  <a:pt x="1201855" y="1431925"/>
                </a:lnTo>
                <a:close/>
                <a:moveTo>
                  <a:pt x="1234924" y="758736"/>
                </a:moveTo>
                <a:lnTo>
                  <a:pt x="1231435" y="759053"/>
                </a:lnTo>
                <a:lnTo>
                  <a:pt x="1227945" y="760005"/>
                </a:lnTo>
                <a:lnTo>
                  <a:pt x="1224455" y="760957"/>
                </a:lnTo>
                <a:lnTo>
                  <a:pt x="1221283" y="762544"/>
                </a:lnTo>
                <a:lnTo>
                  <a:pt x="1218110" y="764449"/>
                </a:lnTo>
                <a:lnTo>
                  <a:pt x="1214621" y="766670"/>
                </a:lnTo>
                <a:lnTo>
                  <a:pt x="1211765" y="769527"/>
                </a:lnTo>
                <a:lnTo>
                  <a:pt x="1208593" y="772066"/>
                </a:lnTo>
                <a:lnTo>
                  <a:pt x="1202565" y="778097"/>
                </a:lnTo>
                <a:lnTo>
                  <a:pt x="1196855" y="785079"/>
                </a:lnTo>
                <a:lnTo>
                  <a:pt x="1190827" y="792697"/>
                </a:lnTo>
                <a:lnTo>
                  <a:pt x="1179406" y="808884"/>
                </a:lnTo>
                <a:lnTo>
                  <a:pt x="1170840" y="820310"/>
                </a:lnTo>
                <a:lnTo>
                  <a:pt x="1162909" y="832689"/>
                </a:lnTo>
                <a:lnTo>
                  <a:pt x="1154344" y="845384"/>
                </a:lnTo>
                <a:lnTo>
                  <a:pt x="1146412" y="858397"/>
                </a:lnTo>
                <a:lnTo>
                  <a:pt x="1143874" y="871093"/>
                </a:lnTo>
                <a:lnTo>
                  <a:pt x="1141336" y="884106"/>
                </a:lnTo>
                <a:lnTo>
                  <a:pt x="1139433" y="897437"/>
                </a:lnTo>
                <a:lnTo>
                  <a:pt x="1137847" y="910768"/>
                </a:lnTo>
                <a:lnTo>
                  <a:pt x="1135943" y="924098"/>
                </a:lnTo>
                <a:lnTo>
                  <a:pt x="1134991" y="937429"/>
                </a:lnTo>
                <a:lnTo>
                  <a:pt x="1134674" y="951077"/>
                </a:lnTo>
                <a:lnTo>
                  <a:pt x="1134357" y="965042"/>
                </a:lnTo>
                <a:lnTo>
                  <a:pt x="1134357" y="974881"/>
                </a:lnTo>
                <a:lnTo>
                  <a:pt x="1134991" y="984720"/>
                </a:lnTo>
                <a:lnTo>
                  <a:pt x="1135626" y="994560"/>
                </a:lnTo>
                <a:lnTo>
                  <a:pt x="1136578" y="1004399"/>
                </a:lnTo>
                <a:lnTo>
                  <a:pt x="1137847" y="1013921"/>
                </a:lnTo>
                <a:lnTo>
                  <a:pt x="1139433" y="1023760"/>
                </a:lnTo>
                <a:lnTo>
                  <a:pt x="1141019" y="1032964"/>
                </a:lnTo>
                <a:lnTo>
                  <a:pt x="1142923" y="1042486"/>
                </a:lnTo>
                <a:lnTo>
                  <a:pt x="1144826" y="1052008"/>
                </a:lnTo>
                <a:lnTo>
                  <a:pt x="1147364" y="1061213"/>
                </a:lnTo>
                <a:lnTo>
                  <a:pt x="1150219" y="1070417"/>
                </a:lnTo>
                <a:lnTo>
                  <a:pt x="1152757" y="1079304"/>
                </a:lnTo>
                <a:lnTo>
                  <a:pt x="1155613" y="1088509"/>
                </a:lnTo>
                <a:lnTo>
                  <a:pt x="1158785" y="1097396"/>
                </a:lnTo>
                <a:lnTo>
                  <a:pt x="1162592" y="1106283"/>
                </a:lnTo>
                <a:lnTo>
                  <a:pt x="1166082" y="1114852"/>
                </a:lnTo>
                <a:lnTo>
                  <a:pt x="1169571" y="1123739"/>
                </a:lnTo>
                <a:lnTo>
                  <a:pt x="1174013" y="1132309"/>
                </a:lnTo>
                <a:lnTo>
                  <a:pt x="1177820" y="1140879"/>
                </a:lnTo>
                <a:lnTo>
                  <a:pt x="1181944" y="1148813"/>
                </a:lnTo>
                <a:lnTo>
                  <a:pt x="1191144" y="1165318"/>
                </a:lnTo>
                <a:lnTo>
                  <a:pt x="1200979" y="1181188"/>
                </a:lnTo>
                <a:lnTo>
                  <a:pt x="1211131" y="1196105"/>
                </a:lnTo>
                <a:lnTo>
                  <a:pt x="1221917" y="1211340"/>
                </a:lnTo>
                <a:lnTo>
                  <a:pt x="1233021" y="1225306"/>
                </a:lnTo>
                <a:lnTo>
                  <a:pt x="1244442" y="1238954"/>
                </a:lnTo>
                <a:lnTo>
                  <a:pt x="1256497" y="1251967"/>
                </a:lnTo>
                <a:lnTo>
                  <a:pt x="1268553" y="1264028"/>
                </a:lnTo>
                <a:lnTo>
                  <a:pt x="1280925" y="1275771"/>
                </a:lnTo>
                <a:lnTo>
                  <a:pt x="1293615" y="1286880"/>
                </a:lnTo>
                <a:lnTo>
                  <a:pt x="1306622" y="1297037"/>
                </a:lnTo>
                <a:lnTo>
                  <a:pt x="1319312" y="1306559"/>
                </a:lnTo>
                <a:lnTo>
                  <a:pt x="1332319" y="1315446"/>
                </a:lnTo>
                <a:lnTo>
                  <a:pt x="1345644" y="1323063"/>
                </a:lnTo>
                <a:lnTo>
                  <a:pt x="1358651" y="1330363"/>
                </a:lnTo>
                <a:lnTo>
                  <a:pt x="1371341" y="1336711"/>
                </a:lnTo>
                <a:lnTo>
                  <a:pt x="1384031" y="1341789"/>
                </a:lnTo>
                <a:lnTo>
                  <a:pt x="1390375" y="1344329"/>
                </a:lnTo>
                <a:lnTo>
                  <a:pt x="1396720" y="1346233"/>
                </a:lnTo>
                <a:lnTo>
                  <a:pt x="1403065" y="1348455"/>
                </a:lnTo>
                <a:lnTo>
                  <a:pt x="1409093" y="1350042"/>
                </a:lnTo>
                <a:lnTo>
                  <a:pt x="1415121" y="1351311"/>
                </a:lnTo>
                <a:lnTo>
                  <a:pt x="1421148" y="1352263"/>
                </a:lnTo>
                <a:lnTo>
                  <a:pt x="1427176" y="1353216"/>
                </a:lnTo>
                <a:lnTo>
                  <a:pt x="1432887" y="1353850"/>
                </a:lnTo>
                <a:lnTo>
                  <a:pt x="1438914" y="1354168"/>
                </a:lnTo>
                <a:lnTo>
                  <a:pt x="1444307" y="1354485"/>
                </a:lnTo>
                <a:lnTo>
                  <a:pt x="1450018" y="1354168"/>
                </a:lnTo>
                <a:lnTo>
                  <a:pt x="1455728" y="1353850"/>
                </a:lnTo>
                <a:lnTo>
                  <a:pt x="1461756" y="1353216"/>
                </a:lnTo>
                <a:lnTo>
                  <a:pt x="1467467" y="1352263"/>
                </a:lnTo>
                <a:lnTo>
                  <a:pt x="1473811" y="1351311"/>
                </a:lnTo>
                <a:lnTo>
                  <a:pt x="1479522" y="1350042"/>
                </a:lnTo>
                <a:lnTo>
                  <a:pt x="1485867" y="1348455"/>
                </a:lnTo>
                <a:lnTo>
                  <a:pt x="1491895" y="1346233"/>
                </a:lnTo>
                <a:lnTo>
                  <a:pt x="1498240" y="1344329"/>
                </a:lnTo>
                <a:lnTo>
                  <a:pt x="1504584" y="1341789"/>
                </a:lnTo>
                <a:lnTo>
                  <a:pt x="1517274" y="1336711"/>
                </a:lnTo>
                <a:lnTo>
                  <a:pt x="1530281" y="1330363"/>
                </a:lnTo>
                <a:lnTo>
                  <a:pt x="1543289" y="1323063"/>
                </a:lnTo>
                <a:lnTo>
                  <a:pt x="1556296" y="1315446"/>
                </a:lnTo>
                <a:lnTo>
                  <a:pt x="1569303" y="1306559"/>
                </a:lnTo>
                <a:lnTo>
                  <a:pt x="1581993" y="1297037"/>
                </a:lnTo>
                <a:lnTo>
                  <a:pt x="1595000" y="1286880"/>
                </a:lnTo>
                <a:lnTo>
                  <a:pt x="1607690" y="1275771"/>
                </a:lnTo>
                <a:lnTo>
                  <a:pt x="1620062" y="1264028"/>
                </a:lnTo>
                <a:lnTo>
                  <a:pt x="1632118" y="1251967"/>
                </a:lnTo>
                <a:lnTo>
                  <a:pt x="1644173" y="1238954"/>
                </a:lnTo>
                <a:lnTo>
                  <a:pt x="1655594" y="1225306"/>
                </a:lnTo>
                <a:lnTo>
                  <a:pt x="1666698" y="1211340"/>
                </a:lnTo>
                <a:lnTo>
                  <a:pt x="1677484" y="1196105"/>
                </a:lnTo>
                <a:lnTo>
                  <a:pt x="1687636" y="1181188"/>
                </a:lnTo>
                <a:lnTo>
                  <a:pt x="1697471" y="1165318"/>
                </a:lnTo>
                <a:lnTo>
                  <a:pt x="1706671" y="1148813"/>
                </a:lnTo>
                <a:lnTo>
                  <a:pt x="1710795" y="1140879"/>
                </a:lnTo>
                <a:lnTo>
                  <a:pt x="1714919" y="1132309"/>
                </a:lnTo>
                <a:lnTo>
                  <a:pt x="1719043" y="1123739"/>
                </a:lnTo>
                <a:lnTo>
                  <a:pt x="1722533" y="1114852"/>
                </a:lnTo>
                <a:lnTo>
                  <a:pt x="1726340" y="1106283"/>
                </a:lnTo>
                <a:lnTo>
                  <a:pt x="1729830" y="1097396"/>
                </a:lnTo>
                <a:lnTo>
                  <a:pt x="1733002" y="1088509"/>
                </a:lnTo>
                <a:lnTo>
                  <a:pt x="1735857" y="1079304"/>
                </a:lnTo>
                <a:lnTo>
                  <a:pt x="1738713" y="1070417"/>
                </a:lnTo>
                <a:lnTo>
                  <a:pt x="1741251" y="1061213"/>
                </a:lnTo>
                <a:lnTo>
                  <a:pt x="1743789" y="1052008"/>
                </a:lnTo>
                <a:lnTo>
                  <a:pt x="1745692" y="1042486"/>
                </a:lnTo>
                <a:lnTo>
                  <a:pt x="1747596" y="1032964"/>
                </a:lnTo>
                <a:lnTo>
                  <a:pt x="1749499" y="1023760"/>
                </a:lnTo>
                <a:lnTo>
                  <a:pt x="1751085" y="1013921"/>
                </a:lnTo>
                <a:lnTo>
                  <a:pt x="1752037" y="1004399"/>
                </a:lnTo>
                <a:lnTo>
                  <a:pt x="1752989" y="994560"/>
                </a:lnTo>
                <a:lnTo>
                  <a:pt x="1753623" y="984720"/>
                </a:lnTo>
                <a:lnTo>
                  <a:pt x="1754258" y="974881"/>
                </a:lnTo>
                <a:lnTo>
                  <a:pt x="1754258" y="965042"/>
                </a:lnTo>
                <a:lnTo>
                  <a:pt x="1753941" y="952981"/>
                </a:lnTo>
                <a:lnTo>
                  <a:pt x="1753306" y="941237"/>
                </a:lnTo>
                <a:lnTo>
                  <a:pt x="1738078" y="940603"/>
                </a:lnTo>
                <a:lnTo>
                  <a:pt x="1722216" y="939968"/>
                </a:lnTo>
                <a:lnTo>
                  <a:pt x="1706036" y="938698"/>
                </a:lnTo>
                <a:lnTo>
                  <a:pt x="1689539" y="937429"/>
                </a:lnTo>
                <a:lnTo>
                  <a:pt x="1673360" y="936159"/>
                </a:lnTo>
                <a:lnTo>
                  <a:pt x="1656228" y="934255"/>
                </a:lnTo>
                <a:lnTo>
                  <a:pt x="1639732" y="932350"/>
                </a:lnTo>
                <a:lnTo>
                  <a:pt x="1622917" y="929811"/>
                </a:lnTo>
                <a:lnTo>
                  <a:pt x="1605786" y="927272"/>
                </a:lnTo>
                <a:lnTo>
                  <a:pt x="1588972" y="924733"/>
                </a:lnTo>
                <a:lnTo>
                  <a:pt x="1571841" y="921876"/>
                </a:lnTo>
                <a:lnTo>
                  <a:pt x="1555027" y="918385"/>
                </a:lnTo>
                <a:lnTo>
                  <a:pt x="1538213" y="915211"/>
                </a:lnTo>
                <a:lnTo>
                  <a:pt x="1521716" y="911720"/>
                </a:lnTo>
                <a:lnTo>
                  <a:pt x="1505219" y="907911"/>
                </a:lnTo>
                <a:lnTo>
                  <a:pt x="1489357" y="903785"/>
                </a:lnTo>
                <a:lnTo>
                  <a:pt x="1473494" y="899659"/>
                </a:lnTo>
                <a:lnTo>
                  <a:pt x="1457949" y="894898"/>
                </a:lnTo>
                <a:lnTo>
                  <a:pt x="1443038" y="890137"/>
                </a:lnTo>
                <a:lnTo>
                  <a:pt x="1428445" y="885376"/>
                </a:lnTo>
                <a:lnTo>
                  <a:pt x="1413852" y="879980"/>
                </a:lnTo>
                <a:lnTo>
                  <a:pt x="1400210" y="874902"/>
                </a:lnTo>
                <a:lnTo>
                  <a:pt x="1387203" y="868871"/>
                </a:lnTo>
                <a:lnTo>
                  <a:pt x="1374830" y="863476"/>
                </a:lnTo>
                <a:lnTo>
                  <a:pt x="1363092" y="857128"/>
                </a:lnTo>
                <a:lnTo>
                  <a:pt x="1351671" y="851097"/>
                </a:lnTo>
                <a:lnTo>
                  <a:pt x="1341202" y="844432"/>
                </a:lnTo>
                <a:lnTo>
                  <a:pt x="1331367" y="837449"/>
                </a:lnTo>
                <a:lnTo>
                  <a:pt x="1322802" y="830784"/>
                </a:lnTo>
                <a:lnTo>
                  <a:pt x="1314871" y="823484"/>
                </a:lnTo>
                <a:lnTo>
                  <a:pt x="1311064" y="819993"/>
                </a:lnTo>
                <a:lnTo>
                  <a:pt x="1307574" y="816501"/>
                </a:lnTo>
                <a:lnTo>
                  <a:pt x="1304401" y="812375"/>
                </a:lnTo>
                <a:lnTo>
                  <a:pt x="1301546" y="808884"/>
                </a:lnTo>
                <a:lnTo>
                  <a:pt x="1295519" y="800949"/>
                </a:lnTo>
                <a:lnTo>
                  <a:pt x="1289808" y="793966"/>
                </a:lnTo>
                <a:lnTo>
                  <a:pt x="1284098" y="787618"/>
                </a:lnTo>
                <a:lnTo>
                  <a:pt x="1279022" y="782223"/>
                </a:lnTo>
                <a:lnTo>
                  <a:pt x="1273628" y="777144"/>
                </a:lnTo>
                <a:lnTo>
                  <a:pt x="1268870" y="772701"/>
                </a:lnTo>
                <a:lnTo>
                  <a:pt x="1264111" y="769210"/>
                </a:lnTo>
                <a:lnTo>
                  <a:pt x="1259352" y="766036"/>
                </a:lnTo>
                <a:lnTo>
                  <a:pt x="1255228" y="763496"/>
                </a:lnTo>
                <a:lnTo>
                  <a:pt x="1250787" y="761592"/>
                </a:lnTo>
                <a:lnTo>
                  <a:pt x="1246662" y="760005"/>
                </a:lnTo>
                <a:lnTo>
                  <a:pt x="1242856" y="759053"/>
                </a:lnTo>
                <a:lnTo>
                  <a:pt x="1238731" y="758736"/>
                </a:lnTo>
                <a:lnTo>
                  <a:pt x="1234924" y="758736"/>
                </a:lnTo>
                <a:close/>
                <a:moveTo>
                  <a:pt x="1434156" y="487363"/>
                </a:moveTo>
                <a:lnTo>
                  <a:pt x="1444307" y="487363"/>
                </a:lnTo>
                <a:lnTo>
                  <a:pt x="1454459" y="487363"/>
                </a:lnTo>
                <a:lnTo>
                  <a:pt x="1464929" y="487998"/>
                </a:lnTo>
                <a:lnTo>
                  <a:pt x="1475080" y="488633"/>
                </a:lnTo>
                <a:lnTo>
                  <a:pt x="1485232" y="489585"/>
                </a:lnTo>
                <a:lnTo>
                  <a:pt x="1495067" y="491172"/>
                </a:lnTo>
                <a:lnTo>
                  <a:pt x="1504902" y="493076"/>
                </a:lnTo>
                <a:lnTo>
                  <a:pt x="1514736" y="494981"/>
                </a:lnTo>
                <a:lnTo>
                  <a:pt x="1524571" y="497202"/>
                </a:lnTo>
                <a:lnTo>
                  <a:pt x="1534406" y="499424"/>
                </a:lnTo>
                <a:lnTo>
                  <a:pt x="1543923" y="502598"/>
                </a:lnTo>
                <a:lnTo>
                  <a:pt x="1553441" y="505455"/>
                </a:lnTo>
                <a:lnTo>
                  <a:pt x="1562641" y="508946"/>
                </a:lnTo>
                <a:lnTo>
                  <a:pt x="1571841" y="512437"/>
                </a:lnTo>
                <a:lnTo>
                  <a:pt x="1581358" y="516564"/>
                </a:lnTo>
                <a:lnTo>
                  <a:pt x="1590241" y="520372"/>
                </a:lnTo>
                <a:lnTo>
                  <a:pt x="1599441" y="524816"/>
                </a:lnTo>
                <a:lnTo>
                  <a:pt x="1608007" y="529577"/>
                </a:lnTo>
                <a:lnTo>
                  <a:pt x="1616890" y="534338"/>
                </a:lnTo>
                <a:lnTo>
                  <a:pt x="1625773" y="539733"/>
                </a:lnTo>
                <a:lnTo>
                  <a:pt x="1634338" y="545129"/>
                </a:lnTo>
                <a:lnTo>
                  <a:pt x="1642587" y="550842"/>
                </a:lnTo>
                <a:lnTo>
                  <a:pt x="1650835" y="556555"/>
                </a:lnTo>
                <a:lnTo>
                  <a:pt x="1659084" y="562903"/>
                </a:lnTo>
                <a:lnTo>
                  <a:pt x="1667015" y="568934"/>
                </a:lnTo>
                <a:lnTo>
                  <a:pt x="1674946" y="575599"/>
                </a:lnTo>
                <a:lnTo>
                  <a:pt x="1682560" y="582264"/>
                </a:lnTo>
                <a:lnTo>
                  <a:pt x="1690174" y="589247"/>
                </a:lnTo>
                <a:lnTo>
                  <a:pt x="1697788" y="596547"/>
                </a:lnTo>
                <a:lnTo>
                  <a:pt x="1705084" y="603847"/>
                </a:lnTo>
                <a:lnTo>
                  <a:pt x="1712064" y="611465"/>
                </a:lnTo>
                <a:lnTo>
                  <a:pt x="1719043" y="619399"/>
                </a:lnTo>
                <a:lnTo>
                  <a:pt x="1726023" y="627334"/>
                </a:lnTo>
                <a:lnTo>
                  <a:pt x="1732685" y="635586"/>
                </a:lnTo>
                <a:lnTo>
                  <a:pt x="1739347" y="644156"/>
                </a:lnTo>
                <a:lnTo>
                  <a:pt x="1745375" y="652408"/>
                </a:lnTo>
                <a:lnTo>
                  <a:pt x="1751720" y="661295"/>
                </a:lnTo>
                <a:lnTo>
                  <a:pt x="1757747" y="670183"/>
                </a:lnTo>
                <a:lnTo>
                  <a:pt x="1763775" y="679387"/>
                </a:lnTo>
                <a:lnTo>
                  <a:pt x="1769168" y="688909"/>
                </a:lnTo>
                <a:lnTo>
                  <a:pt x="1774879" y="698113"/>
                </a:lnTo>
                <a:lnTo>
                  <a:pt x="1779955" y="707635"/>
                </a:lnTo>
                <a:lnTo>
                  <a:pt x="1785031" y="717474"/>
                </a:lnTo>
                <a:lnTo>
                  <a:pt x="1789789" y="727631"/>
                </a:lnTo>
                <a:lnTo>
                  <a:pt x="1794548" y="737470"/>
                </a:lnTo>
                <a:lnTo>
                  <a:pt x="1799307" y="747944"/>
                </a:lnTo>
                <a:lnTo>
                  <a:pt x="1803431" y="758418"/>
                </a:lnTo>
                <a:lnTo>
                  <a:pt x="1807555" y="768892"/>
                </a:lnTo>
                <a:lnTo>
                  <a:pt x="1811362" y="779049"/>
                </a:lnTo>
                <a:lnTo>
                  <a:pt x="1815169" y="789840"/>
                </a:lnTo>
                <a:lnTo>
                  <a:pt x="1818659" y="800949"/>
                </a:lnTo>
                <a:lnTo>
                  <a:pt x="1821831" y="812058"/>
                </a:lnTo>
                <a:lnTo>
                  <a:pt x="1825004" y="823167"/>
                </a:lnTo>
                <a:lnTo>
                  <a:pt x="1827542" y="834275"/>
                </a:lnTo>
                <a:lnTo>
                  <a:pt x="1830397" y="845702"/>
                </a:lnTo>
                <a:lnTo>
                  <a:pt x="1832618" y="857445"/>
                </a:lnTo>
                <a:lnTo>
                  <a:pt x="1834839" y="868871"/>
                </a:lnTo>
                <a:lnTo>
                  <a:pt x="1836425" y="880615"/>
                </a:lnTo>
                <a:lnTo>
                  <a:pt x="1838011" y="892359"/>
                </a:lnTo>
                <a:lnTo>
                  <a:pt x="1839597" y="904420"/>
                </a:lnTo>
                <a:lnTo>
                  <a:pt x="1840549" y="916163"/>
                </a:lnTo>
                <a:lnTo>
                  <a:pt x="1841818" y="928224"/>
                </a:lnTo>
                <a:lnTo>
                  <a:pt x="1842453" y="940603"/>
                </a:lnTo>
                <a:lnTo>
                  <a:pt x="1842770" y="952664"/>
                </a:lnTo>
                <a:lnTo>
                  <a:pt x="1843087" y="965042"/>
                </a:lnTo>
                <a:lnTo>
                  <a:pt x="1842770" y="978055"/>
                </a:lnTo>
                <a:lnTo>
                  <a:pt x="1842135" y="990751"/>
                </a:lnTo>
                <a:lnTo>
                  <a:pt x="1841501" y="1003129"/>
                </a:lnTo>
                <a:lnTo>
                  <a:pt x="1839915" y="1015508"/>
                </a:lnTo>
                <a:lnTo>
                  <a:pt x="1838328" y="1027886"/>
                </a:lnTo>
                <a:lnTo>
                  <a:pt x="1836742" y="1039947"/>
                </a:lnTo>
                <a:lnTo>
                  <a:pt x="1834521" y="1052008"/>
                </a:lnTo>
                <a:lnTo>
                  <a:pt x="1832301" y="1064069"/>
                </a:lnTo>
                <a:lnTo>
                  <a:pt x="1829128" y="1075813"/>
                </a:lnTo>
                <a:lnTo>
                  <a:pt x="1826273" y="1087556"/>
                </a:lnTo>
                <a:lnTo>
                  <a:pt x="1823100" y="1098983"/>
                </a:lnTo>
                <a:lnTo>
                  <a:pt x="1819611" y="1110409"/>
                </a:lnTo>
                <a:lnTo>
                  <a:pt x="1815487" y="1121835"/>
                </a:lnTo>
                <a:lnTo>
                  <a:pt x="1811679" y="1132944"/>
                </a:lnTo>
                <a:lnTo>
                  <a:pt x="1807238" y="1144053"/>
                </a:lnTo>
                <a:lnTo>
                  <a:pt x="1802479" y="1154844"/>
                </a:lnTo>
                <a:lnTo>
                  <a:pt x="1797721" y="1165635"/>
                </a:lnTo>
                <a:lnTo>
                  <a:pt x="1792645" y="1176109"/>
                </a:lnTo>
                <a:lnTo>
                  <a:pt x="1787569" y="1186583"/>
                </a:lnTo>
                <a:lnTo>
                  <a:pt x="1781858" y="1196740"/>
                </a:lnTo>
                <a:lnTo>
                  <a:pt x="1776465" y="1206897"/>
                </a:lnTo>
                <a:lnTo>
                  <a:pt x="1770120" y="1216736"/>
                </a:lnTo>
                <a:lnTo>
                  <a:pt x="1764410" y="1226575"/>
                </a:lnTo>
                <a:lnTo>
                  <a:pt x="1758065" y="1236097"/>
                </a:lnTo>
                <a:lnTo>
                  <a:pt x="1751720" y="1245619"/>
                </a:lnTo>
                <a:lnTo>
                  <a:pt x="1745058" y="1254823"/>
                </a:lnTo>
                <a:lnTo>
                  <a:pt x="1738395" y="1263710"/>
                </a:lnTo>
                <a:lnTo>
                  <a:pt x="1731416" y="1272597"/>
                </a:lnTo>
                <a:lnTo>
                  <a:pt x="1724119" y="1281484"/>
                </a:lnTo>
                <a:lnTo>
                  <a:pt x="1717140" y="1290054"/>
                </a:lnTo>
                <a:lnTo>
                  <a:pt x="1709843" y="1298306"/>
                </a:lnTo>
                <a:lnTo>
                  <a:pt x="1702229" y="1306241"/>
                </a:lnTo>
                <a:lnTo>
                  <a:pt x="1694933" y="1314493"/>
                </a:lnTo>
                <a:lnTo>
                  <a:pt x="1687001" y="1321793"/>
                </a:lnTo>
                <a:lnTo>
                  <a:pt x="1679070" y="1329411"/>
                </a:lnTo>
                <a:lnTo>
                  <a:pt x="1671456" y="1336711"/>
                </a:lnTo>
                <a:lnTo>
                  <a:pt x="1663525" y="1343694"/>
                </a:lnTo>
                <a:lnTo>
                  <a:pt x="1655277" y="1350676"/>
                </a:lnTo>
                <a:lnTo>
                  <a:pt x="1647663" y="1357024"/>
                </a:lnTo>
                <a:lnTo>
                  <a:pt x="1639414" y="1363690"/>
                </a:lnTo>
                <a:lnTo>
                  <a:pt x="1630849" y="1369720"/>
                </a:lnTo>
                <a:lnTo>
                  <a:pt x="1622917" y="1375751"/>
                </a:lnTo>
                <a:lnTo>
                  <a:pt x="1614669" y="1381464"/>
                </a:lnTo>
                <a:lnTo>
                  <a:pt x="1606103" y="1387177"/>
                </a:lnTo>
                <a:lnTo>
                  <a:pt x="1597855" y="1392255"/>
                </a:lnTo>
                <a:lnTo>
                  <a:pt x="1589607" y="1397333"/>
                </a:lnTo>
                <a:lnTo>
                  <a:pt x="1581041" y="1402094"/>
                </a:lnTo>
                <a:lnTo>
                  <a:pt x="1572792" y="1406855"/>
                </a:lnTo>
                <a:lnTo>
                  <a:pt x="1564544" y="1410981"/>
                </a:lnTo>
                <a:lnTo>
                  <a:pt x="1555979" y="1414790"/>
                </a:lnTo>
                <a:lnTo>
                  <a:pt x="1547730" y="1418916"/>
                </a:lnTo>
                <a:lnTo>
                  <a:pt x="1539164" y="1422408"/>
                </a:lnTo>
                <a:lnTo>
                  <a:pt x="1531233" y="1425582"/>
                </a:lnTo>
                <a:lnTo>
                  <a:pt x="1522668" y="1428438"/>
                </a:lnTo>
                <a:lnTo>
                  <a:pt x="1514419" y="1431295"/>
                </a:lnTo>
                <a:lnTo>
                  <a:pt x="1506171" y="1433516"/>
                </a:lnTo>
                <a:lnTo>
                  <a:pt x="1498557" y="1435738"/>
                </a:lnTo>
                <a:lnTo>
                  <a:pt x="1490308" y="1437643"/>
                </a:lnTo>
                <a:lnTo>
                  <a:pt x="1482377" y="1439229"/>
                </a:lnTo>
                <a:lnTo>
                  <a:pt x="1474763" y="1440816"/>
                </a:lnTo>
                <a:lnTo>
                  <a:pt x="1466832" y="1441769"/>
                </a:lnTo>
                <a:lnTo>
                  <a:pt x="1459218" y="1442403"/>
                </a:lnTo>
                <a:lnTo>
                  <a:pt x="1451921" y="1443038"/>
                </a:lnTo>
                <a:lnTo>
                  <a:pt x="1444307" y="1443038"/>
                </a:lnTo>
                <a:lnTo>
                  <a:pt x="1436694" y="1443038"/>
                </a:lnTo>
                <a:lnTo>
                  <a:pt x="1429397" y="1442403"/>
                </a:lnTo>
                <a:lnTo>
                  <a:pt x="1421783" y="1441769"/>
                </a:lnTo>
                <a:lnTo>
                  <a:pt x="1413852" y="1440816"/>
                </a:lnTo>
                <a:lnTo>
                  <a:pt x="1406238" y="1439229"/>
                </a:lnTo>
                <a:lnTo>
                  <a:pt x="1398307" y="1437643"/>
                </a:lnTo>
                <a:lnTo>
                  <a:pt x="1390058" y="1435738"/>
                </a:lnTo>
                <a:lnTo>
                  <a:pt x="1382444" y="1433516"/>
                </a:lnTo>
                <a:lnTo>
                  <a:pt x="1374196" y="1431295"/>
                </a:lnTo>
                <a:lnTo>
                  <a:pt x="1365630" y="1428438"/>
                </a:lnTo>
                <a:lnTo>
                  <a:pt x="1357699" y="1425582"/>
                </a:lnTo>
                <a:lnTo>
                  <a:pt x="1349451" y="1422408"/>
                </a:lnTo>
                <a:lnTo>
                  <a:pt x="1340885" y="1418916"/>
                </a:lnTo>
                <a:lnTo>
                  <a:pt x="1332636" y="1414790"/>
                </a:lnTo>
                <a:lnTo>
                  <a:pt x="1324388" y="1410981"/>
                </a:lnTo>
                <a:lnTo>
                  <a:pt x="1315822" y="1406855"/>
                </a:lnTo>
                <a:lnTo>
                  <a:pt x="1307574" y="1402094"/>
                </a:lnTo>
                <a:lnTo>
                  <a:pt x="1299326" y="1397333"/>
                </a:lnTo>
                <a:lnTo>
                  <a:pt x="1290760" y="1392255"/>
                </a:lnTo>
                <a:lnTo>
                  <a:pt x="1282511" y="1387177"/>
                </a:lnTo>
                <a:lnTo>
                  <a:pt x="1273946" y="1381464"/>
                </a:lnTo>
                <a:lnTo>
                  <a:pt x="1266015" y="1375751"/>
                </a:lnTo>
                <a:lnTo>
                  <a:pt x="1257449" y="1369720"/>
                </a:lnTo>
                <a:lnTo>
                  <a:pt x="1249200" y="1363690"/>
                </a:lnTo>
                <a:lnTo>
                  <a:pt x="1241269" y="1357024"/>
                </a:lnTo>
                <a:lnTo>
                  <a:pt x="1233338" y="1350676"/>
                </a:lnTo>
                <a:lnTo>
                  <a:pt x="1225090" y="1343694"/>
                </a:lnTo>
                <a:lnTo>
                  <a:pt x="1217158" y="1336711"/>
                </a:lnTo>
                <a:lnTo>
                  <a:pt x="1209227" y="1329411"/>
                </a:lnTo>
                <a:lnTo>
                  <a:pt x="1201613" y="1321793"/>
                </a:lnTo>
                <a:lnTo>
                  <a:pt x="1193682" y="1314493"/>
                </a:lnTo>
                <a:lnTo>
                  <a:pt x="1186386" y="1306241"/>
                </a:lnTo>
                <a:lnTo>
                  <a:pt x="1178772" y="1298306"/>
                </a:lnTo>
                <a:lnTo>
                  <a:pt x="1171792" y="1290054"/>
                </a:lnTo>
                <a:lnTo>
                  <a:pt x="1164495" y="1281484"/>
                </a:lnTo>
                <a:lnTo>
                  <a:pt x="1157199" y="1272597"/>
                </a:lnTo>
                <a:lnTo>
                  <a:pt x="1150537" y="1263710"/>
                </a:lnTo>
                <a:lnTo>
                  <a:pt x="1143557" y="1254823"/>
                </a:lnTo>
                <a:lnTo>
                  <a:pt x="1137212" y="1245619"/>
                </a:lnTo>
                <a:lnTo>
                  <a:pt x="1130550" y="1236097"/>
                </a:lnTo>
                <a:lnTo>
                  <a:pt x="1124205" y="1226575"/>
                </a:lnTo>
                <a:lnTo>
                  <a:pt x="1118177" y="1216736"/>
                </a:lnTo>
                <a:lnTo>
                  <a:pt x="1112150" y="1206897"/>
                </a:lnTo>
                <a:lnTo>
                  <a:pt x="1106756" y="1196740"/>
                </a:lnTo>
                <a:lnTo>
                  <a:pt x="1101046" y="1186583"/>
                </a:lnTo>
                <a:lnTo>
                  <a:pt x="1095970" y="1176109"/>
                </a:lnTo>
                <a:lnTo>
                  <a:pt x="1091211" y="1165635"/>
                </a:lnTo>
                <a:lnTo>
                  <a:pt x="1086135" y="1154844"/>
                </a:lnTo>
                <a:lnTo>
                  <a:pt x="1081694" y="1144053"/>
                </a:lnTo>
                <a:lnTo>
                  <a:pt x="1076935" y="1132944"/>
                </a:lnTo>
                <a:lnTo>
                  <a:pt x="1073128" y="1121835"/>
                </a:lnTo>
                <a:lnTo>
                  <a:pt x="1069321" y="1110409"/>
                </a:lnTo>
                <a:lnTo>
                  <a:pt x="1065514" y="1098983"/>
                </a:lnTo>
                <a:lnTo>
                  <a:pt x="1062342" y="1087556"/>
                </a:lnTo>
                <a:lnTo>
                  <a:pt x="1059487" y="1075813"/>
                </a:lnTo>
                <a:lnTo>
                  <a:pt x="1056631" y="1064069"/>
                </a:lnTo>
                <a:lnTo>
                  <a:pt x="1054093" y="1052008"/>
                </a:lnTo>
                <a:lnTo>
                  <a:pt x="1051873" y="1039947"/>
                </a:lnTo>
                <a:lnTo>
                  <a:pt x="1050286" y="1027886"/>
                </a:lnTo>
                <a:lnTo>
                  <a:pt x="1048700" y="1015508"/>
                </a:lnTo>
                <a:lnTo>
                  <a:pt x="1047431" y="1003129"/>
                </a:lnTo>
                <a:lnTo>
                  <a:pt x="1046797" y="990751"/>
                </a:lnTo>
                <a:lnTo>
                  <a:pt x="1046162" y="978055"/>
                </a:lnTo>
                <a:lnTo>
                  <a:pt x="1046162" y="965042"/>
                </a:lnTo>
                <a:lnTo>
                  <a:pt x="1046162" y="952664"/>
                </a:lnTo>
                <a:lnTo>
                  <a:pt x="1046479" y="940603"/>
                </a:lnTo>
                <a:lnTo>
                  <a:pt x="1047114" y="928224"/>
                </a:lnTo>
                <a:lnTo>
                  <a:pt x="1048066" y="916163"/>
                </a:lnTo>
                <a:lnTo>
                  <a:pt x="1049017" y="904420"/>
                </a:lnTo>
                <a:lnTo>
                  <a:pt x="1050604" y="892359"/>
                </a:lnTo>
                <a:lnTo>
                  <a:pt x="1052190" y="880615"/>
                </a:lnTo>
                <a:lnTo>
                  <a:pt x="1053776" y="868871"/>
                </a:lnTo>
                <a:lnTo>
                  <a:pt x="1056314" y="857445"/>
                </a:lnTo>
                <a:lnTo>
                  <a:pt x="1058535" y="845702"/>
                </a:lnTo>
                <a:lnTo>
                  <a:pt x="1061073" y="834275"/>
                </a:lnTo>
                <a:lnTo>
                  <a:pt x="1063928" y="823167"/>
                </a:lnTo>
                <a:lnTo>
                  <a:pt x="1066783" y="812058"/>
                </a:lnTo>
                <a:lnTo>
                  <a:pt x="1070273" y="800949"/>
                </a:lnTo>
                <a:lnTo>
                  <a:pt x="1073446" y="789840"/>
                </a:lnTo>
                <a:lnTo>
                  <a:pt x="1077252" y="779049"/>
                </a:lnTo>
                <a:lnTo>
                  <a:pt x="1081377" y="768892"/>
                </a:lnTo>
                <a:lnTo>
                  <a:pt x="1085184" y="758418"/>
                </a:lnTo>
                <a:lnTo>
                  <a:pt x="1089308" y="747944"/>
                </a:lnTo>
                <a:lnTo>
                  <a:pt x="1094067" y="737470"/>
                </a:lnTo>
                <a:lnTo>
                  <a:pt x="1098825" y="727631"/>
                </a:lnTo>
                <a:lnTo>
                  <a:pt x="1103901" y="717474"/>
                </a:lnTo>
                <a:lnTo>
                  <a:pt x="1108660" y="707635"/>
                </a:lnTo>
                <a:lnTo>
                  <a:pt x="1114053" y="698113"/>
                </a:lnTo>
                <a:lnTo>
                  <a:pt x="1119446" y="688909"/>
                </a:lnTo>
                <a:lnTo>
                  <a:pt x="1124840" y="679387"/>
                </a:lnTo>
                <a:lnTo>
                  <a:pt x="1130867" y="670183"/>
                </a:lnTo>
                <a:lnTo>
                  <a:pt x="1137212" y="661295"/>
                </a:lnTo>
                <a:lnTo>
                  <a:pt x="1143240" y="652408"/>
                </a:lnTo>
                <a:lnTo>
                  <a:pt x="1149585" y="644156"/>
                </a:lnTo>
                <a:lnTo>
                  <a:pt x="1155930" y="635586"/>
                </a:lnTo>
                <a:lnTo>
                  <a:pt x="1162909" y="627334"/>
                </a:lnTo>
                <a:lnTo>
                  <a:pt x="1169571" y="619399"/>
                </a:lnTo>
                <a:lnTo>
                  <a:pt x="1176551" y="611465"/>
                </a:lnTo>
                <a:lnTo>
                  <a:pt x="1183848" y="603847"/>
                </a:lnTo>
                <a:lnTo>
                  <a:pt x="1190827" y="596547"/>
                </a:lnTo>
                <a:lnTo>
                  <a:pt x="1198441" y="589247"/>
                </a:lnTo>
                <a:lnTo>
                  <a:pt x="1206372" y="582264"/>
                </a:lnTo>
                <a:lnTo>
                  <a:pt x="1213669" y="575599"/>
                </a:lnTo>
                <a:lnTo>
                  <a:pt x="1221917" y="568934"/>
                </a:lnTo>
                <a:lnTo>
                  <a:pt x="1229848" y="562903"/>
                </a:lnTo>
                <a:lnTo>
                  <a:pt x="1237780" y="556555"/>
                </a:lnTo>
                <a:lnTo>
                  <a:pt x="1246028" y="550842"/>
                </a:lnTo>
                <a:lnTo>
                  <a:pt x="1254594" y="545129"/>
                </a:lnTo>
                <a:lnTo>
                  <a:pt x="1262842" y="539733"/>
                </a:lnTo>
                <a:lnTo>
                  <a:pt x="1271725" y="534338"/>
                </a:lnTo>
                <a:lnTo>
                  <a:pt x="1280608" y="529577"/>
                </a:lnTo>
                <a:lnTo>
                  <a:pt x="1289491" y="524816"/>
                </a:lnTo>
                <a:lnTo>
                  <a:pt x="1298374" y="520372"/>
                </a:lnTo>
                <a:lnTo>
                  <a:pt x="1307257" y="516564"/>
                </a:lnTo>
                <a:lnTo>
                  <a:pt x="1316774" y="512437"/>
                </a:lnTo>
                <a:lnTo>
                  <a:pt x="1325974" y="508946"/>
                </a:lnTo>
                <a:lnTo>
                  <a:pt x="1335492" y="505455"/>
                </a:lnTo>
                <a:lnTo>
                  <a:pt x="1345009" y="502598"/>
                </a:lnTo>
                <a:lnTo>
                  <a:pt x="1354209" y="499424"/>
                </a:lnTo>
                <a:lnTo>
                  <a:pt x="1364044" y="497202"/>
                </a:lnTo>
                <a:lnTo>
                  <a:pt x="1373879" y="494981"/>
                </a:lnTo>
                <a:lnTo>
                  <a:pt x="1383713" y="493076"/>
                </a:lnTo>
                <a:lnTo>
                  <a:pt x="1393865" y="491172"/>
                </a:lnTo>
                <a:lnTo>
                  <a:pt x="1403700" y="489585"/>
                </a:lnTo>
                <a:lnTo>
                  <a:pt x="1413535" y="488633"/>
                </a:lnTo>
                <a:lnTo>
                  <a:pt x="1423686" y="487998"/>
                </a:lnTo>
                <a:lnTo>
                  <a:pt x="1434156" y="487363"/>
                </a:lnTo>
                <a:close/>
                <a:moveTo>
                  <a:pt x="626110" y="0"/>
                </a:moveTo>
                <a:lnTo>
                  <a:pt x="658479" y="22523"/>
                </a:lnTo>
                <a:lnTo>
                  <a:pt x="669586" y="30137"/>
                </a:lnTo>
                <a:lnTo>
                  <a:pt x="680692" y="37116"/>
                </a:lnTo>
                <a:lnTo>
                  <a:pt x="691799" y="44412"/>
                </a:lnTo>
                <a:lnTo>
                  <a:pt x="703224" y="51391"/>
                </a:lnTo>
                <a:lnTo>
                  <a:pt x="714330" y="57736"/>
                </a:lnTo>
                <a:lnTo>
                  <a:pt x="725755" y="64081"/>
                </a:lnTo>
                <a:lnTo>
                  <a:pt x="737179" y="69791"/>
                </a:lnTo>
                <a:lnTo>
                  <a:pt x="748603" y="75818"/>
                </a:lnTo>
                <a:lnTo>
                  <a:pt x="760027" y="81528"/>
                </a:lnTo>
                <a:lnTo>
                  <a:pt x="771769" y="86921"/>
                </a:lnTo>
                <a:lnTo>
                  <a:pt x="794617" y="96755"/>
                </a:lnTo>
                <a:lnTo>
                  <a:pt x="817783" y="106272"/>
                </a:lnTo>
                <a:lnTo>
                  <a:pt x="840631" y="114838"/>
                </a:lnTo>
                <a:lnTo>
                  <a:pt x="863480" y="122768"/>
                </a:lnTo>
                <a:lnTo>
                  <a:pt x="886011" y="129748"/>
                </a:lnTo>
                <a:lnTo>
                  <a:pt x="908225" y="136409"/>
                </a:lnTo>
                <a:lnTo>
                  <a:pt x="930121" y="142120"/>
                </a:lnTo>
                <a:lnTo>
                  <a:pt x="951700" y="147513"/>
                </a:lnTo>
                <a:lnTo>
                  <a:pt x="972327" y="151954"/>
                </a:lnTo>
                <a:lnTo>
                  <a:pt x="992954" y="156078"/>
                </a:lnTo>
                <a:lnTo>
                  <a:pt x="1012947" y="159567"/>
                </a:lnTo>
                <a:lnTo>
                  <a:pt x="1031987" y="162422"/>
                </a:lnTo>
                <a:lnTo>
                  <a:pt x="1050393" y="164960"/>
                </a:lnTo>
                <a:lnTo>
                  <a:pt x="1068164" y="167498"/>
                </a:lnTo>
                <a:lnTo>
                  <a:pt x="1084666" y="169402"/>
                </a:lnTo>
                <a:lnTo>
                  <a:pt x="1100533" y="170670"/>
                </a:lnTo>
                <a:lnTo>
                  <a:pt x="1115448" y="171939"/>
                </a:lnTo>
                <a:lnTo>
                  <a:pt x="1141787" y="173526"/>
                </a:lnTo>
                <a:lnTo>
                  <a:pt x="1163049" y="174160"/>
                </a:lnTo>
                <a:lnTo>
                  <a:pt x="1179233" y="174477"/>
                </a:lnTo>
                <a:lnTo>
                  <a:pt x="1189388" y="174160"/>
                </a:lnTo>
                <a:lnTo>
                  <a:pt x="1193196" y="174160"/>
                </a:lnTo>
                <a:lnTo>
                  <a:pt x="1252538" y="171622"/>
                </a:lnTo>
                <a:lnTo>
                  <a:pt x="1252538" y="356568"/>
                </a:lnTo>
                <a:lnTo>
                  <a:pt x="1139565" y="356568"/>
                </a:lnTo>
                <a:lnTo>
                  <a:pt x="1139565" y="286143"/>
                </a:lnTo>
                <a:lnTo>
                  <a:pt x="1118938" y="285191"/>
                </a:lnTo>
                <a:lnTo>
                  <a:pt x="1096090" y="283605"/>
                </a:lnTo>
                <a:lnTo>
                  <a:pt x="1071020" y="281067"/>
                </a:lnTo>
                <a:lnTo>
                  <a:pt x="1043411" y="277895"/>
                </a:lnTo>
                <a:lnTo>
                  <a:pt x="1014216" y="274088"/>
                </a:lnTo>
                <a:lnTo>
                  <a:pt x="998984" y="271867"/>
                </a:lnTo>
                <a:lnTo>
                  <a:pt x="983434" y="268695"/>
                </a:lnTo>
                <a:lnTo>
                  <a:pt x="967250" y="265840"/>
                </a:lnTo>
                <a:lnTo>
                  <a:pt x="950748" y="262668"/>
                </a:lnTo>
                <a:lnTo>
                  <a:pt x="934247" y="258861"/>
                </a:lnTo>
                <a:lnTo>
                  <a:pt x="917428" y="255054"/>
                </a:lnTo>
                <a:lnTo>
                  <a:pt x="899974" y="250930"/>
                </a:lnTo>
                <a:lnTo>
                  <a:pt x="882838" y="246172"/>
                </a:lnTo>
                <a:lnTo>
                  <a:pt x="864749" y="241413"/>
                </a:lnTo>
                <a:lnTo>
                  <a:pt x="846978" y="235703"/>
                </a:lnTo>
                <a:lnTo>
                  <a:pt x="828890" y="230310"/>
                </a:lnTo>
                <a:lnTo>
                  <a:pt x="810484" y="223965"/>
                </a:lnTo>
                <a:lnTo>
                  <a:pt x="792396" y="217303"/>
                </a:lnTo>
                <a:lnTo>
                  <a:pt x="773990" y="210324"/>
                </a:lnTo>
                <a:lnTo>
                  <a:pt x="755585" y="203028"/>
                </a:lnTo>
                <a:lnTo>
                  <a:pt x="736862" y="194780"/>
                </a:lnTo>
                <a:lnTo>
                  <a:pt x="718456" y="186215"/>
                </a:lnTo>
                <a:lnTo>
                  <a:pt x="700050" y="177332"/>
                </a:lnTo>
                <a:lnTo>
                  <a:pt x="681327" y="168133"/>
                </a:lnTo>
                <a:lnTo>
                  <a:pt x="662921" y="157981"/>
                </a:lnTo>
                <a:lnTo>
                  <a:pt x="644516" y="147513"/>
                </a:lnTo>
                <a:lnTo>
                  <a:pt x="626110" y="136092"/>
                </a:lnTo>
                <a:lnTo>
                  <a:pt x="626110" y="1376151"/>
                </a:lnTo>
                <a:lnTo>
                  <a:pt x="647372" y="1364097"/>
                </a:lnTo>
                <a:lnTo>
                  <a:pt x="660065" y="1356166"/>
                </a:lnTo>
                <a:lnTo>
                  <a:pt x="674028" y="1347918"/>
                </a:lnTo>
                <a:lnTo>
                  <a:pt x="689261" y="1338084"/>
                </a:lnTo>
                <a:lnTo>
                  <a:pt x="705128" y="1327615"/>
                </a:lnTo>
                <a:lnTo>
                  <a:pt x="722264" y="1315877"/>
                </a:lnTo>
                <a:lnTo>
                  <a:pt x="739718" y="1303188"/>
                </a:lnTo>
                <a:lnTo>
                  <a:pt x="758441" y="1288913"/>
                </a:lnTo>
                <a:lnTo>
                  <a:pt x="777164" y="1274320"/>
                </a:lnTo>
                <a:lnTo>
                  <a:pt x="796839" y="1258458"/>
                </a:lnTo>
                <a:lnTo>
                  <a:pt x="816831" y="1241328"/>
                </a:lnTo>
                <a:lnTo>
                  <a:pt x="837141" y="1223563"/>
                </a:lnTo>
                <a:lnTo>
                  <a:pt x="857133" y="1204529"/>
                </a:lnTo>
                <a:lnTo>
                  <a:pt x="877443" y="1184226"/>
                </a:lnTo>
                <a:lnTo>
                  <a:pt x="887598" y="1173758"/>
                </a:lnTo>
                <a:lnTo>
                  <a:pt x="898070" y="1163289"/>
                </a:lnTo>
                <a:lnTo>
                  <a:pt x="980261" y="1239742"/>
                </a:lnTo>
                <a:lnTo>
                  <a:pt x="965663" y="1255603"/>
                </a:lnTo>
                <a:lnTo>
                  <a:pt x="950748" y="1270513"/>
                </a:lnTo>
                <a:lnTo>
                  <a:pt x="936151" y="1284789"/>
                </a:lnTo>
                <a:lnTo>
                  <a:pt x="921553" y="1298747"/>
                </a:lnTo>
                <a:lnTo>
                  <a:pt x="906955" y="1312071"/>
                </a:lnTo>
                <a:lnTo>
                  <a:pt x="892358" y="1325394"/>
                </a:lnTo>
                <a:lnTo>
                  <a:pt x="877760" y="1337766"/>
                </a:lnTo>
                <a:lnTo>
                  <a:pt x="863797" y="1349821"/>
                </a:lnTo>
                <a:lnTo>
                  <a:pt x="849834" y="1361242"/>
                </a:lnTo>
                <a:lnTo>
                  <a:pt x="835554" y="1372027"/>
                </a:lnTo>
                <a:lnTo>
                  <a:pt x="822226" y="1382496"/>
                </a:lnTo>
                <a:lnTo>
                  <a:pt x="808898" y="1392330"/>
                </a:lnTo>
                <a:lnTo>
                  <a:pt x="795887" y="1401530"/>
                </a:lnTo>
                <a:lnTo>
                  <a:pt x="783193" y="1410730"/>
                </a:lnTo>
                <a:lnTo>
                  <a:pt x="759075" y="1426908"/>
                </a:lnTo>
                <a:lnTo>
                  <a:pt x="736862" y="1441818"/>
                </a:lnTo>
                <a:lnTo>
                  <a:pt x="716234" y="1454190"/>
                </a:lnTo>
                <a:lnTo>
                  <a:pt x="698463" y="1464976"/>
                </a:lnTo>
                <a:lnTo>
                  <a:pt x="682596" y="1473542"/>
                </a:lnTo>
                <a:lnTo>
                  <a:pt x="669903" y="1480521"/>
                </a:lnTo>
                <a:lnTo>
                  <a:pt x="659748" y="1485596"/>
                </a:lnTo>
                <a:lnTo>
                  <a:pt x="649911" y="1490672"/>
                </a:lnTo>
                <a:lnTo>
                  <a:pt x="626110" y="1501775"/>
                </a:lnTo>
                <a:lnTo>
                  <a:pt x="602310" y="1490672"/>
                </a:lnTo>
                <a:lnTo>
                  <a:pt x="591520" y="1485279"/>
                </a:lnTo>
                <a:lnTo>
                  <a:pt x="581683" y="1480203"/>
                </a:lnTo>
                <a:lnTo>
                  <a:pt x="569306" y="1473542"/>
                </a:lnTo>
                <a:lnTo>
                  <a:pt x="554391" y="1465294"/>
                </a:lnTo>
                <a:lnTo>
                  <a:pt x="537572" y="1455459"/>
                </a:lnTo>
                <a:lnTo>
                  <a:pt x="518532" y="1444039"/>
                </a:lnTo>
                <a:lnTo>
                  <a:pt x="497905" y="1430715"/>
                </a:lnTo>
                <a:lnTo>
                  <a:pt x="475374" y="1415488"/>
                </a:lnTo>
                <a:lnTo>
                  <a:pt x="451574" y="1398992"/>
                </a:lnTo>
                <a:lnTo>
                  <a:pt x="439515" y="1390110"/>
                </a:lnTo>
                <a:lnTo>
                  <a:pt x="426821" y="1380593"/>
                </a:lnTo>
                <a:lnTo>
                  <a:pt x="414127" y="1371076"/>
                </a:lnTo>
                <a:lnTo>
                  <a:pt x="401117" y="1360607"/>
                </a:lnTo>
                <a:lnTo>
                  <a:pt x="387788" y="1349821"/>
                </a:lnTo>
                <a:lnTo>
                  <a:pt x="374460" y="1338718"/>
                </a:lnTo>
                <a:lnTo>
                  <a:pt x="360814" y="1326981"/>
                </a:lnTo>
                <a:lnTo>
                  <a:pt x="347169" y="1315243"/>
                </a:lnTo>
                <a:lnTo>
                  <a:pt x="333523" y="1302554"/>
                </a:lnTo>
                <a:lnTo>
                  <a:pt x="319878" y="1289864"/>
                </a:lnTo>
                <a:lnTo>
                  <a:pt x="305915" y="1276223"/>
                </a:lnTo>
                <a:lnTo>
                  <a:pt x="291952" y="1262265"/>
                </a:lnTo>
                <a:lnTo>
                  <a:pt x="277989" y="1247990"/>
                </a:lnTo>
                <a:lnTo>
                  <a:pt x="264343" y="1233397"/>
                </a:lnTo>
                <a:lnTo>
                  <a:pt x="250698" y="1217853"/>
                </a:lnTo>
                <a:lnTo>
                  <a:pt x="237370" y="1202308"/>
                </a:lnTo>
                <a:lnTo>
                  <a:pt x="223407" y="1186447"/>
                </a:lnTo>
                <a:lnTo>
                  <a:pt x="210078" y="1169634"/>
                </a:lnTo>
                <a:lnTo>
                  <a:pt x="197067" y="1152820"/>
                </a:lnTo>
                <a:lnTo>
                  <a:pt x="184057" y="1135055"/>
                </a:lnTo>
                <a:lnTo>
                  <a:pt x="171363" y="1117290"/>
                </a:lnTo>
                <a:lnTo>
                  <a:pt x="158987" y="1098574"/>
                </a:lnTo>
                <a:lnTo>
                  <a:pt x="146928" y="1079540"/>
                </a:lnTo>
                <a:lnTo>
                  <a:pt x="134869" y="1060189"/>
                </a:lnTo>
                <a:lnTo>
                  <a:pt x="123445" y="1040203"/>
                </a:lnTo>
                <a:lnTo>
                  <a:pt x="112021" y="1019583"/>
                </a:lnTo>
                <a:lnTo>
                  <a:pt x="101231" y="998646"/>
                </a:lnTo>
                <a:lnTo>
                  <a:pt x="90759" y="977708"/>
                </a:lnTo>
                <a:lnTo>
                  <a:pt x="80921" y="955819"/>
                </a:lnTo>
                <a:lnTo>
                  <a:pt x="71084" y="933296"/>
                </a:lnTo>
                <a:lnTo>
                  <a:pt x="62516" y="910455"/>
                </a:lnTo>
                <a:lnTo>
                  <a:pt x="53630" y="887297"/>
                </a:lnTo>
                <a:lnTo>
                  <a:pt x="45697" y="863505"/>
                </a:lnTo>
                <a:lnTo>
                  <a:pt x="38080" y="839078"/>
                </a:lnTo>
                <a:lnTo>
                  <a:pt x="31416" y="814017"/>
                </a:lnTo>
                <a:lnTo>
                  <a:pt x="25070" y="788638"/>
                </a:lnTo>
                <a:lnTo>
                  <a:pt x="19357" y="762943"/>
                </a:lnTo>
                <a:lnTo>
                  <a:pt x="14280" y="736612"/>
                </a:lnTo>
                <a:lnTo>
                  <a:pt x="10155" y="709648"/>
                </a:lnTo>
                <a:lnTo>
                  <a:pt x="8568" y="696007"/>
                </a:lnTo>
                <a:lnTo>
                  <a:pt x="6664" y="682366"/>
                </a:lnTo>
                <a:lnTo>
                  <a:pt x="5395" y="668725"/>
                </a:lnTo>
                <a:lnTo>
                  <a:pt x="3808" y="654767"/>
                </a:lnTo>
                <a:lnTo>
                  <a:pt x="2538" y="640491"/>
                </a:lnTo>
                <a:lnTo>
                  <a:pt x="1904" y="626216"/>
                </a:lnTo>
                <a:lnTo>
                  <a:pt x="952" y="611940"/>
                </a:lnTo>
                <a:lnTo>
                  <a:pt x="634" y="597348"/>
                </a:lnTo>
                <a:lnTo>
                  <a:pt x="317" y="582438"/>
                </a:lnTo>
                <a:lnTo>
                  <a:pt x="0" y="567845"/>
                </a:lnTo>
                <a:lnTo>
                  <a:pt x="0" y="171622"/>
                </a:lnTo>
                <a:lnTo>
                  <a:pt x="59025" y="174160"/>
                </a:lnTo>
                <a:lnTo>
                  <a:pt x="63150" y="174160"/>
                </a:lnTo>
                <a:lnTo>
                  <a:pt x="72988" y="174160"/>
                </a:lnTo>
                <a:lnTo>
                  <a:pt x="89489" y="174160"/>
                </a:lnTo>
                <a:lnTo>
                  <a:pt x="111068" y="173526"/>
                </a:lnTo>
                <a:lnTo>
                  <a:pt x="137408" y="171939"/>
                </a:lnTo>
                <a:lnTo>
                  <a:pt x="152005" y="170670"/>
                </a:lnTo>
                <a:lnTo>
                  <a:pt x="168190" y="169084"/>
                </a:lnTo>
                <a:lnTo>
                  <a:pt x="184691" y="167498"/>
                </a:lnTo>
                <a:lnTo>
                  <a:pt x="202462" y="164960"/>
                </a:lnTo>
                <a:lnTo>
                  <a:pt x="220868" y="162422"/>
                </a:lnTo>
                <a:lnTo>
                  <a:pt x="239908" y="159250"/>
                </a:lnTo>
                <a:lnTo>
                  <a:pt x="259901" y="156078"/>
                </a:lnTo>
                <a:lnTo>
                  <a:pt x="280210" y="151637"/>
                </a:lnTo>
                <a:lnTo>
                  <a:pt x="301155" y="147195"/>
                </a:lnTo>
                <a:lnTo>
                  <a:pt x="322734" y="141802"/>
                </a:lnTo>
                <a:lnTo>
                  <a:pt x="344630" y="136092"/>
                </a:lnTo>
                <a:lnTo>
                  <a:pt x="367161" y="129748"/>
                </a:lnTo>
                <a:lnTo>
                  <a:pt x="389692" y="122768"/>
                </a:lnTo>
                <a:lnTo>
                  <a:pt x="412223" y="114838"/>
                </a:lnTo>
                <a:lnTo>
                  <a:pt x="435389" y="106272"/>
                </a:lnTo>
                <a:lnTo>
                  <a:pt x="458238" y="96755"/>
                </a:lnTo>
                <a:lnTo>
                  <a:pt x="481086" y="86921"/>
                </a:lnTo>
                <a:lnTo>
                  <a:pt x="492828" y="81211"/>
                </a:lnTo>
                <a:lnTo>
                  <a:pt x="504252" y="75818"/>
                </a:lnTo>
                <a:lnTo>
                  <a:pt x="515676" y="69791"/>
                </a:lnTo>
                <a:lnTo>
                  <a:pt x="527100" y="64081"/>
                </a:lnTo>
                <a:lnTo>
                  <a:pt x="538524" y="57419"/>
                </a:lnTo>
                <a:lnTo>
                  <a:pt x="549631" y="50757"/>
                </a:lnTo>
                <a:lnTo>
                  <a:pt x="561056" y="44412"/>
                </a:lnTo>
                <a:lnTo>
                  <a:pt x="572162" y="37116"/>
                </a:lnTo>
                <a:lnTo>
                  <a:pt x="583269" y="30137"/>
                </a:lnTo>
                <a:lnTo>
                  <a:pt x="594376" y="22523"/>
                </a:lnTo>
                <a:lnTo>
                  <a:pt x="62611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 name="Text Box 9">
            <a:extLst>
              <a:ext uri="{FF2B5EF4-FFF2-40B4-BE49-F238E27FC236}">
                <a16:creationId xmlns:a16="http://schemas.microsoft.com/office/drawing/2014/main" id="{BB9495D8-AED2-4CD5-B50F-F22EB267D1F1}"/>
              </a:ext>
            </a:extLst>
          </p:cNvPr>
          <p:cNvSpPr txBox="1">
            <a:spLocks noChangeArrowheads="1"/>
          </p:cNvSpPr>
          <p:nvPr/>
        </p:nvSpPr>
        <p:spPr bwMode="auto">
          <a:xfrm>
            <a:off x="2108200" y="3824288"/>
            <a:ext cx="463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a:solidFill>
                  <a:schemeClr val="bg1"/>
                </a:solidFill>
                <a:ea typeface="微软雅黑" panose="020B0503020204020204" pitchFamily="34" charset="-122"/>
              </a:rPr>
              <a:t>释</a:t>
            </a:r>
          </a:p>
          <a:p>
            <a:pPr eaLnBrk="1" hangingPunct="1"/>
            <a:r>
              <a:rPr lang="zh-CN" altLang="zh-CN" sz="2000" b="1">
                <a:solidFill>
                  <a:schemeClr val="bg1"/>
                </a:solidFill>
                <a:ea typeface="微软雅黑" panose="020B0503020204020204" pitchFamily="34" charset="-122"/>
              </a:rPr>
              <a:t>义</a:t>
            </a:r>
          </a:p>
        </p:txBody>
      </p:sp>
      <p:sp>
        <p:nvSpPr>
          <p:cNvPr id="3082" name="Text Box 10">
            <a:extLst>
              <a:ext uri="{FF2B5EF4-FFF2-40B4-BE49-F238E27FC236}">
                <a16:creationId xmlns:a16="http://schemas.microsoft.com/office/drawing/2014/main" id="{CD4EA6DA-F359-4005-82C6-F1AA38DAA30E}"/>
              </a:ext>
            </a:extLst>
          </p:cNvPr>
          <p:cNvSpPr txBox="1">
            <a:spLocks noChangeArrowheads="1"/>
          </p:cNvSpPr>
          <p:nvPr/>
        </p:nvSpPr>
        <p:spPr bwMode="auto">
          <a:xfrm>
            <a:off x="2108200" y="5214938"/>
            <a:ext cx="4635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bg1"/>
                </a:solidFill>
                <a:ea typeface="微软雅黑" panose="020B0503020204020204" pitchFamily="34" charset="-122"/>
              </a:rPr>
              <a:t>背景</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4">
            <a:extLst>
              <a:ext uri="{FF2B5EF4-FFF2-40B4-BE49-F238E27FC236}">
                <a16:creationId xmlns:a16="http://schemas.microsoft.com/office/drawing/2014/main" id="{8FB6D9EC-0025-4F71-8834-34D057A2C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7">
            <a:extLst>
              <a:ext uri="{FF2B5EF4-FFF2-40B4-BE49-F238E27FC236}">
                <a16:creationId xmlns:a16="http://schemas.microsoft.com/office/drawing/2014/main" id="{B1B82BA6-09AF-46DB-8236-C738D684ED59}"/>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1508" name="组合 8">
            <a:extLst>
              <a:ext uri="{FF2B5EF4-FFF2-40B4-BE49-F238E27FC236}">
                <a16:creationId xmlns:a16="http://schemas.microsoft.com/office/drawing/2014/main" id="{3F964E70-5074-4261-964F-C2421D862B5F}"/>
              </a:ext>
            </a:extLst>
          </p:cNvPr>
          <p:cNvGrpSpPr>
            <a:grpSpLocks/>
          </p:cNvGrpSpPr>
          <p:nvPr/>
        </p:nvGrpSpPr>
        <p:grpSpPr bwMode="auto">
          <a:xfrm>
            <a:off x="1250950" y="209550"/>
            <a:ext cx="9690100" cy="1028700"/>
            <a:chOff x="0" y="0"/>
            <a:chExt cx="9690039" cy="1028700"/>
          </a:xfrm>
        </p:grpSpPr>
        <p:sp>
          <p:nvSpPr>
            <p:cNvPr id="21514" name="任意多边形 6">
              <a:extLst>
                <a:ext uri="{FF2B5EF4-FFF2-40B4-BE49-F238E27FC236}">
                  <a16:creationId xmlns:a16="http://schemas.microsoft.com/office/drawing/2014/main" id="{9D640223-17B0-4ABF-B387-6E3DD679944F}"/>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5" name="任意多边形 3">
              <a:extLst>
                <a:ext uri="{FF2B5EF4-FFF2-40B4-BE49-F238E27FC236}">
                  <a16:creationId xmlns:a16="http://schemas.microsoft.com/office/drawing/2014/main" id="{46B7D362-E6FD-46E2-B4A7-1C21647BE087}"/>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1509" name="Copyright Notice">
            <a:extLst>
              <a:ext uri="{FF2B5EF4-FFF2-40B4-BE49-F238E27FC236}">
                <a16:creationId xmlns:a16="http://schemas.microsoft.com/office/drawing/2014/main" id="{213BA7D8-AA8F-461D-82E5-3AED817E30B0}"/>
              </a:ext>
            </a:extLst>
          </p:cNvPr>
          <p:cNvSpPr>
            <a:spLocks noChangeArrowheads="1"/>
          </p:cNvSpPr>
          <p:nvPr/>
        </p:nvSpPr>
        <p:spPr bwMode="auto">
          <a:xfrm>
            <a:off x="3560763" y="384175"/>
            <a:ext cx="5070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chemeClr val="bg1"/>
                </a:solidFill>
                <a:latin typeface="方正美黑简体" pitchFamily="1" charset="-122"/>
                <a:ea typeface="微软雅黑" panose="020B0503020204020204" pitchFamily="34" charset="-122"/>
                <a:sym typeface="方正美黑简体" pitchFamily="1" charset="-122"/>
              </a:rPr>
              <a:t>总结与展望</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pic>
        <p:nvPicPr>
          <p:cNvPr id="21510" name="图片 3">
            <a:extLst>
              <a:ext uri="{FF2B5EF4-FFF2-40B4-BE49-F238E27FC236}">
                <a16:creationId xmlns:a16="http://schemas.microsoft.com/office/drawing/2014/main" id="{D7EAF3A8-301F-4814-81DD-388936B1D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2417763"/>
            <a:ext cx="4575175" cy="3051175"/>
          </a:xfrm>
          <a:prstGeom prst="rect">
            <a:avLst/>
          </a:prstGeom>
          <a:noFill/>
          <a:ln w="9525">
            <a:solidFill>
              <a:srgbClr val="008BA3"/>
            </a:solidFill>
            <a:miter lim="800000"/>
            <a:headEnd/>
            <a:tailEnd/>
          </a:ln>
          <a:extLst>
            <a:ext uri="{909E8E84-426E-40DD-AFC4-6F175D3DCCD1}">
              <a14:hiddenFill xmlns:a14="http://schemas.microsoft.com/office/drawing/2010/main">
                <a:solidFill>
                  <a:srgbClr val="FFFFFF"/>
                </a:solidFill>
              </a14:hiddenFill>
            </a:ext>
          </a:extLst>
        </p:spPr>
      </p:pic>
      <p:sp>
        <p:nvSpPr>
          <p:cNvPr id="21511" name="直接连接符 5">
            <a:extLst>
              <a:ext uri="{FF2B5EF4-FFF2-40B4-BE49-F238E27FC236}">
                <a16:creationId xmlns:a16="http://schemas.microsoft.com/office/drawing/2014/main" id="{F8BDC28D-ADE3-429C-A208-E17FC7E9FDDE}"/>
              </a:ext>
            </a:extLst>
          </p:cNvPr>
          <p:cNvSpPr>
            <a:spLocks noChangeShapeType="1"/>
          </p:cNvSpPr>
          <p:nvPr/>
        </p:nvSpPr>
        <p:spPr bwMode="auto">
          <a:xfrm>
            <a:off x="6381750" y="2381250"/>
            <a:ext cx="0" cy="3124200"/>
          </a:xfrm>
          <a:prstGeom prst="line">
            <a:avLst/>
          </a:prstGeom>
          <a:noFill/>
          <a:ln w="6350">
            <a:solidFill>
              <a:srgbClr val="BFBFB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2" name="矩形 6">
            <a:extLst>
              <a:ext uri="{FF2B5EF4-FFF2-40B4-BE49-F238E27FC236}">
                <a16:creationId xmlns:a16="http://schemas.microsoft.com/office/drawing/2014/main" id="{31D8E1CE-A391-485F-8594-64E2FD9A80ED}"/>
              </a:ext>
            </a:extLst>
          </p:cNvPr>
          <p:cNvSpPr>
            <a:spLocks noChangeArrowheads="1"/>
          </p:cNvSpPr>
          <p:nvPr/>
        </p:nvSpPr>
        <p:spPr bwMode="auto">
          <a:xfrm>
            <a:off x="6665913" y="3892550"/>
            <a:ext cx="40020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8BA3"/>
                </a:solidFill>
                <a:latin typeface="微软雅黑" panose="020B0503020204020204" pitchFamily="34" charset="-122"/>
                <a:ea typeface="微软雅黑" panose="020B0503020204020204" pitchFamily="34" charset="-122"/>
                <a:sym typeface="微软雅黑" panose="020B0503020204020204" pitchFamily="34" charset="-122"/>
              </a:rPr>
              <a:t>写入你的解说|写入你的解说|写入你的解说|写入你的解说|写入你的解说|写入你的解说|写入你的解说|写入你的解说|写入你的解说|写入你的解说|写入你的解说|写入你的解说|写入你的解说|写入</a:t>
            </a:r>
          </a:p>
        </p:txBody>
      </p:sp>
      <p:sp>
        <p:nvSpPr>
          <p:cNvPr id="21513" name="文本框 8">
            <a:extLst>
              <a:ext uri="{FF2B5EF4-FFF2-40B4-BE49-F238E27FC236}">
                <a16:creationId xmlns:a16="http://schemas.microsoft.com/office/drawing/2014/main" id="{499D523F-237F-4EAB-AB2F-DB85A1489957}"/>
              </a:ext>
            </a:extLst>
          </p:cNvPr>
          <p:cNvSpPr>
            <a:spLocks noChangeArrowheads="1"/>
          </p:cNvSpPr>
          <p:nvPr/>
        </p:nvSpPr>
        <p:spPr bwMode="auto">
          <a:xfrm>
            <a:off x="6684963" y="2311400"/>
            <a:ext cx="39830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8BA3"/>
                </a:solidFill>
                <a:latin typeface="微软雅黑" panose="020B0503020204020204" pitchFamily="34" charset="-122"/>
                <a:ea typeface="微软雅黑" panose="020B0503020204020204" pitchFamily="34" charset="-122"/>
                <a:sym typeface="微软雅黑" panose="020B0503020204020204" pitchFamily="34" charset="-122"/>
              </a:rPr>
              <a:t>写入你的解说|写入你的解说|写入你的解说|写入你的解说|写入你的解说|写入你的解说|写入你的解说|写入你的解说|写入你的解说|写入你的解说|写入你的解说|写入你的解说|写入你的解说|写入</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任意多边形 17">
            <a:extLst>
              <a:ext uri="{FF2B5EF4-FFF2-40B4-BE49-F238E27FC236}">
                <a16:creationId xmlns:a16="http://schemas.microsoft.com/office/drawing/2014/main" id="{B05C7F31-6CE6-4DAE-813B-71311F7C5DC5}"/>
              </a:ext>
            </a:extLst>
          </p:cNvPr>
          <p:cNvSpPr>
            <a:spLocks noChangeArrowheads="1"/>
          </p:cNvSpPr>
          <p:nvPr/>
        </p:nvSpPr>
        <p:spPr bwMode="auto">
          <a:xfrm flipV="1">
            <a:off x="1155700" y="1765300"/>
            <a:ext cx="9856788" cy="3624263"/>
          </a:xfrm>
          <a:custGeom>
            <a:avLst/>
            <a:gdLst>
              <a:gd name="T0" fmla="*/ 0 w 10210800"/>
              <a:gd name="T1" fmla="*/ 3624263 h 3869778"/>
              <a:gd name="T2" fmla="*/ 4670941 w 10210800"/>
              <a:gd name="T3" fmla="*/ 3624263 h 3869778"/>
              <a:gd name="T4" fmla="*/ 4928394 w 10210800"/>
              <a:gd name="T5" fmla="*/ 3193608 h 3869778"/>
              <a:gd name="T6" fmla="*/ 5185847 w 10210800"/>
              <a:gd name="T7" fmla="*/ 3624263 h 3869778"/>
              <a:gd name="T8" fmla="*/ 9856788 w 10210800"/>
              <a:gd name="T9" fmla="*/ 3624263 h 3869778"/>
              <a:gd name="T10" fmla="*/ 9856788 w 10210800"/>
              <a:gd name="T11" fmla="*/ 430655 h 3869778"/>
              <a:gd name="T12" fmla="*/ 5185847 w 10210800"/>
              <a:gd name="T13" fmla="*/ 430655 h 3869778"/>
              <a:gd name="T14" fmla="*/ 4928394 w 10210800"/>
              <a:gd name="T15" fmla="*/ 0 h 3869778"/>
              <a:gd name="T16" fmla="*/ 4670941 w 10210800"/>
              <a:gd name="T17" fmla="*/ 430655 h 3869778"/>
              <a:gd name="T18" fmla="*/ 0 w 10210800"/>
              <a:gd name="T19" fmla="*/ 430655 h 3869778"/>
              <a:gd name="T20" fmla="*/ 0 w 10210800"/>
              <a:gd name="T21" fmla="*/ 3624263 h 38697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10800" h="3869778">
                <a:moveTo>
                  <a:pt x="0" y="3869778"/>
                </a:moveTo>
                <a:lnTo>
                  <a:pt x="4838700" y="3869778"/>
                </a:lnTo>
                <a:lnTo>
                  <a:pt x="5105400" y="3409950"/>
                </a:lnTo>
                <a:lnTo>
                  <a:pt x="5372100" y="3869778"/>
                </a:lnTo>
                <a:lnTo>
                  <a:pt x="10210800" y="3869778"/>
                </a:lnTo>
                <a:lnTo>
                  <a:pt x="10210800" y="459828"/>
                </a:lnTo>
                <a:lnTo>
                  <a:pt x="5372100" y="459828"/>
                </a:lnTo>
                <a:lnTo>
                  <a:pt x="5105400" y="0"/>
                </a:lnTo>
                <a:lnTo>
                  <a:pt x="4838700" y="459828"/>
                </a:lnTo>
                <a:lnTo>
                  <a:pt x="0" y="459828"/>
                </a:lnTo>
                <a:lnTo>
                  <a:pt x="0" y="3869778"/>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31" name="文本框 19">
            <a:extLst>
              <a:ext uri="{FF2B5EF4-FFF2-40B4-BE49-F238E27FC236}">
                <a16:creationId xmlns:a16="http://schemas.microsoft.com/office/drawing/2014/main" id="{14D51621-D241-4906-9F1D-BDC8482982FB}"/>
              </a:ext>
            </a:extLst>
          </p:cNvPr>
          <p:cNvSpPr>
            <a:spLocks noChangeArrowheads="1"/>
          </p:cNvSpPr>
          <p:nvPr/>
        </p:nvSpPr>
        <p:spPr bwMode="auto">
          <a:xfrm>
            <a:off x="1695450" y="3605213"/>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Thanks for your attention</a:t>
            </a:r>
            <a:endParaRPr lang="zh-CN" altLang="en-US"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2532" name="Picture 4" descr="office6\wpsassist\cache\A000220150318R18PPIC">
            <a:extLst>
              <a:ext uri="{FF2B5EF4-FFF2-40B4-BE49-F238E27FC236}">
                <a16:creationId xmlns:a16="http://schemas.microsoft.com/office/drawing/2014/main" id="{81BD63CE-BBF3-483E-874A-36323926C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9850"/>
            <a:ext cx="35464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17">
            <a:extLst>
              <a:ext uri="{FF2B5EF4-FFF2-40B4-BE49-F238E27FC236}">
                <a16:creationId xmlns:a16="http://schemas.microsoft.com/office/drawing/2014/main" id="{FD9566F9-B7A2-414E-968A-7CDBC20149F2}"/>
              </a:ext>
            </a:extLst>
          </p:cNvPr>
          <p:cNvSpPr>
            <a:spLocks noChangeArrowheads="1"/>
          </p:cNvSpPr>
          <p:nvPr/>
        </p:nvSpPr>
        <p:spPr bwMode="auto">
          <a:xfrm>
            <a:off x="2095500" y="4391025"/>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000">
                <a:solidFill>
                  <a:schemeClr val="bg1"/>
                </a:solidFill>
                <a:latin typeface="华康俪金黑W8" pitchFamily="1" charset="-122"/>
                <a:ea typeface="微软雅黑" panose="020B0503020204020204" pitchFamily="34" charset="-122"/>
                <a:sym typeface="华康俪金黑W8" pitchFamily="1" charset="-122"/>
              </a:rPr>
              <a:t>答辩人：</a:t>
            </a:r>
            <a:r>
              <a:rPr lang="en-US" altLang="zh-CN" sz="2000">
                <a:solidFill>
                  <a:schemeClr val="bg1"/>
                </a:solidFill>
                <a:latin typeface="华康俪金黑W8" pitchFamily="1" charset="-122"/>
                <a:ea typeface="微软雅黑" panose="020B0503020204020204" pitchFamily="34" charset="-122"/>
                <a:sym typeface="华康俪金黑W8" pitchFamily="1" charset="-122"/>
              </a:rPr>
              <a:t>XXX</a:t>
            </a:r>
            <a:endParaRPr lang="zh-CN" altLang="en-US" sz="2000">
              <a:solidFill>
                <a:schemeClr val="bg1"/>
              </a:solidFill>
              <a:latin typeface="华康俪金黑W8" pitchFamily="1" charset="-122"/>
              <a:ea typeface="微软雅黑" panose="020B0503020204020204" pitchFamily="34" charset="-122"/>
              <a:sym typeface="华康俪金黑W8" pitchFamily="1" charset="-122"/>
            </a:endParaRPr>
          </a:p>
        </p:txBody>
      </p:sp>
      <p:sp>
        <p:nvSpPr>
          <p:cNvPr id="22534" name="文本框 19">
            <a:extLst>
              <a:ext uri="{FF2B5EF4-FFF2-40B4-BE49-F238E27FC236}">
                <a16:creationId xmlns:a16="http://schemas.microsoft.com/office/drawing/2014/main" id="{3CE8C194-055D-411B-A7F4-B5F4066C2814}"/>
              </a:ext>
            </a:extLst>
          </p:cNvPr>
          <p:cNvSpPr>
            <a:spLocks noChangeArrowheads="1"/>
          </p:cNvSpPr>
          <p:nvPr/>
        </p:nvSpPr>
        <p:spPr bwMode="auto">
          <a:xfrm>
            <a:off x="7194550" y="4419600"/>
            <a:ext cx="1500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000">
                <a:solidFill>
                  <a:schemeClr val="bg1"/>
                </a:solidFill>
                <a:latin typeface="微软雅黑" panose="020B0503020204020204" pitchFamily="34" charset="-122"/>
                <a:ea typeface="微软雅黑" panose="020B0503020204020204" pitchFamily="34" charset="-122"/>
                <a:sym typeface="华康俪金黑W8" pitchFamily="1" charset="-122"/>
              </a:rPr>
              <a:t>导 师：</a:t>
            </a:r>
          </a:p>
        </p:txBody>
      </p:sp>
      <p:sp>
        <p:nvSpPr>
          <p:cNvPr id="22535" name="矩形 20">
            <a:extLst>
              <a:ext uri="{FF2B5EF4-FFF2-40B4-BE49-F238E27FC236}">
                <a16:creationId xmlns:a16="http://schemas.microsoft.com/office/drawing/2014/main" id="{19273AFD-6236-406C-AC86-D669D9F4696F}"/>
              </a:ext>
            </a:extLst>
          </p:cNvPr>
          <p:cNvSpPr>
            <a:spLocks noChangeArrowheads="1"/>
          </p:cNvSpPr>
          <p:nvPr/>
        </p:nvSpPr>
        <p:spPr bwMode="auto">
          <a:xfrm>
            <a:off x="8529638" y="4419600"/>
            <a:ext cx="1516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000">
                <a:solidFill>
                  <a:schemeClr val="bg1"/>
                </a:solidFill>
                <a:latin typeface="华康俪金黑W8" pitchFamily="1" charset="-122"/>
                <a:ea typeface="微软雅黑" panose="020B0503020204020204" pitchFamily="34" charset="-122"/>
                <a:sym typeface="华康俪金黑W8" pitchFamily="1" charset="-122"/>
              </a:rPr>
              <a:t>XXX</a:t>
            </a:r>
            <a:endParaRPr lang="zh-CN" altLang="en-US" sz="2000">
              <a:solidFill>
                <a:schemeClr val="bg1"/>
              </a:solidFill>
              <a:latin typeface="华康俪金黑W8" pitchFamily="1" charset="-122"/>
              <a:ea typeface="微软雅黑" panose="020B0503020204020204" pitchFamily="34" charset="-122"/>
              <a:sym typeface="华康俪金黑W8" pitchFamily="1" charset="-122"/>
            </a:endParaRPr>
          </a:p>
        </p:txBody>
      </p:sp>
      <p:sp>
        <p:nvSpPr>
          <p:cNvPr id="22536" name="文本框 1">
            <a:extLst>
              <a:ext uri="{FF2B5EF4-FFF2-40B4-BE49-F238E27FC236}">
                <a16:creationId xmlns:a16="http://schemas.microsoft.com/office/drawing/2014/main" id="{4C91E1F5-2621-42C5-9A0D-24985B37B5F9}"/>
              </a:ext>
            </a:extLst>
          </p:cNvPr>
          <p:cNvSpPr txBox="1">
            <a:spLocks noChangeArrowheads="1"/>
          </p:cNvSpPr>
          <p:nvPr/>
        </p:nvSpPr>
        <p:spPr bwMode="auto">
          <a:xfrm>
            <a:off x="4437063" y="1949450"/>
            <a:ext cx="3694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600" b="1">
                <a:solidFill>
                  <a:schemeClr val="bg1"/>
                </a:solidFill>
              </a:rPr>
              <a:t>201X</a:t>
            </a:r>
            <a:endParaRPr lang="zh-CN" altLang="en-US" sz="9600" b="1">
              <a:solidFill>
                <a:schemeClr val="bg1"/>
              </a:solidFill>
            </a:endParaRPr>
          </a:p>
        </p:txBody>
      </p:sp>
      <p:sp>
        <p:nvSpPr>
          <p:cNvPr id="22537" name="文本框 2">
            <a:extLst>
              <a:ext uri="{FF2B5EF4-FFF2-40B4-BE49-F238E27FC236}">
                <a16:creationId xmlns:a16="http://schemas.microsoft.com/office/drawing/2014/main" id="{2A6D77EA-6920-4E7A-918B-B3B233FD04C9}"/>
              </a:ext>
            </a:extLst>
          </p:cNvPr>
          <p:cNvSpPr txBox="1">
            <a:spLocks noChangeArrowheads="1"/>
          </p:cNvSpPr>
          <p:nvPr/>
        </p:nvSpPr>
        <p:spPr bwMode="auto">
          <a:xfrm>
            <a:off x="4679950" y="5605463"/>
            <a:ext cx="283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YOUR  LOGO</a:t>
            </a:r>
            <a:endParaRPr lang="zh-CN" alt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7D7F1D1D-880F-4F60-B24A-25EC5D18FDD8}"/>
              </a:ext>
            </a:extLst>
          </p:cNvPr>
          <p:cNvSpPr>
            <a:spLocks noChangeArrowheads="1"/>
          </p:cNvSpPr>
          <p:nvPr/>
        </p:nvSpPr>
        <p:spPr bwMode="auto">
          <a:xfrm>
            <a:off x="3175" y="2401888"/>
            <a:ext cx="12190413" cy="4459287"/>
          </a:xfrm>
          <a:prstGeom prst="foldedCorner">
            <a:avLst>
              <a:gd name="adj" fmla="val 125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9" name="文本框 3">
            <a:extLst>
              <a:ext uri="{FF2B5EF4-FFF2-40B4-BE49-F238E27FC236}">
                <a16:creationId xmlns:a16="http://schemas.microsoft.com/office/drawing/2014/main" id="{BD8BDC6E-3E1A-437F-AEC4-6DAD7719CA90}"/>
              </a:ext>
            </a:extLst>
          </p:cNvPr>
          <p:cNvSpPr>
            <a:spLocks noChangeArrowheads="1"/>
          </p:cNvSpPr>
          <p:nvPr/>
        </p:nvSpPr>
        <p:spPr bwMode="auto">
          <a:xfrm>
            <a:off x="-15875" y="1222375"/>
            <a:ext cx="5627688" cy="825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800" b="1">
                <a:solidFill>
                  <a:srgbClr val="F2F2F2"/>
                </a:solidFill>
                <a:latin typeface="方正美黑简体" pitchFamily="1" charset="-122"/>
                <a:ea typeface="微软雅黑" panose="020B0503020204020204" pitchFamily="34" charset="-122"/>
                <a:sym typeface="方正美黑简体" pitchFamily="1" charset="-122"/>
              </a:rPr>
              <a:t>   关于问题的研究</a:t>
            </a:r>
          </a:p>
        </p:txBody>
      </p:sp>
      <p:grpSp>
        <p:nvGrpSpPr>
          <p:cNvPr id="4100" name="Group 4">
            <a:extLst>
              <a:ext uri="{FF2B5EF4-FFF2-40B4-BE49-F238E27FC236}">
                <a16:creationId xmlns:a16="http://schemas.microsoft.com/office/drawing/2014/main" id="{3DD0F2C4-DE12-4157-B0D2-BC09CDE19EA6}"/>
              </a:ext>
            </a:extLst>
          </p:cNvPr>
          <p:cNvGrpSpPr>
            <a:grpSpLocks/>
          </p:cNvGrpSpPr>
          <p:nvPr/>
        </p:nvGrpSpPr>
        <p:grpSpPr bwMode="auto">
          <a:xfrm>
            <a:off x="5253038" y="2651125"/>
            <a:ext cx="3125787" cy="914400"/>
            <a:chOff x="0" y="0"/>
            <a:chExt cx="4924" cy="1440"/>
          </a:xfrm>
        </p:grpSpPr>
        <p:sp>
          <p:nvSpPr>
            <p:cNvPr id="4126" name="Copyright Notice">
              <a:extLst>
                <a:ext uri="{FF2B5EF4-FFF2-40B4-BE49-F238E27FC236}">
                  <a16:creationId xmlns:a16="http://schemas.microsoft.com/office/drawing/2014/main" id="{1093D413-971A-41D2-B226-72DB7922F35A}"/>
                </a:ext>
              </a:extLst>
            </p:cNvPr>
            <p:cNvSpPr>
              <a:spLocks noChangeArrowheads="1"/>
            </p:cNvSpPr>
            <p:nvPr/>
          </p:nvSpPr>
          <p:spPr bwMode="auto">
            <a:xfrm>
              <a:off x="0" y="762"/>
              <a:ext cx="492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
          <p:nvSpPr>
            <p:cNvPr id="4127" name="文本框 5">
              <a:extLst>
                <a:ext uri="{FF2B5EF4-FFF2-40B4-BE49-F238E27FC236}">
                  <a16:creationId xmlns:a16="http://schemas.microsoft.com/office/drawing/2014/main" id="{ADE4EF09-90BB-451A-9968-53FB932FF33E}"/>
                </a:ext>
              </a:extLst>
            </p:cNvPr>
            <p:cNvSpPr>
              <a:spLocks noChangeArrowheads="1"/>
            </p:cNvSpPr>
            <p:nvPr/>
          </p:nvSpPr>
          <p:spPr bwMode="auto">
            <a:xfrm>
              <a:off x="0" y="0"/>
              <a:ext cx="3522"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2F2F2"/>
                  </a:solidFill>
                  <a:latin typeface="方正美黑简体" pitchFamily="1" charset="-122"/>
                  <a:ea typeface="微软雅黑" panose="020B0503020204020204" pitchFamily="34" charset="-122"/>
                  <a:sym typeface="方正美黑简体" pitchFamily="1" charset="-122"/>
                </a:rPr>
                <a:t>研究的意义</a:t>
              </a:r>
            </a:p>
          </p:txBody>
        </p:sp>
      </p:grpSp>
      <p:grpSp>
        <p:nvGrpSpPr>
          <p:cNvPr id="4101" name="Group 7">
            <a:extLst>
              <a:ext uri="{FF2B5EF4-FFF2-40B4-BE49-F238E27FC236}">
                <a16:creationId xmlns:a16="http://schemas.microsoft.com/office/drawing/2014/main" id="{9A56154C-6F6A-487C-AB0E-153ADAB9B9C6}"/>
              </a:ext>
            </a:extLst>
          </p:cNvPr>
          <p:cNvGrpSpPr>
            <a:grpSpLocks/>
          </p:cNvGrpSpPr>
          <p:nvPr/>
        </p:nvGrpSpPr>
        <p:grpSpPr bwMode="auto">
          <a:xfrm>
            <a:off x="5953125" y="3627438"/>
            <a:ext cx="3435350" cy="933450"/>
            <a:chOff x="0" y="0"/>
            <a:chExt cx="5408" cy="1470"/>
          </a:xfrm>
        </p:grpSpPr>
        <p:sp>
          <p:nvSpPr>
            <p:cNvPr id="4124" name="Copyright Notice">
              <a:extLst>
                <a:ext uri="{FF2B5EF4-FFF2-40B4-BE49-F238E27FC236}">
                  <a16:creationId xmlns:a16="http://schemas.microsoft.com/office/drawing/2014/main" id="{3AC12F80-19C3-4325-AD88-A658AC2DCB15}"/>
                </a:ext>
              </a:extLst>
            </p:cNvPr>
            <p:cNvSpPr>
              <a:spLocks noChangeArrowheads="1"/>
            </p:cNvSpPr>
            <p:nvPr/>
          </p:nvSpPr>
          <p:spPr bwMode="auto">
            <a:xfrm>
              <a:off x="0" y="792"/>
              <a:ext cx="492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
          <p:nvSpPr>
            <p:cNvPr id="4125" name="文本框 6">
              <a:extLst>
                <a:ext uri="{FF2B5EF4-FFF2-40B4-BE49-F238E27FC236}">
                  <a16:creationId xmlns:a16="http://schemas.microsoft.com/office/drawing/2014/main" id="{C20C7391-190E-4BBB-B810-93F9338877D5}"/>
                </a:ext>
              </a:extLst>
            </p:cNvPr>
            <p:cNvSpPr>
              <a:spLocks noChangeArrowheads="1"/>
            </p:cNvSpPr>
            <p:nvPr/>
          </p:nvSpPr>
          <p:spPr bwMode="auto">
            <a:xfrm>
              <a:off x="0" y="0"/>
              <a:ext cx="540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2F2F2"/>
                  </a:solidFill>
                  <a:latin typeface="方正美黑简体" pitchFamily="1" charset="-122"/>
                  <a:ea typeface="微软雅黑" panose="020B0503020204020204" pitchFamily="34" charset="-122"/>
                  <a:sym typeface="方正美黑简体" pitchFamily="1" charset="-122"/>
                </a:rPr>
                <a:t>相关理论前沿成果</a:t>
              </a:r>
            </a:p>
          </p:txBody>
        </p:sp>
      </p:grpSp>
      <p:grpSp>
        <p:nvGrpSpPr>
          <p:cNvPr id="4102" name="Group 10">
            <a:extLst>
              <a:ext uri="{FF2B5EF4-FFF2-40B4-BE49-F238E27FC236}">
                <a16:creationId xmlns:a16="http://schemas.microsoft.com/office/drawing/2014/main" id="{E251EE58-F9DF-4A66-9F14-FFE779650A9B}"/>
              </a:ext>
            </a:extLst>
          </p:cNvPr>
          <p:cNvGrpSpPr>
            <a:grpSpLocks/>
          </p:cNvGrpSpPr>
          <p:nvPr/>
        </p:nvGrpSpPr>
        <p:grpSpPr bwMode="auto">
          <a:xfrm>
            <a:off x="5953125" y="4695825"/>
            <a:ext cx="3090863" cy="920750"/>
            <a:chOff x="0" y="0"/>
            <a:chExt cx="4866" cy="1450"/>
          </a:xfrm>
        </p:grpSpPr>
        <p:sp>
          <p:nvSpPr>
            <p:cNvPr id="4122" name="Copyright Notice">
              <a:extLst>
                <a:ext uri="{FF2B5EF4-FFF2-40B4-BE49-F238E27FC236}">
                  <a16:creationId xmlns:a16="http://schemas.microsoft.com/office/drawing/2014/main" id="{06E18ABE-E6D0-4FB8-95B3-4D81186D7B46}"/>
                </a:ext>
              </a:extLst>
            </p:cNvPr>
            <p:cNvSpPr>
              <a:spLocks noChangeArrowheads="1"/>
            </p:cNvSpPr>
            <p:nvPr/>
          </p:nvSpPr>
          <p:spPr bwMode="auto">
            <a:xfrm>
              <a:off x="84" y="772"/>
              <a:ext cx="4783"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
          <p:nvSpPr>
            <p:cNvPr id="4123" name="文本框 8">
              <a:extLst>
                <a:ext uri="{FF2B5EF4-FFF2-40B4-BE49-F238E27FC236}">
                  <a16:creationId xmlns:a16="http://schemas.microsoft.com/office/drawing/2014/main" id="{A52430A1-275D-450E-90B5-68615C56CBE4}"/>
                </a:ext>
              </a:extLst>
            </p:cNvPr>
            <p:cNvSpPr>
              <a:spLocks noChangeArrowheads="1"/>
            </p:cNvSpPr>
            <p:nvPr/>
          </p:nvSpPr>
          <p:spPr bwMode="auto">
            <a:xfrm>
              <a:off x="0" y="0"/>
              <a:ext cx="476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2F2F2"/>
                  </a:solidFill>
                  <a:latin typeface="方正美黑简体" pitchFamily="1" charset="-122"/>
                  <a:ea typeface="微软雅黑" panose="020B0503020204020204" pitchFamily="34" charset="-122"/>
                  <a:sym typeface="方正美黑简体" pitchFamily="1" charset="-122"/>
                </a:rPr>
                <a:t>研究结论及应用</a:t>
              </a:r>
            </a:p>
          </p:txBody>
        </p:sp>
      </p:grpSp>
      <p:grpSp>
        <p:nvGrpSpPr>
          <p:cNvPr id="4103" name="Group 13">
            <a:extLst>
              <a:ext uri="{FF2B5EF4-FFF2-40B4-BE49-F238E27FC236}">
                <a16:creationId xmlns:a16="http://schemas.microsoft.com/office/drawing/2014/main" id="{24EA86F3-CD30-4E4F-9CA3-A802467B30EE}"/>
              </a:ext>
            </a:extLst>
          </p:cNvPr>
          <p:cNvGrpSpPr>
            <a:grpSpLocks/>
          </p:cNvGrpSpPr>
          <p:nvPr/>
        </p:nvGrpSpPr>
        <p:grpSpPr bwMode="auto">
          <a:xfrm>
            <a:off x="5299075" y="5643563"/>
            <a:ext cx="3125788" cy="957262"/>
            <a:chOff x="0" y="0"/>
            <a:chExt cx="4924" cy="1509"/>
          </a:xfrm>
        </p:grpSpPr>
        <p:sp>
          <p:nvSpPr>
            <p:cNvPr id="4120" name="Copyright Notice">
              <a:extLst>
                <a:ext uri="{FF2B5EF4-FFF2-40B4-BE49-F238E27FC236}">
                  <a16:creationId xmlns:a16="http://schemas.microsoft.com/office/drawing/2014/main" id="{36CFA447-58F0-4D34-B6C8-BD64C370C79B}"/>
                </a:ext>
              </a:extLst>
            </p:cNvPr>
            <p:cNvSpPr>
              <a:spLocks noChangeArrowheads="1"/>
            </p:cNvSpPr>
            <p:nvPr/>
          </p:nvSpPr>
          <p:spPr bwMode="auto">
            <a:xfrm>
              <a:off x="0" y="831"/>
              <a:ext cx="492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
          <p:nvSpPr>
            <p:cNvPr id="4121" name="文本框 9">
              <a:extLst>
                <a:ext uri="{FF2B5EF4-FFF2-40B4-BE49-F238E27FC236}">
                  <a16:creationId xmlns:a16="http://schemas.microsoft.com/office/drawing/2014/main" id="{CC510789-D519-47DF-B981-926562634775}"/>
                </a:ext>
              </a:extLst>
            </p:cNvPr>
            <p:cNvSpPr>
              <a:spLocks noChangeArrowheads="1"/>
            </p:cNvSpPr>
            <p:nvPr/>
          </p:nvSpPr>
          <p:spPr bwMode="auto">
            <a:xfrm>
              <a:off x="0" y="0"/>
              <a:ext cx="3522"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2F2F2"/>
                  </a:solidFill>
                  <a:latin typeface="方正美黑简体" pitchFamily="1" charset="-122"/>
                  <a:ea typeface="微软雅黑" panose="020B0503020204020204" pitchFamily="34" charset="-122"/>
                  <a:sym typeface="方正美黑简体" pitchFamily="1" charset="-122"/>
                </a:rPr>
                <a:t>总结与展望</a:t>
              </a:r>
            </a:p>
          </p:txBody>
        </p:sp>
      </p:grpSp>
      <p:pic>
        <p:nvPicPr>
          <p:cNvPr id="4104" name="Picture 16" descr="office6\wpsassist\cache\547bd13acb314">
            <a:extLst>
              <a:ext uri="{FF2B5EF4-FFF2-40B4-BE49-F238E27FC236}">
                <a16:creationId xmlns:a16="http://schemas.microsoft.com/office/drawing/2014/main" id="{EAA6E0B6-FCFE-4DCA-A16C-15D43F3D5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4300" y="1371600"/>
            <a:ext cx="1779588"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Group 17">
            <a:extLst>
              <a:ext uri="{FF2B5EF4-FFF2-40B4-BE49-F238E27FC236}">
                <a16:creationId xmlns:a16="http://schemas.microsoft.com/office/drawing/2014/main" id="{B7F824A3-6AD0-49A8-9404-7A5B5EDA81E8}"/>
              </a:ext>
            </a:extLst>
          </p:cNvPr>
          <p:cNvGrpSpPr>
            <a:grpSpLocks/>
          </p:cNvGrpSpPr>
          <p:nvPr/>
        </p:nvGrpSpPr>
        <p:grpSpPr bwMode="auto">
          <a:xfrm>
            <a:off x="958850" y="2763838"/>
            <a:ext cx="3771900" cy="3535362"/>
            <a:chOff x="0" y="0"/>
            <a:chExt cx="6540" cy="6130"/>
          </a:xfrm>
        </p:grpSpPr>
        <p:sp>
          <p:nvSpPr>
            <p:cNvPr id="4106" name="椭圆 2">
              <a:extLst>
                <a:ext uri="{FF2B5EF4-FFF2-40B4-BE49-F238E27FC236}">
                  <a16:creationId xmlns:a16="http://schemas.microsoft.com/office/drawing/2014/main" id="{542D8563-6800-49AA-84C6-EFD0059D1EFA}"/>
                </a:ext>
              </a:extLst>
            </p:cNvPr>
            <p:cNvSpPr>
              <a:spLocks noChangeArrowheads="1"/>
            </p:cNvSpPr>
            <p:nvPr/>
          </p:nvSpPr>
          <p:spPr bwMode="auto">
            <a:xfrm>
              <a:off x="0" y="10"/>
              <a:ext cx="6120" cy="6120"/>
            </a:xfrm>
            <a:prstGeom prst="ellipse">
              <a:avLst/>
            </a:prstGeom>
            <a:noFill/>
            <a:ln w="12700">
              <a:solidFill>
                <a:schemeClr val="bg1"/>
              </a:solidFill>
              <a:prstDash val="lgDash"/>
              <a:round/>
              <a:headEnd/>
              <a:tailEnd/>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6163" name="图片 5">
              <a:extLst>
                <a:ext uri="{FF2B5EF4-FFF2-40B4-BE49-F238E27FC236}">
                  <a16:creationId xmlns:a16="http://schemas.microsoft.com/office/drawing/2014/main" id="{840D96E3-3051-4713-95F3-53DB5BDD9EE5}"/>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 y="1490"/>
              <a:ext cx="4320" cy="4320"/>
            </a:xfrm>
            <a:custGeom>
              <a:avLst/>
              <a:gdLst>
                <a:gd name="T0" fmla="*/ 1371600 w 2743200"/>
                <a:gd name="T1" fmla="*/ 0 h 2743200"/>
                <a:gd name="T2" fmla="*/ 2743200 w 2743200"/>
                <a:gd name="T3" fmla="*/ 1371600 h 2743200"/>
                <a:gd name="T4" fmla="*/ 1371600 w 2743200"/>
                <a:gd name="T5" fmla="*/ 2743200 h 2743200"/>
                <a:gd name="T6" fmla="*/ 0 w 2743200"/>
                <a:gd name="T7" fmla="*/ 1371600 h 2743200"/>
                <a:gd name="T8" fmla="*/ 1371600 w 2743200"/>
                <a:gd name="T9" fmla="*/ 0 h 2743200"/>
                <a:gd name="T10" fmla="*/ 0 w 2743200"/>
                <a:gd name="T11" fmla="*/ 0 h 2743200"/>
                <a:gd name="T12" fmla="*/ 2743200 w 2743200"/>
                <a:gd name="T13" fmla="*/ 2743200 h 2743200"/>
              </a:gdLst>
              <a:ahLst/>
              <a:cxnLst>
                <a:cxn ang="0">
                  <a:pos x="T0" y="T1"/>
                </a:cxn>
                <a:cxn ang="0">
                  <a:pos x="T2" y="T3"/>
                </a:cxn>
                <a:cxn ang="0">
                  <a:pos x="T4" y="T5"/>
                </a:cxn>
                <a:cxn ang="0">
                  <a:pos x="T6" y="T7"/>
                </a:cxn>
                <a:cxn ang="0">
                  <a:pos x="T8" y="T9"/>
                </a:cxn>
              </a:cxnLst>
              <a:rect l="T10" t="T11" r="T12" b="T13"/>
              <a:pathLst>
                <a:path w="2743200" h="2743200">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08" name="组合 8">
              <a:extLst>
                <a:ext uri="{FF2B5EF4-FFF2-40B4-BE49-F238E27FC236}">
                  <a16:creationId xmlns:a16="http://schemas.microsoft.com/office/drawing/2014/main" id="{7FF80336-5D48-4806-B3FC-0BA16A778736}"/>
                </a:ext>
              </a:extLst>
            </p:cNvPr>
            <p:cNvGrpSpPr>
              <a:grpSpLocks/>
            </p:cNvGrpSpPr>
            <p:nvPr/>
          </p:nvGrpSpPr>
          <p:grpSpPr bwMode="auto">
            <a:xfrm>
              <a:off x="4220" y="0"/>
              <a:ext cx="1100" cy="1100"/>
              <a:chOff x="0" y="0"/>
              <a:chExt cx="698500" cy="698500"/>
            </a:xfrm>
          </p:grpSpPr>
          <p:sp>
            <p:nvSpPr>
              <p:cNvPr id="4118" name="椭圆 6">
                <a:extLst>
                  <a:ext uri="{FF2B5EF4-FFF2-40B4-BE49-F238E27FC236}">
                    <a16:creationId xmlns:a16="http://schemas.microsoft.com/office/drawing/2014/main" id="{FED6A594-BCA8-44E7-939F-5B37197C3067}"/>
                  </a:ext>
                </a:extLst>
              </p:cNvPr>
              <p:cNvSpPr>
                <a:spLocks noChangeArrowheads="1"/>
              </p:cNvSpPr>
              <p:nvPr/>
            </p:nvSpPr>
            <p:spPr bwMode="auto">
              <a:xfrm>
                <a:off x="0" y="0"/>
                <a:ext cx="698500" cy="698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19" name="文本框 7">
                <a:extLst>
                  <a:ext uri="{FF2B5EF4-FFF2-40B4-BE49-F238E27FC236}">
                    <a16:creationId xmlns:a16="http://schemas.microsoft.com/office/drawing/2014/main" id="{33B94533-6F1F-48C2-88E5-4DBE1BC43914}"/>
                  </a:ext>
                </a:extLst>
              </p:cNvPr>
              <p:cNvSpPr>
                <a:spLocks noChangeArrowheads="1"/>
              </p:cNvSpPr>
              <p:nvPr/>
            </p:nvSpPr>
            <p:spPr bwMode="auto">
              <a:xfrm>
                <a:off x="198407" y="118418"/>
                <a:ext cx="301686"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sym typeface="Impact" panose="020B0806030902050204" pitchFamily="34" charset="0"/>
                  </a:rPr>
                  <a:t>1</a:t>
                </a:r>
                <a:endParaRPr lang="zh-CN" altLang="en-US" sz="2400">
                  <a:solidFill>
                    <a:schemeClr val="bg1"/>
                  </a:solidFill>
                  <a:latin typeface="Impact" panose="020B0806030902050204" pitchFamily="34" charset="0"/>
                  <a:sym typeface="Impact" panose="020B0806030902050204" pitchFamily="34" charset="0"/>
                </a:endParaRPr>
              </a:p>
            </p:txBody>
          </p:sp>
        </p:grpSp>
        <p:grpSp>
          <p:nvGrpSpPr>
            <p:cNvPr id="4109" name="组合 9">
              <a:extLst>
                <a:ext uri="{FF2B5EF4-FFF2-40B4-BE49-F238E27FC236}">
                  <a16:creationId xmlns:a16="http://schemas.microsoft.com/office/drawing/2014/main" id="{89B65695-D793-4947-B867-675CC8D6E540}"/>
                </a:ext>
              </a:extLst>
            </p:cNvPr>
            <p:cNvGrpSpPr>
              <a:grpSpLocks/>
            </p:cNvGrpSpPr>
            <p:nvPr/>
          </p:nvGrpSpPr>
          <p:grpSpPr bwMode="auto">
            <a:xfrm>
              <a:off x="5420" y="1640"/>
              <a:ext cx="1100" cy="1100"/>
              <a:chOff x="0" y="0"/>
              <a:chExt cx="698500" cy="698500"/>
            </a:xfrm>
          </p:grpSpPr>
          <p:sp>
            <p:nvSpPr>
              <p:cNvPr id="4116" name="椭圆 10">
                <a:extLst>
                  <a:ext uri="{FF2B5EF4-FFF2-40B4-BE49-F238E27FC236}">
                    <a16:creationId xmlns:a16="http://schemas.microsoft.com/office/drawing/2014/main" id="{7CA763B1-B465-4F36-AAE7-1FBF686B7D79}"/>
                  </a:ext>
                </a:extLst>
              </p:cNvPr>
              <p:cNvSpPr>
                <a:spLocks noChangeArrowheads="1"/>
              </p:cNvSpPr>
              <p:nvPr/>
            </p:nvSpPr>
            <p:spPr bwMode="auto">
              <a:xfrm>
                <a:off x="0" y="0"/>
                <a:ext cx="698500" cy="698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17" name="文本框 11">
                <a:extLst>
                  <a:ext uri="{FF2B5EF4-FFF2-40B4-BE49-F238E27FC236}">
                    <a16:creationId xmlns:a16="http://schemas.microsoft.com/office/drawing/2014/main" id="{AFCC686F-62B3-4A2B-B038-C570BECD843E}"/>
                  </a:ext>
                </a:extLst>
              </p:cNvPr>
              <p:cNvSpPr>
                <a:spLocks noChangeArrowheads="1"/>
              </p:cNvSpPr>
              <p:nvPr/>
            </p:nvSpPr>
            <p:spPr bwMode="auto">
              <a:xfrm>
                <a:off x="198407" y="118418"/>
                <a:ext cx="33855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sym typeface="Impact" panose="020B0806030902050204" pitchFamily="34" charset="0"/>
                  </a:rPr>
                  <a:t>2</a:t>
                </a:r>
                <a:endParaRPr lang="zh-CN" altLang="en-US" sz="2400">
                  <a:solidFill>
                    <a:schemeClr val="bg1"/>
                  </a:solidFill>
                  <a:latin typeface="Impact" panose="020B0806030902050204" pitchFamily="34" charset="0"/>
                  <a:sym typeface="Impact" panose="020B0806030902050204" pitchFamily="34" charset="0"/>
                </a:endParaRPr>
              </a:p>
            </p:txBody>
          </p:sp>
        </p:grpSp>
        <p:grpSp>
          <p:nvGrpSpPr>
            <p:cNvPr id="4110" name="组合 12">
              <a:extLst>
                <a:ext uri="{FF2B5EF4-FFF2-40B4-BE49-F238E27FC236}">
                  <a16:creationId xmlns:a16="http://schemas.microsoft.com/office/drawing/2014/main" id="{EF25205A-19FB-41BD-AAD7-44D9615E17EC}"/>
                </a:ext>
              </a:extLst>
            </p:cNvPr>
            <p:cNvGrpSpPr>
              <a:grpSpLocks/>
            </p:cNvGrpSpPr>
            <p:nvPr/>
          </p:nvGrpSpPr>
          <p:grpSpPr bwMode="auto">
            <a:xfrm>
              <a:off x="5440" y="3280"/>
              <a:ext cx="1100" cy="1100"/>
              <a:chOff x="0" y="0"/>
              <a:chExt cx="698500" cy="698500"/>
            </a:xfrm>
          </p:grpSpPr>
          <p:sp>
            <p:nvSpPr>
              <p:cNvPr id="4114" name="椭圆 13">
                <a:extLst>
                  <a:ext uri="{FF2B5EF4-FFF2-40B4-BE49-F238E27FC236}">
                    <a16:creationId xmlns:a16="http://schemas.microsoft.com/office/drawing/2014/main" id="{28A1AFFD-7912-4349-B3F7-BEEAB8DF4FE1}"/>
                  </a:ext>
                </a:extLst>
              </p:cNvPr>
              <p:cNvSpPr>
                <a:spLocks noChangeArrowheads="1"/>
              </p:cNvSpPr>
              <p:nvPr/>
            </p:nvSpPr>
            <p:spPr bwMode="auto">
              <a:xfrm>
                <a:off x="0" y="0"/>
                <a:ext cx="698500" cy="698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15" name="文本框 14">
                <a:extLst>
                  <a:ext uri="{FF2B5EF4-FFF2-40B4-BE49-F238E27FC236}">
                    <a16:creationId xmlns:a16="http://schemas.microsoft.com/office/drawing/2014/main" id="{22D27579-3154-4ACD-8C54-D6ABC8F36A42}"/>
                  </a:ext>
                </a:extLst>
              </p:cNvPr>
              <p:cNvSpPr>
                <a:spLocks noChangeArrowheads="1"/>
              </p:cNvSpPr>
              <p:nvPr/>
            </p:nvSpPr>
            <p:spPr bwMode="auto">
              <a:xfrm>
                <a:off x="198407" y="118418"/>
                <a:ext cx="348172"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sym typeface="Impact" panose="020B0806030902050204" pitchFamily="34" charset="0"/>
                  </a:rPr>
                  <a:t>3</a:t>
                </a:r>
                <a:endParaRPr lang="zh-CN" altLang="en-US" sz="2400">
                  <a:solidFill>
                    <a:schemeClr val="bg1"/>
                  </a:solidFill>
                  <a:latin typeface="Impact" panose="020B0806030902050204" pitchFamily="34" charset="0"/>
                  <a:sym typeface="Impact" panose="020B0806030902050204" pitchFamily="34" charset="0"/>
                </a:endParaRPr>
              </a:p>
            </p:txBody>
          </p:sp>
        </p:grpSp>
        <p:grpSp>
          <p:nvGrpSpPr>
            <p:cNvPr id="4111" name="组合 15">
              <a:extLst>
                <a:ext uri="{FF2B5EF4-FFF2-40B4-BE49-F238E27FC236}">
                  <a16:creationId xmlns:a16="http://schemas.microsoft.com/office/drawing/2014/main" id="{FFF1DB76-F1EE-417A-8828-9014644A2DC6}"/>
                </a:ext>
              </a:extLst>
            </p:cNvPr>
            <p:cNvGrpSpPr>
              <a:grpSpLocks/>
            </p:cNvGrpSpPr>
            <p:nvPr/>
          </p:nvGrpSpPr>
          <p:grpSpPr bwMode="auto">
            <a:xfrm>
              <a:off x="4360" y="4920"/>
              <a:ext cx="1100" cy="1100"/>
              <a:chOff x="0" y="0"/>
              <a:chExt cx="698500" cy="698500"/>
            </a:xfrm>
          </p:grpSpPr>
          <p:sp>
            <p:nvSpPr>
              <p:cNvPr id="4112" name="椭圆 16">
                <a:extLst>
                  <a:ext uri="{FF2B5EF4-FFF2-40B4-BE49-F238E27FC236}">
                    <a16:creationId xmlns:a16="http://schemas.microsoft.com/office/drawing/2014/main" id="{9EFF2EE7-D336-43EE-AA8D-68B4DDD554FF}"/>
                  </a:ext>
                </a:extLst>
              </p:cNvPr>
              <p:cNvSpPr>
                <a:spLocks noChangeArrowheads="1"/>
              </p:cNvSpPr>
              <p:nvPr/>
            </p:nvSpPr>
            <p:spPr bwMode="auto">
              <a:xfrm>
                <a:off x="0" y="0"/>
                <a:ext cx="698500" cy="698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13" name="文本框 17">
                <a:extLst>
                  <a:ext uri="{FF2B5EF4-FFF2-40B4-BE49-F238E27FC236}">
                    <a16:creationId xmlns:a16="http://schemas.microsoft.com/office/drawing/2014/main" id="{ED99807D-FA2D-43CE-977B-0447F16DA46F}"/>
                  </a:ext>
                </a:extLst>
              </p:cNvPr>
              <p:cNvSpPr>
                <a:spLocks noChangeArrowheads="1"/>
              </p:cNvSpPr>
              <p:nvPr/>
            </p:nvSpPr>
            <p:spPr bwMode="auto">
              <a:xfrm>
                <a:off x="198407" y="118418"/>
                <a:ext cx="348172"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sym typeface="Impact" panose="020B0806030902050204" pitchFamily="34" charset="0"/>
                  </a:rPr>
                  <a:t>4</a:t>
                </a:r>
                <a:endParaRPr lang="zh-CN" altLang="en-US" sz="2400">
                  <a:solidFill>
                    <a:schemeClr val="bg1"/>
                  </a:solidFill>
                  <a:latin typeface="Impact" panose="020B0806030902050204" pitchFamily="34" charset="0"/>
                  <a:sym typeface="Impact" panose="020B0806030902050204" pitchFamily="34" charset="0"/>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4">
            <a:extLst>
              <a:ext uri="{FF2B5EF4-FFF2-40B4-BE49-F238E27FC236}">
                <a16:creationId xmlns:a16="http://schemas.microsoft.com/office/drawing/2014/main" id="{58143425-8546-48BC-A304-30A83C730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矩形 7">
            <a:extLst>
              <a:ext uri="{FF2B5EF4-FFF2-40B4-BE49-F238E27FC236}">
                <a16:creationId xmlns:a16="http://schemas.microsoft.com/office/drawing/2014/main" id="{1CF8E6A0-57EA-4C66-B5D1-BFE5485C17B1}"/>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4" name="矩形 4">
            <a:extLst>
              <a:ext uri="{FF2B5EF4-FFF2-40B4-BE49-F238E27FC236}">
                <a16:creationId xmlns:a16="http://schemas.microsoft.com/office/drawing/2014/main" id="{E96794F9-660D-4138-AC4F-5D32B545A787}"/>
              </a:ext>
            </a:extLst>
          </p:cNvPr>
          <p:cNvSpPr>
            <a:spLocks noChangeArrowheads="1"/>
          </p:cNvSpPr>
          <p:nvPr/>
        </p:nvSpPr>
        <p:spPr bwMode="auto">
          <a:xfrm flipV="1">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 name="矩形 4">
            <a:extLst>
              <a:ext uri="{FF2B5EF4-FFF2-40B4-BE49-F238E27FC236}">
                <a16:creationId xmlns:a16="http://schemas.microsoft.com/office/drawing/2014/main" id="{3208FA2F-F384-4DE6-A073-901D7AD29A1F}"/>
              </a:ext>
            </a:extLst>
          </p:cNvPr>
          <p:cNvSpPr>
            <a:spLocks noChangeArrowheads="1"/>
          </p:cNvSpPr>
          <p:nvPr/>
        </p:nvSpPr>
        <p:spPr bwMode="auto">
          <a:xfrm>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矩形 1">
            <a:extLst>
              <a:ext uri="{FF2B5EF4-FFF2-40B4-BE49-F238E27FC236}">
                <a16:creationId xmlns:a16="http://schemas.microsoft.com/office/drawing/2014/main" id="{E5D06CFC-BDE2-46B2-9B53-6E84B59561DD}"/>
              </a:ext>
            </a:extLst>
          </p:cNvPr>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7" name="矩形 2">
            <a:extLst>
              <a:ext uri="{FF2B5EF4-FFF2-40B4-BE49-F238E27FC236}">
                <a16:creationId xmlns:a16="http://schemas.microsoft.com/office/drawing/2014/main" id="{67E86DCC-5B01-4F8C-9C7A-BBBACECF2F11}"/>
              </a:ext>
            </a:extLst>
          </p:cNvPr>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8" name="Copyright Notice">
            <a:extLst>
              <a:ext uri="{FF2B5EF4-FFF2-40B4-BE49-F238E27FC236}">
                <a16:creationId xmlns:a16="http://schemas.microsoft.com/office/drawing/2014/main" id="{F8B44DE4-205F-46D7-9258-70D57D9187B6}"/>
              </a:ext>
            </a:extLst>
          </p:cNvPr>
          <p:cNvSpPr>
            <a:spLocks noChangeArrowheads="1"/>
          </p:cNvSpPr>
          <p:nvPr/>
        </p:nvSpPr>
        <p:spPr bwMode="auto">
          <a:xfrm>
            <a:off x="5362575" y="3046413"/>
            <a:ext cx="29368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rgbClr val="F2F2F2"/>
                </a:solidFill>
                <a:latin typeface="方正美黑简体" pitchFamily="1" charset="-122"/>
                <a:ea typeface="微软雅黑" panose="020B0503020204020204" pitchFamily="34" charset="-122"/>
                <a:sym typeface="方正美黑简体" pitchFamily="1" charset="-122"/>
              </a:rPr>
              <a:t>研究的意义</a:t>
            </a:r>
            <a:endParaRPr lang="en-US" altLang="zh-CN" sz="4400">
              <a:solidFill>
                <a:schemeClr val="bg1"/>
              </a:solidFill>
              <a:latin typeface="微软雅黑" panose="020B0503020204020204" pitchFamily="34" charset="-122"/>
              <a:ea typeface="微软雅黑" panose="020B0503020204020204" pitchFamily="34" charset="-122"/>
              <a:sym typeface="Microsoft New Tai Lue" panose="020B0502040204020203" pitchFamily="34" charset="0"/>
            </a:endParaRPr>
          </a:p>
        </p:txBody>
      </p:sp>
      <p:pic>
        <p:nvPicPr>
          <p:cNvPr id="5129" name="Picture 9" descr="office6\wpsassist\cache\53b24f4a9c675">
            <a:extLst>
              <a:ext uri="{FF2B5EF4-FFF2-40B4-BE49-F238E27FC236}">
                <a16:creationId xmlns:a16="http://schemas.microsoft.com/office/drawing/2014/main" id="{41DB156D-D13E-4F5B-A1DF-3E378F224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0" y="619125"/>
            <a:ext cx="26257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文本框 21">
            <a:extLst>
              <a:ext uri="{FF2B5EF4-FFF2-40B4-BE49-F238E27FC236}">
                <a16:creationId xmlns:a16="http://schemas.microsoft.com/office/drawing/2014/main" id="{A70C1E67-6F8B-4237-84A4-24F6F6FDF58C}"/>
              </a:ext>
            </a:extLst>
          </p:cNvPr>
          <p:cNvSpPr>
            <a:spLocks noChangeArrowheads="1"/>
          </p:cNvSpPr>
          <p:nvPr/>
        </p:nvSpPr>
        <p:spPr bwMode="auto">
          <a:xfrm>
            <a:off x="5387975" y="5019675"/>
            <a:ext cx="30241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a:solidFill>
                  <a:schemeClr val="accent1"/>
                </a:solidFill>
                <a:latin typeface="Bell MT" panose="02020503060305020303" pitchFamily="18" charset="0"/>
                <a:ea typeface="华文隶书" panose="02010800040101010101" pitchFamily="2" charset="-122"/>
                <a:sym typeface="Microsoft New Tai Lue" panose="020B0502040204020203" pitchFamily="34" charset="0"/>
              </a:rPr>
              <a:t>S</a:t>
            </a:r>
            <a:r>
              <a:rPr lang="en-US" altLang="zh-CN" sz="4400">
                <a:solidFill>
                  <a:srgbClr val="7F7F7F"/>
                </a:solidFill>
                <a:latin typeface="Bell MT" panose="02020503060305020303" pitchFamily="18" charset="0"/>
                <a:ea typeface="华文隶书" panose="02010800040101010101" pitchFamily="2" charset="-122"/>
                <a:sym typeface="Microsoft New Tai Lue" panose="020B0502040204020203" pitchFamily="34" charset="0"/>
              </a:rPr>
              <a:t>EC</a:t>
            </a:r>
            <a:r>
              <a:rPr lang="en-US" altLang="zh-CN" sz="4400">
                <a:solidFill>
                  <a:schemeClr val="accent1"/>
                </a:solidFill>
                <a:latin typeface="Bell MT" panose="02020503060305020303" pitchFamily="18" charset="0"/>
                <a:ea typeface="华文隶书" panose="02010800040101010101" pitchFamily="2" charset="-122"/>
                <a:sym typeface="Microsoft New Tai Lue" panose="020B0502040204020203" pitchFamily="34" charset="0"/>
              </a:rPr>
              <a:t>T</a:t>
            </a:r>
            <a:r>
              <a:rPr lang="en-US" altLang="zh-CN" sz="4400">
                <a:solidFill>
                  <a:srgbClr val="7F7F7F"/>
                </a:solidFill>
                <a:latin typeface="Bell MT" panose="02020503060305020303" pitchFamily="18" charset="0"/>
                <a:ea typeface="华文隶书" panose="02010800040101010101" pitchFamily="2" charset="-122"/>
                <a:sym typeface="Microsoft New Tai Lue" panose="020B0502040204020203" pitchFamily="34" charset="0"/>
              </a:rPr>
              <a:t>ION</a:t>
            </a:r>
            <a:endParaRPr lang="zh-CN" altLang="en-US" sz="8000">
              <a:solidFill>
                <a:srgbClr val="7F7F7F"/>
              </a:solidFill>
              <a:latin typeface="Bell MT" panose="02020503060305020303" pitchFamily="18" charset="0"/>
              <a:ea typeface="华文隶书" panose="02010800040101010101" pitchFamily="2" charset="-122"/>
              <a:sym typeface="Microsoft New Tai Lue" panose="020B05020402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4">
            <a:extLst>
              <a:ext uri="{FF2B5EF4-FFF2-40B4-BE49-F238E27FC236}">
                <a16:creationId xmlns:a16="http://schemas.microsoft.com/office/drawing/2014/main" id="{A07DAC54-5092-4AA9-802E-1A2880EEA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7">
            <a:extLst>
              <a:ext uri="{FF2B5EF4-FFF2-40B4-BE49-F238E27FC236}">
                <a16:creationId xmlns:a16="http://schemas.microsoft.com/office/drawing/2014/main" id="{A4E35D49-8B89-422A-AFFC-F8A1E76231B9}"/>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6148" name="组合 8">
            <a:extLst>
              <a:ext uri="{FF2B5EF4-FFF2-40B4-BE49-F238E27FC236}">
                <a16:creationId xmlns:a16="http://schemas.microsoft.com/office/drawing/2014/main" id="{25E115F0-282A-4772-850B-490F9B7D131E}"/>
              </a:ext>
            </a:extLst>
          </p:cNvPr>
          <p:cNvGrpSpPr>
            <a:grpSpLocks/>
          </p:cNvGrpSpPr>
          <p:nvPr/>
        </p:nvGrpSpPr>
        <p:grpSpPr bwMode="auto">
          <a:xfrm>
            <a:off x="1250950" y="209550"/>
            <a:ext cx="9690100" cy="1028700"/>
            <a:chOff x="0" y="0"/>
            <a:chExt cx="9690039" cy="1028700"/>
          </a:xfrm>
        </p:grpSpPr>
        <p:sp>
          <p:nvSpPr>
            <p:cNvPr id="6153" name="任意多边形 6">
              <a:extLst>
                <a:ext uri="{FF2B5EF4-FFF2-40B4-BE49-F238E27FC236}">
                  <a16:creationId xmlns:a16="http://schemas.microsoft.com/office/drawing/2014/main" id="{6331DD0E-E759-4F16-98A0-6916F4D9DAFA}"/>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 name="任意多边形 3">
              <a:extLst>
                <a:ext uri="{FF2B5EF4-FFF2-40B4-BE49-F238E27FC236}">
                  <a16:creationId xmlns:a16="http://schemas.microsoft.com/office/drawing/2014/main" id="{0F7C0B5A-55C5-4816-B994-290AE4536769}"/>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149" name="Content Placeholder 2">
            <a:extLst>
              <a:ext uri="{FF2B5EF4-FFF2-40B4-BE49-F238E27FC236}">
                <a16:creationId xmlns:a16="http://schemas.microsoft.com/office/drawing/2014/main" id="{5C28E392-68ED-4BC9-A51C-7726CBE0BCC5}"/>
              </a:ext>
            </a:extLst>
          </p:cNvPr>
          <p:cNvSpPr>
            <a:spLocks noChangeArrowheads="1"/>
          </p:cNvSpPr>
          <p:nvPr/>
        </p:nvSpPr>
        <p:spPr bwMode="auto">
          <a:xfrm>
            <a:off x="815975" y="5495925"/>
            <a:ext cx="106568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pic>
        <p:nvPicPr>
          <p:cNvPr id="6150" name="Picture 8" descr="图片11">
            <a:extLst>
              <a:ext uri="{FF2B5EF4-FFF2-40B4-BE49-F238E27FC236}">
                <a16:creationId xmlns:a16="http://schemas.microsoft.com/office/drawing/2014/main" id="{BB5FC06E-2705-43F5-A76F-AA69344E2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8825"/>
            <a:ext cx="1219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itle 13">
            <a:extLst>
              <a:ext uri="{FF2B5EF4-FFF2-40B4-BE49-F238E27FC236}">
                <a16:creationId xmlns:a16="http://schemas.microsoft.com/office/drawing/2014/main" id="{236B82F5-27D7-4DB6-8A3E-6ABF48935107}"/>
              </a:ext>
            </a:extLst>
          </p:cNvPr>
          <p:cNvSpPr>
            <a:spLocks noChangeArrowheads="1"/>
          </p:cNvSpPr>
          <p:nvPr/>
        </p:nvSpPr>
        <p:spPr bwMode="auto">
          <a:xfrm>
            <a:off x="5807075" y="2884488"/>
            <a:ext cx="548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90000"/>
              </a:lnSpc>
            </a:pPr>
            <a:r>
              <a:rPr lang="en-US" altLang="zh-CN" sz="3200">
                <a:latin typeface="Calibri Light" panose="020F0302020204030204" pitchFamily="34" charset="0"/>
                <a:sym typeface="Calibri Light" panose="020F0302020204030204" pitchFamily="34" charset="0"/>
              </a:rPr>
              <a:t>We are currently not planning on conquering the world.</a:t>
            </a:r>
            <a:br>
              <a:rPr lang="zh-CN" altLang="en-US" sz="3200">
                <a:solidFill>
                  <a:srgbClr val="000000"/>
                </a:solidFill>
                <a:latin typeface="Calibri" panose="020F0502020204030204" pitchFamily="34" charset="0"/>
                <a:sym typeface="Calibri" panose="020F0502020204030204" pitchFamily="34" charset="0"/>
              </a:rPr>
            </a:br>
            <a:r>
              <a:rPr lang="en-US" altLang="zh-CN" sz="2400">
                <a:latin typeface="Calibri Light" panose="020F0302020204030204" pitchFamily="34" charset="0"/>
                <a:sym typeface="Calibri Light" panose="020F0302020204030204" pitchFamily="34" charset="0"/>
              </a:rPr>
              <a:t>– </a:t>
            </a:r>
            <a:r>
              <a:rPr lang="en-US" altLang="zh-CN" sz="2400" i="1">
                <a:latin typeface="Calibri Light" panose="020F0302020204030204" pitchFamily="34" charset="0"/>
                <a:sym typeface="Calibri Light" panose="020F0302020204030204" pitchFamily="34" charset="0"/>
              </a:rPr>
              <a:t>Sergey Brin</a:t>
            </a:r>
            <a:endParaRPr lang="en-US" altLang="zh-CN" sz="2400">
              <a:latin typeface="Calibri Light" panose="020F0302020204030204" pitchFamily="34" charset="0"/>
              <a:sym typeface="Calibri Light" panose="020F0302020204030204" pitchFamily="34" charset="0"/>
            </a:endParaRPr>
          </a:p>
        </p:txBody>
      </p:sp>
      <p:sp>
        <p:nvSpPr>
          <p:cNvPr id="6152" name="Copyright Notice">
            <a:extLst>
              <a:ext uri="{FF2B5EF4-FFF2-40B4-BE49-F238E27FC236}">
                <a16:creationId xmlns:a16="http://schemas.microsoft.com/office/drawing/2014/main" id="{F49F96EF-E6C9-47B9-A870-D18BC0D502A3}"/>
              </a:ext>
            </a:extLst>
          </p:cNvPr>
          <p:cNvSpPr>
            <a:spLocks noChangeArrowheads="1"/>
          </p:cNvSpPr>
          <p:nvPr/>
        </p:nvSpPr>
        <p:spPr bwMode="auto">
          <a:xfrm>
            <a:off x="3278188" y="393700"/>
            <a:ext cx="5159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EAEAEA"/>
                </a:solidFill>
                <a:latin typeface="方正美黑简体" pitchFamily="1" charset="-122"/>
                <a:ea typeface="微软雅黑" panose="020B0503020204020204" pitchFamily="34" charset="-122"/>
                <a:sym typeface="方正美黑简体" pitchFamily="1" charset="-122"/>
              </a:rPr>
              <a:t>研究的意义</a:t>
            </a:r>
            <a:r>
              <a:rPr lang="en-US" altLang="zh-CN" sz="2400" b="1">
                <a:solidFill>
                  <a:srgbClr val="EAEAEA"/>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a:extLst>
              <a:ext uri="{FF2B5EF4-FFF2-40B4-BE49-F238E27FC236}">
                <a16:creationId xmlns:a16="http://schemas.microsoft.com/office/drawing/2014/main" id="{E361A1A9-FF2B-4A82-9E5A-CE1C51AEE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7">
            <a:extLst>
              <a:ext uri="{FF2B5EF4-FFF2-40B4-BE49-F238E27FC236}">
                <a16:creationId xmlns:a16="http://schemas.microsoft.com/office/drawing/2014/main" id="{592F70A1-4504-4EA9-A0FC-A25FF4D68196}"/>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7172" name="组合 8">
            <a:extLst>
              <a:ext uri="{FF2B5EF4-FFF2-40B4-BE49-F238E27FC236}">
                <a16:creationId xmlns:a16="http://schemas.microsoft.com/office/drawing/2014/main" id="{947652BA-D638-4F03-9A77-E59529B9BDC4}"/>
              </a:ext>
            </a:extLst>
          </p:cNvPr>
          <p:cNvGrpSpPr>
            <a:grpSpLocks/>
          </p:cNvGrpSpPr>
          <p:nvPr/>
        </p:nvGrpSpPr>
        <p:grpSpPr bwMode="auto">
          <a:xfrm>
            <a:off x="1250950" y="209550"/>
            <a:ext cx="9690100" cy="1028700"/>
            <a:chOff x="0" y="0"/>
            <a:chExt cx="9690039" cy="1028700"/>
          </a:xfrm>
        </p:grpSpPr>
        <p:sp>
          <p:nvSpPr>
            <p:cNvPr id="7191" name="任意多边形 6">
              <a:extLst>
                <a:ext uri="{FF2B5EF4-FFF2-40B4-BE49-F238E27FC236}">
                  <a16:creationId xmlns:a16="http://schemas.microsoft.com/office/drawing/2014/main" id="{25E81936-D4B5-4A49-9035-6DD8B74A8BD0}"/>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2" name="任意多边形 3">
              <a:extLst>
                <a:ext uri="{FF2B5EF4-FFF2-40B4-BE49-F238E27FC236}">
                  <a16:creationId xmlns:a16="http://schemas.microsoft.com/office/drawing/2014/main" id="{123F0C56-788B-4BFD-8A58-3195B0B11DF3}"/>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7173" name="Copyright Notice">
            <a:extLst>
              <a:ext uri="{FF2B5EF4-FFF2-40B4-BE49-F238E27FC236}">
                <a16:creationId xmlns:a16="http://schemas.microsoft.com/office/drawing/2014/main" id="{B50A81E9-8727-4038-B1FF-4A1D26E96473}"/>
              </a:ext>
            </a:extLst>
          </p:cNvPr>
          <p:cNvSpPr>
            <a:spLocks noChangeArrowheads="1"/>
          </p:cNvSpPr>
          <p:nvPr/>
        </p:nvSpPr>
        <p:spPr bwMode="auto">
          <a:xfrm>
            <a:off x="3278188" y="393700"/>
            <a:ext cx="5159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EAEAEA"/>
                </a:solidFill>
                <a:latin typeface="方正美黑简体" pitchFamily="1" charset="-122"/>
                <a:ea typeface="微软雅黑" panose="020B0503020204020204" pitchFamily="34" charset="-122"/>
                <a:sym typeface="方正美黑简体" pitchFamily="1" charset="-122"/>
              </a:rPr>
              <a:t>研究的意义</a:t>
            </a:r>
            <a:r>
              <a:rPr lang="en-US" altLang="zh-CN" sz="2400" b="1">
                <a:solidFill>
                  <a:srgbClr val="EAEAEA"/>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grpSp>
        <p:nvGrpSpPr>
          <p:cNvPr id="7174" name="Group 8">
            <a:extLst>
              <a:ext uri="{FF2B5EF4-FFF2-40B4-BE49-F238E27FC236}">
                <a16:creationId xmlns:a16="http://schemas.microsoft.com/office/drawing/2014/main" id="{1163F163-AB37-40D5-A2AA-85BBD33F6E1F}"/>
              </a:ext>
            </a:extLst>
          </p:cNvPr>
          <p:cNvGrpSpPr>
            <a:grpSpLocks/>
          </p:cNvGrpSpPr>
          <p:nvPr/>
        </p:nvGrpSpPr>
        <p:grpSpPr bwMode="auto">
          <a:xfrm>
            <a:off x="2001838" y="2151063"/>
            <a:ext cx="8002587" cy="2111375"/>
            <a:chOff x="0" y="0"/>
            <a:chExt cx="12603" cy="3324"/>
          </a:xfrm>
        </p:grpSpPr>
        <p:sp>
          <p:nvSpPr>
            <p:cNvPr id="7180" name="圆角矩形 7">
              <a:extLst>
                <a:ext uri="{FF2B5EF4-FFF2-40B4-BE49-F238E27FC236}">
                  <a16:creationId xmlns:a16="http://schemas.microsoft.com/office/drawing/2014/main" id="{DB82F895-7168-481D-B2CE-E10EB7B29742}"/>
                </a:ext>
              </a:extLst>
            </p:cNvPr>
            <p:cNvSpPr>
              <a:spLocks noChangeArrowheads="1"/>
            </p:cNvSpPr>
            <p:nvPr/>
          </p:nvSpPr>
          <p:spPr bwMode="auto">
            <a:xfrm>
              <a:off x="7915" y="368"/>
              <a:ext cx="4645" cy="2617"/>
            </a:xfrm>
            <a:prstGeom prst="roundRect">
              <a:avLst>
                <a:gd name="adj" fmla="val 5241"/>
              </a:avLst>
            </a:prstGeom>
            <a:noFill/>
            <a:ln w="12700">
              <a:solidFill>
                <a:srgbClr val="008BA3"/>
              </a:solidFill>
              <a:prstDash val="dash"/>
              <a:round/>
              <a:headEnd/>
              <a:tailEnd/>
            </a:ln>
            <a:extLst>
              <a:ext uri="{909E8E84-426E-40DD-AFC4-6F175D3DCCD1}">
                <a14:hiddenFill xmlns:a14="http://schemas.microsoft.com/office/drawing/2010/main">
                  <a:solidFill>
                    <a:srgbClr val="FFFFFF"/>
                  </a:solidFill>
                </a14:hiddenFill>
              </a:ext>
            </a:extLst>
          </p:spPr>
          <p:txBody>
            <a:bodyPr lIns="720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endParaRPr lang="zh-CN" altLang="zh-CN" sz="1400">
                <a:latin typeface="宋体" panose="02010600030101010101" pitchFamily="2" charset="-122"/>
                <a:sym typeface="宋体" panose="02010600030101010101" pitchFamily="2" charset="-122"/>
              </a:endParaRPr>
            </a:p>
          </p:txBody>
        </p:sp>
        <p:sp>
          <p:nvSpPr>
            <p:cNvPr id="7181" name="圆角矩形 8">
              <a:extLst>
                <a:ext uri="{FF2B5EF4-FFF2-40B4-BE49-F238E27FC236}">
                  <a16:creationId xmlns:a16="http://schemas.microsoft.com/office/drawing/2014/main" id="{23CB9490-05BD-4EF2-8A7D-51AC4A9D5D71}"/>
                </a:ext>
              </a:extLst>
            </p:cNvPr>
            <p:cNvSpPr>
              <a:spLocks noChangeArrowheads="1"/>
            </p:cNvSpPr>
            <p:nvPr/>
          </p:nvSpPr>
          <p:spPr bwMode="auto">
            <a:xfrm>
              <a:off x="0" y="363"/>
              <a:ext cx="4643" cy="2617"/>
            </a:xfrm>
            <a:prstGeom prst="roundRect">
              <a:avLst>
                <a:gd name="adj" fmla="val 5241"/>
              </a:avLst>
            </a:prstGeom>
            <a:noFill/>
            <a:ln w="12700">
              <a:solidFill>
                <a:srgbClr val="008BA3"/>
              </a:solidFill>
              <a:prstDash val="dash"/>
              <a:round/>
              <a:headEnd/>
              <a:tailEnd/>
            </a:ln>
            <a:extLst>
              <a:ext uri="{909E8E84-426E-40DD-AFC4-6F175D3DCCD1}">
                <a14:hiddenFill xmlns:a14="http://schemas.microsoft.com/office/drawing/2010/main">
                  <a:solidFill>
                    <a:srgbClr val="FFFFFF"/>
                  </a:solidFill>
                </a14:hiddenFill>
              </a:ext>
            </a:extLst>
          </p:spPr>
          <p:txBody>
            <a:bodyPr lIns="72000" rIns="828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endParaRPr lang="zh-CN" altLang="zh-CN" sz="1400">
                <a:latin typeface="宋体" panose="02010600030101010101" pitchFamily="2" charset="-122"/>
                <a:sym typeface="宋体" panose="02010600030101010101" pitchFamily="2" charset="-122"/>
              </a:endParaRPr>
            </a:p>
          </p:txBody>
        </p:sp>
        <p:sp>
          <p:nvSpPr>
            <p:cNvPr id="7182" name="任意多边形 5">
              <a:extLst>
                <a:ext uri="{FF2B5EF4-FFF2-40B4-BE49-F238E27FC236}">
                  <a16:creationId xmlns:a16="http://schemas.microsoft.com/office/drawing/2014/main" id="{69A41F2B-9B2C-4C80-9117-3CFCD085D48F}"/>
                </a:ext>
              </a:extLst>
            </p:cNvPr>
            <p:cNvSpPr>
              <a:spLocks noChangeArrowheads="1"/>
            </p:cNvSpPr>
            <p:nvPr/>
          </p:nvSpPr>
          <p:spPr bwMode="auto">
            <a:xfrm>
              <a:off x="5630" y="348"/>
              <a:ext cx="1298" cy="2630"/>
            </a:xfrm>
            <a:custGeom>
              <a:avLst/>
              <a:gdLst>
                <a:gd name="T0" fmla="*/ 667 w 823166"/>
                <a:gd name="T1" fmla="*/ 0 h 1670140"/>
                <a:gd name="T2" fmla="*/ 692 w 823166"/>
                <a:gd name="T3" fmla="*/ 19 h 1670140"/>
                <a:gd name="T4" fmla="*/ 1298 w 823166"/>
                <a:gd name="T5" fmla="*/ 1302 h 1670140"/>
                <a:gd name="T6" fmla="*/ 692 w 823166"/>
                <a:gd name="T7" fmla="*/ 2584 h 1670140"/>
                <a:gd name="T8" fmla="*/ 631 w 823166"/>
                <a:gd name="T9" fmla="*/ 2630 h 1670140"/>
                <a:gd name="T10" fmla="*/ 606 w 823166"/>
                <a:gd name="T11" fmla="*/ 2611 h 1670140"/>
                <a:gd name="T12" fmla="*/ 0 w 823166"/>
                <a:gd name="T13" fmla="*/ 1328 h 1670140"/>
                <a:gd name="T14" fmla="*/ 606 w 823166"/>
                <a:gd name="T15" fmla="*/ 46 h 1670140"/>
                <a:gd name="T16" fmla="*/ 667 w 823166"/>
                <a:gd name="T17" fmla="*/ 0 h 1670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3166" h="1670140">
                  <a:moveTo>
                    <a:pt x="422865" y="0"/>
                  </a:moveTo>
                  <a:lnTo>
                    <a:pt x="439028" y="12087"/>
                  </a:lnTo>
                  <a:cubicBezTo>
                    <a:pt x="673631" y="205698"/>
                    <a:pt x="823166" y="498703"/>
                    <a:pt x="823166" y="826634"/>
                  </a:cubicBezTo>
                  <a:cubicBezTo>
                    <a:pt x="823166" y="1154565"/>
                    <a:pt x="673631" y="1447570"/>
                    <a:pt x="439028" y="1641181"/>
                  </a:cubicBezTo>
                  <a:lnTo>
                    <a:pt x="400302" y="1670140"/>
                  </a:lnTo>
                  <a:lnTo>
                    <a:pt x="384138" y="1658053"/>
                  </a:lnTo>
                  <a:cubicBezTo>
                    <a:pt x="149536" y="1464442"/>
                    <a:pt x="0" y="1171437"/>
                    <a:pt x="0" y="843506"/>
                  </a:cubicBezTo>
                  <a:cubicBezTo>
                    <a:pt x="0" y="515575"/>
                    <a:pt x="149536" y="222570"/>
                    <a:pt x="384138" y="28959"/>
                  </a:cubicBezTo>
                  <a:lnTo>
                    <a:pt x="422865" y="0"/>
                  </a:lnTo>
                  <a:close/>
                </a:path>
              </a:pathLst>
            </a:custGeom>
            <a:solidFill>
              <a:srgbClr val="D8D8D8"/>
            </a:solidFill>
            <a:ln w="0">
              <a:solidFill>
                <a:srgbClr val="FFFFFF"/>
              </a:solidFill>
              <a:miter lim="800000"/>
              <a:headEnd/>
              <a:tailEnd/>
            </a:ln>
          </p:spPr>
          <p:txBody>
            <a:bodyPr/>
            <a:lstStyle/>
            <a:p>
              <a:endParaRPr lang="zh-CN" altLang="en-US"/>
            </a:p>
          </p:txBody>
        </p:sp>
        <p:sp>
          <p:nvSpPr>
            <p:cNvPr id="7183" name="任意多边形 6">
              <a:extLst>
                <a:ext uri="{FF2B5EF4-FFF2-40B4-BE49-F238E27FC236}">
                  <a16:creationId xmlns:a16="http://schemas.microsoft.com/office/drawing/2014/main" id="{69DA8239-CB32-4429-ACAE-5AF36EE6F341}"/>
                </a:ext>
              </a:extLst>
            </p:cNvPr>
            <p:cNvSpPr>
              <a:spLocks noChangeArrowheads="1"/>
            </p:cNvSpPr>
            <p:nvPr/>
          </p:nvSpPr>
          <p:spPr bwMode="auto">
            <a:xfrm>
              <a:off x="3603" y="0"/>
              <a:ext cx="2695" cy="3325"/>
            </a:xfrm>
            <a:custGeom>
              <a:avLst/>
              <a:gdLst>
                <a:gd name="T0" fmla="*/ 1663 w 1710887"/>
                <a:gd name="T1" fmla="*/ 0 h 2111188"/>
                <a:gd name="T2" fmla="*/ 2592 w 1710887"/>
                <a:gd name="T3" fmla="*/ 284 h 2111188"/>
                <a:gd name="T4" fmla="*/ 2695 w 1710887"/>
                <a:gd name="T5" fmla="*/ 361 h 2111188"/>
                <a:gd name="T6" fmla="*/ 2634 w 1710887"/>
                <a:gd name="T7" fmla="*/ 406 h 2111188"/>
                <a:gd name="T8" fmla="*/ 2029 w 1710887"/>
                <a:gd name="T9" fmla="*/ 1689 h 2111188"/>
                <a:gd name="T10" fmla="*/ 2634 w 1710887"/>
                <a:gd name="T11" fmla="*/ 2972 h 2111188"/>
                <a:gd name="T12" fmla="*/ 2659 w 1710887"/>
                <a:gd name="T13" fmla="*/ 2991 h 2111188"/>
                <a:gd name="T14" fmla="*/ 2592 w 1710887"/>
                <a:gd name="T15" fmla="*/ 3041 h 2111188"/>
                <a:gd name="T16" fmla="*/ 1663 w 1710887"/>
                <a:gd name="T17" fmla="*/ 3325 h 2111188"/>
                <a:gd name="T18" fmla="*/ 0 w 1710887"/>
                <a:gd name="T19" fmla="*/ 1663 h 2111188"/>
                <a:gd name="T20" fmla="*/ 1663 w 1710887"/>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0887" h="2111188">
                  <a:moveTo>
                    <a:pt x="1055594" y="0"/>
                  </a:moveTo>
                  <a:cubicBezTo>
                    <a:pt x="1274215" y="0"/>
                    <a:pt x="1477313" y="66460"/>
                    <a:pt x="1645786" y="180279"/>
                  </a:cubicBezTo>
                  <a:lnTo>
                    <a:pt x="1710887" y="228960"/>
                  </a:lnTo>
                  <a:lnTo>
                    <a:pt x="1672160" y="257919"/>
                  </a:lnTo>
                  <a:cubicBezTo>
                    <a:pt x="1437558" y="451530"/>
                    <a:pt x="1288022" y="744535"/>
                    <a:pt x="1288022" y="1072466"/>
                  </a:cubicBezTo>
                  <a:cubicBezTo>
                    <a:pt x="1288022" y="1400397"/>
                    <a:pt x="1437558" y="1693402"/>
                    <a:pt x="1672160" y="1887013"/>
                  </a:cubicBezTo>
                  <a:lnTo>
                    <a:pt x="1688324" y="1899100"/>
                  </a:lnTo>
                  <a:lnTo>
                    <a:pt x="1645786" y="1930909"/>
                  </a:lnTo>
                  <a:cubicBezTo>
                    <a:pt x="1477313" y="2044728"/>
                    <a:pt x="1274215" y="2111188"/>
                    <a:pt x="1055594" y="2111188"/>
                  </a:cubicBezTo>
                  <a:cubicBezTo>
                    <a:pt x="472606" y="2111188"/>
                    <a:pt x="0" y="1638582"/>
                    <a:pt x="0" y="1055594"/>
                  </a:cubicBezTo>
                  <a:cubicBezTo>
                    <a:pt x="0" y="472606"/>
                    <a:pt x="472606" y="0"/>
                    <a:pt x="1055594" y="0"/>
                  </a:cubicBezTo>
                  <a:close/>
                </a:path>
              </a:pathLst>
            </a:custGeom>
            <a:solidFill>
              <a:schemeClr val="accent1"/>
            </a:solidFill>
            <a:ln w="12700">
              <a:solidFill>
                <a:srgbClr val="008BA3"/>
              </a:solidFill>
              <a:prstDash val="dash"/>
              <a:miter lim="800000"/>
              <a:headEnd/>
              <a:tailEnd/>
            </a:ln>
          </p:spPr>
          <p:txBody>
            <a:bodyPr/>
            <a:lstStyle/>
            <a:p>
              <a:endParaRPr lang="zh-CN" altLang="en-US"/>
            </a:p>
          </p:txBody>
        </p:sp>
        <p:sp>
          <p:nvSpPr>
            <p:cNvPr id="7184" name="任意多边形 7">
              <a:extLst>
                <a:ext uri="{FF2B5EF4-FFF2-40B4-BE49-F238E27FC236}">
                  <a16:creationId xmlns:a16="http://schemas.microsoft.com/office/drawing/2014/main" id="{5B54BC20-066B-4615-8F92-5749FBDEEE8D}"/>
                </a:ext>
              </a:extLst>
            </p:cNvPr>
            <p:cNvSpPr>
              <a:spLocks noChangeArrowheads="1"/>
            </p:cNvSpPr>
            <p:nvPr/>
          </p:nvSpPr>
          <p:spPr bwMode="auto">
            <a:xfrm>
              <a:off x="6260" y="0"/>
              <a:ext cx="2695" cy="3325"/>
            </a:xfrm>
            <a:custGeom>
              <a:avLst/>
              <a:gdLst>
                <a:gd name="T0" fmla="*/ 1032 w 1710886"/>
                <a:gd name="T1" fmla="*/ 0 h 2111188"/>
                <a:gd name="T2" fmla="*/ 2695 w 1710886"/>
                <a:gd name="T3" fmla="*/ 1663 h 2111188"/>
                <a:gd name="T4" fmla="*/ 1032 w 1710886"/>
                <a:gd name="T5" fmla="*/ 3325 h 2111188"/>
                <a:gd name="T6" fmla="*/ 103 w 1710886"/>
                <a:gd name="T7" fmla="*/ 3041 h 2111188"/>
                <a:gd name="T8" fmla="*/ 0 w 1710886"/>
                <a:gd name="T9" fmla="*/ 2964 h 2111188"/>
                <a:gd name="T10" fmla="*/ 61 w 1710886"/>
                <a:gd name="T11" fmla="*/ 2919 h 2111188"/>
                <a:gd name="T12" fmla="*/ 666 w 1710886"/>
                <a:gd name="T13" fmla="*/ 1636 h 2111188"/>
                <a:gd name="T14" fmla="*/ 61 w 1710886"/>
                <a:gd name="T15" fmla="*/ 353 h 2111188"/>
                <a:gd name="T16" fmla="*/ 36 w 1710886"/>
                <a:gd name="T17" fmla="*/ 334 h 2111188"/>
                <a:gd name="T18" fmla="*/ 103 w 1710886"/>
                <a:gd name="T19" fmla="*/ 284 h 2111188"/>
                <a:gd name="T20" fmla="*/ 1032 w 1710886"/>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0886" h="2111188">
                  <a:moveTo>
                    <a:pt x="655292" y="0"/>
                  </a:moveTo>
                  <a:cubicBezTo>
                    <a:pt x="1238280" y="0"/>
                    <a:pt x="1710886" y="472606"/>
                    <a:pt x="1710886" y="1055594"/>
                  </a:cubicBezTo>
                  <a:cubicBezTo>
                    <a:pt x="1710886" y="1638582"/>
                    <a:pt x="1238280" y="2111188"/>
                    <a:pt x="655292" y="2111188"/>
                  </a:cubicBezTo>
                  <a:cubicBezTo>
                    <a:pt x="436672" y="2111188"/>
                    <a:pt x="233574" y="2044728"/>
                    <a:pt x="65100" y="1930909"/>
                  </a:cubicBezTo>
                  <a:lnTo>
                    <a:pt x="0" y="1882228"/>
                  </a:lnTo>
                  <a:lnTo>
                    <a:pt x="38726" y="1853269"/>
                  </a:lnTo>
                  <a:cubicBezTo>
                    <a:pt x="273329" y="1659658"/>
                    <a:pt x="422864" y="1366653"/>
                    <a:pt x="422864" y="1038722"/>
                  </a:cubicBezTo>
                  <a:cubicBezTo>
                    <a:pt x="422864" y="710791"/>
                    <a:pt x="273329" y="417786"/>
                    <a:pt x="38726" y="224175"/>
                  </a:cubicBezTo>
                  <a:lnTo>
                    <a:pt x="22563" y="212088"/>
                  </a:lnTo>
                  <a:lnTo>
                    <a:pt x="65100" y="180279"/>
                  </a:lnTo>
                  <a:cubicBezTo>
                    <a:pt x="233574" y="66460"/>
                    <a:pt x="436672" y="0"/>
                    <a:pt x="655292" y="0"/>
                  </a:cubicBezTo>
                  <a:close/>
                </a:path>
              </a:pathLst>
            </a:custGeom>
            <a:solidFill>
              <a:srgbClr val="008BA3"/>
            </a:solidFill>
            <a:ln w="12700">
              <a:solidFill>
                <a:srgbClr val="008BA3"/>
              </a:solidFill>
              <a:prstDash val="dash"/>
              <a:miter lim="800000"/>
              <a:headEnd/>
              <a:tailEnd/>
            </a:ln>
          </p:spPr>
          <p:txBody>
            <a:bodyPr/>
            <a:lstStyle/>
            <a:p>
              <a:endParaRPr lang="zh-CN" altLang="en-US"/>
            </a:p>
          </p:txBody>
        </p:sp>
        <p:sp>
          <p:nvSpPr>
            <p:cNvPr id="7185" name="文本框 12">
              <a:extLst>
                <a:ext uri="{FF2B5EF4-FFF2-40B4-BE49-F238E27FC236}">
                  <a16:creationId xmlns:a16="http://schemas.microsoft.com/office/drawing/2014/main" id="{B4845944-14A2-4C65-97BD-96F8EF8494C2}"/>
                </a:ext>
              </a:extLst>
            </p:cNvPr>
            <p:cNvSpPr>
              <a:spLocks noChangeArrowheads="1"/>
            </p:cNvSpPr>
            <p:nvPr/>
          </p:nvSpPr>
          <p:spPr bwMode="auto">
            <a:xfrm>
              <a:off x="4105" y="680"/>
              <a:ext cx="1425"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学术意义</a:t>
              </a:r>
            </a:p>
          </p:txBody>
        </p:sp>
        <p:sp>
          <p:nvSpPr>
            <p:cNvPr id="7186" name="文本框 13">
              <a:extLst>
                <a:ext uri="{FF2B5EF4-FFF2-40B4-BE49-F238E27FC236}">
                  <a16:creationId xmlns:a16="http://schemas.microsoft.com/office/drawing/2014/main" id="{8A0C3243-D21D-4220-AB93-3EEFF5737B2C}"/>
                </a:ext>
              </a:extLst>
            </p:cNvPr>
            <p:cNvSpPr>
              <a:spLocks noChangeArrowheads="1"/>
            </p:cNvSpPr>
            <p:nvPr/>
          </p:nvSpPr>
          <p:spPr bwMode="auto">
            <a:xfrm>
              <a:off x="7031" y="680"/>
              <a:ext cx="1587"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zh-CN" altLang="en-US" sz="2400">
                  <a:solidFill>
                    <a:schemeClr val="bg1"/>
                  </a:solidFill>
                  <a:latin typeface="微软雅黑" panose="020B0503020204020204" pitchFamily="34" charset="-122"/>
                  <a:ea typeface="微软雅黑" panose="020B0503020204020204" pitchFamily="34" charset="-122"/>
                </a:rPr>
                <a:t>经济意义</a:t>
              </a:r>
              <a:endParaRPr lang="zh-CN" altLang="en-US"/>
            </a:p>
          </p:txBody>
        </p:sp>
        <p:sp>
          <p:nvSpPr>
            <p:cNvPr id="7187" name="文本框 15">
              <a:extLst>
                <a:ext uri="{FF2B5EF4-FFF2-40B4-BE49-F238E27FC236}">
                  <a16:creationId xmlns:a16="http://schemas.microsoft.com/office/drawing/2014/main" id="{7BA340E5-0740-4188-A912-45FE39E9AABB}"/>
                </a:ext>
              </a:extLst>
            </p:cNvPr>
            <p:cNvSpPr>
              <a:spLocks noChangeArrowheads="1"/>
            </p:cNvSpPr>
            <p:nvPr/>
          </p:nvSpPr>
          <p:spPr bwMode="auto">
            <a:xfrm>
              <a:off x="25" y="690"/>
              <a:ext cx="248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插入文本一</a:t>
              </a:r>
            </a:p>
          </p:txBody>
        </p:sp>
        <p:sp>
          <p:nvSpPr>
            <p:cNvPr id="7188" name="文本框 16">
              <a:extLst>
                <a:ext uri="{FF2B5EF4-FFF2-40B4-BE49-F238E27FC236}">
                  <a16:creationId xmlns:a16="http://schemas.microsoft.com/office/drawing/2014/main" id="{09CA5C53-5D29-48E9-BBD2-39B655B24EF2}"/>
                </a:ext>
              </a:extLst>
            </p:cNvPr>
            <p:cNvSpPr>
              <a:spLocks noChangeArrowheads="1"/>
            </p:cNvSpPr>
            <p:nvPr/>
          </p:nvSpPr>
          <p:spPr bwMode="auto">
            <a:xfrm>
              <a:off x="25" y="1387"/>
              <a:ext cx="367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无限写入的学术意义无限写入的学术意义无限写入的学术意义无限写入的学术意义无限写入的。</a:t>
              </a:r>
            </a:p>
          </p:txBody>
        </p:sp>
        <p:sp>
          <p:nvSpPr>
            <p:cNvPr id="7189" name="文本框 17">
              <a:extLst>
                <a:ext uri="{FF2B5EF4-FFF2-40B4-BE49-F238E27FC236}">
                  <a16:creationId xmlns:a16="http://schemas.microsoft.com/office/drawing/2014/main" id="{EC19706B-8F4E-4FED-9D36-ED171E844F18}"/>
                </a:ext>
              </a:extLst>
            </p:cNvPr>
            <p:cNvSpPr>
              <a:spLocks noChangeArrowheads="1"/>
            </p:cNvSpPr>
            <p:nvPr/>
          </p:nvSpPr>
          <p:spPr bwMode="auto">
            <a:xfrm>
              <a:off x="10058" y="760"/>
              <a:ext cx="248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插入文本二</a:t>
              </a:r>
            </a:p>
          </p:txBody>
        </p:sp>
        <p:sp>
          <p:nvSpPr>
            <p:cNvPr id="7190" name="文本框 18">
              <a:extLst>
                <a:ext uri="{FF2B5EF4-FFF2-40B4-BE49-F238E27FC236}">
                  <a16:creationId xmlns:a16="http://schemas.microsoft.com/office/drawing/2014/main" id="{298A209D-E528-47B8-BB01-FFF8D20D0D57}"/>
                </a:ext>
              </a:extLst>
            </p:cNvPr>
            <p:cNvSpPr>
              <a:spLocks noChangeArrowheads="1"/>
            </p:cNvSpPr>
            <p:nvPr/>
          </p:nvSpPr>
          <p:spPr bwMode="auto">
            <a:xfrm>
              <a:off x="8933" y="1312"/>
              <a:ext cx="367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无限写入的经济意义意义无限写入的经济意义意义无限写入的经济意义意义</a:t>
              </a:r>
            </a:p>
          </p:txBody>
        </p:sp>
      </p:grpSp>
      <p:cxnSp>
        <p:nvCxnSpPr>
          <p:cNvPr id="7175" name="AutoShape 20">
            <a:extLst>
              <a:ext uri="{FF2B5EF4-FFF2-40B4-BE49-F238E27FC236}">
                <a16:creationId xmlns:a16="http://schemas.microsoft.com/office/drawing/2014/main" id="{54F34F82-78C5-4EB0-887B-67D2381F3B1A}"/>
              </a:ext>
            </a:extLst>
          </p:cNvPr>
          <p:cNvCxnSpPr>
            <a:cxnSpLocks noChangeShapeType="1"/>
          </p:cNvCxnSpPr>
          <p:nvPr/>
        </p:nvCxnSpPr>
        <p:spPr bwMode="auto">
          <a:xfrm>
            <a:off x="0" y="5038725"/>
            <a:ext cx="12192000" cy="0"/>
          </a:xfrm>
          <a:prstGeom prst="straightConnector1">
            <a:avLst/>
          </a:prstGeom>
          <a:noFill/>
          <a:ln w="25400">
            <a:solidFill>
              <a:schemeClr val="accent1"/>
            </a:solidFill>
            <a:round/>
            <a:headEnd/>
            <a:tailEnd/>
          </a:ln>
          <a:extLst>
            <a:ext uri="{909E8E84-426E-40DD-AFC4-6F175D3DCCD1}">
              <a14:hiddenFill xmlns:a14="http://schemas.microsoft.com/office/drawing/2010/main">
                <a:noFill/>
              </a14:hiddenFill>
            </a:ext>
          </a:extLst>
        </p:spPr>
      </p:cxnSp>
      <p:sp>
        <p:nvSpPr>
          <p:cNvPr id="7176" name="Rectangle 21">
            <a:extLst>
              <a:ext uri="{FF2B5EF4-FFF2-40B4-BE49-F238E27FC236}">
                <a16:creationId xmlns:a16="http://schemas.microsoft.com/office/drawing/2014/main" id="{6F61FB82-2E82-4909-A447-F785DECF45BE}"/>
              </a:ext>
            </a:extLst>
          </p:cNvPr>
          <p:cNvSpPr>
            <a:spLocks noChangeArrowheads="1"/>
          </p:cNvSpPr>
          <p:nvPr/>
        </p:nvSpPr>
        <p:spPr bwMode="auto">
          <a:xfrm>
            <a:off x="0" y="5153025"/>
            <a:ext cx="12192000" cy="1704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77" name="Text Box 22">
            <a:extLst>
              <a:ext uri="{FF2B5EF4-FFF2-40B4-BE49-F238E27FC236}">
                <a16:creationId xmlns:a16="http://schemas.microsoft.com/office/drawing/2014/main" id="{B9C84BE6-7976-4B93-8E58-95CC1E445D21}"/>
              </a:ext>
            </a:extLst>
          </p:cNvPr>
          <p:cNvSpPr txBox="1">
            <a:spLocks noChangeArrowheads="1"/>
          </p:cNvSpPr>
          <p:nvPr/>
        </p:nvSpPr>
        <p:spPr bwMode="auto">
          <a:xfrm>
            <a:off x="457200" y="5267325"/>
            <a:ext cx="4848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学术意义\学术意义\学术意义\学术意义\学术意义\学术意义\学术意义\学术意义\学术意义\学术意义\学术意义\学术意义</a:t>
            </a:r>
          </a:p>
        </p:txBody>
      </p:sp>
      <p:sp>
        <p:nvSpPr>
          <p:cNvPr id="7178" name="Text Box 23">
            <a:extLst>
              <a:ext uri="{FF2B5EF4-FFF2-40B4-BE49-F238E27FC236}">
                <a16:creationId xmlns:a16="http://schemas.microsoft.com/office/drawing/2014/main" id="{8B6DE571-402E-4625-8FAD-46F68BA82B0C}"/>
              </a:ext>
            </a:extLst>
          </p:cNvPr>
          <p:cNvSpPr txBox="1">
            <a:spLocks noChangeArrowheads="1"/>
          </p:cNvSpPr>
          <p:nvPr/>
        </p:nvSpPr>
        <p:spPr bwMode="auto">
          <a:xfrm>
            <a:off x="7000875" y="5267325"/>
            <a:ext cx="4848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经济意义/经济意义/经济意义/经济意义/经济意义/经济意义/经济意义/经济意义/经济意义/经济意义/经济意义/经济意义</a:t>
            </a:r>
          </a:p>
        </p:txBody>
      </p:sp>
      <p:pic>
        <p:nvPicPr>
          <p:cNvPr id="7179" name="Picture 24" descr="m_a09555214b54000000179c4cf2c5">
            <a:extLst>
              <a:ext uri="{FF2B5EF4-FFF2-40B4-BE49-F238E27FC236}">
                <a16:creationId xmlns:a16="http://schemas.microsoft.com/office/drawing/2014/main" id="{FBE87AB8-CE2F-4061-AEA9-81CA340A7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663" y="5307013"/>
            <a:ext cx="1776412" cy="12668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4">
            <a:extLst>
              <a:ext uri="{FF2B5EF4-FFF2-40B4-BE49-F238E27FC236}">
                <a16:creationId xmlns:a16="http://schemas.microsoft.com/office/drawing/2014/main" id="{04F865A4-BED1-4F94-B6D5-8BD2C4EB8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矩形 7">
            <a:extLst>
              <a:ext uri="{FF2B5EF4-FFF2-40B4-BE49-F238E27FC236}">
                <a16:creationId xmlns:a16="http://schemas.microsoft.com/office/drawing/2014/main" id="{24B2D6BD-E82A-4751-A308-1E2F6BDC56BB}"/>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8196" name="组合 8">
            <a:extLst>
              <a:ext uri="{FF2B5EF4-FFF2-40B4-BE49-F238E27FC236}">
                <a16:creationId xmlns:a16="http://schemas.microsoft.com/office/drawing/2014/main" id="{35AF4A7D-2542-4638-B840-7F3D8BB3831F}"/>
              </a:ext>
            </a:extLst>
          </p:cNvPr>
          <p:cNvGrpSpPr>
            <a:grpSpLocks/>
          </p:cNvGrpSpPr>
          <p:nvPr/>
        </p:nvGrpSpPr>
        <p:grpSpPr bwMode="auto">
          <a:xfrm>
            <a:off x="1250950" y="209550"/>
            <a:ext cx="9690100" cy="1028700"/>
            <a:chOff x="0" y="0"/>
            <a:chExt cx="9690039" cy="1028700"/>
          </a:xfrm>
        </p:grpSpPr>
        <p:sp>
          <p:nvSpPr>
            <p:cNvPr id="8215" name="任意多边形 6">
              <a:extLst>
                <a:ext uri="{FF2B5EF4-FFF2-40B4-BE49-F238E27FC236}">
                  <a16:creationId xmlns:a16="http://schemas.microsoft.com/office/drawing/2014/main" id="{E256FE4F-713D-4FD9-90F6-D58692B26320}"/>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6" name="任意多边形 3">
              <a:extLst>
                <a:ext uri="{FF2B5EF4-FFF2-40B4-BE49-F238E27FC236}">
                  <a16:creationId xmlns:a16="http://schemas.microsoft.com/office/drawing/2014/main" id="{68ECF159-95D6-4C16-A330-AF5DED9A35EA}"/>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8197" name="Freeform 5">
            <a:extLst>
              <a:ext uri="{FF2B5EF4-FFF2-40B4-BE49-F238E27FC236}">
                <a16:creationId xmlns:a16="http://schemas.microsoft.com/office/drawing/2014/main" id="{97F895F6-35DD-40E0-8B30-1BA79E3F388F}"/>
              </a:ext>
            </a:extLst>
          </p:cNvPr>
          <p:cNvSpPr>
            <a:spLocks noChangeArrowheads="1"/>
          </p:cNvSpPr>
          <p:nvPr/>
        </p:nvSpPr>
        <p:spPr bwMode="auto">
          <a:xfrm>
            <a:off x="6632575" y="3516313"/>
            <a:ext cx="1600200" cy="2246312"/>
          </a:xfrm>
          <a:custGeom>
            <a:avLst/>
            <a:gdLst>
              <a:gd name="T0" fmla="*/ 798799 w 615"/>
              <a:gd name="T1" fmla="*/ 0 h 863"/>
              <a:gd name="T2" fmla="*/ 1199500 w 615"/>
              <a:gd name="T3" fmla="*/ 1132266 h 863"/>
              <a:gd name="T4" fmla="*/ 1600200 w 615"/>
              <a:gd name="T5" fmla="*/ 2246312 h 863"/>
              <a:gd name="T6" fmla="*/ 798799 w 615"/>
              <a:gd name="T7" fmla="*/ 2246312 h 863"/>
              <a:gd name="T8" fmla="*/ 0 w 615"/>
              <a:gd name="T9" fmla="*/ 2246312 h 863"/>
              <a:gd name="T10" fmla="*/ 400700 w 615"/>
              <a:gd name="T11" fmla="*/ 1132266 h 863"/>
              <a:gd name="T12" fmla="*/ 798799 w 615"/>
              <a:gd name="T13" fmla="*/ 0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5" h="863">
                <a:moveTo>
                  <a:pt x="307" y="0"/>
                </a:moveTo>
                <a:lnTo>
                  <a:pt x="461" y="435"/>
                </a:lnTo>
                <a:lnTo>
                  <a:pt x="615" y="863"/>
                </a:lnTo>
                <a:lnTo>
                  <a:pt x="307" y="863"/>
                </a:lnTo>
                <a:lnTo>
                  <a:pt x="0" y="863"/>
                </a:lnTo>
                <a:lnTo>
                  <a:pt x="154" y="435"/>
                </a:lnTo>
                <a:lnTo>
                  <a:pt x="30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198" name="Freeform 6">
            <a:extLst>
              <a:ext uri="{FF2B5EF4-FFF2-40B4-BE49-F238E27FC236}">
                <a16:creationId xmlns:a16="http://schemas.microsoft.com/office/drawing/2014/main" id="{D79AA126-41A6-4820-B1DC-9FA91BD2B02E}"/>
              </a:ext>
            </a:extLst>
          </p:cNvPr>
          <p:cNvSpPr>
            <a:spLocks noChangeArrowheads="1"/>
          </p:cNvSpPr>
          <p:nvPr/>
        </p:nvSpPr>
        <p:spPr bwMode="auto">
          <a:xfrm>
            <a:off x="5276850" y="4700588"/>
            <a:ext cx="1600200" cy="1062037"/>
          </a:xfrm>
          <a:custGeom>
            <a:avLst/>
            <a:gdLst>
              <a:gd name="T0" fmla="*/ 801401 w 615"/>
              <a:gd name="T1" fmla="*/ 0 h 408"/>
              <a:gd name="T2" fmla="*/ 1199500 w 615"/>
              <a:gd name="T3" fmla="*/ 523209 h 408"/>
              <a:gd name="T4" fmla="*/ 1600200 w 615"/>
              <a:gd name="T5" fmla="*/ 1062037 h 408"/>
              <a:gd name="T6" fmla="*/ 801401 w 615"/>
              <a:gd name="T7" fmla="*/ 1062037 h 408"/>
              <a:gd name="T8" fmla="*/ 0 w 615"/>
              <a:gd name="T9" fmla="*/ 1062037 h 408"/>
              <a:gd name="T10" fmla="*/ 400700 w 615"/>
              <a:gd name="T11" fmla="*/ 523209 h 408"/>
              <a:gd name="T12" fmla="*/ 801401 w 615"/>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5" h="408">
                <a:moveTo>
                  <a:pt x="308" y="0"/>
                </a:moveTo>
                <a:lnTo>
                  <a:pt x="461" y="201"/>
                </a:lnTo>
                <a:lnTo>
                  <a:pt x="615" y="408"/>
                </a:lnTo>
                <a:lnTo>
                  <a:pt x="308" y="408"/>
                </a:lnTo>
                <a:lnTo>
                  <a:pt x="0" y="408"/>
                </a:lnTo>
                <a:lnTo>
                  <a:pt x="154" y="201"/>
                </a:lnTo>
                <a:lnTo>
                  <a:pt x="3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199" name="Freeform 7">
            <a:extLst>
              <a:ext uri="{FF2B5EF4-FFF2-40B4-BE49-F238E27FC236}">
                <a16:creationId xmlns:a16="http://schemas.microsoft.com/office/drawing/2014/main" id="{29A7B7C6-BD42-4163-9694-7B59929F7312}"/>
              </a:ext>
            </a:extLst>
          </p:cNvPr>
          <p:cNvSpPr>
            <a:spLocks noChangeArrowheads="1"/>
          </p:cNvSpPr>
          <p:nvPr/>
        </p:nvSpPr>
        <p:spPr bwMode="auto">
          <a:xfrm>
            <a:off x="3975100" y="5483225"/>
            <a:ext cx="1597025" cy="279400"/>
          </a:xfrm>
          <a:custGeom>
            <a:avLst/>
            <a:gdLst>
              <a:gd name="T0" fmla="*/ 798513 w 614"/>
              <a:gd name="T1" fmla="*/ 0 h 107"/>
              <a:gd name="T2" fmla="*/ 1196468 w 614"/>
              <a:gd name="T3" fmla="*/ 138394 h 107"/>
              <a:gd name="T4" fmla="*/ 1597025 w 614"/>
              <a:gd name="T5" fmla="*/ 279400 h 107"/>
              <a:gd name="T6" fmla="*/ 798513 w 614"/>
              <a:gd name="T7" fmla="*/ 279400 h 107"/>
              <a:gd name="T8" fmla="*/ 0 w 614"/>
              <a:gd name="T9" fmla="*/ 279400 h 107"/>
              <a:gd name="T10" fmla="*/ 397956 w 614"/>
              <a:gd name="T11" fmla="*/ 138394 h 107"/>
              <a:gd name="T12" fmla="*/ 798513 w 614"/>
              <a:gd name="T13" fmla="*/ 0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4" h="107">
                <a:moveTo>
                  <a:pt x="307" y="0"/>
                </a:moveTo>
                <a:lnTo>
                  <a:pt x="460" y="53"/>
                </a:lnTo>
                <a:lnTo>
                  <a:pt x="614" y="107"/>
                </a:lnTo>
                <a:lnTo>
                  <a:pt x="307" y="107"/>
                </a:lnTo>
                <a:lnTo>
                  <a:pt x="0" y="107"/>
                </a:lnTo>
                <a:lnTo>
                  <a:pt x="153" y="53"/>
                </a:lnTo>
                <a:lnTo>
                  <a:pt x="30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0" name="Freeform 8">
            <a:extLst>
              <a:ext uri="{FF2B5EF4-FFF2-40B4-BE49-F238E27FC236}">
                <a16:creationId xmlns:a16="http://schemas.microsoft.com/office/drawing/2014/main" id="{AFAFF0C8-6AA2-41A2-857A-C23DE962895F}"/>
              </a:ext>
            </a:extLst>
          </p:cNvPr>
          <p:cNvSpPr>
            <a:spLocks noChangeArrowheads="1"/>
          </p:cNvSpPr>
          <p:nvPr/>
        </p:nvSpPr>
        <p:spPr bwMode="auto">
          <a:xfrm>
            <a:off x="7988300" y="2209800"/>
            <a:ext cx="1597025" cy="3552825"/>
          </a:xfrm>
          <a:custGeom>
            <a:avLst/>
            <a:gdLst>
              <a:gd name="T0" fmla="*/ 798513 w 614"/>
              <a:gd name="T1" fmla="*/ 0 h 1365"/>
              <a:gd name="T2" fmla="*/ 1199069 w 614"/>
              <a:gd name="T3" fmla="*/ 1775111 h 1365"/>
              <a:gd name="T4" fmla="*/ 1597025 w 614"/>
              <a:gd name="T5" fmla="*/ 3552825 h 1365"/>
              <a:gd name="T6" fmla="*/ 798513 w 614"/>
              <a:gd name="T7" fmla="*/ 3552825 h 1365"/>
              <a:gd name="T8" fmla="*/ 0 w 614"/>
              <a:gd name="T9" fmla="*/ 3552825 h 1365"/>
              <a:gd name="T10" fmla="*/ 400557 w 614"/>
              <a:gd name="T11" fmla="*/ 1775111 h 1365"/>
              <a:gd name="T12" fmla="*/ 798513 w 614"/>
              <a:gd name="T13" fmla="*/ 0 h 1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4" h="1365">
                <a:moveTo>
                  <a:pt x="307" y="0"/>
                </a:moveTo>
                <a:lnTo>
                  <a:pt x="461" y="682"/>
                </a:lnTo>
                <a:lnTo>
                  <a:pt x="614" y="1365"/>
                </a:lnTo>
                <a:lnTo>
                  <a:pt x="307" y="1365"/>
                </a:lnTo>
                <a:lnTo>
                  <a:pt x="0" y="1365"/>
                </a:lnTo>
                <a:lnTo>
                  <a:pt x="154" y="682"/>
                </a:lnTo>
                <a:lnTo>
                  <a:pt x="30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1" name="Freeform 9">
            <a:extLst>
              <a:ext uri="{FF2B5EF4-FFF2-40B4-BE49-F238E27FC236}">
                <a16:creationId xmlns:a16="http://schemas.microsoft.com/office/drawing/2014/main" id="{AB7201FD-CBB1-492E-B0BB-5B0743722CB3}"/>
              </a:ext>
            </a:extLst>
          </p:cNvPr>
          <p:cNvSpPr>
            <a:spLocks noChangeArrowheads="1"/>
          </p:cNvSpPr>
          <p:nvPr/>
        </p:nvSpPr>
        <p:spPr bwMode="auto">
          <a:xfrm>
            <a:off x="9344025" y="4106863"/>
            <a:ext cx="1597025" cy="1655762"/>
          </a:xfrm>
          <a:custGeom>
            <a:avLst/>
            <a:gdLst>
              <a:gd name="T0" fmla="*/ 798513 w 614"/>
              <a:gd name="T1" fmla="*/ 0 h 636"/>
              <a:gd name="T2" fmla="*/ 1199069 w 614"/>
              <a:gd name="T3" fmla="*/ 835691 h 636"/>
              <a:gd name="T4" fmla="*/ 1597025 w 614"/>
              <a:gd name="T5" fmla="*/ 1655762 h 636"/>
              <a:gd name="T6" fmla="*/ 798513 w 614"/>
              <a:gd name="T7" fmla="*/ 1655762 h 636"/>
              <a:gd name="T8" fmla="*/ 0 w 614"/>
              <a:gd name="T9" fmla="*/ 1655762 h 636"/>
              <a:gd name="T10" fmla="*/ 400557 w 614"/>
              <a:gd name="T11" fmla="*/ 835691 h 636"/>
              <a:gd name="T12" fmla="*/ 798513 w 614"/>
              <a:gd name="T13" fmla="*/ 0 h 6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4" h="636">
                <a:moveTo>
                  <a:pt x="307" y="0"/>
                </a:moveTo>
                <a:lnTo>
                  <a:pt x="461" y="321"/>
                </a:lnTo>
                <a:lnTo>
                  <a:pt x="614" y="636"/>
                </a:lnTo>
                <a:lnTo>
                  <a:pt x="307" y="636"/>
                </a:lnTo>
                <a:lnTo>
                  <a:pt x="0" y="636"/>
                </a:lnTo>
                <a:lnTo>
                  <a:pt x="154" y="321"/>
                </a:lnTo>
                <a:lnTo>
                  <a:pt x="30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2" name="TextBox 282">
            <a:extLst>
              <a:ext uri="{FF2B5EF4-FFF2-40B4-BE49-F238E27FC236}">
                <a16:creationId xmlns:a16="http://schemas.microsoft.com/office/drawing/2014/main" id="{A5BD64E1-3DB0-49E1-AA12-C97198CFC210}"/>
              </a:ext>
            </a:extLst>
          </p:cNvPr>
          <p:cNvSpPr>
            <a:spLocks noChangeArrowheads="1"/>
          </p:cNvSpPr>
          <p:nvPr/>
        </p:nvSpPr>
        <p:spPr bwMode="auto">
          <a:xfrm>
            <a:off x="4402138" y="4860925"/>
            <a:ext cx="604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284848"/>
                </a:solidFill>
                <a:latin typeface="方正中等线简体" pitchFamily="1" charset="-122"/>
                <a:ea typeface="方正中等线简体" pitchFamily="1" charset="-122"/>
                <a:sym typeface="Arial" panose="020B0604020202020204" pitchFamily="34" charset="0"/>
              </a:rPr>
              <a:t>18</a:t>
            </a:r>
            <a:endParaRPr lang="zh-CN" altLang="en-US" sz="2400">
              <a:solidFill>
                <a:srgbClr val="284848"/>
              </a:solidFill>
              <a:latin typeface="方正中等线简体" pitchFamily="1" charset="-122"/>
              <a:ea typeface="方正中等线简体" pitchFamily="1" charset="-122"/>
              <a:sym typeface="Arial" panose="020B0604020202020204" pitchFamily="34" charset="0"/>
            </a:endParaRPr>
          </a:p>
        </p:txBody>
      </p:sp>
      <p:sp>
        <p:nvSpPr>
          <p:cNvPr id="8203" name="TextBox 283">
            <a:extLst>
              <a:ext uri="{FF2B5EF4-FFF2-40B4-BE49-F238E27FC236}">
                <a16:creationId xmlns:a16="http://schemas.microsoft.com/office/drawing/2014/main" id="{2B800F10-2FE4-48D8-A61D-F8E6779FA9BF}"/>
              </a:ext>
            </a:extLst>
          </p:cNvPr>
          <p:cNvSpPr>
            <a:spLocks noChangeArrowheads="1"/>
          </p:cNvSpPr>
          <p:nvPr/>
        </p:nvSpPr>
        <p:spPr bwMode="auto">
          <a:xfrm>
            <a:off x="4359275"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p>
        </p:txBody>
      </p:sp>
      <p:sp>
        <p:nvSpPr>
          <p:cNvPr id="8204" name="TextBox 285">
            <a:extLst>
              <a:ext uri="{FF2B5EF4-FFF2-40B4-BE49-F238E27FC236}">
                <a16:creationId xmlns:a16="http://schemas.microsoft.com/office/drawing/2014/main" id="{47A108FA-68F2-4F5E-B67D-6F456769AF1F}"/>
              </a:ext>
            </a:extLst>
          </p:cNvPr>
          <p:cNvSpPr>
            <a:spLocks noChangeArrowheads="1"/>
          </p:cNvSpPr>
          <p:nvPr/>
        </p:nvSpPr>
        <p:spPr bwMode="auto">
          <a:xfrm>
            <a:off x="5619750"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p>
        </p:txBody>
      </p:sp>
      <p:sp>
        <p:nvSpPr>
          <p:cNvPr id="8205" name="TextBox 286">
            <a:extLst>
              <a:ext uri="{FF2B5EF4-FFF2-40B4-BE49-F238E27FC236}">
                <a16:creationId xmlns:a16="http://schemas.microsoft.com/office/drawing/2014/main" id="{0CFF142D-565B-4811-9E1C-DCB6947E6524}"/>
              </a:ext>
            </a:extLst>
          </p:cNvPr>
          <p:cNvSpPr>
            <a:spLocks noChangeArrowheads="1"/>
          </p:cNvSpPr>
          <p:nvPr/>
        </p:nvSpPr>
        <p:spPr bwMode="auto">
          <a:xfrm>
            <a:off x="6831013"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8206" name="TextBox 287">
            <a:extLst>
              <a:ext uri="{FF2B5EF4-FFF2-40B4-BE49-F238E27FC236}">
                <a16:creationId xmlns:a16="http://schemas.microsoft.com/office/drawing/2014/main" id="{7B168E2B-9770-4A16-B4C4-18815E85D645}"/>
              </a:ext>
            </a:extLst>
          </p:cNvPr>
          <p:cNvSpPr>
            <a:spLocks noChangeArrowheads="1"/>
          </p:cNvSpPr>
          <p:nvPr/>
        </p:nvSpPr>
        <p:spPr bwMode="auto">
          <a:xfrm>
            <a:off x="8332788"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p>
        </p:txBody>
      </p:sp>
      <p:sp>
        <p:nvSpPr>
          <p:cNvPr id="8207" name="TextBox 288">
            <a:extLst>
              <a:ext uri="{FF2B5EF4-FFF2-40B4-BE49-F238E27FC236}">
                <a16:creationId xmlns:a16="http://schemas.microsoft.com/office/drawing/2014/main" id="{5EF5FF77-AD06-4C8D-AA08-8CF979325586}"/>
              </a:ext>
            </a:extLst>
          </p:cNvPr>
          <p:cNvSpPr>
            <a:spLocks noChangeArrowheads="1"/>
          </p:cNvSpPr>
          <p:nvPr/>
        </p:nvSpPr>
        <p:spPr bwMode="auto">
          <a:xfrm>
            <a:off x="9736138"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p>
        </p:txBody>
      </p:sp>
      <p:sp>
        <p:nvSpPr>
          <p:cNvPr id="8208" name="TextBox 289">
            <a:extLst>
              <a:ext uri="{FF2B5EF4-FFF2-40B4-BE49-F238E27FC236}">
                <a16:creationId xmlns:a16="http://schemas.microsoft.com/office/drawing/2014/main" id="{8A3E2B19-CF9D-447A-8186-15B3B07BA9A0}"/>
              </a:ext>
            </a:extLst>
          </p:cNvPr>
          <p:cNvSpPr>
            <a:spLocks noChangeArrowheads="1"/>
          </p:cNvSpPr>
          <p:nvPr/>
        </p:nvSpPr>
        <p:spPr bwMode="auto">
          <a:xfrm>
            <a:off x="5686425" y="4149725"/>
            <a:ext cx="56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3F3F3F"/>
                </a:solidFill>
                <a:latin typeface="方正中等线简体" pitchFamily="1" charset="-122"/>
                <a:ea typeface="方正中等线简体" pitchFamily="1" charset="-122"/>
                <a:sym typeface="Arial" panose="020B0604020202020204" pitchFamily="34" charset="0"/>
              </a:rPr>
              <a:t>38</a:t>
            </a:r>
            <a:endParaRPr lang="zh-CN" altLang="en-US" sz="2400">
              <a:solidFill>
                <a:srgbClr val="3F3F3F"/>
              </a:solidFill>
              <a:latin typeface="方正中等线简体" pitchFamily="1" charset="-122"/>
              <a:ea typeface="方正中等线简体" pitchFamily="1" charset="-122"/>
              <a:sym typeface="Arial" panose="020B0604020202020204" pitchFamily="34" charset="0"/>
            </a:endParaRPr>
          </a:p>
        </p:txBody>
      </p:sp>
      <p:sp>
        <p:nvSpPr>
          <p:cNvPr id="8209" name="TextBox 290">
            <a:extLst>
              <a:ext uri="{FF2B5EF4-FFF2-40B4-BE49-F238E27FC236}">
                <a16:creationId xmlns:a16="http://schemas.microsoft.com/office/drawing/2014/main" id="{F1F9FD8D-0292-4D6D-B64E-1047AD3F1AFC}"/>
              </a:ext>
            </a:extLst>
          </p:cNvPr>
          <p:cNvSpPr>
            <a:spLocks noChangeArrowheads="1"/>
          </p:cNvSpPr>
          <p:nvPr/>
        </p:nvSpPr>
        <p:spPr bwMode="auto">
          <a:xfrm>
            <a:off x="7019925" y="2851150"/>
            <a:ext cx="60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284848"/>
                </a:solidFill>
                <a:latin typeface="方正中等线简体" pitchFamily="1" charset="-122"/>
                <a:ea typeface="方正中等线简体" pitchFamily="1" charset="-122"/>
                <a:sym typeface="Arial" panose="020B0604020202020204" pitchFamily="34" charset="0"/>
              </a:rPr>
              <a:t>97</a:t>
            </a:r>
            <a:endParaRPr lang="zh-CN" altLang="en-US" sz="2400">
              <a:solidFill>
                <a:srgbClr val="284848"/>
              </a:solidFill>
              <a:latin typeface="方正中等线简体" pitchFamily="1" charset="-122"/>
              <a:ea typeface="方正中等线简体" pitchFamily="1" charset="-122"/>
              <a:sym typeface="Arial" panose="020B0604020202020204" pitchFamily="34" charset="0"/>
            </a:endParaRPr>
          </a:p>
        </p:txBody>
      </p:sp>
      <p:sp>
        <p:nvSpPr>
          <p:cNvPr id="8210" name="TextBox 291">
            <a:extLst>
              <a:ext uri="{FF2B5EF4-FFF2-40B4-BE49-F238E27FC236}">
                <a16:creationId xmlns:a16="http://schemas.microsoft.com/office/drawing/2014/main" id="{62CF6F01-4F1F-44B2-894B-CBBC622B1C96}"/>
              </a:ext>
            </a:extLst>
          </p:cNvPr>
          <p:cNvSpPr>
            <a:spLocks noChangeArrowheads="1"/>
          </p:cNvSpPr>
          <p:nvPr/>
        </p:nvSpPr>
        <p:spPr bwMode="auto">
          <a:xfrm>
            <a:off x="8399463" y="1671638"/>
            <a:ext cx="814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284848"/>
                </a:solidFill>
                <a:latin typeface="方正中等线简体" pitchFamily="1" charset="-122"/>
                <a:ea typeface="方正中等线简体" pitchFamily="1" charset="-122"/>
                <a:sym typeface="Arial" panose="020B0604020202020204" pitchFamily="34" charset="0"/>
              </a:rPr>
              <a:t>125</a:t>
            </a:r>
            <a:endParaRPr lang="zh-CN" altLang="en-US" sz="2400">
              <a:solidFill>
                <a:srgbClr val="284848"/>
              </a:solidFill>
              <a:latin typeface="方正中等线简体" pitchFamily="1" charset="-122"/>
              <a:ea typeface="方正中等线简体" pitchFamily="1" charset="-122"/>
              <a:sym typeface="Arial" panose="020B0604020202020204" pitchFamily="34" charset="0"/>
            </a:endParaRPr>
          </a:p>
        </p:txBody>
      </p:sp>
      <p:sp>
        <p:nvSpPr>
          <p:cNvPr id="8211" name="TextBox 292">
            <a:extLst>
              <a:ext uri="{FF2B5EF4-FFF2-40B4-BE49-F238E27FC236}">
                <a16:creationId xmlns:a16="http://schemas.microsoft.com/office/drawing/2014/main" id="{3373CCE4-1579-4B76-A6D6-6E639EF428B0}"/>
              </a:ext>
            </a:extLst>
          </p:cNvPr>
          <p:cNvSpPr>
            <a:spLocks noChangeArrowheads="1"/>
          </p:cNvSpPr>
          <p:nvPr/>
        </p:nvSpPr>
        <p:spPr bwMode="auto">
          <a:xfrm>
            <a:off x="9779000" y="3527425"/>
            <a:ext cx="604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284848"/>
                </a:solidFill>
                <a:latin typeface="方正中等线简体" pitchFamily="1" charset="-122"/>
                <a:ea typeface="方正中等线简体" pitchFamily="1" charset="-122"/>
                <a:sym typeface="Arial" panose="020B0604020202020204" pitchFamily="34" charset="0"/>
              </a:rPr>
              <a:t>55</a:t>
            </a:r>
            <a:endParaRPr lang="zh-CN" altLang="en-US" sz="2400">
              <a:solidFill>
                <a:srgbClr val="284848"/>
              </a:solidFill>
              <a:latin typeface="方正中等线简体" pitchFamily="1" charset="-122"/>
              <a:ea typeface="方正中等线简体" pitchFamily="1" charset="-122"/>
              <a:sym typeface="Arial" panose="020B0604020202020204" pitchFamily="34" charset="0"/>
            </a:endParaRPr>
          </a:p>
        </p:txBody>
      </p:sp>
      <p:sp>
        <p:nvSpPr>
          <p:cNvPr id="8212" name="Content Placeholder 2">
            <a:extLst>
              <a:ext uri="{FF2B5EF4-FFF2-40B4-BE49-F238E27FC236}">
                <a16:creationId xmlns:a16="http://schemas.microsoft.com/office/drawing/2014/main" id="{50458D80-AC09-4407-AE32-6B14F541FBCC}"/>
              </a:ext>
            </a:extLst>
          </p:cNvPr>
          <p:cNvSpPr>
            <a:spLocks noChangeArrowheads="1"/>
          </p:cNvSpPr>
          <p:nvPr/>
        </p:nvSpPr>
        <p:spPr bwMode="auto">
          <a:xfrm>
            <a:off x="757238" y="1970088"/>
            <a:ext cx="523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8213" name="Content Placeholder 2">
            <a:extLst>
              <a:ext uri="{FF2B5EF4-FFF2-40B4-BE49-F238E27FC236}">
                <a16:creationId xmlns:a16="http://schemas.microsoft.com/office/drawing/2014/main" id="{C40A46BE-013B-47D5-9770-3A932F73CBE5}"/>
              </a:ext>
            </a:extLst>
          </p:cNvPr>
          <p:cNvSpPr>
            <a:spLocks noChangeArrowheads="1"/>
          </p:cNvSpPr>
          <p:nvPr/>
        </p:nvSpPr>
        <p:spPr bwMode="auto">
          <a:xfrm>
            <a:off x="757238" y="3008313"/>
            <a:ext cx="523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8214" name="Copyright Notice">
            <a:extLst>
              <a:ext uri="{FF2B5EF4-FFF2-40B4-BE49-F238E27FC236}">
                <a16:creationId xmlns:a16="http://schemas.microsoft.com/office/drawing/2014/main" id="{8DCA2549-A84A-4D13-BE7A-FCC1C992FEE1}"/>
              </a:ext>
            </a:extLst>
          </p:cNvPr>
          <p:cNvSpPr>
            <a:spLocks noChangeArrowheads="1"/>
          </p:cNvSpPr>
          <p:nvPr/>
        </p:nvSpPr>
        <p:spPr bwMode="auto">
          <a:xfrm>
            <a:off x="3278188" y="469900"/>
            <a:ext cx="5159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F2F2F2"/>
                </a:solidFill>
                <a:latin typeface="方正美黑简体" pitchFamily="1" charset="-122"/>
                <a:ea typeface="微软雅黑" panose="020B0503020204020204" pitchFamily="34" charset="-122"/>
                <a:sym typeface="方正美黑简体" pitchFamily="1" charset="-122"/>
              </a:rPr>
              <a:t>研究的意义</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4">
            <a:extLst>
              <a:ext uri="{FF2B5EF4-FFF2-40B4-BE49-F238E27FC236}">
                <a16:creationId xmlns:a16="http://schemas.microsoft.com/office/drawing/2014/main" id="{372262BA-9154-4326-A3BA-01B798D32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7">
            <a:extLst>
              <a:ext uri="{FF2B5EF4-FFF2-40B4-BE49-F238E27FC236}">
                <a16:creationId xmlns:a16="http://schemas.microsoft.com/office/drawing/2014/main" id="{ECC8269D-F035-43DA-B09B-E21BED303837}"/>
              </a:ext>
            </a:extLst>
          </p:cNvPr>
          <p:cNvSpPr>
            <a:spLocks noChangeArrowheads="1"/>
          </p:cNvSpPr>
          <p:nvPr/>
        </p:nvSpPr>
        <p:spPr bwMode="auto">
          <a:xfrm>
            <a:off x="0" y="9525"/>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9220" name="组合 8">
            <a:extLst>
              <a:ext uri="{FF2B5EF4-FFF2-40B4-BE49-F238E27FC236}">
                <a16:creationId xmlns:a16="http://schemas.microsoft.com/office/drawing/2014/main" id="{ACCEFA6F-A692-4541-85D0-FC268CA42F44}"/>
              </a:ext>
            </a:extLst>
          </p:cNvPr>
          <p:cNvGrpSpPr>
            <a:grpSpLocks/>
          </p:cNvGrpSpPr>
          <p:nvPr/>
        </p:nvGrpSpPr>
        <p:grpSpPr bwMode="auto">
          <a:xfrm>
            <a:off x="1250950" y="209550"/>
            <a:ext cx="9690100" cy="1028700"/>
            <a:chOff x="0" y="0"/>
            <a:chExt cx="9690039" cy="1028700"/>
          </a:xfrm>
        </p:grpSpPr>
        <p:sp>
          <p:nvSpPr>
            <p:cNvPr id="9239" name="任意多边形 6">
              <a:extLst>
                <a:ext uri="{FF2B5EF4-FFF2-40B4-BE49-F238E27FC236}">
                  <a16:creationId xmlns:a16="http://schemas.microsoft.com/office/drawing/2014/main" id="{B3F92A12-1C56-4580-B54D-D0CD2F3A0D1D}"/>
                </a:ext>
              </a:extLst>
            </p:cNvPr>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40" name="任意多边形 3">
              <a:extLst>
                <a:ext uri="{FF2B5EF4-FFF2-40B4-BE49-F238E27FC236}">
                  <a16:creationId xmlns:a16="http://schemas.microsoft.com/office/drawing/2014/main" id="{1C441B37-663D-4E47-849E-1ABC7EB22024}"/>
                </a:ext>
              </a:extLst>
            </p:cNvPr>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w 9010650"/>
                <a:gd name="T9" fmla="*/ 0 h 1028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0650" h="1028700">
                  <a:moveTo>
                    <a:pt x="0" y="0"/>
                  </a:moveTo>
                  <a:lnTo>
                    <a:pt x="9010650" y="0"/>
                  </a:lnTo>
                  <a:lnTo>
                    <a:pt x="8052409" y="1028700"/>
                  </a:lnTo>
                  <a:lnTo>
                    <a:pt x="759656" y="10287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9221" name="Content Placeholder 2">
            <a:extLst>
              <a:ext uri="{FF2B5EF4-FFF2-40B4-BE49-F238E27FC236}">
                <a16:creationId xmlns:a16="http://schemas.microsoft.com/office/drawing/2014/main" id="{A8A7B5F3-9CB2-471E-9DD0-B70C676D16E8}"/>
              </a:ext>
            </a:extLst>
          </p:cNvPr>
          <p:cNvSpPr>
            <a:spLocks noChangeArrowheads="1"/>
          </p:cNvSpPr>
          <p:nvPr/>
        </p:nvSpPr>
        <p:spPr bwMode="auto">
          <a:xfrm>
            <a:off x="7354888" y="2047875"/>
            <a:ext cx="38766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9222" name="Content Placeholder 2">
            <a:extLst>
              <a:ext uri="{FF2B5EF4-FFF2-40B4-BE49-F238E27FC236}">
                <a16:creationId xmlns:a16="http://schemas.microsoft.com/office/drawing/2014/main" id="{008F9D57-F09A-44B2-A231-FA4A6A9DC0AD}"/>
              </a:ext>
            </a:extLst>
          </p:cNvPr>
          <p:cNvSpPr>
            <a:spLocks noChangeArrowheads="1"/>
          </p:cNvSpPr>
          <p:nvPr/>
        </p:nvSpPr>
        <p:spPr bwMode="auto">
          <a:xfrm>
            <a:off x="7354888" y="3286125"/>
            <a:ext cx="38560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9223" name="Content Placeholder 2">
            <a:extLst>
              <a:ext uri="{FF2B5EF4-FFF2-40B4-BE49-F238E27FC236}">
                <a16:creationId xmlns:a16="http://schemas.microsoft.com/office/drawing/2014/main" id="{1AEBA5B8-0520-41F4-8DB4-79B079C4E604}"/>
              </a:ext>
            </a:extLst>
          </p:cNvPr>
          <p:cNvSpPr>
            <a:spLocks noChangeArrowheads="1"/>
          </p:cNvSpPr>
          <p:nvPr/>
        </p:nvSpPr>
        <p:spPr bwMode="auto">
          <a:xfrm>
            <a:off x="7354888" y="4525963"/>
            <a:ext cx="378936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9224" name="Copyright Notice">
            <a:extLst>
              <a:ext uri="{FF2B5EF4-FFF2-40B4-BE49-F238E27FC236}">
                <a16:creationId xmlns:a16="http://schemas.microsoft.com/office/drawing/2014/main" id="{089D50C6-F190-4A0A-98FB-B68A415EF9D1}"/>
              </a:ext>
            </a:extLst>
          </p:cNvPr>
          <p:cNvSpPr>
            <a:spLocks noChangeArrowheads="1"/>
          </p:cNvSpPr>
          <p:nvPr/>
        </p:nvSpPr>
        <p:spPr bwMode="auto">
          <a:xfrm>
            <a:off x="3278188" y="393700"/>
            <a:ext cx="5159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F2F2F2"/>
                </a:solidFill>
                <a:latin typeface="方正美黑简体" pitchFamily="1" charset="-122"/>
                <a:ea typeface="微软雅黑" panose="020B0503020204020204" pitchFamily="34" charset="-122"/>
                <a:sym typeface="方正美黑简体" pitchFamily="1" charset="-122"/>
              </a:rPr>
              <a:t>研究的意义</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grpSp>
        <p:nvGrpSpPr>
          <p:cNvPr id="9225" name="Group 11">
            <a:extLst>
              <a:ext uri="{FF2B5EF4-FFF2-40B4-BE49-F238E27FC236}">
                <a16:creationId xmlns:a16="http://schemas.microsoft.com/office/drawing/2014/main" id="{7F440B38-BBEB-4147-B652-DEED2138C6B4}"/>
              </a:ext>
            </a:extLst>
          </p:cNvPr>
          <p:cNvGrpSpPr>
            <a:grpSpLocks/>
          </p:cNvGrpSpPr>
          <p:nvPr/>
        </p:nvGrpSpPr>
        <p:grpSpPr bwMode="auto">
          <a:xfrm>
            <a:off x="755650" y="1644650"/>
            <a:ext cx="6464300" cy="4321175"/>
            <a:chOff x="0" y="0"/>
            <a:chExt cx="10180" cy="6805"/>
          </a:xfrm>
        </p:grpSpPr>
        <p:sp>
          <p:nvSpPr>
            <p:cNvPr id="9226" name="文本框 3">
              <a:extLst>
                <a:ext uri="{FF2B5EF4-FFF2-40B4-BE49-F238E27FC236}">
                  <a16:creationId xmlns:a16="http://schemas.microsoft.com/office/drawing/2014/main" id="{B6526FC9-AE37-4316-913F-A0C05A30D85A}"/>
                </a:ext>
              </a:extLst>
            </p:cNvPr>
            <p:cNvSpPr>
              <a:spLocks noChangeArrowheads="1"/>
            </p:cNvSpPr>
            <p:nvPr/>
          </p:nvSpPr>
          <p:spPr bwMode="auto">
            <a:xfrm>
              <a:off x="3038" y="2934"/>
              <a:ext cx="5292"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800">
                  <a:solidFill>
                    <a:srgbClr val="008BA3"/>
                  </a:solidFill>
                  <a:latin typeface="方正超粗黑简体" charset="-122"/>
                  <a:ea typeface="方正超粗黑简体" charset="-122"/>
                  <a:sym typeface="方正超粗黑简体" charset="-122"/>
                </a:rPr>
                <a:t>费马大定理</a:t>
              </a:r>
            </a:p>
          </p:txBody>
        </p:sp>
        <p:sp>
          <p:nvSpPr>
            <p:cNvPr id="9227" name="文本框 4">
              <a:extLst>
                <a:ext uri="{FF2B5EF4-FFF2-40B4-BE49-F238E27FC236}">
                  <a16:creationId xmlns:a16="http://schemas.microsoft.com/office/drawing/2014/main" id="{DE54B1E1-2CD0-4A2F-89F5-64D7F5C3FB78}"/>
                </a:ext>
              </a:extLst>
            </p:cNvPr>
            <p:cNvSpPr>
              <a:spLocks noChangeArrowheads="1"/>
            </p:cNvSpPr>
            <p:nvPr/>
          </p:nvSpPr>
          <p:spPr bwMode="auto">
            <a:xfrm>
              <a:off x="6168" y="2066"/>
              <a:ext cx="4012"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000">
                  <a:solidFill>
                    <a:srgbClr val="008BA3"/>
                  </a:solidFill>
                  <a:latin typeface="方正超粗黑简体" charset="-122"/>
                  <a:ea typeface="方正超粗黑简体" charset="-122"/>
                  <a:sym typeface="方正超粗黑简体" charset="-122"/>
                </a:rPr>
                <a:t>黎曼假设</a:t>
              </a:r>
            </a:p>
          </p:txBody>
        </p:sp>
        <p:sp>
          <p:nvSpPr>
            <p:cNvPr id="9228" name="文本框 6">
              <a:extLst>
                <a:ext uri="{FF2B5EF4-FFF2-40B4-BE49-F238E27FC236}">
                  <a16:creationId xmlns:a16="http://schemas.microsoft.com/office/drawing/2014/main" id="{6FCBBCD4-63CC-4EEC-A215-AF0A541BFDBB}"/>
                </a:ext>
              </a:extLst>
            </p:cNvPr>
            <p:cNvSpPr>
              <a:spLocks noChangeArrowheads="1"/>
            </p:cNvSpPr>
            <p:nvPr/>
          </p:nvSpPr>
          <p:spPr bwMode="auto">
            <a:xfrm>
              <a:off x="0" y="3391"/>
              <a:ext cx="3210"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800">
                  <a:solidFill>
                    <a:srgbClr val="3F3F3F"/>
                  </a:solidFill>
                  <a:latin typeface="方正超粗黑简体" charset="-122"/>
                  <a:ea typeface="方正超粗黑简体" charset="-122"/>
                  <a:sym typeface="方正超粗黑简体" charset="-122"/>
                </a:rPr>
                <a:t>庞加莱猜想 </a:t>
              </a:r>
              <a:endParaRPr lang="zh-CN" altLang="en-US"/>
            </a:p>
          </p:txBody>
        </p:sp>
        <p:sp>
          <p:nvSpPr>
            <p:cNvPr id="9229" name="文本框 8">
              <a:extLst>
                <a:ext uri="{FF2B5EF4-FFF2-40B4-BE49-F238E27FC236}">
                  <a16:creationId xmlns:a16="http://schemas.microsoft.com/office/drawing/2014/main" id="{49949ADC-C1A6-45BE-B21F-7D4BBC176E11}"/>
                </a:ext>
              </a:extLst>
            </p:cNvPr>
            <p:cNvSpPr>
              <a:spLocks noChangeArrowheads="1"/>
            </p:cNvSpPr>
            <p:nvPr/>
          </p:nvSpPr>
          <p:spPr bwMode="auto">
            <a:xfrm>
              <a:off x="250" y="2889"/>
              <a:ext cx="2938"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000">
                  <a:solidFill>
                    <a:srgbClr val="7F7F7F"/>
                  </a:solidFill>
                  <a:latin typeface="方正超粗黑简体" charset="-122"/>
                  <a:ea typeface="方正超粗黑简体" charset="-122"/>
                  <a:sym typeface="方正超粗黑简体" charset="-122"/>
                </a:rPr>
                <a:t>NP</a:t>
              </a:r>
              <a:r>
                <a:rPr lang="zh-CN" altLang="en-US" sz="2000">
                  <a:solidFill>
                    <a:srgbClr val="7F7F7F"/>
                  </a:solidFill>
                  <a:latin typeface="方正超粗黑简体" charset="-122"/>
                  <a:ea typeface="方正超粗黑简体" charset="-122"/>
                  <a:sym typeface="方正超粗黑简体" charset="-122"/>
                </a:rPr>
                <a:t>完全问题 </a:t>
              </a:r>
              <a:endParaRPr lang="zh-CN" altLang="en-US"/>
            </a:p>
          </p:txBody>
        </p:sp>
        <p:sp>
          <p:nvSpPr>
            <p:cNvPr id="9230" name="矩形 11">
              <a:extLst>
                <a:ext uri="{FF2B5EF4-FFF2-40B4-BE49-F238E27FC236}">
                  <a16:creationId xmlns:a16="http://schemas.microsoft.com/office/drawing/2014/main" id="{51ABF95F-CE0B-4C47-96CF-BF42F26FEB73}"/>
                </a:ext>
              </a:extLst>
            </p:cNvPr>
            <p:cNvSpPr>
              <a:spLocks noChangeArrowheads="1"/>
            </p:cNvSpPr>
            <p:nvPr/>
          </p:nvSpPr>
          <p:spPr bwMode="auto">
            <a:xfrm>
              <a:off x="3338" y="4151"/>
              <a:ext cx="510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7F7F7F"/>
                  </a:solidFill>
                  <a:latin typeface="方正超粗黑简体" charset="-122"/>
                  <a:ea typeface="方正超粗黑简体" charset="-122"/>
                  <a:sym typeface="Arial" panose="020B0604020202020204" pitchFamily="34" charset="0"/>
                </a:rPr>
                <a:t>杨－米尔斯存在性和质量缺口</a:t>
              </a:r>
              <a:r>
                <a:rPr lang="zh-CN" altLang="en-US">
                  <a:solidFill>
                    <a:srgbClr val="7F7F7F"/>
                  </a:solidFill>
                  <a:latin typeface="方正超粗黑简体" charset="-122"/>
                  <a:ea typeface="方正超粗黑简体" charset="-122"/>
                  <a:sym typeface="方正超粗黑简体" charset="-122"/>
                </a:rPr>
                <a:t> </a:t>
              </a:r>
              <a:endParaRPr lang="zh-CN" altLang="en-US" sz="4000">
                <a:solidFill>
                  <a:srgbClr val="7F7F7F"/>
                </a:solidFill>
                <a:latin typeface="方正超粗黑简体" charset="-122"/>
                <a:ea typeface="方正超粗黑简体" charset="-122"/>
                <a:sym typeface="方正超粗黑简体" charset="-122"/>
              </a:endParaRPr>
            </a:p>
          </p:txBody>
        </p:sp>
        <p:sp>
          <p:nvSpPr>
            <p:cNvPr id="9231" name="矩形 13">
              <a:extLst>
                <a:ext uri="{FF2B5EF4-FFF2-40B4-BE49-F238E27FC236}">
                  <a16:creationId xmlns:a16="http://schemas.microsoft.com/office/drawing/2014/main" id="{585D60F1-E66A-4F00-B7B8-416C874D2F53}"/>
                </a:ext>
              </a:extLst>
            </p:cNvPr>
            <p:cNvSpPr>
              <a:spLocks noChangeArrowheads="1"/>
            </p:cNvSpPr>
            <p:nvPr/>
          </p:nvSpPr>
          <p:spPr bwMode="auto">
            <a:xfrm rot="-5400000">
              <a:off x="2120" y="1045"/>
              <a:ext cx="3018"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3200">
                  <a:solidFill>
                    <a:srgbClr val="7F7F7F"/>
                  </a:solidFill>
                  <a:latin typeface="方正超粗黑简体" charset="-122"/>
                  <a:ea typeface="方正超粗黑简体" charset="-122"/>
                  <a:sym typeface="Arial" panose="020B0604020202020204" pitchFamily="34" charset="0"/>
                </a:rPr>
                <a:t>四色猜想</a:t>
              </a:r>
              <a:r>
                <a:rPr lang="zh-CN" altLang="en-US" sz="3200">
                  <a:solidFill>
                    <a:srgbClr val="7F7F7F"/>
                  </a:solidFill>
                  <a:latin typeface="方正超粗黑简体" charset="-122"/>
                  <a:ea typeface="方正超粗黑简体" charset="-122"/>
                  <a:sym typeface="方正超粗黑简体" charset="-122"/>
                </a:rPr>
                <a:t> </a:t>
              </a:r>
              <a:endParaRPr lang="zh-CN" altLang="en-US" sz="6000">
                <a:solidFill>
                  <a:srgbClr val="7F7F7F"/>
                </a:solidFill>
                <a:latin typeface="方正超粗黑简体" charset="-122"/>
                <a:ea typeface="方正超粗黑简体" charset="-122"/>
                <a:sym typeface="方正超粗黑简体" charset="-122"/>
              </a:endParaRPr>
            </a:p>
          </p:txBody>
        </p:sp>
        <p:sp>
          <p:nvSpPr>
            <p:cNvPr id="9232" name="矩形 15">
              <a:extLst>
                <a:ext uri="{FF2B5EF4-FFF2-40B4-BE49-F238E27FC236}">
                  <a16:creationId xmlns:a16="http://schemas.microsoft.com/office/drawing/2014/main" id="{C495D0D4-C8A3-4260-8D23-69956705EB5D}"/>
                </a:ext>
              </a:extLst>
            </p:cNvPr>
            <p:cNvSpPr>
              <a:spLocks noChangeArrowheads="1"/>
            </p:cNvSpPr>
            <p:nvPr/>
          </p:nvSpPr>
          <p:spPr bwMode="auto">
            <a:xfrm>
              <a:off x="4040" y="2344"/>
              <a:ext cx="2163"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000">
                  <a:solidFill>
                    <a:srgbClr val="7F7F7F"/>
                  </a:solidFill>
                  <a:latin typeface="方正超粗黑简体" charset="-122"/>
                  <a:ea typeface="方正超粗黑简体" charset="-122"/>
                  <a:sym typeface="方正超粗黑简体" charset="-122"/>
                </a:rPr>
                <a:t>霍奇猜想 </a:t>
              </a:r>
              <a:endParaRPr lang="zh-CN" altLang="en-US"/>
            </a:p>
          </p:txBody>
        </p:sp>
        <p:sp>
          <p:nvSpPr>
            <p:cNvPr id="9233" name="矩形 16">
              <a:extLst>
                <a:ext uri="{FF2B5EF4-FFF2-40B4-BE49-F238E27FC236}">
                  <a16:creationId xmlns:a16="http://schemas.microsoft.com/office/drawing/2014/main" id="{0B4ADFDC-EB42-49A3-B1A4-A108BF2CD433}"/>
                </a:ext>
              </a:extLst>
            </p:cNvPr>
            <p:cNvSpPr>
              <a:spLocks noChangeArrowheads="1"/>
            </p:cNvSpPr>
            <p:nvPr/>
          </p:nvSpPr>
          <p:spPr bwMode="auto">
            <a:xfrm rot="-5400000">
              <a:off x="7097" y="4041"/>
              <a:ext cx="3065"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3200">
                  <a:solidFill>
                    <a:srgbClr val="595959"/>
                  </a:solidFill>
                  <a:latin typeface="方正超粗黑简体" charset="-122"/>
                  <a:ea typeface="方正超粗黑简体" charset="-122"/>
                  <a:sym typeface="Arial" panose="020B0604020202020204" pitchFamily="34" charset="0"/>
                </a:rPr>
                <a:t>尺规作图</a:t>
              </a:r>
            </a:p>
          </p:txBody>
        </p:sp>
        <p:sp>
          <p:nvSpPr>
            <p:cNvPr id="9234" name="矩形 17">
              <a:extLst>
                <a:ext uri="{FF2B5EF4-FFF2-40B4-BE49-F238E27FC236}">
                  <a16:creationId xmlns:a16="http://schemas.microsoft.com/office/drawing/2014/main" id="{4D90DF4E-48AC-4864-8139-C4F3455C5080}"/>
                </a:ext>
              </a:extLst>
            </p:cNvPr>
            <p:cNvSpPr>
              <a:spLocks noChangeArrowheads="1"/>
            </p:cNvSpPr>
            <p:nvPr/>
          </p:nvSpPr>
          <p:spPr bwMode="auto">
            <a:xfrm rot="5400000">
              <a:off x="1437" y="5131"/>
              <a:ext cx="2715"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000">
                  <a:solidFill>
                    <a:srgbClr val="7F7F7F"/>
                  </a:solidFill>
                  <a:latin typeface="方正超粗黑简体" charset="-122"/>
                  <a:ea typeface="方正超粗黑简体" charset="-122"/>
                  <a:sym typeface="方正超粗黑简体" charset="-122"/>
                </a:rPr>
                <a:t>哥德巴赫猜想</a:t>
              </a:r>
              <a:endParaRPr lang="zh-CN" altLang="en-US"/>
            </a:p>
          </p:txBody>
        </p:sp>
        <p:sp>
          <p:nvSpPr>
            <p:cNvPr id="9235" name="矩形 18">
              <a:extLst>
                <a:ext uri="{FF2B5EF4-FFF2-40B4-BE49-F238E27FC236}">
                  <a16:creationId xmlns:a16="http://schemas.microsoft.com/office/drawing/2014/main" id="{92D39F1D-6683-49B4-9DE8-25F8F3062DF1}"/>
                </a:ext>
              </a:extLst>
            </p:cNvPr>
            <p:cNvSpPr>
              <a:spLocks noChangeArrowheads="1"/>
            </p:cNvSpPr>
            <p:nvPr/>
          </p:nvSpPr>
          <p:spPr bwMode="auto">
            <a:xfrm>
              <a:off x="718" y="2231"/>
              <a:ext cx="2470"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400">
                  <a:solidFill>
                    <a:srgbClr val="008BA3"/>
                  </a:solidFill>
                  <a:latin typeface="方正超粗黑简体" charset="-122"/>
                  <a:ea typeface="方正超粗黑简体" charset="-122"/>
                  <a:sym typeface="方正超粗黑简体" charset="-122"/>
                </a:rPr>
                <a:t>角谷猜想</a:t>
              </a:r>
              <a:endParaRPr lang="zh-CN" altLang="en-US"/>
            </a:p>
          </p:txBody>
        </p:sp>
        <p:sp>
          <p:nvSpPr>
            <p:cNvPr id="9236" name="矩形 19">
              <a:extLst>
                <a:ext uri="{FF2B5EF4-FFF2-40B4-BE49-F238E27FC236}">
                  <a16:creationId xmlns:a16="http://schemas.microsoft.com/office/drawing/2014/main" id="{61B0EA89-CD02-45A5-91E6-E78ECE0ADBD8}"/>
                </a:ext>
              </a:extLst>
            </p:cNvPr>
            <p:cNvSpPr>
              <a:spLocks noChangeArrowheads="1"/>
            </p:cNvSpPr>
            <p:nvPr/>
          </p:nvSpPr>
          <p:spPr bwMode="auto">
            <a:xfrm rot="-5400000">
              <a:off x="3369" y="1226"/>
              <a:ext cx="204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1600">
                  <a:solidFill>
                    <a:srgbClr val="3F3F3F"/>
                  </a:solidFill>
                  <a:latin typeface="方正超粗黑简体" charset="-122"/>
                  <a:ea typeface="方正超粗黑简体" charset="-122"/>
                  <a:sym typeface="方正超粗黑简体" charset="-122"/>
                </a:rPr>
                <a:t>西塔潘猜想</a:t>
              </a:r>
              <a:endParaRPr lang="zh-CN" altLang="en-US"/>
            </a:p>
          </p:txBody>
        </p:sp>
        <p:sp>
          <p:nvSpPr>
            <p:cNvPr id="9237" name="矩形 20">
              <a:extLst>
                <a:ext uri="{FF2B5EF4-FFF2-40B4-BE49-F238E27FC236}">
                  <a16:creationId xmlns:a16="http://schemas.microsoft.com/office/drawing/2014/main" id="{5FB0F95F-A8F5-4F0D-9017-A7F291008532}"/>
                </a:ext>
              </a:extLst>
            </p:cNvPr>
            <p:cNvSpPr>
              <a:spLocks noChangeArrowheads="1"/>
            </p:cNvSpPr>
            <p:nvPr/>
          </p:nvSpPr>
          <p:spPr bwMode="auto">
            <a:xfrm>
              <a:off x="4758" y="1636"/>
              <a:ext cx="4395"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000">
                  <a:solidFill>
                    <a:srgbClr val="7F7F7F"/>
                  </a:solidFill>
                  <a:latin typeface="方正超粗黑简体" charset="-122"/>
                  <a:ea typeface="方正超粗黑简体" charset="-122"/>
                  <a:sym typeface="方正超粗黑简体" charset="-122"/>
                </a:rPr>
                <a:t>纳维叶－斯托克斯方程</a:t>
              </a:r>
              <a:endParaRPr lang="zh-CN" altLang="en-US"/>
            </a:p>
          </p:txBody>
        </p:sp>
        <p:sp>
          <p:nvSpPr>
            <p:cNvPr id="9238" name="矩形 21">
              <a:extLst>
                <a:ext uri="{FF2B5EF4-FFF2-40B4-BE49-F238E27FC236}">
                  <a16:creationId xmlns:a16="http://schemas.microsoft.com/office/drawing/2014/main" id="{801FBA7D-06FF-4D49-95B7-3C6E1FCCAA16}"/>
                </a:ext>
              </a:extLst>
            </p:cNvPr>
            <p:cNvSpPr>
              <a:spLocks noChangeArrowheads="1"/>
            </p:cNvSpPr>
            <p:nvPr/>
          </p:nvSpPr>
          <p:spPr bwMode="auto">
            <a:xfrm>
              <a:off x="3338" y="4699"/>
              <a:ext cx="2715"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400">
                  <a:solidFill>
                    <a:srgbClr val="008BA3"/>
                  </a:solidFill>
                  <a:latin typeface="方正超粗黑简体" charset="-122"/>
                  <a:ea typeface="方正超粗黑简体" charset="-122"/>
                  <a:sym typeface="方正超粗黑简体" charset="-122"/>
                </a:rPr>
                <a:t>西姆松定理</a:t>
              </a: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4">
            <a:extLst>
              <a:ext uri="{FF2B5EF4-FFF2-40B4-BE49-F238E27FC236}">
                <a16:creationId xmlns:a16="http://schemas.microsoft.com/office/drawing/2014/main" id="{5DFC8FA6-60CB-41C4-97EC-048350A08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7">
            <a:extLst>
              <a:ext uri="{FF2B5EF4-FFF2-40B4-BE49-F238E27FC236}">
                <a16:creationId xmlns:a16="http://schemas.microsoft.com/office/drawing/2014/main" id="{0DC56F7E-8AE3-4BCF-9134-056F48835617}"/>
              </a:ext>
            </a:extLst>
          </p:cNvPr>
          <p:cNvSpPr>
            <a:spLocks noChangeArrowheads="1"/>
          </p:cNvSpPr>
          <p:nvPr/>
        </p:nvSpPr>
        <p:spPr bwMode="auto">
          <a:xfrm>
            <a:off x="0" y="0"/>
            <a:ext cx="12192000" cy="6858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4" name="矩形 4">
            <a:extLst>
              <a:ext uri="{FF2B5EF4-FFF2-40B4-BE49-F238E27FC236}">
                <a16:creationId xmlns:a16="http://schemas.microsoft.com/office/drawing/2014/main" id="{ECC964B1-FC0A-4ED0-ADAF-7D3A5E64E379}"/>
              </a:ext>
            </a:extLst>
          </p:cNvPr>
          <p:cNvSpPr>
            <a:spLocks noChangeArrowheads="1"/>
          </p:cNvSpPr>
          <p:nvPr/>
        </p:nvSpPr>
        <p:spPr bwMode="auto">
          <a:xfrm flipV="1">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45" name="矩形 4">
            <a:extLst>
              <a:ext uri="{FF2B5EF4-FFF2-40B4-BE49-F238E27FC236}">
                <a16:creationId xmlns:a16="http://schemas.microsoft.com/office/drawing/2014/main" id="{594D01A5-9076-4C3F-804A-CD7431C42B1D}"/>
              </a:ext>
            </a:extLst>
          </p:cNvPr>
          <p:cNvSpPr>
            <a:spLocks noChangeArrowheads="1"/>
          </p:cNvSpPr>
          <p:nvPr/>
        </p:nvSpPr>
        <p:spPr bwMode="auto">
          <a:xfrm>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46" name="矩形 1">
            <a:extLst>
              <a:ext uri="{FF2B5EF4-FFF2-40B4-BE49-F238E27FC236}">
                <a16:creationId xmlns:a16="http://schemas.microsoft.com/office/drawing/2014/main" id="{E67E4929-6FFC-4B04-829E-DE586611B8C3}"/>
              </a:ext>
            </a:extLst>
          </p:cNvPr>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7" name="矩形 2">
            <a:extLst>
              <a:ext uri="{FF2B5EF4-FFF2-40B4-BE49-F238E27FC236}">
                <a16:creationId xmlns:a16="http://schemas.microsoft.com/office/drawing/2014/main" id="{0449ABDC-250B-406F-9254-996FBC80F9CE}"/>
              </a:ext>
            </a:extLst>
          </p:cNvPr>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8" name="文本框 21">
            <a:extLst>
              <a:ext uri="{FF2B5EF4-FFF2-40B4-BE49-F238E27FC236}">
                <a16:creationId xmlns:a16="http://schemas.microsoft.com/office/drawing/2014/main" id="{AADCB444-F41E-41D7-B398-952157632B5C}"/>
              </a:ext>
            </a:extLst>
          </p:cNvPr>
          <p:cNvSpPr>
            <a:spLocks noChangeArrowheads="1"/>
          </p:cNvSpPr>
          <p:nvPr/>
        </p:nvSpPr>
        <p:spPr bwMode="auto">
          <a:xfrm>
            <a:off x="5387975" y="5019675"/>
            <a:ext cx="30241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a:solidFill>
                  <a:schemeClr val="accent1"/>
                </a:solidFill>
                <a:latin typeface="Bell MT" panose="02020503060305020303" pitchFamily="18" charset="0"/>
                <a:ea typeface="华文隶书" panose="02010800040101010101" pitchFamily="2" charset="-122"/>
                <a:sym typeface="Microsoft New Tai Lue" panose="020B0502040204020203" pitchFamily="34" charset="0"/>
              </a:rPr>
              <a:t>S</a:t>
            </a:r>
            <a:r>
              <a:rPr lang="en-US" altLang="zh-CN" sz="4400">
                <a:solidFill>
                  <a:srgbClr val="7F7F7F"/>
                </a:solidFill>
                <a:latin typeface="Bell MT" panose="02020503060305020303" pitchFamily="18" charset="0"/>
                <a:ea typeface="华文隶书" panose="02010800040101010101" pitchFamily="2" charset="-122"/>
                <a:sym typeface="Microsoft New Tai Lue" panose="020B0502040204020203" pitchFamily="34" charset="0"/>
              </a:rPr>
              <a:t>EC</a:t>
            </a:r>
            <a:r>
              <a:rPr lang="en-US" altLang="zh-CN" sz="4400">
                <a:solidFill>
                  <a:schemeClr val="accent1"/>
                </a:solidFill>
                <a:latin typeface="Bell MT" panose="02020503060305020303" pitchFamily="18" charset="0"/>
                <a:ea typeface="华文隶书" panose="02010800040101010101" pitchFamily="2" charset="-122"/>
                <a:sym typeface="Microsoft New Tai Lue" panose="020B0502040204020203" pitchFamily="34" charset="0"/>
              </a:rPr>
              <a:t>T</a:t>
            </a:r>
            <a:r>
              <a:rPr lang="en-US" altLang="zh-CN" sz="4400">
                <a:solidFill>
                  <a:srgbClr val="7F7F7F"/>
                </a:solidFill>
                <a:latin typeface="Bell MT" panose="02020503060305020303" pitchFamily="18" charset="0"/>
                <a:ea typeface="华文隶书" panose="02010800040101010101" pitchFamily="2" charset="-122"/>
                <a:sym typeface="Microsoft New Tai Lue" panose="020B0502040204020203" pitchFamily="34" charset="0"/>
              </a:rPr>
              <a:t>ION</a:t>
            </a:r>
            <a:endParaRPr lang="zh-CN" altLang="en-US" sz="8000">
              <a:solidFill>
                <a:srgbClr val="7F7F7F"/>
              </a:solidFill>
              <a:latin typeface="Bell MT" panose="02020503060305020303" pitchFamily="18" charset="0"/>
              <a:ea typeface="华文隶书" panose="02010800040101010101" pitchFamily="2" charset="-122"/>
              <a:sym typeface="Microsoft New Tai Lue" panose="020B0502040204020203" pitchFamily="34" charset="0"/>
            </a:endParaRPr>
          </a:p>
        </p:txBody>
      </p:sp>
      <p:sp>
        <p:nvSpPr>
          <p:cNvPr id="10249" name="文本框 22">
            <a:extLst>
              <a:ext uri="{FF2B5EF4-FFF2-40B4-BE49-F238E27FC236}">
                <a16:creationId xmlns:a16="http://schemas.microsoft.com/office/drawing/2014/main" id="{E434DB3C-6C11-4B7F-A930-8DC1E5BDB0FC}"/>
              </a:ext>
            </a:extLst>
          </p:cNvPr>
          <p:cNvSpPr>
            <a:spLocks noChangeArrowheads="1"/>
          </p:cNvSpPr>
          <p:nvPr/>
        </p:nvSpPr>
        <p:spPr bwMode="auto">
          <a:xfrm>
            <a:off x="4711700" y="3028950"/>
            <a:ext cx="5211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a:solidFill>
                  <a:schemeClr val="bg1"/>
                </a:solidFill>
                <a:latin typeface="方正美黑简体" pitchFamily="1" charset="-122"/>
                <a:ea typeface="微软雅黑" panose="020B0503020204020204" pitchFamily="34" charset="-122"/>
              </a:rPr>
              <a:t>相关理论及前沿成果</a:t>
            </a:r>
          </a:p>
        </p:txBody>
      </p:sp>
    </p:spTree>
  </p:cSld>
  <p:clrMapOvr>
    <a:masterClrMapping/>
  </p:clrMapOvr>
</p:sld>
</file>

<file path=ppt/theme/theme1.xml><?xml version="1.0" encoding="utf-8"?>
<a:theme xmlns:a="http://schemas.openxmlformats.org/drawingml/2006/main" name="www.freeppt7.com-Best powerpoint templates free download-slideshow">
  <a:themeElements>
    <a:clrScheme name="">
      <a:dk1>
        <a:srgbClr val="000000"/>
      </a:dk1>
      <a:lt1>
        <a:srgbClr val="FFFFFF"/>
      </a:lt1>
      <a:dk2>
        <a:srgbClr val="000000"/>
      </a:dk2>
      <a:lt2>
        <a:srgbClr val="F8F8F8"/>
      </a:lt2>
      <a:accent1>
        <a:srgbClr val="0174AB"/>
      </a:accent1>
      <a:accent2>
        <a:srgbClr val="92D14F"/>
      </a:accent2>
      <a:accent3>
        <a:srgbClr val="FFFFFF"/>
      </a:accent3>
      <a:accent4>
        <a:srgbClr val="000000"/>
      </a:accent4>
      <a:accent5>
        <a:srgbClr val="AABCD2"/>
      </a:accent5>
      <a:accent6>
        <a:srgbClr val="84BD47"/>
      </a:accent6>
      <a:hlink>
        <a:srgbClr val="5F5F5F"/>
      </a:hlink>
      <a:folHlink>
        <a:srgbClr val="919191"/>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TotalTime>
  <Pages>0</Pages>
  <Words>2015</Words>
  <Characters>0</Characters>
  <Application>Microsoft Office PowerPoint</Application>
  <DocSecurity>0</DocSecurity>
  <PresentationFormat>宽屏</PresentationFormat>
  <Lines>0</Lines>
  <Paragraphs>159</Paragraphs>
  <Slides>21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Arial</vt:lpstr>
      <vt:lpstr>宋体</vt:lpstr>
      <vt:lpstr>Calibri Light</vt:lpstr>
      <vt:lpstr>Calibri</vt:lpstr>
      <vt:lpstr>等线</vt:lpstr>
      <vt:lpstr>微软雅黑</vt:lpstr>
      <vt:lpstr>方正美黑简体</vt:lpstr>
      <vt:lpstr>Impact</vt:lpstr>
      <vt:lpstr>Microsoft New Tai Lue</vt:lpstr>
      <vt:lpstr>Bell MT</vt:lpstr>
      <vt:lpstr>华文隶书</vt:lpstr>
      <vt:lpstr>方正中等线简体</vt:lpstr>
      <vt:lpstr>方正超粗黑简体</vt:lpstr>
      <vt:lpstr>华康俪金黑W8</vt:lpstr>
      <vt:lpstr>Meiryo</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http://momodasucai.taobao.com/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MOMODA;MOMODA素材</dc:creator>
  <cp:lastModifiedBy>宇 之灵</cp:lastModifiedBy>
  <cp:revision>124</cp:revision>
  <dcterms:created xsi:type="dcterms:W3CDTF">2014-10-17T07:53:00Z</dcterms:created>
  <dcterms:modified xsi:type="dcterms:W3CDTF">2018-10-22T06:51:02Z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y fmtid="{D5CDD505-2E9C-101B-9397-08002B2CF9AE}" pid="3" name="KSORubyTemplateID">
    <vt:lpwstr>8</vt:lpwstr>
  </property>
</Properties>
</file>