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3.wav" ContentType="audio/wav"/>
  <Override PartName="/ppt/notesSlides/notesSlide11.xml" ContentType="application/vnd.openxmlformats-officedocument.presentationml.notesSlide+xml"/>
  <Override PartName="/ppt/media/audio4.wav" ContentType="audio/wav"/>
  <Override PartName="/ppt/notesSlides/notesSlide12.xml" ContentType="application/vnd.openxmlformats-officedocument.presentationml.notesSlide+xml"/>
  <Override PartName="/ppt/media/audio6.wav" ContentType="audio/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audio7.wav" ContentType="audio/wav"/>
  <Override PartName="/ppt/media/audio8.wav" ContentType="audio/wav"/>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3" r:id="rId2"/>
    <p:sldId id="258" r:id="rId3"/>
    <p:sldId id="259" r:id="rId4"/>
    <p:sldId id="263" r:id="rId5"/>
    <p:sldId id="264" r:id="rId6"/>
    <p:sldId id="265" r:id="rId7"/>
    <p:sldId id="266" r:id="rId8"/>
    <p:sldId id="267" r:id="rId9"/>
    <p:sldId id="268" r:id="rId10"/>
    <p:sldId id="260" r:id="rId11"/>
    <p:sldId id="269" r:id="rId12"/>
    <p:sldId id="275" r:id="rId13"/>
    <p:sldId id="270" r:id="rId14"/>
    <p:sldId id="276" r:id="rId15"/>
    <p:sldId id="271" r:id="rId16"/>
    <p:sldId id="277" r:id="rId17"/>
    <p:sldId id="261" r:id="rId18"/>
    <p:sldId id="273" r:id="rId19"/>
    <p:sldId id="280" r:id="rId20"/>
    <p:sldId id="262" r:id="rId21"/>
    <p:sldId id="274" r:id="rId22"/>
    <p:sldId id="279" r:id="rId23"/>
    <p:sldId id="287" r:id="rId24"/>
  </p:sldIdLst>
  <p:sldSz cx="9144000" cy="5143500" type="screen16x9"/>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AD7B"/>
    <a:srgbClr val="00C878"/>
    <a:srgbClr val="F6BE00"/>
    <a:srgbClr val="55A064"/>
    <a:srgbClr val="0A6446"/>
    <a:srgbClr val="098F66"/>
    <a:srgbClr val="00EAB7"/>
    <a:srgbClr val="FFFFFF"/>
    <a:srgbClr val="FFC878"/>
    <a:srgbClr val="0DC9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50" autoAdjust="0"/>
    <p:restoredTop sz="94660"/>
  </p:normalViewPr>
  <p:slideViewPr>
    <p:cSldViewPr>
      <p:cViewPr varScale="1">
        <p:scale>
          <a:sx n="90" d="100"/>
          <a:sy n="90" d="100"/>
        </p:scale>
        <p:origin x="912" y="9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1B18BB-639C-42BE-B0DE-21E803C82813}" type="datetimeFigureOut">
              <a:rPr lang="zh-CN" altLang="en-US" smtClean="0"/>
              <a:t>2018/10/22 Monday</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3B1B66-F3EE-4F0D-95E9-FE23E9477CC4}" type="slidenum">
              <a:rPr lang="zh-CN" altLang="en-US" smtClean="0"/>
              <a:t>‹#›</a:t>
            </a:fld>
            <a:endParaRPr lang="zh-CN" altLang="en-US"/>
          </a:p>
        </p:txBody>
      </p:sp>
    </p:spTree>
    <p:extLst>
      <p:ext uri="{BB962C8B-B14F-4D97-AF65-F5344CB8AC3E}">
        <p14:creationId xmlns:p14="http://schemas.microsoft.com/office/powerpoint/2010/main" val="71264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a:t>
            </a:fld>
            <a:endParaRPr lang="zh-CN" altLang="en-US"/>
          </a:p>
        </p:txBody>
      </p:sp>
    </p:spTree>
    <p:extLst>
      <p:ext uri="{BB962C8B-B14F-4D97-AF65-F5344CB8AC3E}">
        <p14:creationId xmlns:p14="http://schemas.microsoft.com/office/powerpoint/2010/main" val="152195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10</a:t>
            </a:fld>
            <a:endParaRPr lang="zh-CN" altLang="en-US"/>
          </a:p>
        </p:txBody>
      </p:sp>
    </p:spTree>
    <p:extLst>
      <p:ext uri="{BB962C8B-B14F-4D97-AF65-F5344CB8AC3E}">
        <p14:creationId xmlns:p14="http://schemas.microsoft.com/office/powerpoint/2010/main" val="3978327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11</a:t>
            </a:fld>
            <a:endParaRPr lang="zh-CN" altLang="en-US"/>
          </a:p>
        </p:txBody>
      </p:sp>
    </p:spTree>
    <p:extLst>
      <p:ext uri="{BB962C8B-B14F-4D97-AF65-F5344CB8AC3E}">
        <p14:creationId xmlns:p14="http://schemas.microsoft.com/office/powerpoint/2010/main" val="86852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12</a:t>
            </a:fld>
            <a:endParaRPr lang="zh-CN" altLang="en-US"/>
          </a:p>
        </p:txBody>
      </p:sp>
    </p:spTree>
    <p:extLst>
      <p:ext uri="{BB962C8B-B14F-4D97-AF65-F5344CB8AC3E}">
        <p14:creationId xmlns:p14="http://schemas.microsoft.com/office/powerpoint/2010/main" val="3877304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13</a:t>
            </a:fld>
            <a:endParaRPr lang="zh-CN" altLang="en-US"/>
          </a:p>
        </p:txBody>
      </p:sp>
    </p:spTree>
    <p:extLst>
      <p:ext uri="{BB962C8B-B14F-4D97-AF65-F5344CB8AC3E}">
        <p14:creationId xmlns:p14="http://schemas.microsoft.com/office/powerpoint/2010/main" val="335383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14</a:t>
            </a:fld>
            <a:endParaRPr lang="zh-CN" altLang="en-US"/>
          </a:p>
        </p:txBody>
      </p:sp>
    </p:spTree>
    <p:extLst>
      <p:ext uri="{BB962C8B-B14F-4D97-AF65-F5344CB8AC3E}">
        <p14:creationId xmlns:p14="http://schemas.microsoft.com/office/powerpoint/2010/main" val="2153155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15</a:t>
            </a:fld>
            <a:endParaRPr lang="zh-CN" altLang="en-US"/>
          </a:p>
        </p:txBody>
      </p:sp>
    </p:spTree>
    <p:extLst>
      <p:ext uri="{BB962C8B-B14F-4D97-AF65-F5344CB8AC3E}">
        <p14:creationId xmlns:p14="http://schemas.microsoft.com/office/powerpoint/2010/main" val="4006163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16</a:t>
            </a:fld>
            <a:endParaRPr lang="zh-CN" altLang="en-US"/>
          </a:p>
        </p:txBody>
      </p:sp>
    </p:spTree>
    <p:extLst>
      <p:ext uri="{BB962C8B-B14F-4D97-AF65-F5344CB8AC3E}">
        <p14:creationId xmlns:p14="http://schemas.microsoft.com/office/powerpoint/2010/main" val="325873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17</a:t>
            </a:fld>
            <a:endParaRPr lang="zh-CN" altLang="en-US"/>
          </a:p>
        </p:txBody>
      </p:sp>
    </p:spTree>
    <p:extLst>
      <p:ext uri="{BB962C8B-B14F-4D97-AF65-F5344CB8AC3E}">
        <p14:creationId xmlns:p14="http://schemas.microsoft.com/office/powerpoint/2010/main" val="372888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18</a:t>
            </a:fld>
            <a:endParaRPr lang="zh-CN" altLang="en-US"/>
          </a:p>
        </p:txBody>
      </p:sp>
    </p:spTree>
    <p:extLst>
      <p:ext uri="{BB962C8B-B14F-4D97-AF65-F5344CB8AC3E}">
        <p14:creationId xmlns:p14="http://schemas.microsoft.com/office/powerpoint/2010/main" val="272358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19</a:t>
            </a:fld>
            <a:endParaRPr lang="zh-CN" altLang="en-US"/>
          </a:p>
        </p:txBody>
      </p:sp>
    </p:spTree>
    <p:extLst>
      <p:ext uri="{BB962C8B-B14F-4D97-AF65-F5344CB8AC3E}">
        <p14:creationId xmlns:p14="http://schemas.microsoft.com/office/powerpoint/2010/main" val="78587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2</a:t>
            </a:fld>
            <a:endParaRPr lang="zh-CN" altLang="en-US"/>
          </a:p>
        </p:txBody>
      </p:sp>
    </p:spTree>
    <p:extLst>
      <p:ext uri="{BB962C8B-B14F-4D97-AF65-F5344CB8AC3E}">
        <p14:creationId xmlns:p14="http://schemas.microsoft.com/office/powerpoint/2010/main" val="2278075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20</a:t>
            </a:fld>
            <a:endParaRPr lang="zh-CN" altLang="en-US"/>
          </a:p>
        </p:txBody>
      </p:sp>
    </p:spTree>
    <p:extLst>
      <p:ext uri="{BB962C8B-B14F-4D97-AF65-F5344CB8AC3E}">
        <p14:creationId xmlns:p14="http://schemas.microsoft.com/office/powerpoint/2010/main" val="3658677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21</a:t>
            </a:fld>
            <a:endParaRPr lang="zh-CN" altLang="en-US"/>
          </a:p>
        </p:txBody>
      </p:sp>
    </p:spTree>
    <p:extLst>
      <p:ext uri="{BB962C8B-B14F-4D97-AF65-F5344CB8AC3E}">
        <p14:creationId xmlns:p14="http://schemas.microsoft.com/office/powerpoint/2010/main" val="1322365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22</a:t>
            </a:fld>
            <a:endParaRPr lang="zh-CN" altLang="en-US"/>
          </a:p>
        </p:txBody>
      </p:sp>
    </p:spTree>
    <p:extLst>
      <p:ext uri="{BB962C8B-B14F-4D97-AF65-F5344CB8AC3E}">
        <p14:creationId xmlns:p14="http://schemas.microsoft.com/office/powerpoint/2010/main" val="348659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3</a:t>
            </a:fld>
            <a:endParaRPr lang="zh-CN" altLang="en-US"/>
          </a:p>
        </p:txBody>
      </p:sp>
    </p:spTree>
    <p:extLst>
      <p:ext uri="{BB962C8B-B14F-4D97-AF65-F5344CB8AC3E}">
        <p14:creationId xmlns:p14="http://schemas.microsoft.com/office/powerpoint/2010/main" val="165375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4</a:t>
            </a:fld>
            <a:endParaRPr lang="zh-CN" altLang="en-US"/>
          </a:p>
        </p:txBody>
      </p:sp>
    </p:spTree>
    <p:extLst>
      <p:ext uri="{BB962C8B-B14F-4D97-AF65-F5344CB8AC3E}">
        <p14:creationId xmlns:p14="http://schemas.microsoft.com/office/powerpoint/2010/main" val="237858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5</a:t>
            </a:fld>
            <a:endParaRPr lang="zh-CN" altLang="en-US"/>
          </a:p>
        </p:txBody>
      </p:sp>
    </p:spTree>
    <p:extLst>
      <p:ext uri="{BB962C8B-B14F-4D97-AF65-F5344CB8AC3E}">
        <p14:creationId xmlns:p14="http://schemas.microsoft.com/office/powerpoint/2010/main" val="3361260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6</a:t>
            </a:fld>
            <a:endParaRPr lang="zh-CN" altLang="en-US"/>
          </a:p>
        </p:txBody>
      </p:sp>
    </p:spTree>
    <p:extLst>
      <p:ext uri="{BB962C8B-B14F-4D97-AF65-F5344CB8AC3E}">
        <p14:creationId xmlns:p14="http://schemas.microsoft.com/office/powerpoint/2010/main" val="302112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7</a:t>
            </a:fld>
            <a:endParaRPr lang="zh-CN" altLang="en-US"/>
          </a:p>
        </p:txBody>
      </p:sp>
    </p:spTree>
    <p:extLst>
      <p:ext uri="{BB962C8B-B14F-4D97-AF65-F5344CB8AC3E}">
        <p14:creationId xmlns:p14="http://schemas.microsoft.com/office/powerpoint/2010/main" val="414798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8</a:t>
            </a:fld>
            <a:endParaRPr lang="zh-CN" altLang="en-US"/>
          </a:p>
        </p:txBody>
      </p:sp>
    </p:spTree>
    <p:extLst>
      <p:ext uri="{BB962C8B-B14F-4D97-AF65-F5344CB8AC3E}">
        <p14:creationId xmlns:p14="http://schemas.microsoft.com/office/powerpoint/2010/main" val="2110603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t>9</a:t>
            </a:fld>
            <a:endParaRPr lang="zh-CN" altLang="en-US"/>
          </a:p>
        </p:txBody>
      </p:sp>
    </p:spTree>
    <p:extLst>
      <p:ext uri="{BB962C8B-B14F-4D97-AF65-F5344CB8AC3E}">
        <p14:creationId xmlns:p14="http://schemas.microsoft.com/office/powerpoint/2010/main" val="325235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pattFill prst="ltVert">
          <a:fgClr>
            <a:schemeClr val="accent2"/>
          </a:fgClr>
          <a:bgClr>
            <a:schemeClr val="accent2">
              <a:lumMod val="75000"/>
            </a:schemeClr>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pattFill prst="ltVert">
          <a:fgClr>
            <a:schemeClr val="bg1"/>
          </a:fgClr>
          <a:bgClr>
            <a:schemeClr val="bg1">
              <a:lumMod val="95000"/>
            </a:schemeClr>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58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bg>
      <p:bgPr>
        <a:pattFill prst="ltVert">
          <a:fgClr>
            <a:schemeClr val="accent2">
              <a:lumMod val="75000"/>
            </a:schemeClr>
          </a:fgClr>
          <a:bgClr>
            <a:schemeClr val="accent2"/>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748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61557" y="182281"/>
            <a:ext cx="3697941" cy="411956"/>
          </a:xfrm>
          <a:prstGeom prst="rect">
            <a:avLst/>
          </a:prstGeom>
        </p:spPr>
        <p:txBody>
          <a:bodyPr>
            <a:normAutofit/>
          </a:bodyPr>
          <a:lstStyle>
            <a:lvl1pPr>
              <a:defRPr sz="2400" b="1"/>
            </a:lvl1pPr>
          </a:lstStyle>
          <a:p>
            <a:r>
              <a:rPr lang="zh-CN" altLang="en-US" dirty="0"/>
              <a:t>单击此处添加标题</a:t>
            </a:r>
          </a:p>
        </p:txBody>
      </p:sp>
      <p:sp>
        <p:nvSpPr>
          <p:cNvPr id="15" name="文本占位符 14"/>
          <p:cNvSpPr>
            <a:spLocks noGrp="1"/>
          </p:cNvSpPr>
          <p:nvPr>
            <p:ph type="body" sz="quarter" idx="13" hasCustomPrompt="1"/>
          </p:nvPr>
        </p:nvSpPr>
        <p:spPr>
          <a:xfrm>
            <a:off x="261557" y="635246"/>
            <a:ext cx="2571610" cy="312084"/>
          </a:xfrm>
          <a:prstGeom prst="rect">
            <a:avLst/>
          </a:prstGeom>
        </p:spPr>
        <p:txBody>
          <a:bodyPr>
            <a:normAutofit/>
          </a:bodyPr>
          <a:lstStyle>
            <a:lvl1pPr marL="0" indent="0">
              <a:buNone/>
              <a:defRPr sz="1350">
                <a:latin typeface="+mj-lt"/>
              </a:defRPr>
            </a:lvl1pPr>
          </a:lstStyle>
          <a:p>
            <a:r>
              <a:rPr lang="en-US" altLang="zh-CN" dirty="0">
                <a:solidFill>
                  <a:schemeClr val="bg1">
                    <a:lumMod val="75000"/>
                  </a:schemeClr>
                </a:solidFill>
                <a:latin typeface="HelveticaNeueLT Pro 67 MdCn" panose="020B0606030502030204" pitchFamily="34" charset="0"/>
                <a:ea typeface="Hiragino Sans GB W3" panose="020B0300000000000000" pitchFamily="34" charset="-122"/>
                <a:sym typeface="News Gothic MT" charset="0"/>
              </a:rPr>
              <a:t>CLICK HERE TO ADD YOUR TITLE</a:t>
            </a:r>
            <a:endParaRPr lang="zh-CN" altLang="zh-CN" dirty="0">
              <a:solidFill>
                <a:schemeClr val="bg1">
                  <a:lumMod val="75000"/>
                </a:schemeClr>
              </a:solidFill>
              <a:latin typeface="HelveticaNeueLT Pro 67 MdCn" panose="020B0606030502030204" pitchFamily="34" charset="0"/>
              <a:ea typeface="Hiragino Sans GB W3" panose="020B0300000000000000" pitchFamily="34" charset="-122"/>
            </a:endParaRPr>
          </a:p>
        </p:txBody>
      </p:sp>
    </p:spTree>
    <p:extLst>
      <p:ext uri="{BB962C8B-B14F-4D97-AF65-F5344CB8AC3E}">
        <p14:creationId xmlns:p14="http://schemas.microsoft.com/office/powerpoint/2010/main" val="10639700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Vert">
          <a:fgClr>
            <a:schemeClr val="bg1">
              <a:lumMod val="95000"/>
            </a:schemeClr>
          </a:fgClr>
          <a:bgClr>
            <a:schemeClr val="bg1">
              <a:lumMod val="85000"/>
            </a:schemeClr>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microsoft.com/office/2007/relationships/hdphoto" Target="../media/hdphoto1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8.wav"/></Relationships>
</file>

<file path=ppt/slides/_rels/slide1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microsoft.com/office/2007/relationships/hdphoto" Target="../media/hdphoto13.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audio" Target="../media/audio6.wav"/><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8.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17.wdp"/><Relationship Id="rId3" Type="http://schemas.openxmlformats.org/officeDocument/2006/relationships/audio" Target="../media/audio6.wav"/><Relationship Id="rId7" Type="http://schemas.microsoft.com/office/2007/relationships/hdphoto" Target="../media/hdphoto14.wdp"/><Relationship Id="rId12" Type="http://schemas.openxmlformats.org/officeDocument/2006/relationships/image" Target="../media/image63.png"/><Relationship Id="rId17" Type="http://schemas.microsoft.com/office/2007/relationships/hdphoto" Target="../media/hdphoto19.wdp"/><Relationship Id="rId2" Type="http://schemas.openxmlformats.org/officeDocument/2006/relationships/notesSlide" Target="../notesSlides/notesSlide19.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0.png"/><Relationship Id="rId11" Type="http://schemas.microsoft.com/office/2007/relationships/hdphoto" Target="../media/hdphoto16.wdp"/><Relationship Id="rId5" Type="http://schemas.microsoft.com/office/2007/relationships/hdphoto" Target="../media/hdphoto13.wdp"/><Relationship Id="rId15" Type="http://schemas.microsoft.com/office/2007/relationships/hdphoto" Target="../media/hdphoto18.wdp"/><Relationship Id="rId10" Type="http://schemas.openxmlformats.org/officeDocument/2006/relationships/image" Target="../media/image62.png"/><Relationship Id="rId4" Type="http://schemas.openxmlformats.org/officeDocument/2006/relationships/image" Target="../media/image38.png"/><Relationship Id="rId9" Type="http://schemas.microsoft.com/office/2007/relationships/hdphoto" Target="../media/hdphoto15.wdp"/><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4.wdp"/><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5.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2.png"/><Relationship Id="rId11" Type="http://schemas.microsoft.com/office/2007/relationships/hdphoto" Target="../media/hdphoto3.wdp"/><Relationship Id="rId5" Type="http://schemas.openxmlformats.org/officeDocument/2006/relationships/audio" Target="../media/audio1.wav"/><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hdphoto" Target="../media/hdphoto2.wdp"/><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microsoft.com/office/2007/relationships/hdphoto" Target="../media/hdphoto20.wdp"/><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8.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67.png"/><Relationship Id="rId4" Type="http://schemas.openxmlformats.org/officeDocument/2006/relationships/audio" Target="../media/audio8.wav"/></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21.wdp"/></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freeppt7.com/" TargetMode="Externa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0.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audio" Target="../media/audio1.wav"/><Relationship Id="rId7"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1.wav"/><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454726" y="2747704"/>
            <a:ext cx="4185761" cy="707886"/>
          </a:xfrm>
          <a:prstGeom prst="rect">
            <a:avLst/>
          </a:prstGeom>
          <a:noFill/>
        </p:spPr>
        <p:txBody>
          <a:bodyPr wrap="none" rtlCol="0">
            <a:spAutoFit/>
          </a:bodyPr>
          <a:lstStyle/>
          <a:p>
            <a:pPr algn="ctr"/>
            <a:r>
              <a:rPr lang="en-US" altLang="zh-CN" sz="4000" b="1" dirty="0">
                <a:solidFill>
                  <a:schemeClr val="tx1">
                    <a:lumMod val="85000"/>
                    <a:lumOff val="15000"/>
                  </a:schemeClr>
                </a:solidFill>
                <a:latin typeface="微软雅黑" pitchFamily="34" charset="-122"/>
                <a:ea typeface="微软雅黑" pitchFamily="34" charset="-122"/>
              </a:rPr>
              <a:t>XX</a:t>
            </a:r>
            <a:r>
              <a:rPr lang="zh-CN" altLang="en-US" sz="4000" b="1" dirty="0">
                <a:solidFill>
                  <a:schemeClr val="tx1">
                    <a:lumMod val="85000"/>
                    <a:lumOff val="15000"/>
                  </a:schemeClr>
                </a:solidFill>
                <a:latin typeface="微软雅黑" pitchFamily="34" charset="-122"/>
                <a:ea typeface="微软雅黑" pitchFamily="34" charset="-122"/>
              </a:rPr>
              <a:t>市</a:t>
            </a:r>
            <a:r>
              <a:rPr lang="en-US" altLang="zh-CN" sz="4000" b="1" dirty="0">
                <a:solidFill>
                  <a:schemeClr val="tx1">
                    <a:lumMod val="85000"/>
                    <a:lumOff val="15000"/>
                  </a:schemeClr>
                </a:solidFill>
                <a:latin typeface="微软雅黑" pitchFamily="34" charset="-122"/>
                <a:ea typeface="微软雅黑" pitchFamily="34" charset="-122"/>
              </a:rPr>
              <a:t>XX</a:t>
            </a:r>
            <a:r>
              <a:rPr lang="zh-CN" altLang="en-US" sz="4000" b="1" dirty="0">
                <a:solidFill>
                  <a:schemeClr val="tx1">
                    <a:lumMod val="85000"/>
                    <a:lumOff val="15000"/>
                  </a:schemeClr>
                </a:solidFill>
                <a:latin typeface="微软雅黑" pitchFamily="34" charset="-122"/>
                <a:ea typeface="微软雅黑" pitchFamily="34" charset="-122"/>
              </a:rPr>
              <a:t>有限公司</a:t>
            </a:r>
          </a:p>
        </p:txBody>
      </p:sp>
      <p:sp>
        <p:nvSpPr>
          <p:cNvPr id="7" name="TextBox 6"/>
          <p:cNvSpPr txBox="1"/>
          <p:nvPr/>
        </p:nvSpPr>
        <p:spPr>
          <a:xfrm>
            <a:off x="3144016" y="3539792"/>
            <a:ext cx="2807179" cy="400110"/>
          </a:xfrm>
          <a:prstGeom prst="rect">
            <a:avLst/>
          </a:prstGeom>
          <a:noFill/>
        </p:spPr>
        <p:txBody>
          <a:bodyPr wrap="none" rtlCol="0">
            <a:spAutoFit/>
          </a:bodyPr>
          <a:lstStyle/>
          <a:p>
            <a:pPr algn="ctr"/>
            <a:r>
              <a:rPr lang="zh-CN" altLang="en-US" sz="2000" dirty="0">
                <a:solidFill>
                  <a:schemeClr val="tx1">
                    <a:lumMod val="85000"/>
                    <a:lumOff val="15000"/>
                  </a:schemeClr>
                </a:solidFill>
                <a:latin typeface="微软雅黑" pitchFamily="34" charset="-122"/>
                <a:ea typeface="微软雅黑" pitchFamily="34" charset="-122"/>
              </a:rPr>
              <a:t>企业简介</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产品介绍</a:t>
            </a:r>
            <a:r>
              <a:rPr lang="en-US" altLang="zh-CN" sz="2000" dirty="0">
                <a:solidFill>
                  <a:schemeClr val="tx1">
                    <a:lumMod val="85000"/>
                    <a:lumOff val="15000"/>
                  </a:schemeClr>
                </a:solidFill>
                <a:latin typeface="微软雅黑" pitchFamily="34" charset="-122"/>
                <a:ea typeface="微软雅黑" pitchFamily="34" charset="-122"/>
              </a:rPr>
              <a:t>PPT</a:t>
            </a:r>
            <a:endParaRPr lang="zh-CN" altLang="en-US" sz="2000" dirty="0">
              <a:solidFill>
                <a:schemeClr val="tx1">
                  <a:lumMod val="85000"/>
                  <a:lumOff val="15000"/>
                </a:schemeClr>
              </a:solidFill>
              <a:latin typeface="微软雅黑" pitchFamily="34" charset="-122"/>
              <a:ea typeface="微软雅黑" pitchFamily="34" charset="-122"/>
            </a:endParaRPr>
          </a:p>
        </p:txBody>
      </p:sp>
      <p:pic>
        <p:nvPicPr>
          <p:cNvPr id="14" name="winxp.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6576" y="-884634"/>
            <a:ext cx="609600" cy="609600"/>
          </a:xfrm>
          <a:prstGeom prst="rect">
            <a:avLst/>
          </a:prstGeom>
        </p:spPr>
      </p:pic>
      <p:grpSp>
        <p:nvGrpSpPr>
          <p:cNvPr id="15" name="组合 14"/>
          <p:cNvGrpSpPr/>
          <p:nvPr/>
        </p:nvGrpSpPr>
        <p:grpSpPr>
          <a:xfrm>
            <a:off x="3851920" y="987574"/>
            <a:ext cx="1429852" cy="1429852"/>
            <a:chOff x="1232831" y="1748812"/>
            <a:chExt cx="1645876" cy="1645876"/>
          </a:xfrm>
        </p:grpSpPr>
        <p:sp>
          <p:nvSpPr>
            <p:cNvPr id="2" name="圆角矩形 1"/>
            <p:cNvSpPr/>
            <p:nvPr/>
          </p:nvSpPr>
          <p:spPr>
            <a:xfrm>
              <a:off x="1232831" y="1748812"/>
              <a:ext cx="1645876" cy="16458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4" name="TextBox 23"/>
            <p:cNvSpPr txBox="1"/>
            <p:nvPr/>
          </p:nvSpPr>
          <p:spPr>
            <a:xfrm>
              <a:off x="1303628" y="2080468"/>
              <a:ext cx="1516523" cy="885689"/>
            </a:xfrm>
            <a:prstGeom prst="rect">
              <a:avLst/>
            </a:prstGeom>
            <a:noFill/>
          </p:spPr>
          <p:txBody>
            <a:bodyPr wrap="none" rtlCol="0">
              <a:spAutoFit/>
            </a:bodyPr>
            <a:lstStyle/>
            <a:p>
              <a:pPr algn="ctr"/>
              <a:r>
                <a:rPr lang="en-US" altLang="zh-CN" sz="4400" dirty="0">
                  <a:solidFill>
                    <a:schemeClr val="bg1"/>
                  </a:solidFill>
                  <a:latin typeface="Impact" panose="020B0806030902050204" pitchFamily="34" charset="0"/>
                  <a:ea typeface="微软雅黑" pitchFamily="34" charset="-122"/>
                </a:rPr>
                <a:t>LOGO</a:t>
              </a:r>
              <a:endParaRPr lang="zh-CN" altLang="en-US" sz="4400" dirty="0">
                <a:solidFill>
                  <a:schemeClr val="bg1"/>
                </a:solidFill>
                <a:latin typeface="Impact" panose="020B0806030902050204" pitchFamily="34" charset="0"/>
                <a:ea typeface="微软雅黑" pitchFamily="34" charset="-122"/>
              </a:endParaRPr>
            </a:p>
          </p:txBody>
        </p:sp>
      </p:grpSp>
      <p:cxnSp>
        <p:nvCxnSpPr>
          <p:cNvPr id="8" name="直接箭头连接符 7"/>
          <p:cNvCxnSpPr/>
          <p:nvPr/>
        </p:nvCxnSpPr>
        <p:spPr>
          <a:xfrm>
            <a:off x="3296627" y="2614141"/>
            <a:ext cx="4083685"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11269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17" fill="hold"/>
                                        <p:tgtEl>
                                          <p:spTgt spid="14"/>
                                        </p:tgtEl>
                                      </p:cBhvr>
                                    </p:cmd>
                                  </p:childTnLst>
                                </p:cTn>
                              </p:par>
                              <p:par>
                                <p:cTn id="7" presetID="2" presetClass="entr" presetSubtype="8"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1000" fill="hold"/>
                                        <p:tgtEl>
                                          <p:spTgt spid="15"/>
                                        </p:tgtEl>
                                        <p:attrNameLst>
                                          <p:attrName>ppt_x</p:attrName>
                                        </p:attrNameLst>
                                      </p:cBhvr>
                                      <p:tavLst>
                                        <p:tav tm="0">
                                          <p:val>
                                            <p:strVal val="0-#ppt_w/2"/>
                                          </p:val>
                                        </p:tav>
                                        <p:tav tm="100000">
                                          <p:val>
                                            <p:strVal val="#ppt_x"/>
                                          </p:val>
                                        </p:tav>
                                      </p:tavLst>
                                    </p:anim>
                                    <p:anim calcmode="lin" valueType="num">
                                      <p:cBhvr additive="base">
                                        <p:cTn id="10" dur="1000" fill="hold"/>
                                        <p:tgtEl>
                                          <p:spTgt spid="15"/>
                                        </p:tgtEl>
                                        <p:attrNameLst>
                                          <p:attrName>ppt_y</p:attrName>
                                        </p:attrNameLst>
                                      </p:cBhvr>
                                      <p:tavLst>
                                        <p:tav tm="0">
                                          <p:val>
                                            <p:strVal val="#ppt_y"/>
                                          </p:val>
                                        </p:tav>
                                        <p:tav tm="100000">
                                          <p:val>
                                            <p:strVal val="#ppt_y"/>
                                          </p:val>
                                        </p:tav>
                                      </p:tavLst>
                                    </p:anim>
                                  </p:childTnLst>
                                </p:cTn>
                              </p:par>
                              <p:par>
                                <p:cTn id="11" presetID="8" presetClass="emph" presetSubtype="0" fill="hold" nodeType="withEffect">
                                  <p:stCondLst>
                                    <p:cond delay="0"/>
                                  </p:stCondLst>
                                  <p:childTnLst>
                                    <p:animRot by="21600000">
                                      <p:cBhvr>
                                        <p:cTn id="12" dur="1000" fill="hold"/>
                                        <p:tgtEl>
                                          <p:spTgt spid="15"/>
                                        </p:tgtEl>
                                        <p:attrNameLst>
                                          <p:attrName>r</p:attrName>
                                        </p:attrNameLst>
                                      </p:cBhvr>
                                    </p:animRot>
                                  </p:childTnLst>
                                </p:cTn>
                              </p:par>
                              <p:par>
                                <p:cTn id="13" presetID="22" presetClass="entr" presetSubtype="8"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12" presetClass="entr" presetSubtype="4" fill="hold" grpId="0" nodeType="withEffect">
                                  <p:stCondLst>
                                    <p:cond delay="15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par>
                                <p:cTn id="20" presetID="12" presetClass="entr" presetSubtype="1"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down)">
                                      <p:cBhvr>
                                        <p:cTn id="23" dur="500"/>
                                        <p:tgtEl>
                                          <p:spTgt spid="7"/>
                                        </p:tgtEl>
                                      </p:cBhvr>
                                    </p:animEffect>
                                  </p:childTnLst>
                                </p:cTn>
                              </p:par>
                            </p:childTnLst>
                          </p:cTn>
                        </p:par>
                        <p:par>
                          <p:cTn id="24" fill="hold">
                            <p:stCondLst>
                              <p:cond delay="4017"/>
                            </p:stCondLst>
                            <p:childTnLst>
                              <p:par>
                                <p:cTn id="25" presetID="12" presetClass="exit" presetSubtype="4" fill="hold" grpId="1" nodeType="afterEffect">
                                  <p:stCondLst>
                                    <p:cond delay="0"/>
                                  </p:stCondLst>
                                  <p:childTnLst>
                                    <p:anim calcmode="lin" valueType="num">
                                      <p:cBhvr additive="base">
                                        <p:cTn id="26" dur="700"/>
                                        <p:tgtEl>
                                          <p:spTgt spid="3"/>
                                        </p:tgtEl>
                                        <p:attrNameLst>
                                          <p:attrName>ppt_y</p:attrName>
                                        </p:attrNameLst>
                                      </p:cBhvr>
                                      <p:tavLst>
                                        <p:tav tm="0">
                                          <p:val>
                                            <p:strVal val="#ppt_y"/>
                                          </p:val>
                                        </p:tav>
                                        <p:tav tm="100000">
                                          <p:val>
                                            <p:strVal val="#ppt_y+#ppt_h*1.125000"/>
                                          </p:val>
                                        </p:tav>
                                      </p:tavLst>
                                    </p:anim>
                                    <p:animEffect transition="out" filter="wipe(down)">
                                      <p:cBhvr>
                                        <p:cTn id="27" dur="700"/>
                                        <p:tgtEl>
                                          <p:spTgt spid="3"/>
                                        </p:tgtEl>
                                      </p:cBhvr>
                                    </p:animEffect>
                                    <p:set>
                                      <p:cBhvr>
                                        <p:cTn id="28" dur="1" fill="hold">
                                          <p:stCondLst>
                                            <p:cond delay="699"/>
                                          </p:stCondLst>
                                        </p:cTn>
                                        <p:tgtEl>
                                          <p:spTgt spid="3"/>
                                        </p:tgtEl>
                                        <p:attrNameLst>
                                          <p:attrName>style.visibility</p:attrName>
                                        </p:attrNameLst>
                                      </p:cBhvr>
                                      <p:to>
                                        <p:strVal val="hidden"/>
                                      </p:to>
                                    </p:set>
                                  </p:childTnLst>
                                </p:cTn>
                              </p:par>
                              <p:par>
                                <p:cTn id="29" presetID="12" presetClass="exit" presetSubtype="1" fill="hold" grpId="1" nodeType="withEffect">
                                  <p:stCondLst>
                                    <p:cond delay="0"/>
                                  </p:stCondLst>
                                  <p:childTnLst>
                                    <p:anim calcmode="lin" valueType="num">
                                      <p:cBhvr additive="base">
                                        <p:cTn id="30" dur="700"/>
                                        <p:tgtEl>
                                          <p:spTgt spid="7"/>
                                        </p:tgtEl>
                                        <p:attrNameLst>
                                          <p:attrName>ppt_y</p:attrName>
                                        </p:attrNameLst>
                                      </p:cBhvr>
                                      <p:tavLst>
                                        <p:tav tm="0">
                                          <p:val>
                                            <p:strVal val="#ppt_y"/>
                                          </p:val>
                                        </p:tav>
                                        <p:tav tm="100000">
                                          <p:val>
                                            <p:strVal val="#ppt_y-#ppt_h*1.125000"/>
                                          </p:val>
                                        </p:tav>
                                      </p:tavLst>
                                    </p:anim>
                                    <p:animEffect transition="out" filter="wipe(up)">
                                      <p:cBhvr>
                                        <p:cTn id="31" dur="700"/>
                                        <p:tgtEl>
                                          <p:spTgt spid="7"/>
                                        </p:tgtEl>
                                      </p:cBhvr>
                                    </p:animEffect>
                                    <p:set>
                                      <p:cBhvr>
                                        <p:cTn id="32" dur="1" fill="hold">
                                          <p:stCondLst>
                                            <p:cond delay="699"/>
                                          </p:stCondLst>
                                        </p:cTn>
                                        <p:tgtEl>
                                          <p:spTgt spid="7"/>
                                        </p:tgtEl>
                                        <p:attrNameLst>
                                          <p:attrName>style.visibility</p:attrName>
                                        </p:attrNameLst>
                                      </p:cBhvr>
                                      <p:to>
                                        <p:strVal val="hidden"/>
                                      </p:to>
                                    </p:set>
                                  </p:childTnLst>
                                </p:cTn>
                              </p:par>
                              <p:par>
                                <p:cTn id="33" presetID="22" presetClass="exit" presetSubtype="8" fill="hold" nodeType="withEffect">
                                  <p:stCondLst>
                                    <p:cond delay="0"/>
                                  </p:stCondLst>
                                  <p:childTnLst>
                                    <p:animEffect transition="out" filter="wipe(left)">
                                      <p:cBhvr>
                                        <p:cTn id="34" dur="700"/>
                                        <p:tgtEl>
                                          <p:spTgt spid="8"/>
                                        </p:tgtEl>
                                      </p:cBhvr>
                                    </p:animEffect>
                                    <p:set>
                                      <p:cBhvr>
                                        <p:cTn id="35" dur="1" fill="hold">
                                          <p:stCondLst>
                                            <p:cond delay="699"/>
                                          </p:stCondLst>
                                        </p:cTn>
                                        <p:tgtEl>
                                          <p:spTgt spid="8"/>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3.61111E-6 0 L 0.27517 0 " pathEditMode="relative" rAng="0" ptsTypes="AA">
                                      <p:cBhvr>
                                        <p:cTn id="37" dur="1500" fill="hold"/>
                                        <p:tgtEl>
                                          <p:spTgt spid="15"/>
                                        </p:tgtEl>
                                        <p:attrNameLst>
                                          <p:attrName>ppt_x</p:attrName>
                                          <p:attrName>ppt_y</p:attrName>
                                        </p:attrNameLst>
                                      </p:cBhvr>
                                      <p:rCtr x="13750" y="0"/>
                                    </p:animMotion>
                                  </p:childTnLst>
                                </p:cTn>
                              </p:par>
                            </p:childTnLst>
                          </p:cTn>
                        </p:par>
                        <p:par>
                          <p:cTn id="38" fill="hold">
                            <p:stCondLst>
                              <p:cond delay="5517"/>
                            </p:stCondLst>
                            <p:childTnLst>
                              <p:par>
                                <p:cTn id="39" presetID="2" presetClass="exit" presetSubtype="2" fill="hold" nodeType="afterEffect">
                                  <p:stCondLst>
                                    <p:cond delay="0"/>
                                  </p:stCondLst>
                                  <p:childTnLst>
                                    <p:anim calcmode="lin" valueType="num">
                                      <p:cBhvr additive="base">
                                        <p:cTn id="40" dur="700"/>
                                        <p:tgtEl>
                                          <p:spTgt spid="15"/>
                                        </p:tgtEl>
                                        <p:attrNameLst>
                                          <p:attrName>ppt_x</p:attrName>
                                        </p:attrNameLst>
                                      </p:cBhvr>
                                      <p:tavLst>
                                        <p:tav tm="0">
                                          <p:val>
                                            <p:strVal val="ppt_x"/>
                                          </p:val>
                                        </p:tav>
                                        <p:tav tm="100000">
                                          <p:val>
                                            <p:strVal val="1+ppt_w/2"/>
                                          </p:val>
                                        </p:tav>
                                      </p:tavLst>
                                    </p:anim>
                                    <p:anim calcmode="lin" valueType="num">
                                      <p:cBhvr additive="base">
                                        <p:cTn id="41" dur="700"/>
                                        <p:tgtEl>
                                          <p:spTgt spid="15"/>
                                        </p:tgtEl>
                                        <p:attrNameLst>
                                          <p:attrName>ppt_y</p:attrName>
                                        </p:attrNameLst>
                                      </p:cBhvr>
                                      <p:tavLst>
                                        <p:tav tm="0">
                                          <p:val>
                                            <p:strVal val="ppt_y"/>
                                          </p:val>
                                        </p:tav>
                                        <p:tav tm="100000">
                                          <p:val>
                                            <p:strVal val="ppt_y"/>
                                          </p:val>
                                        </p:tav>
                                      </p:tavLst>
                                    </p:anim>
                                    <p:set>
                                      <p:cBhvr>
                                        <p:cTn id="42" dur="1" fill="hold">
                                          <p:stCondLst>
                                            <p:cond delay="699"/>
                                          </p:stCondLst>
                                        </p:cTn>
                                        <p:tgtEl>
                                          <p:spTgt spid="15"/>
                                        </p:tgtEl>
                                        <p:attrNameLst>
                                          <p:attrName>style.visibility</p:attrName>
                                        </p:attrNameLst>
                                      </p:cBhvr>
                                      <p:to>
                                        <p:strVal val="hidden"/>
                                      </p:to>
                                    </p:set>
                                  </p:childTnLst>
                                </p:cTn>
                              </p:par>
                              <p:par>
                                <p:cTn id="43" presetID="8" presetClass="emph" presetSubtype="0" fill="hold" nodeType="withEffect">
                                  <p:stCondLst>
                                    <p:cond delay="0"/>
                                  </p:stCondLst>
                                  <p:childTnLst>
                                    <p:animRot by="21600000">
                                      <p:cBhvr>
                                        <p:cTn id="44" dur="700" fill="hold"/>
                                        <p:tgtEl>
                                          <p:spTgt spid="15"/>
                                        </p:tgtEl>
                                        <p:attrNameLst>
                                          <p:attrName>r</p:attrName>
                                        </p:attrNameLst>
                                      </p:cBhvr>
                                    </p:animRot>
                                  </p:childTnLst>
                                </p:cTn>
                              </p:par>
                              <p:par>
                                <p:cTn id="45" presetID="6" presetClass="emph" presetSubtype="0" fill="hold" nodeType="withEffect">
                                  <p:stCondLst>
                                    <p:cond delay="0"/>
                                  </p:stCondLst>
                                  <p:childTnLst>
                                    <p:animScale>
                                      <p:cBhvr>
                                        <p:cTn id="46" dur="700" fill="hold"/>
                                        <p:tgtEl>
                                          <p:spTgt spid="15"/>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4"/>
                </p:tgtEl>
              </p:cMediaNode>
            </p:audio>
          </p:childTnLst>
        </p:cTn>
      </p:par>
    </p:tnLst>
    <p:bldLst>
      <p:bldP spid="3" grpId="0"/>
      <p:bldP spid="3"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3" name="TextBox 52"/>
          <p:cNvSpPr txBox="1"/>
          <p:nvPr/>
        </p:nvSpPr>
        <p:spPr>
          <a:xfrm>
            <a:off x="2195736" y="2130410"/>
            <a:ext cx="2236510" cy="707886"/>
          </a:xfrm>
          <a:prstGeom prst="rect">
            <a:avLst/>
          </a:prstGeom>
          <a:noFill/>
        </p:spPr>
        <p:txBody>
          <a:bodyPr wrap="none" rtlCol="0">
            <a:spAutoFit/>
          </a:bodyPr>
          <a:lstStyle/>
          <a:p>
            <a:pPr algn="r"/>
            <a:r>
              <a:rPr lang="zh-CN" altLang="en-US" sz="4000" dirty="0">
                <a:solidFill>
                  <a:schemeClr val="bg1"/>
                </a:solidFill>
                <a:latin typeface="微软雅黑" pitchFamily="34" charset="-122"/>
                <a:ea typeface="微软雅黑" pitchFamily="34" charset="-122"/>
              </a:rPr>
              <a:t>产品展示</a:t>
            </a:r>
          </a:p>
        </p:txBody>
      </p:sp>
      <p:sp>
        <p:nvSpPr>
          <p:cNvPr id="2" name="TextBox 1"/>
          <p:cNvSpPr txBox="1"/>
          <p:nvPr/>
        </p:nvSpPr>
        <p:spPr>
          <a:xfrm>
            <a:off x="2675861" y="2706474"/>
            <a:ext cx="4869153" cy="707886"/>
          </a:xfrm>
          <a:prstGeom prst="rect">
            <a:avLst/>
          </a:prstGeom>
          <a:noFill/>
        </p:spPr>
        <p:txBody>
          <a:bodyPr wrap="none" rtlCol="0">
            <a:spAutoFit/>
          </a:bodyPr>
          <a:lstStyle/>
          <a:p>
            <a:pPr algn="ctr"/>
            <a:r>
              <a:rPr lang="en-US" altLang="zh-CN" sz="4000" dirty="0">
                <a:solidFill>
                  <a:schemeClr val="bg1"/>
                </a:solidFill>
                <a:latin typeface="微软雅黑" pitchFamily="34" charset="-122"/>
                <a:ea typeface="微软雅黑" pitchFamily="34" charset="-122"/>
              </a:rPr>
              <a:t>PRODUCT DISPLAY</a:t>
            </a:r>
          </a:p>
        </p:txBody>
      </p:sp>
      <p:sp>
        <p:nvSpPr>
          <p:cNvPr id="4" name="TextBox 3"/>
          <p:cNvSpPr txBox="1"/>
          <p:nvPr/>
        </p:nvSpPr>
        <p:spPr>
          <a:xfrm>
            <a:off x="2735546" y="3282538"/>
            <a:ext cx="2556534" cy="369332"/>
          </a:xfrm>
          <a:prstGeom prst="rect">
            <a:avLst/>
          </a:prstGeom>
          <a:noFill/>
        </p:spPr>
        <p:txBody>
          <a:bodyPr wrap="none" rtlCol="0">
            <a:spAutoFit/>
          </a:bodyPr>
          <a:lstStyle/>
          <a:p>
            <a:r>
              <a:rPr lang="en-US" altLang="zh-CN" dirty="0">
                <a:solidFill>
                  <a:schemeClr val="bg1"/>
                </a:solidFill>
                <a:latin typeface="微软雅黑" pitchFamily="34" charset="-122"/>
                <a:ea typeface="微软雅黑" pitchFamily="34" charset="-122"/>
              </a:rPr>
              <a:t>LOGO/</a:t>
            </a:r>
            <a:r>
              <a:rPr lang="zh-CN" altLang="en-US" dirty="0">
                <a:solidFill>
                  <a:schemeClr val="bg1"/>
                </a:solidFill>
                <a:latin typeface="微软雅黑" pitchFamily="34" charset="-122"/>
                <a:ea typeface="微软雅黑" pitchFamily="34" charset="-122"/>
              </a:rPr>
              <a:t>上海市某某公司</a:t>
            </a:r>
          </a:p>
        </p:txBody>
      </p:sp>
      <p:grpSp>
        <p:nvGrpSpPr>
          <p:cNvPr id="3" name="组合 2"/>
          <p:cNvGrpSpPr/>
          <p:nvPr/>
        </p:nvGrpSpPr>
        <p:grpSpPr>
          <a:xfrm>
            <a:off x="4432246" y="1285163"/>
            <a:ext cx="1377444" cy="1377444"/>
            <a:chOff x="4432246" y="1285163"/>
            <a:chExt cx="1377444" cy="1377444"/>
          </a:xfrm>
        </p:grpSpPr>
        <p:sp>
          <p:nvSpPr>
            <p:cNvPr id="36" name="椭圆 35"/>
            <p:cNvSpPr/>
            <p:nvPr/>
          </p:nvSpPr>
          <p:spPr>
            <a:xfrm>
              <a:off x="4432246" y="1285163"/>
              <a:ext cx="1377444" cy="137744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4098" name="Picture 2" descr="F:\1-原创素材\4_ks02\PPT\PPT-0_小图标\026.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571999" y="1391898"/>
              <a:ext cx="1050653" cy="11798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123767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扑1.wav"/>
                                        </p:tgtEl>
                                      </p:cMediaNode>
                                    </p:audio>
                                  </p:subTnLst>
                                </p:cTn>
                              </p:par>
                              <p:par>
                                <p:cTn id="9" presetID="2" presetClass="entr" presetSubtype="2"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1+#ppt_w/2"/>
                                          </p:val>
                                        </p:tav>
                                        <p:tav tm="100000">
                                          <p:val>
                                            <p:strVal val="#ppt_x"/>
                                          </p:val>
                                        </p:tav>
                                      </p:tavLst>
                                    </p:anim>
                                    <p:anim calcmode="lin" valueType="num">
                                      <p:cBhvr additive="base">
                                        <p:cTn id="12" dur="5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67544" y="353229"/>
            <a:ext cx="2379177" cy="553998"/>
          </a:xfrm>
          <a:prstGeom prst="rect">
            <a:avLst/>
          </a:prstGeom>
          <a:noFill/>
        </p:spPr>
        <p:txBody>
          <a:bodyPr wrap="none" rtlCol="0">
            <a:spAutoFit/>
          </a:bodyPr>
          <a:lstStyle/>
          <a:p>
            <a:r>
              <a:rPr lang="en-US" altLang="zh-CN" sz="3000" dirty="0">
                <a:solidFill>
                  <a:schemeClr val="accent2"/>
                </a:solidFill>
                <a:latin typeface="微软雅黑" pitchFamily="34" charset="-122"/>
                <a:ea typeface="微软雅黑" pitchFamily="34" charset="-122"/>
              </a:rPr>
              <a:t>A</a:t>
            </a:r>
            <a:r>
              <a:rPr lang="zh-CN" altLang="en-US" sz="3000" dirty="0">
                <a:solidFill>
                  <a:schemeClr val="accent2"/>
                </a:solidFill>
                <a:latin typeface="微软雅黑" pitchFamily="34" charset="-122"/>
                <a:ea typeface="微软雅黑" pitchFamily="34" charset="-122"/>
              </a:rPr>
              <a:t>类产品展示</a:t>
            </a:r>
            <a:endParaRPr lang="zh-CN" altLang="en-US" sz="1400" dirty="0">
              <a:solidFill>
                <a:schemeClr val="accent2"/>
              </a:solidFill>
              <a:latin typeface="微软雅黑" pitchFamily="34" charset="-122"/>
              <a:ea typeface="微软雅黑" pitchFamily="34" charset="-122"/>
            </a:endParaRPr>
          </a:p>
        </p:txBody>
      </p:sp>
      <p:sp>
        <p:nvSpPr>
          <p:cNvPr id="25" name="Rectangle 2"/>
          <p:cNvSpPr>
            <a:spLocks noChangeArrowheads="1"/>
          </p:cNvSpPr>
          <p:nvPr/>
        </p:nvSpPr>
        <p:spPr bwMode="gray">
          <a:xfrm>
            <a:off x="5585346" y="1288306"/>
            <a:ext cx="2659062" cy="1555750"/>
          </a:xfrm>
          <a:prstGeom prst="rect">
            <a:avLst/>
          </a:prstGeom>
          <a:blipFill>
            <a:blip r:embed="rId4"/>
            <a:stretch>
              <a:fillRect/>
            </a:stretch>
          </a:blipFill>
          <a:ln w="19050" cap="flat" cmpd="sng" algn="ctr">
            <a:solidFill>
              <a:schemeClr val="accent2"/>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altLang="zh-CN"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6" name="Rectangle 3"/>
          <p:cNvSpPr>
            <a:spLocks noChangeArrowheads="1"/>
          </p:cNvSpPr>
          <p:nvPr/>
        </p:nvSpPr>
        <p:spPr bwMode="gray">
          <a:xfrm>
            <a:off x="2703264" y="1288306"/>
            <a:ext cx="2659062" cy="1555750"/>
          </a:xfrm>
          <a:prstGeom prst="rect">
            <a:avLst/>
          </a:prstGeom>
          <a:blipFill>
            <a:blip r:embed="rId5"/>
            <a:stretch>
              <a:fillRect/>
            </a:stretch>
          </a:blipFill>
          <a:ln w="19050" cap="flat" cmpd="sng" algn="ctr">
            <a:solidFill>
              <a:schemeClr val="accent2"/>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altLang="zh-CN"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7" name="Rectangle 6"/>
          <p:cNvSpPr>
            <a:spLocks noChangeArrowheads="1"/>
          </p:cNvSpPr>
          <p:nvPr/>
        </p:nvSpPr>
        <p:spPr bwMode="gray">
          <a:xfrm>
            <a:off x="5585346" y="3080594"/>
            <a:ext cx="2659062" cy="1555750"/>
          </a:xfrm>
          <a:prstGeom prst="rect">
            <a:avLst/>
          </a:prstGeom>
          <a:blipFill>
            <a:blip r:embed="rId6"/>
            <a:stretch>
              <a:fillRect/>
            </a:stretch>
          </a:blipFill>
          <a:ln w="19050" cap="flat" cmpd="sng" algn="ctr">
            <a:solidFill>
              <a:schemeClr val="accent2"/>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altLang="zh-CN"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sp>
        <p:nvSpPr>
          <p:cNvPr id="28" name="Rectangle 7"/>
          <p:cNvSpPr>
            <a:spLocks noChangeArrowheads="1"/>
          </p:cNvSpPr>
          <p:nvPr/>
        </p:nvSpPr>
        <p:spPr bwMode="gray">
          <a:xfrm>
            <a:off x="2703264" y="3080594"/>
            <a:ext cx="2659062" cy="1555750"/>
          </a:xfrm>
          <a:prstGeom prst="rect">
            <a:avLst/>
          </a:prstGeom>
          <a:blipFill>
            <a:blip r:embed="rId7"/>
            <a:stretch>
              <a:fillRect/>
            </a:stretch>
          </a:blipFill>
          <a:ln w="19050" cap="flat" cmpd="sng" algn="ctr">
            <a:solidFill>
              <a:schemeClr val="accent2"/>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en-US" altLang="zh-CN"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sp>
        <p:nvSpPr>
          <p:cNvPr id="30" name="AutoShape 11"/>
          <p:cNvSpPr>
            <a:spLocks noChangeArrowheads="1"/>
          </p:cNvSpPr>
          <p:nvPr/>
        </p:nvSpPr>
        <p:spPr bwMode="gray">
          <a:xfrm>
            <a:off x="804614" y="1757945"/>
            <a:ext cx="1827212" cy="616471"/>
          </a:xfrm>
          <a:prstGeom prst="homePlate">
            <a:avLst>
              <a:gd name="adj" fmla="val 26172"/>
            </a:avLst>
          </a:prstGeom>
          <a:solidFill>
            <a:schemeClr val="accent2"/>
          </a:solidFill>
          <a:ln w="3175" cap="flat" cmpd="sng" algn="ctr">
            <a:no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altLang="zh-CN"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rPr>
              <a:t>A</a:t>
            </a:r>
            <a:r>
              <a:rPr kumimoji="0" lang="zh-CN" altLang="en-US"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rPr>
              <a:t>类产品</a:t>
            </a:r>
            <a:r>
              <a:rPr kumimoji="0" lang="en-US" altLang="zh-CN"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rPr>
              <a:t>1-2</a:t>
            </a:r>
          </a:p>
        </p:txBody>
      </p:sp>
      <p:sp>
        <p:nvSpPr>
          <p:cNvPr id="31" name="AutoShape 11"/>
          <p:cNvSpPr>
            <a:spLocks noChangeArrowheads="1"/>
          </p:cNvSpPr>
          <p:nvPr/>
        </p:nvSpPr>
        <p:spPr bwMode="gray">
          <a:xfrm>
            <a:off x="804614" y="3550233"/>
            <a:ext cx="1827212" cy="616471"/>
          </a:xfrm>
          <a:prstGeom prst="homePlate">
            <a:avLst>
              <a:gd name="adj" fmla="val 26172"/>
            </a:avLst>
          </a:prstGeom>
          <a:solidFill>
            <a:schemeClr val="accent2"/>
          </a:solidFill>
          <a:ln w="3175" cap="flat" cmpd="sng" algn="ctr">
            <a:no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altLang="zh-CN"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rPr>
              <a:t>A</a:t>
            </a:r>
            <a:r>
              <a:rPr kumimoji="0" lang="zh-CN" altLang="en-US"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rPr>
              <a:t>类产品</a:t>
            </a:r>
            <a:r>
              <a:rPr kumimoji="0" lang="en-US" altLang="zh-CN"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rPr>
              <a:t>3-4</a:t>
            </a:r>
          </a:p>
        </p:txBody>
      </p:sp>
      <p:sp>
        <p:nvSpPr>
          <p:cNvPr id="4" name="矩形 3"/>
          <p:cNvSpPr/>
          <p:nvPr/>
        </p:nvSpPr>
        <p:spPr>
          <a:xfrm>
            <a:off x="8892480" y="1288306"/>
            <a:ext cx="251520" cy="38551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971166310"/>
      </p:ext>
    </p:extLst>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2" presetClass="entr" presetSubtype="8" fill="hold" grpId="0" nodeType="withEffect" p14:presetBounceEnd="46000">
                                      <p:stCondLst>
                                        <p:cond delay="500"/>
                                      </p:stCondLst>
                                      <p:childTnLst>
                                        <p:set>
                                          <p:cBhvr>
                                            <p:cTn id="9" dur="1" fill="hold">
                                              <p:stCondLst>
                                                <p:cond delay="0"/>
                                              </p:stCondLst>
                                            </p:cTn>
                                            <p:tgtEl>
                                              <p:spTgt spid="30"/>
                                            </p:tgtEl>
                                            <p:attrNameLst>
                                              <p:attrName>style.visibility</p:attrName>
                                            </p:attrNameLst>
                                          </p:cBhvr>
                                          <p:to>
                                            <p:strVal val="visible"/>
                                          </p:to>
                                        </p:set>
                                        <p:anim calcmode="lin" valueType="num" p14:bounceEnd="46000">
                                          <p:cBhvr additive="base">
                                            <p:cTn id="10" dur="500" fill="hold"/>
                                            <p:tgtEl>
                                              <p:spTgt spid="30"/>
                                            </p:tgtEl>
                                            <p:attrNameLst>
                                              <p:attrName>ppt_x</p:attrName>
                                            </p:attrNameLst>
                                          </p:cBhvr>
                                          <p:tavLst>
                                            <p:tav tm="0">
                                              <p:val>
                                                <p:strVal val="0-#ppt_w/2"/>
                                              </p:val>
                                            </p:tav>
                                            <p:tav tm="100000">
                                              <p:val>
                                                <p:strVal val="#ppt_x"/>
                                              </p:val>
                                            </p:tav>
                                          </p:tavLst>
                                        </p:anim>
                                        <p:anim calcmode="lin" valueType="num" p14:bounceEnd="46000">
                                          <p:cBhvr additive="base">
                                            <p:cTn id="11" dur="500" fill="hold"/>
                                            <p:tgtEl>
                                              <p:spTgt spid="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嘀2.wav"/>
                                            </p:tgtEl>
                                          </p:cMediaNode>
                                        </p:audio>
                                      </p:subTnLst>
                                    </p:cTn>
                                  </p:par>
                                  <p:par>
                                    <p:cTn id="12" presetID="2" presetClass="entr" presetSubtype="2" fill="hold" grpId="0" nodeType="withEffect" p14:presetBounceEnd="46000">
                                      <p:stCondLst>
                                        <p:cond delay="1000"/>
                                      </p:stCondLst>
                                      <p:childTnLst>
                                        <p:set>
                                          <p:cBhvr>
                                            <p:cTn id="13" dur="1" fill="hold">
                                              <p:stCondLst>
                                                <p:cond delay="0"/>
                                              </p:stCondLst>
                                            </p:cTn>
                                            <p:tgtEl>
                                              <p:spTgt spid="26"/>
                                            </p:tgtEl>
                                            <p:attrNameLst>
                                              <p:attrName>style.visibility</p:attrName>
                                            </p:attrNameLst>
                                          </p:cBhvr>
                                          <p:to>
                                            <p:strVal val="visible"/>
                                          </p:to>
                                        </p:set>
                                        <p:anim calcmode="lin" valueType="num" p14:bounceEnd="46000">
                                          <p:cBhvr additive="base">
                                            <p:cTn id="14" dur="500" fill="hold"/>
                                            <p:tgtEl>
                                              <p:spTgt spid="26"/>
                                            </p:tgtEl>
                                            <p:attrNameLst>
                                              <p:attrName>ppt_x</p:attrName>
                                            </p:attrNameLst>
                                          </p:cBhvr>
                                          <p:tavLst>
                                            <p:tav tm="0">
                                              <p:val>
                                                <p:strVal val="1+#ppt_w/2"/>
                                              </p:val>
                                            </p:tav>
                                            <p:tav tm="100000">
                                              <p:val>
                                                <p:strVal val="#ppt_x"/>
                                              </p:val>
                                            </p:tav>
                                          </p:tavLst>
                                        </p:anim>
                                        <p:anim calcmode="lin" valueType="num" p14:bounceEnd="46000">
                                          <p:cBhvr additive="base">
                                            <p:cTn id="15" dur="500" fill="hold"/>
                                            <p:tgtEl>
                                              <p:spTgt spid="26"/>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14:presetBounceEnd="46000">
                                      <p:stCondLst>
                                        <p:cond delay="1500"/>
                                      </p:stCondLst>
                                      <p:childTnLst>
                                        <p:set>
                                          <p:cBhvr>
                                            <p:cTn id="17" dur="1" fill="hold">
                                              <p:stCondLst>
                                                <p:cond delay="0"/>
                                              </p:stCondLst>
                                            </p:cTn>
                                            <p:tgtEl>
                                              <p:spTgt spid="25"/>
                                            </p:tgtEl>
                                            <p:attrNameLst>
                                              <p:attrName>style.visibility</p:attrName>
                                            </p:attrNameLst>
                                          </p:cBhvr>
                                          <p:to>
                                            <p:strVal val="visible"/>
                                          </p:to>
                                        </p:set>
                                        <p:anim calcmode="lin" valueType="num" p14:bounceEnd="46000">
                                          <p:cBhvr additive="base">
                                            <p:cTn id="18" dur="500" fill="hold"/>
                                            <p:tgtEl>
                                              <p:spTgt spid="25"/>
                                            </p:tgtEl>
                                            <p:attrNameLst>
                                              <p:attrName>ppt_x</p:attrName>
                                            </p:attrNameLst>
                                          </p:cBhvr>
                                          <p:tavLst>
                                            <p:tav tm="0">
                                              <p:val>
                                                <p:strVal val="1+#ppt_w/2"/>
                                              </p:val>
                                            </p:tav>
                                            <p:tav tm="100000">
                                              <p:val>
                                                <p:strVal val="#ppt_x"/>
                                              </p:val>
                                            </p:tav>
                                          </p:tavLst>
                                        </p:anim>
                                        <p:anim calcmode="lin" valueType="num" p14:bounceEnd="46000">
                                          <p:cBhvr additive="base">
                                            <p:cTn id="19" dur="500" fill="hold"/>
                                            <p:tgtEl>
                                              <p:spTgt spid="2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14:presetBounceEnd="46000">
                                      <p:stCondLst>
                                        <p:cond delay="2000"/>
                                      </p:stCondLst>
                                      <p:childTnLst>
                                        <p:set>
                                          <p:cBhvr>
                                            <p:cTn id="21" dur="1" fill="hold">
                                              <p:stCondLst>
                                                <p:cond delay="0"/>
                                              </p:stCondLst>
                                            </p:cTn>
                                            <p:tgtEl>
                                              <p:spTgt spid="31"/>
                                            </p:tgtEl>
                                            <p:attrNameLst>
                                              <p:attrName>style.visibility</p:attrName>
                                            </p:attrNameLst>
                                          </p:cBhvr>
                                          <p:to>
                                            <p:strVal val="visible"/>
                                          </p:to>
                                        </p:set>
                                        <p:anim calcmode="lin" valueType="num" p14:bounceEnd="46000">
                                          <p:cBhvr additive="base">
                                            <p:cTn id="22" dur="500" fill="hold"/>
                                            <p:tgtEl>
                                              <p:spTgt spid="31"/>
                                            </p:tgtEl>
                                            <p:attrNameLst>
                                              <p:attrName>ppt_x</p:attrName>
                                            </p:attrNameLst>
                                          </p:cBhvr>
                                          <p:tavLst>
                                            <p:tav tm="0">
                                              <p:val>
                                                <p:strVal val="0-#ppt_w/2"/>
                                              </p:val>
                                            </p:tav>
                                            <p:tav tm="100000">
                                              <p:val>
                                                <p:strVal val="#ppt_x"/>
                                              </p:val>
                                            </p:tav>
                                          </p:tavLst>
                                        </p:anim>
                                        <p:anim calcmode="lin" valueType="num" p14:bounceEnd="46000">
                                          <p:cBhvr additive="base">
                                            <p:cTn id="23" dur="5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嘀2.wav"/>
                                            </p:tgtEl>
                                          </p:cMediaNode>
                                        </p:audio>
                                      </p:subTnLst>
                                    </p:cTn>
                                  </p:par>
                                  <p:par>
                                    <p:cTn id="24" presetID="2" presetClass="entr" presetSubtype="2" fill="hold" grpId="0" nodeType="withEffect" p14:presetBounceEnd="46000">
                                      <p:stCondLst>
                                        <p:cond delay="2500"/>
                                      </p:stCondLst>
                                      <p:childTnLst>
                                        <p:set>
                                          <p:cBhvr>
                                            <p:cTn id="25" dur="1" fill="hold">
                                              <p:stCondLst>
                                                <p:cond delay="0"/>
                                              </p:stCondLst>
                                            </p:cTn>
                                            <p:tgtEl>
                                              <p:spTgt spid="28"/>
                                            </p:tgtEl>
                                            <p:attrNameLst>
                                              <p:attrName>style.visibility</p:attrName>
                                            </p:attrNameLst>
                                          </p:cBhvr>
                                          <p:to>
                                            <p:strVal val="visible"/>
                                          </p:to>
                                        </p:set>
                                        <p:anim calcmode="lin" valueType="num" p14:bounceEnd="46000">
                                          <p:cBhvr additive="base">
                                            <p:cTn id="26" dur="500" fill="hold"/>
                                            <p:tgtEl>
                                              <p:spTgt spid="28"/>
                                            </p:tgtEl>
                                            <p:attrNameLst>
                                              <p:attrName>ppt_x</p:attrName>
                                            </p:attrNameLst>
                                          </p:cBhvr>
                                          <p:tavLst>
                                            <p:tav tm="0">
                                              <p:val>
                                                <p:strVal val="1+#ppt_w/2"/>
                                              </p:val>
                                            </p:tav>
                                            <p:tav tm="100000">
                                              <p:val>
                                                <p:strVal val="#ppt_x"/>
                                              </p:val>
                                            </p:tav>
                                          </p:tavLst>
                                        </p:anim>
                                        <p:anim calcmode="lin" valueType="num" p14:bounceEnd="46000">
                                          <p:cBhvr additive="base">
                                            <p:cTn id="27" dur="500" fill="hold"/>
                                            <p:tgtEl>
                                              <p:spTgt spid="28"/>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14:presetBounceEnd="46000">
                                      <p:stCondLst>
                                        <p:cond delay="3000"/>
                                      </p:stCondLst>
                                      <p:childTnLst>
                                        <p:set>
                                          <p:cBhvr>
                                            <p:cTn id="29" dur="1" fill="hold">
                                              <p:stCondLst>
                                                <p:cond delay="0"/>
                                              </p:stCondLst>
                                            </p:cTn>
                                            <p:tgtEl>
                                              <p:spTgt spid="27"/>
                                            </p:tgtEl>
                                            <p:attrNameLst>
                                              <p:attrName>style.visibility</p:attrName>
                                            </p:attrNameLst>
                                          </p:cBhvr>
                                          <p:to>
                                            <p:strVal val="visible"/>
                                          </p:to>
                                        </p:set>
                                        <p:anim calcmode="lin" valueType="num" p14:bounceEnd="46000">
                                          <p:cBhvr additive="base">
                                            <p:cTn id="30" dur="500" fill="hold"/>
                                            <p:tgtEl>
                                              <p:spTgt spid="27"/>
                                            </p:tgtEl>
                                            <p:attrNameLst>
                                              <p:attrName>ppt_x</p:attrName>
                                            </p:attrNameLst>
                                          </p:cBhvr>
                                          <p:tavLst>
                                            <p:tav tm="0">
                                              <p:val>
                                                <p:strVal val="1+#ppt_w/2"/>
                                              </p:val>
                                            </p:tav>
                                            <p:tav tm="100000">
                                              <p:val>
                                                <p:strVal val="#ppt_x"/>
                                              </p:val>
                                            </p:tav>
                                          </p:tavLst>
                                        </p:anim>
                                        <p:anim calcmode="lin" valueType="num" p14:bounceEnd="46000">
                                          <p:cBhvr additive="base">
                                            <p:cTn id="31" dur="500" fill="hold"/>
                                            <p:tgtEl>
                                              <p:spTgt spid="27"/>
                                            </p:tgtEl>
                                            <p:attrNameLst>
                                              <p:attrName>ppt_y</p:attrName>
                                            </p:attrNameLst>
                                          </p:cBhvr>
                                          <p:tavLst>
                                            <p:tav tm="0">
                                              <p:val>
                                                <p:strVal val="#ppt_y"/>
                                              </p:val>
                                            </p:tav>
                                            <p:tav tm="100000">
                                              <p:val>
                                                <p:strVal val="#ppt_y"/>
                                              </p:val>
                                            </p:tav>
                                          </p:tavLst>
                                        </p:anim>
                                      </p:childTnLst>
                                    </p:cTn>
                                  </p:par>
                                  <p:par>
                                    <p:cTn id="32" presetID="10" presetClass="entr" presetSubtype="0" fill="hold" grpId="0" nodeType="withEffect">
                                      <p:stCondLst>
                                        <p:cond delay="35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animBg="1"/>
          <p:bldP spid="26" grpId="0" animBg="1"/>
          <p:bldP spid="27" grpId="0" animBg="1"/>
          <p:bldP spid="28" grpId="0" animBg="1"/>
          <p:bldP spid="30" grpId="0" animBg="1"/>
          <p:bldP spid="31"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500" fill="hold"/>
                                            <p:tgtEl>
                                              <p:spTgt spid="30"/>
                                            </p:tgtEl>
                                            <p:attrNameLst>
                                              <p:attrName>ppt_x</p:attrName>
                                            </p:attrNameLst>
                                          </p:cBhvr>
                                          <p:tavLst>
                                            <p:tav tm="0">
                                              <p:val>
                                                <p:strVal val="0-#ppt_w/2"/>
                                              </p:val>
                                            </p:tav>
                                            <p:tav tm="100000">
                                              <p:val>
                                                <p:strVal val="#ppt_x"/>
                                              </p:val>
                                            </p:tav>
                                          </p:tavLst>
                                        </p:anim>
                                        <p:anim calcmode="lin" valueType="num">
                                          <p:cBhvr additive="base">
                                            <p:cTn id="11" dur="500" fill="hold"/>
                                            <p:tgtEl>
                                              <p:spTgt spid="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嘀2.wav"/>
                                            </p:tgtEl>
                                          </p:cMediaNode>
                                        </p:audio>
                                      </p:subTnLst>
                                    </p:cTn>
                                  </p:par>
                                  <p:par>
                                    <p:cTn id="12" presetID="2" presetClass="entr" presetSubtype="2" fill="hold" grpId="0" nodeType="withEffect">
                                      <p:stCondLst>
                                        <p:cond delay="100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1+#ppt_w/2"/>
                                              </p:val>
                                            </p:tav>
                                            <p:tav tm="100000">
                                              <p:val>
                                                <p:strVal val="#ppt_x"/>
                                              </p:val>
                                            </p:tav>
                                          </p:tavLst>
                                        </p:anim>
                                        <p:anim calcmode="lin" valueType="num">
                                          <p:cBhvr additive="base">
                                            <p:cTn id="15" dur="500" fill="hold"/>
                                            <p:tgtEl>
                                              <p:spTgt spid="26"/>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15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1+#ppt_w/2"/>
                                              </p:val>
                                            </p:tav>
                                            <p:tav tm="100000">
                                              <p:val>
                                                <p:strVal val="#ppt_x"/>
                                              </p:val>
                                            </p:tav>
                                          </p:tavLst>
                                        </p:anim>
                                        <p:anim calcmode="lin" valueType="num">
                                          <p:cBhvr additive="base">
                                            <p:cTn id="19" dur="500" fill="hold"/>
                                            <p:tgtEl>
                                              <p:spTgt spid="2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200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0-#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8" name="嘀2.wav"/>
                                            </p:tgtEl>
                                          </p:cMediaNode>
                                        </p:audio>
                                      </p:subTnLst>
                                    </p:cTn>
                                  </p:par>
                                  <p:par>
                                    <p:cTn id="24" presetID="2" presetClass="entr" presetSubtype="2" fill="hold" grpId="0" nodeType="withEffect">
                                      <p:stCondLst>
                                        <p:cond delay="250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1+#ppt_w/2"/>
                                              </p:val>
                                            </p:tav>
                                            <p:tav tm="100000">
                                              <p:val>
                                                <p:strVal val="#ppt_x"/>
                                              </p:val>
                                            </p:tav>
                                          </p:tavLst>
                                        </p:anim>
                                        <p:anim calcmode="lin" valueType="num">
                                          <p:cBhvr additive="base">
                                            <p:cTn id="27" dur="500" fill="hold"/>
                                            <p:tgtEl>
                                              <p:spTgt spid="28"/>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300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1+#ppt_w/2"/>
                                              </p:val>
                                            </p:tav>
                                            <p:tav tm="100000">
                                              <p:val>
                                                <p:strVal val="#ppt_x"/>
                                              </p:val>
                                            </p:tav>
                                          </p:tavLst>
                                        </p:anim>
                                        <p:anim calcmode="lin" valueType="num">
                                          <p:cBhvr additive="base">
                                            <p:cTn id="31" dur="500" fill="hold"/>
                                            <p:tgtEl>
                                              <p:spTgt spid="27"/>
                                            </p:tgtEl>
                                            <p:attrNameLst>
                                              <p:attrName>ppt_y</p:attrName>
                                            </p:attrNameLst>
                                          </p:cBhvr>
                                          <p:tavLst>
                                            <p:tav tm="0">
                                              <p:val>
                                                <p:strVal val="#ppt_y"/>
                                              </p:val>
                                            </p:tav>
                                            <p:tav tm="100000">
                                              <p:val>
                                                <p:strVal val="#ppt_y"/>
                                              </p:val>
                                            </p:tav>
                                          </p:tavLst>
                                        </p:anim>
                                      </p:childTnLst>
                                    </p:cTn>
                                  </p:par>
                                  <p:par>
                                    <p:cTn id="32" presetID="10" presetClass="entr" presetSubtype="0" fill="hold" grpId="0" nodeType="withEffect">
                                      <p:stCondLst>
                                        <p:cond delay="35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animBg="1"/>
          <p:bldP spid="26" grpId="0" animBg="1"/>
          <p:bldP spid="27" grpId="0" animBg="1"/>
          <p:bldP spid="28" grpId="0" animBg="1"/>
          <p:bldP spid="30" grpId="0" animBg="1"/>
          <p:bldP spid="31" grpId="0" animBg="1"/>
          <p:bldP spid="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67544" y="353229"/>
            <a:ext cx="2379177" cy="553998"/>
          </a:xfrm>
          <a:prstGeom prst="rect">
            <a:avLst/>
          </a:prstGeom>
          <a:noFill/>
        </p:spPr>
        <p:txBody>
          <a:bodyPr wrap="none" rtlCol="0">
            <a:spAutoFit/>
          </a:bodyPr>
          <a:lstStyle/>
          <a:p>
            <a:r>
              <a:rPr lang="en-US" altLang="zh-CN" sz="3000" dirty="0">
                <a:solidFill>
                  <a:schemeClr val="accent2"/>
                </a:solidFill>
                <a:latin typeface="微软雅黑" pitchFamily="34" charset="-122"/>
                <a:ea typeface="微软雅黑" pitchFamily="34" charset="-122"/>
              </a:rPr>
              <a:t>A</a:t>
            </a:r>
            <a:r>
              <a:rPr lang="zh-CN" altLang="en-US" sz="3000" dirty="0">
                <a:solidFill>
                  <a:schemeClr val="accent2"/>
                </a:solidFill>
                <a:latin typeface="微软雅黑" pitchFamily="34" charset="-122"/>
                <a:ea typeface="微软雅黑" pitchFamily="34" charset="-122"/>
              </a:rPr>
              <a:t>类产品数据</a:t>
            </a:r>
            <a:endParaRPr lang="zh-CN" altLang="en-US" sz="1400" dirty="0">
              <a:solidFill>
                <a:schemeClr val="accent2"/>
              </a:solidFill>
              <a:latin typeface="微软雅黑" pitchFamily="34" charset="-122"/>
              <a:ea typeface="微软雅黑" pitchFamily="34" charset="-122"/>
            </a:endParaRPr>
          </a:p>
        </p:txBody>
      </p:sp>
      <p:sp>
        <p:nvSpPr>
          <p:cNvPr id="9" name="TextBox 8"/>
          <p:cNvSpPr txBox="1"/>
          <p:nvPr/>
        </p:nvSpPr>
        <p:spPr>
          <a:xfrm>
            <a:off x="947742" y="2067694"/>
            <a:ext cx="2664296" cy="2169825"/>
          </a:xfrm>
          <a:prstGeom prst="rect">
            <a:avLst/>
          </a:prstGeom>
          <a:noFill/>
        </p:spPr>
        <p:txBody>
          <a:bodyPr wrap="square" rtlCol="0">
            <a:spAutoFit/>
          </a:bodyPr>
          <a:lstStyle>
            <a:defPPr>
              <a:defRPr lang="zh-CN"/>
            </a:defPPr>
            <a:lvl1pPr>
              <a:lnSpc>
                <a:spcPct val="150000"/>
              </a:lnSpc>
              <a:defRPr sz="1200">
                <a:solidFill>
                  <a:schemeClr val="bg1"/>
                </a:solidFill>
                <a:latin typeface="微软雅黑" pitchFamily="34" charset="-122"/>
                <a:ea typeface="微软雅黑" pitchFamily="34" charset="-122"/>
              </a:defRPr>
            </a:lvl1pPr>
          </a:lstStyle>
          <a:p>
            <a:r>
              <a:rPr lang="zh-CN" altLang="en-US" sz="1800" dirty="0">
                <a:solidFill>
                  <a:schemeClr val="accent2"/>
                </a:solidFill>
              </a:rPr>
              <a:t>点击此处添加标题</a:t>
            </a:r>
            <a:endParaRPr lang="en-US" altLang="zh-CN" sz="1800" dirty="0">
              <a:solidFill>
                <a:schemeClr val="accent2"/>
              </a:solidFill>
            </a:endParaRPr>
          </a:p>
          <a:p>
            <a:r>
              <a:rPr lang="zh-CN" altLang="en-US" dirty="0">
                <a:solidFill>
                  <a:srgbClr val="394C53"/>
                </a:solidFill>
              </a:rPr>
              <a:t>点击此处添加文字点击此处添加文字</a:t>
            </a:r>
          </a:p>
          <a:p>
            <a:r>
              <a:rPr lang="zh-CN" altLang="en-US" dirty="0">
                <a:solidFill>
                  <a:srgbClr val="394C53"/>
                </a:solidFill>
              </a:rPr>
              <a:t>点击此处添加文字点击此处添加文字</a:t>
            </a:r>
          </a:p>
          <a:p>
            <a:r>
              <a:rPr lang="zh-CN" altLang="en-US" dirty="0">
                <a:solidFill>
                  <a:srgbClr val="394C53"/>
                </a:solidFill>
              </a:rPr>
              <a:t>点击此处添加文字点击此处添加文字</a:t>
            </a:r>
          </a:p>
          <a:p>
            <a:r>
              <a:rPr lang="zh-CN" altLang="en-US" dirty="0">
                <a:solidFill>
                  <a:srgbClr val="394C53"/>
                </a:solidFill>
              </a:rPr>
              <a:t>点击此处添加文字点击此处添加文字</a:t>
            </a:r>
          </a:p>
          <a:p>
            <a:r>
              <a:rPr lang="zh-CN" altLang="en-US" dirty="0">
                <a:solidFill>
                  <a:srgbClr val="394C53"/>
                </a:solidFill>
              </a:rPr>
              <a:t>点击此处添加文字</a:t>
            </a:r>
          </a:p>
          <a:p>
            <a:endParaRPr lang="zh-CN" altLang="en-US" dirty="0">
              <a:solidFill>
                <a:srgbClr val="394C53"/>
              </a:solidFill>
            </a:endParaRPr>
          </a:p>
        </p:txBody>
      </p:sp>
      <p:sp>
        <p:nvSpPr>
          <p:cNvPr id="10" name="矩形 9"/>
          <p:cNvSpPr/>
          <p:nvPr/>
        </p:nvSpPr>
        <p:spPr>
          <a:xfrm>
            <a:off x="4459315" y="2067694"/>
            <a:ext cx="144016" cy="20162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11" name="矩形 10"/>
          <p:cNvSpPr/>
          <p:nvPr/>
        </p:nvSpPr>
        <p:spPr>
          <a:xfrm>
            <a:off x="4868621" y="2355726"/>
            <a:ext cx="144016" cy="17281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12" name="矩形 11"/>
          <p:cNvSpPr/>
          <p:nvPr/>
        </p:nvSpPr>
        <p:spPr>
          <a:xfrm>
            <a:off x="5384048" y="2859782"/>
            <a:ext cx="144016" cy="12241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13" name="矩形 12"/>
          <p:cNvSpPr/>
          <p:nvPr/>
        </p:nvSpPr>
        <p:spPr>
          <a:xfrm>
            <a:off x="5904808" y="1923678"/>
            <a:ext cx="144016" cy="21602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14" name="矩形 13"/>
          <p:cNvSpPr/>
          <p:nvPr/>
        </p:nvSpPr>
        <p:spPr>
          <a:xfrm>
            <a:off x="6109461" y="2355726"/>
            <a:ext cx="144016" cy="1728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15" name="矩形 14"/>
          <p:cNvSpPr/>
          <p:nvPr/>
        </p:nvSpPr>
        <p:spPr>
          <a:xfrm>
            <a:off x="6853924" y="2715766"/>
            <a:ext cx="144016" cy="1368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16" name="矩形 15"/>
          <p:cNvSpPr/>
          <p:nvPr/>
        </p:nvSpPr>
        <p:spPr>
          <a:xfrm>
            <a:off x="4663968" y="2499742"/>
            <a:ext cx="144016" cy="15841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17" name="矩形 16"/>
          <p:cNvSpPr/>
          <p:nvPr/>
        </p:nvSpPr>
        <p:spPr>
          <a:xfrm>
            <a:off x="5179395" y="2283718"/>
            <a:ext cx="144016" cy="1800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18" name="矩形 17"/>
          <p:cNvSpPr/>
          <p:nvPr/>
        </p:nvSpPr>
        <p:spPr>
          <a:xfrm>
            <a:off x="5588701" y="2643758"/>
            <a:ext cx="144016" cy="1440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19" name="矩形 18"/>
          <p:cNvSpPr/>
          <p:nvPr/>
        </p:nvSpPr>
        <p:spPr>
          <a:xfrm>
            <a:off x="6314114" y="2787774"/>
            <a:ext cx="144016" cy="12961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20" name="矩形 19"/>
          <p:cNvSpPr/>
          <p:nvPr/>
        </p:nvSpPr>
        <p:spPr>
          <a:xfrm>
            <a:off x="6649271" y="2499742"/>
            <a:ext cx="144016" cy="15841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21" name="矩形 20"/>
          <p:cNvSpPr/>
          <p:nvPr/>
        </p:nvSpPr>
        <p:spPr>
          <a:xfrm>
            <a:off x="7058577" y="2355726"/>
            <a:ext cx="144016" cy="17281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22" name="矩形 21"/>
          <p:cNvSpPr/>
          <p:nvPr/>
        </p:nvSpPr>
        <p:spPr>
          <a:xfrm>
            <a:off x="7812360" y="1707654"/>
            <a:ext cx="144016" cy="2376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23" name="矩形 22"/>
          <p:cNvSpPr/>
          <p:nvPr/>
        </p:nvSpPr>
        <p:spPr>
          <a:xfrm>
            <a:off x="7403054" y="2067694"/>
            <a:ext cx="144016" cy="20162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sp>
        <p:nvSpPr>
          <p:cNvPr id="24" name="矩形 23"/>
          <p:cNvSpPr/>
          <p:nvPr/>
        </p:nvSpPr>
        <p:spPr>
          <a:xfrm>
            <a:off x="7607707" y="2571750"/>
            <a:ext cx="144016" cy="15121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4C53"/>
              </a:solidFill>
            </a:endParaRPr>
          </a:p>
        </p:txBody>
      </p:sp>
      <p:grpSp>
        <p:nvGrpSpPr>
          <p:cNvPr id="29" name="组合 28"/>
          <p:cNvGrpSpPr/>
          <p:nvPr/>
        </p:nvGrpSpPr>
        <p:grpSpPr>
          <a:xfrm>
            <a:off x="3902093" y="1635646"/>
            <a:ext cx="282450" cy="2542689"/>
            <a:chOff x="3830085" y="1923678"/>
            <a:chExt cx="282450" cy="2542689"/>
          </a:xfrm>
        </p:grpSpPr>
        <p:cxnSp>
          <p:nvCxnSpPr>
            <p:cNvPr id="32" name="直接箭头连接符 31"/>
            <p:cNvCxnSpPr/>
            <p:nvPr/>
          </p:nvCxnSpPr>
          <p:spPr>
            <a:xfrm flipV="1">
              <a:off x="4067944" y="1923678"/>
              <a:ext cx="0" cy="2448272"/>
            </a:xfrm>
            <a:prstGeom prst="straightConnector1">
              <a:avLst/>
            </a:prstGeom>
            <a:ln w="12700">
              <a:solidFill>
                <a:srgbClr val="394C53"/>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30085" y="2173432"/>
              <a:ext cx="282450" cy="2292935"/>
            </a:xfrm>
            <a:prstGeom prst="rect">
              <a:avLst/>
            </a:prstGeom>
            <a:noFill/>
          </p:spPr>
          <p:txBody>
            <a:bodyPr wrap="none" rtlCol="0">
              <a:spAutoFit/>
            </a:bodyPr>
            <a:lstStyle/>
            <a:p>
              <a:r>
                <a:rPr lang="en-US" altLang="zh-CN" sz="1300" dirty="0">
                  <a:solidFill>
                    <a:srgbClr val="394C53"/>
                  </a:solidFill>
                  <a:latin typeface="微软雅黑" pitchFamily="34" charset="-122"/>
                  <a:ea typeface="微软雅黑" pitchFamily="34" charset="-122"/>
                </a:rPr>
                <a:t>6</a:t>
              </a:r>
            </a:p>
            <a:p>
              <a:endParaRPr lang="en-US" altLang="zh-CN" sz="1300" dirty="0">
                <a:solidFill>
                  <a:srgbClr val="394C53"/>
                </a:solidFill>
                <a:latin typeface="微软雅黑" pitchFamily="34" charset="-122"/>
                <a:ea typeface="微软雅黑" pitchFamily="34" charset="-122"/>
              </a:endParaRPr>
            </a:p>
            <a:p>
              <a:r>
                <a:rPr lang="en-US" altLang="zh-CN" sz="1300" dirty="0">
                  <a:solidFill>
                    <a:srgbClr val="394C53"/>
                  </a:solidFill>
                  <a:latin typeface="微软雅黑" pitchFamily="34" charset="-122"/>
                  <a:ea typeface="微软雅黑" pitchFamily="34" charset="-122"/>
                </a:rPr>
                <a:t>5</a:t>
              </a:r>
            </a:p>
            <a:p>
              <a:endParaRPr lang="en-US" altLang="zh-CN" sz="1300" dirty="0">
                <a:solidFill>
                  <a:srgbClr val="394C53"/>
                </a:solidFill>
                <a:latin typeface="微软雅黑" pitchFamily="34" charset="-122"/>
                <a:ea typeface="微软雅黑" pitchFamily="34" charset="-122"/>
              </a:endParaRPr>
            </a:p>
            <a:p>
              <a:r>
                <a:rPr lang="en-US" altLang="zh-CN" sz="1300" dirty="0">
                  <a:solidFill>
                    <a:srgbClr val="394C53"/>
                  </a:solidFill>
                  <a:latin typeface="微软雅黑" pitchFamily="34" charset="-122"/>
                  <a:ea typeface="微软雅黑" pitchFamily="34" charset="-122"/>
                </a:rPr>
                <a:t>4</a:t>
              </a:r>
            </a:p>
            <a:p>
              <a:endParaRPr lang="en-US" altLang="zh-CN" sz="1300" dirty="0">
                <a:solidFill>
                  <a:srgbClr val="394C53"/>
                </a:solidFill>
                <a:latin typeface="微软雅黑" pitchFamily="34" charset="-122"/>
                <a:ea typeface="微软雅黑" pitchFamily="34" charset="-122"/>
              </a:endParaRPr>
            </a:p>
            <a:p>
              <a:r>
                <a:rPr lang="en-US" altLang="zh-CN" sz="1300" dirty="0">
                  <a:solidFill>
                    <a:srgbClr val="394C53"/>
                  </a:solidFill>
                  <a:latin typeface="微软雅黑" pitchFamily="34" charset="-122"/>
                  <a:ea typeface="微软雅黑" pitchFamily="34" charset="-122"/>
                </a:rPr>
                <a:t>3</a:t>
              </a:r>
            </a:p>
            <a:p>
              <a:endParaRPr lang="en-US" altLang="zh-CN" sz="1300" dirty="0">
                <a:solidFill>
                  <a:srgbClr val="394C53"/>
                </a:solidFill>
                <a:latin typeface="微软雅黑" pitchFamily="34" charset="-122"/>
                <a:ea typeface="微软雅黑" pitchFamily="34" charset="-122"/>
              </a:endParaRPr>
            </a:p>
            <a:p>
              <a:r>
                <a:rPr lang="en-US" altLang="zh-CN" sz="1300" dirty="0">
                  <a:solidFill>
                    <a:srgbClr val="394C53"/>
                  </a:solidFill>
                  <a:latin typeface="微软雅黑" pitchFamily="34" charset="-122"/>
                  <a:ea typeface="微软雅黑" pitchFamily="34" charset="-122"/>
                </a:rPr>
                <a:t>2</a:t>
              </a:r>
            </a:p>
            <a:p>
              <a:endParaRPr lang="en-US" altLang="zh-CN" sz="1300" dirty="0">
                <a:solidFill>
                  <a:srgbClr val="394C53"/>
                </a:solidFill>
                <a:latin typeface="微软雅黑" pitchFamily="34" charset="-122"/>
                <a:ea typeface="微软雅黑" pitchFamily="34" charset="-122"/>
              </a:endParaRPr>
            </a:p>
            <a:p>
              <a:r>
                <a:rPr lang="en-US" altLang="zh-CN" sz="1300" dirty="0">
                  <a:solidFill>
                    <a:srgbClr val="394C53"/>
                  </a:solidFill>
                  <a:latin typeface="微软雅黑" pitchFamily="34" charset="-122"/>
                  <a:ea typeface="微软雅黑" pitchFamily="34" charset="-122"/>
                </a:rPr>
                <a:t>1</a:t>
              </a:r>
              <a:endParaRPr lang="zh-CN" altLang="en-US" sz="1300" dirty="0">
                <a:solidFill>
                  <a:srgbClr val="394C53"/>
                </a:solidFill>
                <a:latin typeface="微软雅黑" pitchFamily="34" charset="-122"/>
                <a:ea typeface="微软雅黑" pitchFamily="34" charset="-122"/>
              </a:endParaRPr>
            </a:p>
          </p:txBody>
        </p:sp>
      </p:grpSp>
      <p:grpSp>
        <p:nvGrpSpPr>
          <p:cNvPr id="34" name="组合 33"/>
          <p:cNvGrpSpPr/>
          <p:nvPr/>
        </p:nvGrpSpPr>
        <p:grpSpPr>
          <a:xfrm>
            <a:off x="4139952" y="4083918"/>
            <a:ext cx="4320480" cy="261610"/>
            <a:chOff x="4067944" y="4371950"/>
            <a:chExt cx="4320480" cy="261610"/>
          </a:xfrm>
        </p:grpSpPr>
        <p:cxnSp>
          <p:nvCxnSpPr>
            <p:cNvPr id="35" name="直接箭头连接符 34"/>
            <p:cNvCxnSpPr/>
            <p:nvPr/>
          </p:nvCxnSpPr>
          <p:spPr>
            <a:xfrm>
              <a:off x="4067944" y="4371950"/>
              <a:ext cx="4320480" cy="0"/>
            </a:xfrm>
            <a:prstGeom prst="straightConnector1">
              <a:avLst/>
            </a:prstGeom>
            <a:ln w="12700">
              <a:solidFill>
                <a:srgbClr val="394C53"/>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393082" y="4371950"/>
              <a:ext cx="3554178" cy="261610"/>
            </a:xfrm>
            <a:prstGeom prst="rect">
              <a:avLst/>
            </a:prstGeom>
            <a:noFill/>
          </p:spPr>
          <p:txBody>
            <a:bodyPr wrap="none" rtlCol="0">
              <a:spAutoFit/>
            </a:bodyPr>
            <a:lstStyle/>
            <a:p>
              <a:r>
                <a:rPr lang="zh-CN" altLang="en-US" sz="1100" dirty="0">
                  <a:solidFill>
                    <a:srgbClr val="394C53"/>
                  </a:solidFill>
                  <a:latin typeface="微软雅黑" pitchFamily="34" charset="-122"/>
                  <a:ea typeface="微软雅黑" pitchFamily="34" charset="-122"/>
                </a:rPr>
                <a:t>类别</a:t>
              </a:r>
              <a:r>
                <a:rPr lang="en-US" altLang="zh-CN" sz="1100" dirty="0">
                  <a:solidFill>
                    <a:srgbClr val="394C53"/>
                  </a:solidFill>
                  <a:latin typeface="微软雅黑" pitchFamily="34" charset="-122"/>
                  <a:ea typeface="微软雅黑" pitchFamily="34" charset="-122"/>
                </a:rPr>
                <a:t>1        </a:t>
              </a:r>
              <a:r>
                <a:rPr lang="zh-CN" altLang="en-US" sz="1100" dirty="0">
                  <a:solidFill>
                    <a:srgbClr val="394C53"/>
                  </a:solidFill>
                  <a:latin typeface="微软雅黑" pitchFamily="34" charset="-122"/>
                  <a:ea typeface="微软雅黑" pitchFamily="34" charset="-122"/>
                </a:rPr>
                <a:t>类别</a:t>
              </a:r>
              <a:r>
                <a:rPr lang="en-US" altLang="zh-CN" sz="1100" dirty="0">
                  <a:solidFill>
                    <a:srgbClr val="394C53"/>
                  </a:solidFill>
                  <a:latin typeface="微软雅黑" pitchFamily="34" charset="-122"/>
                  <a:ea typeface="微软雅黑" pitchFamily="34" charset="-122"/>
                </a:rPr>
                <a:t>2         </a:t>
              </a:r>
              <a:r>
                <a:rPr lang="zh-CN" altLang="en-US" sz="1100" dirty="0">
                  <a:solidFill>
                    <a:srgbClr val="394C53"/>
                  </a:solidFill>
                  <a:latin typeface="微软雅黑" pitchFamily="34" charset="-122"/>
                  <a:ea typeface="微软雅黑" pitchFamily="34" charset="-122"/>
                </a:rPr>
                <a:t>类别</a:t>
              </a:r>
              <a:r>
                <a:rPr lang="en-US" altLang="zh-CN" sz="1100" dirty="0">
                  <a:solidFill>
                    <a:srgbClr val="394C53"/>
                  </a:solidFill>
                  <a:latin typeface="微软雅黑" pitchFamily="34" charset="-122"/>
                  <a:ea typeface="微软雅黑" pitchFamily="34" charset="-122"/>
                </a:rPr>
                <a:t>3         </a:t>
              </a:r>
              <a:r>
                <a:rPr lang="zh-CN" altLang="en-US" sz="1100" dirty="0">
                  <a:solidFill>
                    <a:srgbClr val="394C53"/>
                  </a:solidFill>
                  <a:latin typeface="微软雅黑" pitchFamily="34" charset="-122"/>
                  <a:ea typeface="微软雅黑" pitchFamily="34" charset="-122"/>
                </a:rPr>
                <a:t>类别</a:t>
              </a:r>
              <a:r>
                <a:rPr lang="en-US" altLang="zh-CN" sz="1100" dirty="0">
                  <a:solidFill>
                    <a:srgbClr val="394C53"/>
                  </a:solidFill>
                  <a:latin typeface="微软雅黑" pitchFamily="34" charset="-122"/>
                  <a:ea typeface="微软雅黑" pitchFamily="34" charset="-122"/>
                </a:rPr>
                <a:t>4          </a:t>
              </a:r>
              <a:r>
                <a:rPr lang="zh-CN" altLang="en-US" sz="1100" dirty="0">
                  <a:solidFill>
                    <a:srgbClr val="394C53"/>
                  </a:solidFill>
                  <a:latin typeface="微软雅黑" pitchFamily="34" charset="-122"/>
                  <a:ea typeface="微软雅黑" pitchFamily="34" charset="-122"/>
                </a:rPr>
                <a:t>类别</a:t>
              </a:r>
              <a:r>
                <a:rPr lang="en-US" altLang="zh-CN" sz="1100" dirty="0">
                  <a:solidFill>
                    <a:srgbClr val="394C53"/>
                  </a:solidFill>
                  <a:latin typeface="微软雅黑" pitchFamily="34" charset="-122"/>
                  <a:ea typeface="微软雅黑" pitchFamily="34" charset="-122"/>
                </a:rPr>
                <a:t>5 </a:t>
              </a:r>
              <a:endParaRPr lang="zh-CN" altLang="en-US" sz="1100" dirty="0">
                <a:solidFill>
                  <a:srgbClr val="394C53"/>
                </a:solidFill>
                <a:latin typeface="微软雅黑" pitchFamily="34" charset="-122"/>
                <a:ea typeface="微软雅黑" pitchFamily="34" charset="-122"/>
              </a:endParaRPr>
            </a:p>
          </p:txBody>
        </p:sp>
      </p:grpSp>
      <p:sp>
        <p:nvSpPr>
          <p:cNvPr id="38" name="矩形 37"/>
          <p:cNvSpPr/>
          <p:nvPr/>
        </p:nvSpPr>
        <p:spPr>
          <a:xfrm>
            <a:off x="0" y="1288306"/>
            <a:ext cx="539552" cy="38551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123107175"/>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3000"/>
                                        <p:tgtEl>
                                          <p:spTgt spid="9"/>
                                        </p:tgtEl>
                                      </p:cBhvr>
                                    </p:animEffect>
                                  </p:childTnLst>
                                </p:cTn>
                              </p:par>
                              <p:par>
                                <p:cTn id="8" presetID="22" presetClass="entr" presetSubtype="4" fill="hold"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1000"/>
                                        <p:tgtEl>
                                          <p:spTgt spid="29"/>
                                        </p:tgtEl>
                                      </p:cBhvr>
                                    </p:animEffect>
                                  </p:childTnLst>
                                </p:cTn>
                              </p:par>
                              <p:par>
                                <p:cTn id="11" presetID="22" presetClass="entr" presetSubtype="8" fill="hold" nodeType="withEffect">
                                  <p:stCondLst>
                                    <p:cond delay="50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1000"/>
                                        <p:tgtEl>
                                          <p:spTgt spid="34"/>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80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110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140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170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200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grpId="0" nodeType="withEffect">
                                  <p:stCondLst>
                                    <p:cond delay="230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grpId="0" nodeType="withEffect">
                                  <p:stCondLst>
                                    <p:cond delay="260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grpId="0" nodeType="withEffect">
                                  <p:stCondLst>
                                    <p:cond delay="290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grpId="0" nodeType="withEffect">
                                  <p:stCondLst>
                                    <p:cond delay="320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22" presetClass="entr" presetSubtype="4" fill="hold" grpId="0" nodeType="withEffect">
                                  <p:stCondLst>
                                    <p:cond delay="350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grpId="0" nodeType="withEffect">
                                  <p:stCondLst>
                                    <p:cond delay="380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par>
                                <p:cTn id="50" presetID="22" presetClass="entr" presetSubtype="4" fill="hold" grpId="0" nodeType="withEffect">
                                  <p:stCondLst>
                                    <p:cond delay="410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par>
                                <p:cTn id="53" presetID="22" presetClass="entr" presetSubtype="4" fill="hold" grpId="0" nodeType="withEffect">
                                  <p:stCondLst>
                                    <p:cond delay="440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par>
                                <p:cTn id="56" presetID="22" presetClass="entr" presetSubtype="4" fill="hold" grpId="0" nodeType="withEffect">
                                  <p:stCondLst>
                                    <p:cond delay="470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par>
                                <p:cTn id="59" presetID="18" presetClass="entr" presetSubtype="6"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strips(downRight)">
                                      <p:cBhvr>
                                        <p:cTn id="61" dur="500"/>
                                        <p:tgtEl>
                                          <p:spTgt spid="3"/>
                                        </p:tgtEl>
                                      </p:cBhvr>
                                    </p:animEffect>
                                  </p:childTnLst>
                                  <p:subTnLst>
                                    <p:audio>
                                      <p:cMediaNode>
                                        <p:cTn display="0" masterRel="sameClick">
                                          <p:stCondLst>
                                            <p:cond evt="begin" delay="0">
                                              <p:tn val="59"/>
                                            </p:cond>
                                          </p:stCondLst>
                                          <p:endCondLst>
                                            <p:cond evt="onStopAudio" delay="0">
                                              <p:tgtEl>
                                                <p:sldTgt/>
                                              </p:tgtEl>
                                            </p:cond>
                                          </p:endCondLst>
                                        </p:cTn>
                                        <p:tgtEl>
                                          <p:sndTgt r:embed="rId3" name="翻书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67544" y="353229"/>
            <a:ext cx="2350323" cy="553998"/>
          </a:xfrm>
          <a:prstGeom prst="rect">
            <a:avLst/>
          </a:prstGeom>
          <a:noFill/>
        </p:spPr>
        <p:txBody>
          <a:bodyPr wrap="none" rtlCol="0">
            <a:spAutoFit/>
          </a:bodyPr>
          <a:lstStyle/>
          <a:p>
            <a:r>
              <a:rPr lang="en-US" altLang="zh-CN" sz="3000" dirty="0">
                <a:solidFill>
                  <a:schemeClr val="accent2"/>
                </a:solidFill>
                <a:latin typeface="微软雅黑" pitchFamily="34" charset="-122"/>
                <a:ea typeface="微软雅黑" pitchFamily="34" charset="-122"/>
              </a:rPr>
              <a:t>B</a:t>
            </a:r>
            <a:r>
              <a:rPr lang="zh-CN" altLang="en-US" sz="3000" dirty="0">
                <a:solidFill>
                  <a:schemeClr val="accent2"/>
                </a:solidFill>
                <a:latin typeface="微软雅黑" pitchFamily="34" charset="-122"/>
                <a:ea typeface="微软雅黑" pitchFamily="34" charset="-122"/>
              </a:rPr>
              <a:t>类产品展示</a:t>
            </a:r>
            <a:endParaRPr lang="zh-CN" altLang="en-US" sz="1400" dirty="0">
              <a:solidFill>
                <a:schemeClr val="accent2"/>
              </a:solidFill>
              <a:latin typeface="微软雅黑" pitchFamily="34" charset="-122"/>
              <a:ea typeface="微软雅黑" pitchFamily="34" charset="-122"/>
            </a:endParaRPr>
          </a:p>
        </p:txBody>
      </p:sp>
      <p:sp>
        <p:nvSpPr>
          <p:cNvPr id="21" name="矩形 20"/>
          <p:cNvSpPr/>
          <p:nvPr/>
        </p:nvSpPr>
        <p:spPr>
          <a:xfrm>
            <a:off x="475084" y="2639365"/>
            <a:ext cx="2725663" cy="1584176"/>
          </a:xfrm>
          <a:prstGeom prst="rect">
            <a:avLst/>
          </a:prstGeom>
          <a:solidFill>
            <a:schemeClr val="accent2"/>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r>
              <a:rPr lang="en-US" altLang="zh-CN" sz="2000" dirty="0">
                <a:solidFill>
                  <a:schemeClr val="bg1"/>
                </a:solidFill>
                <a:latin typeface="微软雅黑" pitchFamily="34" charset="-122"/>
                <a:ea typeface="微软雅黑" pitchFamily="34" charset="-122"/>
              </a:rPr>
              <a:t>B</a:t>
            </a:r>
            <a:r>
              <a:rPr lang="zh-CN" altLang="en-US" sz="2000" dirty="0">
                <a:solidFill>
                  <a:schemeClr val="bg1"/>
                </a:solidFill>
                <a:latin typeface="微软雅黑" pitchFamily="34" charset="-122"/>
                <a:ea typeface="微软雅黑" pitchFamily="34" charset="-122"/>
              </a:rPr>
              <a:t>类产品</a:t>
            </a:r>
            <a:r>
              <a:rPr lang="en-US" altLang="zh-CN" sz="2000" dirty="0">
                <a:solidFill>
                  <a:schemeClr val="bg1"/>
                </a:solidFill>
                <a:latin typeface="微软雅黑" pitchFamily="34" charset="-122"/>
                <a:ea typeface="微软雅黑" pitchFamily="34" charset="-122"/>
              </a:rPr>
              <a:t>4</a:t>
            </a:r>
            <a:r>
              <a:rPr lang="zh-CN" altLang="en-US" sz="2000" dirty="0">
                <a:solidFill>
                  <a:schemeClr val="bg1"/>
                </a:solidFill>
                <a:latin typeface="微软雅黑" pitchFamily="34" charset="-122"/>
                <a:ea typeface="微软雅黑" pitchFamily="34" charset="-122"/>
              </a:rPr>
              <a:t>的标题</a:t>
            </a:r>
            <a:endParaRPr lang="en-US" altLang="zh-CN" sz="2000"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a:t>
            </a:r>
            <a:r>
              <a:rPr lang="en-US" altLang="zh-CN" sz="1200" dirty="0">
                <a:solidFill>
                  <a:schemeClr val="bg1"/>
                </a:solidFill>
                <a:latin typeface="微软雅黑" pitchFamily="34" charset="-122"/>
                <a:ea typeface="微软雅黑" pitchFamily="34" charset="-122"/>
              </a:rPr>
              <a:t>B</a:t>
            </a:r>
            <a:r>
              <a:rPr lang="zh-CN" altLang="en-US" sz="1200" dirty="0">
                <a:solidFill>
                  <a:schemeClr val="bg1"/>
                </a:solidFill>
                <a:latin typeface="微软雅黑" pitchFamily="34" charset="-122"/>
                <a:ea typeface="微软雅黑" pitchFamily="34" charset="-122"/>
              </a:rPr>
              <a:t>类产品</a:t>
            </a:r>
            <a:r>
              <a:rPr lang="en-US" altLang="zh-CN" sz="1200" dirty="0">
                <a:solidFill>
                  <a:schemeClr val="bg1"/>
                </a:solidFill>
                <a:latin typeface="微软雅黑" pitchFamily="34" charset="-122"/>
                <a:ea typeface="微软雅黑" pitchFamily="34" charset="-122"/>
              </a:rPr>
              <a:t>4</a:t>
            </a:r>
            <a:r>
              <a:rPr lang="zh-CN" altLang="en-US" sz="1200" dirty="0">
                <a:solidFill>
                  <a:schemeClr val="bg1"/>
                </a:solidFill>
                <a:latin typeface="微软雅黑" pitchFamily="34" charset="-122"/>
                <a:ea typeface="微软雅黑" pitchFamily="34" charset="-122"/>
              </a:rPr>
              <a:t>的文字说明</a:t>
            </a:r>
            <a:endParaRPr lang="en-US" altLang="zh-CN" sz="1200"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a:t>
            </a:r>
            <a:r>
              <a:rPr lang="en-US" altLang="zh-CN" sz="1200" dirty="0">
                <a:solidFill>
                  <a:schemeClr val="bg1"/>
                </a:solidFill>
                <a:latin typeface="微软雅黑" pitchFamily="34" charset="-122"/>
                <a:ea typeface="微软雅黑" pitchFamily="34" charset="-122"/>
              </a:rPr>
              <a:t>B</a:t>
            </a:r>
            <a:r>
              <a:rPr lang="zh-CN" altLang="en-US" sz="1200" dirty="0">
                <a:solidFill>
                  <a:schemeClr val="bg1"/>
                </a:solidFill>
                <a:latin typeface="微软雅黑" pitchFamily="34" charset="-122"/>
                <a:ea typeface="微软雅黑" pitchFamily="34" charset="-122"/>
              </a:rPr>
              <a:t>类产品</a:t>
            </a:r>
            <a:r>
              <a:rPr lang="en-US" altLang="zh-CN" sz="1200" dirty="0">
                <a:solidFill>
                  <a:schemeClr val="bg1"/>
                </a:solidFill>
                <a:latin typeface="微软雅黑" pitchFamily="34" charset="-122"/>
                <a:ea typeface="微软雅黑" pitchFamily="34" charset="-122"/>
              </a:rPr>
              <a:t>4</a:t>
            </a:r>
            <a:r>
              <a:rPr lang="zh-CN" altLang="en-US" sz="1200" dirty="0">
                <a:solidFill>
                  <a:schemeClr val="bg1"/>
                </a:solidFill>
                <a:latin typeface="微软雅黑" pitchFamily="34" charset="-122"/>
                <a:ea typeface="微软雅黑" pitchFamily="34" charset="-122"/>
              </a:rPr>
              <a:t>的文字说明</a:t>
            </a:r>
          </a:p>
        </p:txBody>
      </p:sp>
      <p:sp>
        <p:nvSpPr>
          <p:cNvPr id="22" name="矩形 21"/>
          <p:cNvSpPr/>
          <p:nvPr/>
        </p:nvSpPr>
        <p:spPr>
          <a:xfrm>
            <a:off x="3191222" y="2639365"/>
            <a:ext cx="2725663" cy="1584176"/>
          </a:xfrm>
          <a:prstGeom prst="rect">
            <a:avLst/>
          </a:prstGeom>
          <a:blipFill>
            <a:blip r:embed="rId5"/>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p:cNvSpPr/>
          <p:nvPr/>
        </p:nvSpPr>
        <p:spPr>
          <a:xfrm>
            <a:off x="5907360" y="2641859"/>
            <a:ext cx="2725663" cy="1584176"/>
          </a:xfrm>
          <a:prstGeom prst="rect">
            <a:avLst/>
          </a:prstGeom>
          <a:solidFill>
            <a:schemeClr val="accent2"/>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r>
              <a:rPr lang="en-US" altLang="zh-CN" sz="2000" dirty="0">
                <a:solidFill>
                  <a:schemeClr val="bg1"/>
                </a:solidFill>
                <a:latin typeface="微软雅黑" pitchFamily="34" charset="-122"/>
                <a:ea typeface="微软雅黑" pitchFamily="34" charset="-122"/>
              </a:rPr>
              <a:t>B</a:t>
            </a:r>
            <a:r>
              <a:rPr lang="zh-CN" altLang="en-US" sz="2000" dirty="0">
                <a:solidFill>
                  <a:schemeClr val="bg1"/>
                </a:solidFill>
                <a:latin typeface="微软雅黑" pitchFamily="34" charset="-122"/>
                <a:ea typeface="微软雅黑" pitchFamily="34" charset="-122"/>
              </a:rPr>
              <a:t>类产品</a:t>
            </a:r>
            <a:r>
              <a:rPr lang="en-US" altLang="zh-CN" sz="2000" dirty="0">
                <a:solidFill>
                  <a:schemeClr val="bg1"/>
                </a:solidFill>
                <a:latin typeface="微软雅黑" pitchFamily="34" charset="-122"/>
                <a:ea typeface="微软雅黑" pitchFamily="34" charset="-122"/>
              </a:rPr>
              <a:t>6</a:t>
            </a:r>
            <a:r>
              <a:rPr lang="zh-CN" altLang="en-US" sz="2000" dirty="0">
                <a:solidFill>
                  <a:schemeClr val="bg1"/>
                </a:solidFill>
                <a:latin typeface="微软雅黑" pitchFamily="34" charset="-122"/>
                <a:ea typeface="微软雅黑" pitchFamily="34" charset="-122"/>
              </a:rPr>
              <a:t>的标题</a:t>
            </a:r>
            <a:endParaRPr lang="en-US" altLang="zh-CN" sz="2000"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a:t>
            </a:r>
            <a:r>
              <a:rPr lang="en-US" altLang="zh-CN" sz="1200" dirty="0">
                <a:solidFill>
                  <a:schemeClr val="bg1"/>
                </a:solidFill>
                <a:latin typeface="微软雅黑" pitchFamily="34" charset="-122"/>
                <a:ea typeface="微软雅黑" pitchFamily="34" charset="-122"/>
              </a:rPr>
              <a:t>B</a:t>
            </a:r>
            <a:r>
              <a:rPr lang="zh-CN" altLang="en-US" sz="1200" dirty="0">
                <a:solidFill>
                  <a:schemeClr val="bg1"/>
                </a:solidFill>
                <a:latin typeface="微软雅黑" pitchFamily="34" charset="-122"/>
                <a:ea typeface="微软雅黑" pitchFamily="34" charset="-122"/>
              </a:rPr>
              <a:t>类产品</a:t>
            </a:r>
            <a:r>
              <a:rPr lang="en-US" altLang="zh-CN" sz="1200" dirty="0">
                <a:solidFill>
                  <a:schemeClr val="bg1"/>
                </a:solidFill>
                <a:latin typeface="微软雅黑" pitchFamily="34" charset="-122"/>
                <a:ea typeface="微软雅黑" pitchFamily="34" charset="-122"/>
              </a:rPr>
              <a:t>6</a:t>
            </a:r>
            <a:r>
              <a:rPr lang="zh-CN" altLang="en-US" sz="1200" dirty="0">
                <a:solidFill>
                  <a:schemeClr val="bg1"/>
                </a:solidFill>
                <a:latin typeface="微软雅黑" pitchFamily="34" charset="-122"/>
                <a:ea typeface="微软雅黑" pitchFamily="34" charset="-122"/>
              </a:rPr>
              <a:t>的文字说明</a:t>
            </a:r>
            <a:endParaRPr lang="en-US" altLang="zh-CN" sz="1200"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a:t>
            </a:r>
            <a:r>
              <a:rPr lang="en-US" altLang="zh-CN" sz="1200" dirty="0">
                <a:solidFill>
                  <a:schemeClr val="bg1"/>
                </a:solidFill>
                <a:latin typeface="微软雅黑" pitchFamily="34" charset="-122"/>
                <a:ea typeface="微软雅黑" pitchFamily="34" charset="-122"/>
              </a:rPr>
              <a:t>B</a:t>
            </a:r>
            <a:r>
              <a:rPr lang="zh-CN" altLang="en-US" sz="1200" dirty="0">
                <a:solidFill>
                  <a:schemeClr val="bg1"/>
                </a:solidFill>
                <a:latin typeface="微软雅黑" pitchFamily="34" charset="-122"/>
                <a:ea typeface="微软雅黑" pitchFamily="34" charset="-122"/>
              </a:rPr>
              <a:t>类产品</a:t>
            </a:r>
            <a:r>
              <a:rPr lang="en-US" altLang="zh-CN" sz="1200" dirty="0">
                <a:solidFill>
                  <a:schemeClr val="bg1"/>
                </a:solidFill>
                <a:latin typeface="微软雅黑" pitchFamily="34" charset="-122"/>
                <a:ea typeface="微软雅黑" pitchFamily="34" charset="-122"/>
              </a:rPr>
              <a:t>6</a:t>
            </a:r>
            <a:r>
              <a:rPr lang="zh-CN" altLang="en-US" sz="1200" dirty="0">
                <a:solidFill>
                  <a:schemeClr val="bg1"/>
                </a:solidFill>
                <a:latin typeface="微软雅黑" pitchFamily="34" charset="-122"/>
                <a:ea typeface="微软雅黑" pitchFamily="34" charset="-122"/>
              </a:rPr>
              <a:t>的文字说明</a:t>
            </a:r>
            <a:endParaRPr lang="zh-CN" altLang="en-US" dirty="0"/>
          </a:p>
        </p:txBody>
      </p:sp>
      <p:sp>
        <p:nvSpPr>
          <p:cNvPr id="24" name="矩形 23"/>
          <p:cNvSpPr/>
          <p:nvPr/>
        </p:nvSpPr>
        <p:spPr>
          <a:xfrm>
            <a:off x="475084" y="1062446"/>
            <a:ext cx="2725663" cy="1584176"/>
          </a:xfrm>
          <a:prstGeom prst="rect">
            <a:avLst/>
          </a:prstGeom>
          <a:blipFill>
            <a:blip r:embed="rId6"/>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矩形 24"/>
          <p:cNvSpPr/>
          <p:nvPr/>
        </p:nvSpPr>
        <p:spPr>
          <a:xfrm>
            <a:off x="3191222" y="1062446"/>
            <a:ext cx="2725663" cy="1584176"/>
          </a:xfrm>
          <a:prstGeom prst="rect">
            <a:avLst/>
          </a:prstGeom>
          <a:solidFill>
            <a:srgbClr val="F6BE00"/>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r>
              <a:rPr lang="en-US" altLang="zh-CN" sz="2000" dirty="0">
                <a:solidFill>
                  <a:schemeClr val="bg1"/>
                </a:solidFill>
                <a:latin typeface="微软雅黑" pitchFamily="34" charset="-122"/>
                <a:ea typeface="微软雅黑" pitchFamily="34" charset="-122"/>
              </a:rPr>
              <a:t>B</a:t>
            </a:r>
            <a:r>
              <a:rPr lang="zh-CN" altLang="en-US" sz="2000" dirty="0">
                <a:solidFill>
                  <a:schemeClr val="bg1"/>
                </a:solidFill>
                <a:latin typeface="微软雅黑" pitchFamily="34" charset="-122"/>
                <a:ea typeface="微软雅黑" pitchFamily="34" charset="-122"/>
              </a:rPr>
              <a:t>类产品</a:t>
            </a:r>
            <a:r>
              <a:rPr lang="en-US" altLang="zh-CN" sz="2000" dirty="0">
                <a:solidFill>
                  <a:schemeClr val="bg1"/>
                </a:solidFill>
                <a:latin typeface="微软雅黑" pitchFamily="34" charset="-122"/>
                <a:ea typeface="微软雅黑" pitchFamily="34" charset="-122"/>
              </a:rPr>
              <a:t>5</a:t>
            </a:r>
            <a:r>
              <a:rPr lang="zh-CN" altLang="en-US" sz="2000" dirty="0">
                <a:solidFill>
                  <a:schemeClr val="bg1"/>
                </a:solidFill>
                <a:latin typeface="微软雅黑" pitchFamily="34" charset="-122"/>
                <a:ea typeface="微软雅黑" pitchFamily="34" charset="-122"/>
              </a:rPr>
              <a:t>的标题</a:t>
            </a:r>
            <a:endParaRPr lang="en-US" altLang="zh-CN" sz="2000"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a:t>
            </a:r>
            <a:r>
              <a:rPr lang="en-US" altLang="zh-CN" sz="1200" dirty="0">
                <a:solidFill>
                  <a:schemeClr val="bg1"/>
                </a:solidFill>
                <a:latin typeface="微软雅黑" pitchFamily="34" charset="-122"/>
                <a:ea typeface="微软雅黑" pitchFamily="34" charset="-122"/>
              </a:rPr>
              <a:t>B</a:t>
            </a:r>
            <a:r>
              <a:rPr lang="zh-CN" altLang="en-US" sz="1200" dirty="0">
                <a:solidFill>
                  <a:schemeClr val="bg1"/>
                </a:solidFill>
                <a:latin typeface="微软雅黑" pitchFamily="34" charset="-122"/>
                <a:ea typeface="微软雅黑" pitchFamily="34" charset="-122"/>
              </a:rPr>
              <a:t>类产品</a:t>
            </a:r>
            <a:r>
              <a:rPr lang="en-US" altLang="zh-CN" sz="1200" dirty="0">
                <a:solidFill>
                  <a:schemeClr val="bg1"/>
                </a:solidFill>
                <a:latin typeface="微软雅黑" pitchFamily="34" charset="-122"/>
                <a:ea typeface="微软雅黑" pitchFamily="34" charset="-122"/>
              </a:rPr>
              <a:t>5</a:t>
            </a:r>
            <a:r>
              <a:rPr lang="zh-CN" altLang="en-US" sz="1200" dirty="0">
                <a:solidFill>
                  <a:schemeClr val="bg1"/>
                </a:solidFill>
                <a:latin typeface="微软雅黑" pitchFamily="34" charset="-122"/>
                <a:ea typeface="微软雅黑" pitchFamily="34" charset="-122"/>
              </a:rPr>
              <a:t>的文字说明</a:t>
            </a:r>
            <a:endParaRPr lang="en-US" altLang="zh-CN" sz="1200" dirty="0">
              <a:solidFill>
                <a:schemeClr val="bg1"/>
              </a:solidFill>
              <a:latin typeface="微软雅黑" pitchFamily="34" charset="-122"/>
              <a:ea typeface="微软雅黑" pitchFamily="34" charset="-122"/>
            </a:endParaRPr>
          </a:p>
          <a:p>
            <a:pPr>
              <a:lnSpc>
                <a:spcPct val="150000"/>
              </a:lnSpc>
            </a:pPr>
            <a:r>
              <a:rPr lang="zh-CN" altLang="en-US" sz="1200" dirty="0">
                <a:solidFill>
                  <a:schemeClr val="bg1"/>
                </a:solidFill>
                <a:latin typeface="微软雅黑" pitchFamily="34" charset="-122"/>
                <a:ea typeface="微软雅黑" pitchFamily="34" charset="-122"/>
              </a:rPr>
              <a:t>此处添加</a:t>
            </a:r>
            <a:r>
              <a:rPr lang="en-US" altLang="zh-CN" sz="1200" dirty="0">
                <a:solidFill>
                  <a:schemeClr val="bg1"/>
                </a:solidFill>
                <a:latin typeface="微软雅黑" pitchFamily="34" charset="-122"/>
                <a:ea typeface="微软雅黑" pitchFamily="34" charset="-122"/>
              </a:rPr>
              <a:t>B</a:t>
            </a:r>
            <a:r>
              <a:rPr lang="zh-CN" altLang="en-US" sz="1200" dirty="0">
                <a:solidFill>
                  <a:schemeClr val="bg1"/>
                </a:solidFill>
                <a:latin typeface="微软雅黑" pitchFamily="34" charset="-122"/>
                <a:ea typeface="微软雅黑" pitchFamily="34" charset="-122"/>
              </a:rPr>
              <a:t>类产品</a:t>
            </a:r>
            <a:r>
              <a:rPr lang="en-US" altLang="zh-CN" sz="1200" dirty="0">
                <a:solidFill>
                  <a:schemeClr val="bg1"/>
                </a:solidFill>
                <a:latin typeface="微软雅黑" pitchFamily="34" charset="-122"/>
                <a:ea typeface="微软雅黑" pitchFamily="34" charset="-122"/>
              </a:rPr>
              <a:t>5</a:t>
            </a:r>
            <a:r>
              <a:rPr lang="zh-CN" altLang="en-US" sz="1200" dirty="0">
                <a:solidFill>
                  <a:schemeClr val="bg1"/>
                </a:solidFill>
                <a:latin typeface="微软雅黑" pitchFamily="34" charset="-122"/>
                <a:ea typeface="微软雅黑" pitchFamily="34" charset="-122"/>
              </a:rPr>
              <a:t>的文字说明</a:t>
            </a:r>
            <a:endParaRPr lang="zh-CN" altLang="en-US" dirty="0"/>
          </a:p>
        </p:txBody>
      </p:sp>
      <p:sp>
        <p:nvSpPr>
          <p:cNvPr id="26" name="矩形 25"/>
          <p:cNvSpPr/>
          <p:nvPr/>
        </p:nvSpPr>
        <p:spPr>
          <a:xfrm>
            <a:off x="5907360" y="1062446"/>
            <a:ext cx="2725663" cy="1584176"/>
          </a:xfrm>
          <a:prstGeom prst="rect">
            <a:avLst/>
          </a:prstGeom>
          <a:blipFill>
            <a:blip r:embed="rId7"/>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606953317"/>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翻书1.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randombar(horizontal)">
                                      <p:cBhvr>
                                        <p:cTn id="11" dur="1000"/>
                                        <p:tgtEl>
                                          <p:spTgt spid="24"/>
                                        </p:tgtEl>
                                      </p:cBhvr>
                                    </p:animEffect>
                                  </p:childTnLst>
                                  <p:subTnLst>
                                    <p:audio>
                                      <p:cMediaNode>
                                        <p:cTn display="0" masterRel="sameClick">
                                          <p:stCondLst>
                                            <p:cond evt="begin" delay="0">
                                              <p:tn val="9"/>
                                            </p:cond>
                                          </p:stCondLst>
                                          <p:endCondLst>
                                            <p:cond evt="onStopAudio" delay="0">
                                              <p:tgtEl>
                                                <p:sldTgt/>
                                              </p:tgtEl>
                                            </p:cond>
                                          </p:endCondLst>
                                        </p:cTn>
                                        <p:tgtEl>
                                          <p:sndTgt r:embed="rId4" name="dou.wav"/>
                                        </p:tgtEl>
                                      </p:cMediaNode>
                                    </p:audio>
                                  </p:sub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1000"/>
                                        <p:tgtEl>
                                          <p:spTgt spid="21"/>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1000"/>
                                        <p:tgtEl>
                                          <p:spTgt spid="25"/>
                                        </p:tgtEl>
                                      </p:cBhvr>
                                    </p:animEffect>
                                  </p:childTnLst>
                                </p:cTn>
                              </p:par>
                            </p:childTnLst>
                          </p:cTn>
                        </p:par>
                        <p:par>
                          <p:cTn id="20" fill="hold">
                            <p:stCondLst>
                              <p:cond delay="3500"/>
                            </p:stCondLst>
                            <p:childTnLst>
                              <p:par>
                                <p:cTn id="21" presetID="14" presetClass="entr" presetSubtype="1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1000"/>
                                        <p:tgtEl>
                                          <p:spTgt spid="22"/>
                                        </p:tgtEl>
                                      </p:cBhvr>
                                    </p:animEffect>
                                  </p:childTnLst>
                                </p:cTn>
                              </p:par>
                            </p:childTnLst>
                          </p:cTn>
                        </p:par>
                        <p:par>
                          <p:cTn id="24" fill="hold">
                            <p:stCondLst>
                              <p:cond delay="4500"/>
                            </p:stCondLst>
                            <p:childTnLst>
                              <p:par>
                                <p:cTn id="25" presetID="14" presetClass="entr" presetSubtype="1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1000"/>
                                        <p:tgtEl>
                                          <p:spTgt spid="26"/>
                                        </p:tgtEl>
                                      </p:cBhvr>
                                    </p:animEffect>
                                  </p:childTnLst>
                                </p:cTn>
                              </p:par>
                            </p:childTnLst>
                          </p:cTn>
                        </p:par>
                        <p:par>
                          <p:cTn id="28" fill="hold">
                            <p:stCondLst>
                              <p:cond delay="5500"/>
                            </p:stCondLst>
                            <p:childTnLst>
                              <p:par>
                                <p:cTn id="29" presetID="14" presetClass="entr" presetSubtype="1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2"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67544" y="353229"/>
            <a:ext cx="2379177" cy="553998"/>
          </a:xfrm>
          <a:prstGeom prst="rect">
            <a:avLst/>
          </a:prstGeom>
          <a:noFill/>
        </p:spPr>
        <p:txBody>
          <a:bodyPr wrap="none" rtlCol="0">
            <a:spAutoFit/>
          </a:bodyPr>
          <a:lstStyle/>
          <a:p>
            <a:r>
              <a:rPr lang="en-US" altLang="zh-CN" sz="3000" dirty="0">
                <a:solidFill>
                  <a:schemeClr val="accent2"/>
                </a:solidFill>
                <a:latin typeface="微软雅黑" pitchFamily="34" charset="-122"/>
                <a:ea typeface="微软雅黑" pitchFamily="34" charset="-122"/>
              </a:rPr>
              <a:t>B</a:t>
            </a:r>
            <a:r>
              <a:rPr lang="zh-CN" altLang="en-US" sz="3000" dirty="0">
                <a:solidFill>
                  <a:schemeClr val="accent2"/>
                </a:solidFill>
                <a:latin typeface="微软雅黑" pitchFamily="34" charset="-122"/>
                <a:ea typeface="微软雅黑" pitchFamily="34" charset="-122"/>
              </a:rPr>
              <a:t>类产品数据</a:t>
            </a:r>
            <a:endParaRPr lang="zh-CN" altLang="en-US" sz="1400" dirty="0">
              <a:solidFill>
                <a:schemeClr val="accent2"/>
              </a:solidFill>
              <a:latin typeface="微软雅黑" pitchFamily="34" charset="-122"/>
              <a:ea typeface="微软雅黑" pitchFamily="34" charset="-122"/>
            </a:endParaRPr>
          </a:p>
        </p:txBody>
      </p:sp>
      <p:grpSp>
        <p:nvGrpSpPr>
          <p:cNvPr id="7" name="组合 6"/>
          <p:cNvGrpSpPr/>
          <p:nvPr/>
        </p:nvGrpSpPr>
        <p:grpSpPr>
          <a:xfrm>
            <a:off x="623190" y="2190959"/>
            <a:ext cx="3983620" cy="2101290"/>
            <a:chOff x="623190" y="2190959"/>
            <a:chExt cx="3983620" cy="2101290"/>
          </a:xfrm>
        </p:grpSpPr>
        <p:sp>
          <p:nvSpPr>
            <p:cNvPr id="37" name="矩形 36"/>
            <p:cNvSpPr/>
            <p:nvPr/>
          </p:nvSpPr>
          <p:spPr>
            <a:xfrm rot="18976953">
              <a:off x="623190" y="3860201"/>
              <a:ext cx="3590386" cy="4320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000" dirty="0">
                  <a:latin typeface="微软雅黑" pitchFamily="34" charset="-122"/>
                  <a:ea typeface="微软雅黑" pitchFamily="34" charset="-122"/>
                </a:rPr>
                <a:t>01</a:t>
              </a:r>
              <a:endParaRPr lang="zh-CN" altLang="en-US" sz="3000" dirty="0">
                <a:latin typeface="微软雅黑" pitchFamily="34" charset="-122"/>
                <a:ea typeface="微软雅黑" pitchFamily="34" charset="-122"/>
              </a:endParaRPr>
            </a:p>
          </p:txBody>
        </p:sp>
        <p:sp>
          <p:nvSpPr>
            <p:cNvPr id="4" name="TextBox 3"/>
            <p:cNvSpPr txBox="1"/>
            <p:nvPr/>
          </p:nvSpPr>
          <p:spPr>
            <a:xfrm rot="19059860">
              <a:off x="3590185" y="2190959"/>
              <a:ext cx="1016625" cy="553998"/>
            </a:xfrm>
            <a:prstGeom prst="rect">
              <a:avLst/>
            </a:prstGeom>
            <a:noFill/>
          </p:spPr>
          <p:txBody>
            <a:bodyPr wrap="none" rtlCol="0">
              <a:spAutoFit/>
            </a:bodyPr>
            <a:lstStyle/>
            <a:p>
              <a:r>
                <a:rPr lang="en-US" altLang="zh-CN" sz="3000" b="1" dirty="0">
                  <a:solidFill>
                    <a:schemeClr val="accent2">
                      <a:lumMod val="75000"/>
                    </a:schemeClr>
                  </a:solidFill>
                  <a:latin typeface="微软雅黑" pitchFamily="34" charset="-122"/>
                  <a:ea typeface="微软雅黑" pitchFamily="34" charset="-122"/>
                </a:rPr>
                <a:t>60%</a:t>
              </a:r>
              <a:endParaRPr lang="zh-CN" altLang="en-US" sz="3000" b="1" dirty="0">
                <a:solidFill>
                  <a:schemeClr val="accent2">
                    <a:lumMod val="75000"/>
                  </a:schemeClr>
                </a:solidFill>
                <a:latin typeface="微软雅黑" pitchFamily="34" charset="-122"/>
                <a:ea typeface="微软雅黑" pitchFamily="34" charset="-122"/>
              </a:endParaRPr>
            </a:p>
          </p:txBody>
        </p:sp>
      </p:grpSp>
      <p:grpSp>
        <p:nvGrpSpPr>
          <p:cNvPr id="8" name="组合 7"/>
          <p:cNvGrpSpPr/>
          <p:nvPr/>
        </p:nvGrpSpPr>
        <p:grpSpPr>
          <a:xfrm>
            <a:off x="1336120" y="2324310"/>
            <a:ext cx="3889815" cy="2030288"/>
            <a:chOff x="1336120" y="2324310"/>
            <a:chExt cx="3889815" cy="2030288"/>
          </a:xfrm>
        </p:grpSpPr>
        <p:sp>
          <p:nvSpPr>
            <p:cNvPr id="30" name="矩形 29"/>
            <p:cNvSpPr/>
            <p:nvPr/>
          </p:nvSpPr>
          <p:spPr>
            <a:xfrm rot="18976953">
              <a:off x="1336120" y="3922550"/>
              <a:ext cx="3506280" cy="43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000" dirty="0">
                  <a:latin typeface="微软雅黑" pitchFamily="34" charset="-122"/>
                  <a:ea typeface="微软雅黑" pitchFamily="34" charset="-122"/>
                </a:rPr>
                <a:t>02</a:t>
              </a:r>
              <a:endParaRPr lang="zh-CN" altLang="en-US" sz="3000" dirty="0">
                <a:latin typeface="微软雅黑" pitchFamily="34" charset="-122"/>
                <a:ea typeface="微软雅黑" pitchFamily="34" charset="-122"/>
              </a:endParaRPr>
            </a:p>
          </p:txBody>
        </p:sp>
        <p:sp>
          <p:nvSpPr>
            <p:cNvPr id="40" name="TextBox 39"/>
            <p:cNvSpPr txBox="1"/>
            <p:nvPr/>
          </p:nvSpPr>
          <p:spPr>
            <a:xfrm rot="19059860">
              <a:off x="4209310" y="2324310"/>
              <a:ext cx="1016625" cy="553998"/>
            </a:xfrm>
            <a:prstGeom prst="rect">
              <a:avLst/>
            </a:prstGeom>
            <a:noFill/>
          </p:spPr>
          <p:txBody>
            <a:bodyPr wrap="none" rtlCol="0">
              <a:spAutoFit/>
            </a:bodyPr>
            <a:lstStyle/>
            <a:p>
              <a:r>
                <a:rPr lang="en-US" altLang="zh-CN" sz="3000" b="1" dirty="0">
                  <a:solidFill>
                    <a:schemeClr val="accent2"/>
                  </a:solidFill>
                  <a:latin typeface="微软雅黑" pitchFamily="34" charset="-122"/>
                  <a:ea typeface="微软雅黑" pitchFamily="34" charset="-122"/>
                </a:rPr>
                <a:t>62%</a:t>
              </a:r>
              <a:endParaRPr lang="zh-CN" altLang="en-US" sz="3000" b="1" dirty="0">
                <a:solidFill>
                  <a:schemeClr val="accent2"/>
                </a:solidFill>
                <a:latin typeface="微软雅黑" pitchFamily="34" charset="-122"/>
                <a:ea typeface="微软雅黑" pitchFamily="34" charset="-122"/>
              </a:endParaRPr>
            </a:p>
          </p:txBody>
        </p:sp>
      </p:grpSp>
      <p:grpSp>
        <p:nvGrpSpPr>
          <p:cNvPr id="25" name="组合 24"/>
          <p:cNvGrpSpPr/>
          <p:nvPr/>
        </p:nvGrpSpPr>
        <p:grpSpPr>
          <a:xfrm>
            <a:off x="1915354" y="1386456"/>
            <a:ext cx="5029323" cy="2505862"/>
            <a:chOff x="1915354" y="1386456"/>
            <a:chExt cx="5029323" cy="2505862"/>
          </a:xfrm>
        </p:grpSpPr>
        <p:sp>
          <p:nvSpPr>
            <p:cNvPr id="27" name="矩形 26"/>
            <p:cNvSpPr/>
            <p:nvPr/>
          </p:nvSpPr>
          <p:spPr>
            <a:xfrm rot="18976953">
              <a:off x="1915354" y="3460270"/>
              <a:ext cx="4796190" cy="432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000" dirty="0">
                  <a:latin typeface="微软雅黑" pitchFamily="34" charset="-122"/>
                  <a:ea typeface="微软雅黑" pitchFamily="34" charset="-122"/>
                </a:rPr>
                <a:t>03</a:t>
              </a:r>
              <a:endParaRPr lang="zh-CN" altLang="en-US" sz="3000" dirty="0">
                <a:latin typeface="微软雅黑" pitchFamily="34" charset="-122"/>
                <a:ea typeface="微软雅黑" pitchFamily="34" charset="-122"/>
              </a:endParaRPr>
            </a:p>
          </p:txBody>
        </p:sp>
        <p:sp>
          <p:nvSpPr>
            <p:cNvPr id="41" name="TextBox 40"/>
            <p:cNvSpPr txBox="1"/>
            <p:nvPr/>
          </p:nvSpPr>
          <p:spPr>
            <a:xfrm rot="19059860">
              <a:off x="5928052" y="1386456"/>
              <a:ext cx="1016625" cy="553998"/>
            </a:xfrm>
            <a:prstGeom prst="rect">
              <a:avLst/>
            </a:prstGeom>
            <a:noFill/>
          </p:spPr>
          <p:txBody>
            <a:bodyPr wrap="none" rtlCol="0">
              <a:spAutoFit/>
            </a:bodyPr>
            <a:lstStyle/>
            <a:p>
              <a:r>
                <a:rPr lang="en-US" altLang="zh-CN" sz="3000" b="1" dirty="0">
                  <a:solidFill>
                    <a:schemeClr val="accent4"/>
                  </a:solidFill>
                  <a:latin typeface="微软雅黑" pitchFamily="34" charset="-122"/>
                  <a:ea typeface="微软雅黑" pitchFamily="34" charset="-122"/>
                </a:rPr>
                <a:t>80%</a:t>
              </a:r>
              <a:endParaRPr lang="zh-CN" altLang="en-US" sz="3000" b="1" dirty="0">
                <a:solidFill>
                  <a:schemeClr val="accent4"/>
                </a:solidFill>
                <a:latin typeface="微软雅黑" pitchFamily="34" charset="-122"/>
                <a:ea typeface="微软雅黑" pitchFamily="34" charset="-122"/>
              </a:endParaRPr>
            </a:p>
          </p:txBody>
        </p:sp>
      </p:grpSp>
      <p:grpSp>
        <p:nvGrpSpPr>
          <p:cNvPr id="47" name="组合 46"/>
          <p:cNvGrpSpPr/>
          <p:nvPr/>
        </p:nvGrpSpPr>
        <p:grpSpPr>
          <a:xfrm>
            <a:off x="2494305" y="681607"/>
            <a:ext cx="5964848" cy="2845489"/>
            <a:chOff x="2494305" y="681607"/>
            <a:chExt cx="5964848" cy="2845489"/>
          </a:xfrm>
        </p:grpSpPr>
        <p:sp>
          <p:nvSpPr>
            <p:cNvPr id="26" name="矩形 25"/>
            <p:cNvSpPr/>
            <p:nvPr/>
          </p:nvSpPr>
          <p:spPr>
            <a:xfrm rot="18976953">
              <a:off x="2494305" y="3095048"/>
              <a:ext cx="5899501" cy="432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000" dirty="0">
                  <a:latin typeface="微软雅黑" pitchFamily="34" charset="-122"/>
                  <a:ea typeface="微软雅黑" pitchFamily="34" charset="-122"/>
                </a:rPr>
                <a:t>04</a:t>
              </a:r>
              <a:endParaRPr lang="zh-CN" altLang="en-US" sz="3000" dirty="0">
                <a:latin typeface="微软雅黑" pitchFamily="34" charset="-122"/>
                <a:ea typeface="微软雅黑" pitchFamily="34" charset="-122"/>
              </a:endParaRPr>
            </a:p>
          </p:txBody>
        </p:sp>
        <p:sp>
          <p:nvSpPr>
            <p:cNvPr id="42" name="TextBox 41"/>
            <p:cNvSpPr txBox="1"/>
            <p:nvPr/>
          </p:nvSpPr>
          <p:spPr>
            <a:xfrm rot="19059860">
              <a:off x="7442528" y="681607"/>
              <a:ext cx="1016625" cy="553998"/>
            </a:xfrm>
            <a:prstGeom prst="rect">
              <a:avLst/>
            </a:prstGeom>
            <a:noFill/>
          </p:spPr>
          <p:txBody>
            <a:bodyPr wrap="none" rtlCol="0">
              <a:spAutoFit/>
            </a:bodyPr>
            <a:lstStyle/>
            <a:p>
              <a:r>
                <a:rPr lang="en-US" altLang="zh-CN" sz="3000" b="1" dirty="0">
                  <a:solidFill>
                    <a:schemeClr val="accent3"/>
                  </a:solidFill>
                  <a:latin typeface="微软雅黑" pitchFamily="34" charset="-122"/>
                  <a:ea typeface="微软雅黑" pitchFamily="34" charset="-122"/>
                </a:rPr>
                <a:t>96%</a:t>
              </a:r>
              <a:endParaRPr lang="zh-CN" altLang="en-US" sz="3000" b="1" dirty="0">
                <a:solidFill>
                  <a:schemeClr val="accent3"/>
                </a:solidFill>
                <a:latin typeface="微软雅黑" pitchFamily="34" charset="-122"/>
                <a:ea typeface="微软雅黑" pitchFamily="34" charset="-122"/>
              </a:endParaRPr>
            </a:p>
          </p:txBody>
        </p:sp>
      </p:grpSp>
      <p:grpSp>
        <p:nvGrpSpPr>
          <p:cNvPr id="54" name="组合 53"/>
          <p:cNvGrpSpPr/>
          <p:nvPr/>
        </p:nvGrpSpPr>
        <p:grpSpPr>
          <a:xfrm>
            <a:off x="3666101" y="2293850"/>
            <a:ext cx="3840878" cy="2039064"/>
            <a:chOff x="3666101" y="2293850"/>
            <a:chExt cx="3840878" cy="2039064"/>
          </a:xfrm>
        </p:grpSpPr>
        <p:sp>
          <p:nvSpPr>
            <p:cNvPr id="28" name="矩形 27"/>
            <p:cNvSpPr/>
            <p:nvPr/>
          </p:nvSpPr>
          <p:spPr>
            <a:xfrm rot="18976953">
              <a:off x="3666101" y="3900866"/>
              <a:ext cx="3443525" cy="4320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000" dirty="0">
                  <a:latin typeface="微软雅黑" pitchFamily="34" charset="-122"/>
                  <a:ea typeface="微软雅黑" pitchFamily="34" charset="-122"/>
                </a:rPr>
                <a:t>05</a:t>
              </a:r>
              <a:endParaRPr lang="zh-CN" altLang="en-US" sz="3000" dirty="0">
                <a:latin typeface="微软雅黑" pitchFamily="34" charset="-122"/>
                <a:ea typeface="微软雅黑" pitchFamily="34" charset="-122"/>
              </a:endParaRPr>
            </a:p>
          </p:txBody>
        </p:sp>
        <p:sp>
          <p:nvSpPr>
            <p:cNvPr id="43" name="TextBox 42"/>
            <p:cNvSpPr txBox="1"/>
            <p:nvPr/>
          </p:nvSpPr>
          <p:spPr>
            <a:xfrm rot="19059860">
              <a:off x="6490354" y="2293850"/>
              <a:ext cx="1016625" cy="553998"/>
            </a:xfrm>
            <a:prstGeom prst="rect">
              <a:avLst/>
            </a:prstGeom>
            <a:noFill/>
          </p:spPr>
          <p:txBody>
            <a:bodyPr wrap="none" rtlCol="0">
              <a:spAutoFit/>
            </a:bodyPr>
            <a:lstStyle/>
            <a:p>
              <a:r>
                <a:rPr lang="en-US" altLang="zh-CN" sz="3000" b="1" dirty="0">
                  <a:solidFill>
                    <a:schemeClr val="accent2">
                      <a:lumMod val="75000"/>
                    </a:schemeClr>
                  </a:solidFill>
                  <a:latin typeface="微软雅黑" pitchFamily="34" charset="-122"/>
                  <a:ea typeface="微软雅黑" pitchFamily="34" charset="-122"/>
                </a:rPr>
                <a:t>69%</a:t>
              </a:r>
              <a:endParaRPr lang="zh-CN" altLang="en-US" sz="3000" b="1" dirty="0">
                <a:solidFill>
                  <a:schemeClr val="accent2">
                    <a:lumMod val="75000"/>
                  </a:schemeClr>
                </a:solidFill>
                <a:latin typeface="微软雅黑" pitchFamily="34" charset="-122"/>
                <a:ea typeface="微软雅黑" pitchFamily="34" charset="-122"/>
              </a:endParaRPr>
            </a:p>
          </p:txBody>
        </p:sp>
      </p:grpSp>
      <p:grpSp>
        <p:nvGrpSpPr>
          <p:cNvPr id="48" name="组合 47"/>
          <p:cNvGrpSpPr/>
          <p:nvPr/>
        </p:nvGrpSpPr>
        <p:grpSpPr>
          <a:xfrm>
            <a:off x="4341804" y="1855337"/>
            <a:ext cx="4409388" cy="2243174"/>
            <a:chOff x="4341804" y="1855337"/>
            <a:chExt cx="4409388" cy="2243174"/>
          </a:xfrm>
        </p:grpSpPr>
        <p:sp>
          <p:nvSpPr>
            <p:cNvPr id="2" name="矩形 1"/>
            <p:cNvSpPr/>
            <p:nvPr/>
          </p:nvSpPr>
          <p:spPr>
            <a:xfrm rot="18976953">
              <a:off x="4341804" y="3666463"/>
              <a:ext cx="4077819" cy="432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000" dirty="0">
                  <a:latin typeface="微软雅黑" pitchFamily="34" charset="-122"/>
                  <a:ea typeface="微软雅黑" pitchFamily="34" charset="-122"/>
                </a:rPr>
                <a:t>06</a:t>
              </a:r>
              <a:endParaRPr lang="zh-CN" altLang="en-US" sz="3000" dirty="0">
                <a:latin typeface="微软雅黑" pitchFamily="34" charset="-122"/>
                <a:ea typeface="微软雅黑" pitchFamily="34" charset="-122"/>
              </a:endParaRPr>
            </a:p>
          </p:txBody>
        </p:sp>
        <p:sp>
          <p:nvSpPr>
            <p:cNvPr id="44" name="TextBox 43"/>
            <p:cNvSpPr txBox="1"/>
            <p:nvPr/>
          </p:nvSpPr>
          <p:spPr>
            <a:xfrm rot="19059860">
              <a:off x="7734567" y="1855337"/>
              <a:ext cx="1016625" cy="553998"/>
            </a:xfrm>
            <a:prstGeom prst="rect">
              <a:avLst/>
            </a:prstGeom>
            <a:noFill/>
          </p:spPr>
          <p:txBody>
            <a:bodyPr wrap="none" rtlCol="0">
              <a:spAutoFit/>
            </a:bodyPr>
            <a:lstStyle/>
            <a:p>
              <a:r>
                <a:rPr lang="en-US" altLang="zh-CN" sz="3000" b="1" dirty="0">
                  <a:solidFill>
                    <a:schemeClr val="accent2"/>
                  </a:solidFill>
                  <a:latin typeface="微软雅黑" pitchFamily="34" charset="-122"/>
                  <a:ea typeface="微软雅黑" pitchFamily="34" charset="-122"/>
                </a:rPr>
                <a:t>76%</a:t>
              </a:r>
              <a:endParaRPr lang="zh-CN" altLang="en-US" sz="3000" b="1" dirty="0">
                <a:solidFill>
                  <a:schemeClr val="accent2"/>
                </a:solidFill>
                <a:latin typeface="微软雅黑" pitchFamily="34" charset="-122"/>
                <a:ea typeface="微软雅黑" pitchFamily="34" charset="-122"/>
              </a:endParaRPr>
            </a:p>
          </p:txBody>
        </p:sp>
      </p:grpSp>
      <p:grpSp>
        <p:nvGrpSpPr>
          <p:cNvPr id="49" name="组合 48"/>
          <p:cNvGrpSpPr/>
          <p:nvPr/>
        </p:nvGrpSpPr>
        <p:grpSpPr>
          <a:xfrm>
            <a:off x="5208374" y="2519683"/>
            <a:ext cx="3650320" cy="1930877"/>
            <a:chOff x="5208374" y="2519683"/>
            <a:chExt cx="3650320" cy="1930877"/>
          </a:xfrm>
        </p:grpSpPr>
        <p:sp>
          <p:nvSpPr>
            <p:cNvPr id="38" name="矩形 37"/>
            <p:cNvSpPr/>
            <p:nvPr/>
          </p:nvSpPr>
          <p:spPr>
            <a:xfrm rot="18976953">
              <a:off x="5208374" y="4018512"/>
              <a:ext cx="3169889" cy="432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000" dirty="0">
                  <a:latin typeface="微软雅黑" pitchFamily="34" charset="-122"/>
                  <a:ea typeface="微软雅黑" pitchFamily="34" charset="-122"/>
                </a:rPr>
                <a:t>07</a:t>
              </a:r>
              <a:endParaRPr lang="zh-CN" altLang="en-US" sz="3000" dirty="0">
                <a:latin typeface="微软雅黑" pitchFamily="34" charset="-122"/>
                <a:ea typeface="微软雅黑" pitchFamily="34" charset="-122"/>
              </a:endParaRPr>
            </a:p>
          </p:txBody>
        </p:sp>
        <p:sp>
          <p:nvSpPr>
            <p:cNvPr id="45" name="TextBox 44"/>
            <p:cNvSpPr txBox="1"/>
            <p:nvPr/>
          </p:nvSpPr>
          <p:spPr>
            <a:xfrm rot="19059860">
              <a:off x="7842069" y="2519683"/>
              <a:ext cx="1016625" cy="553998"/>
            </a:xfrm>
            <a:prstGeom prst="rect">
              <a:avLst/>
            </a:prstGeom>
            <a:noFill/>
          </p:spPr>
          <p:txBody>
            <a:bodyPr wrap="none" rtlCol="0">
              <a:spAutoFit/>
            </a:bodyPr>
            <a:lstStyle/>
            <a:p>
              <a:r>
                <a:rPr lang="en-US" altLang="zh-CN" sz="3000" b="1" dirty="0">
                  <a:solidFill>
                    <a:schemeClr val="accent4"/>
                  </a:solidFill>
                  <a:latin typeface="微软雅黑" pitchFamily="34" charset="-122"/>
                  <a:ea typeface="微软雅黑" pitchFamily="34" charset="-122"/>
                </a:rPr>
                <a:t>72%</a:t>
              </a:r>
              <a:endParaRPr lang="zh-CN" altLang="en-US" sz="3000" b="1" dirty="0">
                <a:solidFill>
                  <a:schemeClr val="accent4"/>
                </a:solidFill>
                <a:latin typeface="微软雅黑" pitchFamily="34" charset="-122"/>
                <a:ea typeface="微软雅黑" pitchFamily="34" charset="-122"/>
              </a:endParaRPr>
            </a:p>
          </p:txBody>
        </p:sp>
      </p:grpSp>
      <p:grpSp>
        <p:nvGrpSpPr>
          <p:cNvPr id="50" name="组合 49"/>
          <p:cNvGrpSpPr/>
          <p:nvPr/>
        </p:nvGrpSpPr>
        <p:grpSpPr>
          <a:xfrm>
            <a:off x="6159511" y="3253141"/>
            <a:ext cx="2657014" cy="1563538"/>
            <a:chOff x="6159511" y="3253141"/>
            <a:chExt cx="2657014" cy="1563538"/>
          </a:xfrm>
        </p:grpSpPr>
        <p:sp>
          <p:nvSpPr>
            <p:cNvPr id="39" name="矩形 38"/>
            <p:cNvSpPr/>
            <p:nvPr/>
          </p:nvSpPr>
          <p:spPr>
            <a:xfrm rot="18976953">
              <a:off x="6159511" y="4384631"/>
              <a:ext cx="2065688" cy="432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000" dirty="0">
                  <a:latin typeface="微软雅黑" pitchFamily="34" charset="-122"/>
                  <a:ea typeface="微软雅黑" pitchFamily="34" charset="-122"/>
                </a:rPr>
                <a:t>08</a:t>
              </a:r>
              <a:endParaRPr lang="zh-CN" altLang="en-US" sz="3000" dirty="0">
                <a:latin typeface="微软雅黑" pitchFamily="34" charset="-122"/>
                <a:ea typeface="微软雅黑" pitchFamily="34" charset="-122"/>
              </a:endParaRPr>
            </a:p>
          </p:txBody>
        </p:sp>
        <p:sp>
          <p:nvSpPr>
            <p:cNvPr id="46" name="TextBox 45"/>
            <p:cNvSpPr txBox="1"/>
            <p:nvPr/>
          </p:nvSpPr>
          <p:spPr>
            <a:xfrm rot="19059860">
              <a:off x="7799900" y="3253141"/>
              <a:ext cx="1016625" cy="553998"/>
            </a:xfrm>
            <a:prstGeom prst="rect">
              <a:avLst/>
            </a:prstGeom>
            <a:noFill/>
          </p:spPr>
          <p:txBody>
            <a:bodyPr wrap="none" rtlCol="0">
              <a:spAutoFit/>
            </a:bodyPr>
            <a:lstStyle/>
            <a:p>
              <a:r>
                <a:rPr lang="en-US" altLang="zh-CN" sz="3000" b="1" dirty="0">
                  <a:solidFill>
                    <a:schemeClr val="accent3"/>
                  </a:solidFill>
                  <a:latin typeface="微软雅黑" pitchFamily="34" charset="-122"/>
                  <a:ea typeface="微软雅黑" pitchFamily="34" charset="-122"/>
                </a:rPr>
                <a:t>50%</a:t>
              </a:r>
              <a:endParaRPr lang="zh-CN" altLang="en-US" sz="3000" b="1" dirty="0">
                <a:solidFill>
                  <a:schemeClr val="accent3"/>
                </a:solidFill>
                <a:latin typeface="微软雅黑" pitchFamily="34" charset="-122"/>
                <a:ea typeface="微软雅黑" pitchFamily="34" charset="-122"/>
              </a:endParaRPr>
            </a:p>
          </p:txBody>
        </p:sp>
      </p:grpSp>
      <p:sp>
        <p:nvSpPr>
          <p:cNvPr id="51" name="TextBox 50"/>
          <p:cNvSpPr txBox="1"/>
          <p:nvPr/>
        </p:nvSpPr>
        <p:spPr>
          <a:xfrm>
            <a:off x="539552" y="1131590"/>
            <a:ext cx="2448272" cy="1477328"/>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latin typeface="微软雅黑" pitchFamily="34" charset="-122"/>
                <a:ea typeface="微软雅黑" pitchFamily="34" charset="-122"/>
              </a:rPr>
              <a:t>产品数据文字说明产品数据文字说明产品数据文字说明产品数据文字说明产品数据文字说明产品数据文字说明产品数据文字说明产品数据文字说明产品数据</a:t>
            </a:r>
          </a:p>
        </p:txBody>
      </p:sp>
    </p:spTree>
    <p:extLst>
      <p:ext uri="{BB962C8B-B14F-4D97-AF65-F5344CB8AC3E}">
        <p14:creationId xmlns:p14="http://schemas.microsoft.com/office/powerpoint/2010/main" val="3439073283"/>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dou.wav"/>
                                        </p:tgtEl>
                                      </p:cMediaNode>
                                    </p:audio>
                                  </p:subTnLst>
                                </p:cTn>
                              </p:par>
                              <p:par>
                                <p:cTn id="8" presetID="42"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anim calcmode="lin" valueType="num">
                                      <p:cBhvr>
                                        <p:cTn id="11" dur="1000" fill="hold"/>
                                        <p:tgtEl>
                                          <p:spTgt spid="51"/>
                                        </p:tgtEl>
                                        <p:attrNameLst>
                                          <p:attrName>ppt_x</p:attrName>
                                        </p:attrNameLst>
                                      </p:cBhvr>
                                      <p:tavLst>
                                        <p:tav tm="0">
                                          <p:val>
                                            <p:strVal val="#ppt_x"/>
                                          </p:val>
                                        </p:tav>
                                        <p:tav tm="100000">
                                          <p:val>
                                            <p:strVal val="#ppt_x"/>
                                          </p:val>
                                        </p:tav>
                                      </p:tavLst>
                                    </p:anim>
                                    <p:anim calcmode="lin" valueType="num">
                                      <p:cBhvr>
                                        <p:cTn id="12" dur="1000" fill="hold"/>
                                        <p:tgtEl>
                                          <p:spTgt spid="5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par>
                          <p:cTn id="25" fill="hold">
                            <p:stCondLst>
                              <p:cond delay="2500"/>
                            </p:stCondLst>
                            <p:childTnLst>
                              <p:par>
                                <p:cTn id="26" presetID="22" presetClass="entr" presetSubtype="4"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down)">
                                      <p:cBhvr>
                                        <p:cTn id="28" dur="500"/>
                                        <p:tgtEl>
                                          <p:spTgt spid="47"/>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down)">
                                      <p:cBhvr>
                                        <p:cTn id="32" dur="500"/>
                                        <p:tgtEl>
                                          <p:spTgt spid="54"/>
                                        </p:tgtEl>
                                      </p:cBhvr>
                                    </p:animEffect>
                                  </p:childTnLst>
                                </p:cTn>
                              </p:par>
                            </p:childTnLst>
                          </p:cTn>
                        </p:par>
                        <p:par>
                          <p:cTn id="33" fill="hold">
                            <p:stCondLst>
                              <p:cond delay="3500"/>
                            </p:stCondLst>
                            <p:childTnLst>
                              <p:par>
                                <p:cTn id="34" presetID="22" presetClass="entr" presetSubtype="4"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down)">
                                      <p:cBhvr>
                                        <p:cTn id="36" dur="500"/>
                                        <p:tgtEl>
                                          <p:spTgt spid="48"/>
                                        </p:tgtEl>
                                      </p:cBhvr>
                                    </p:animEffect>
                                  </p:childTnLst>
                                </p:cTn>
                              </p:par>
                            </p:childTnLst>
                          </p:cTn>
                        </p:par>
                        <p:par>
                          <p:cTn id="37" fill="hold">
                            <p:stCondLst>
                              <p:cond delay="4000"/>
                            </p:stCondLst>
                            <p:childTnLst>
                              <p:par>
                                <p:cTn id="38" presetID="22" presetClass="entr" presetSubtype="4"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down)">
                                      <p:cBhvr>
                                        <p:cTn id="40" dur="500"/>
                                        <p:tgtEl>
                                          <p:spTgt spid="49"/>
                                        </p:tgtEl>
                                      </p:cBhvr>
                                    </p:animEffect>
                                  </p:childTnLst>
                                </p:cTn>
                              </p:par>
                            </p:childTnLst>
                          </p:cTn>
                        </p:par>
                        <p:par>
                          <p:cTn id="41" fill="hold">
                            <p:stCondLst>
                              <p:cond delay="4500"/>
                            </p:stCondLst>
                            <p:childTnLst>
                              <p:par>
                                <p:cTn id="42" presetID="22" presetClass="entr" presetSubtype="4"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down)">
                                      <p:cBhvr>
                                        <p:cTn id="4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67544" y="353229"/>
            <a:ext cx="2366353" cy="553998"/>
          </a:xfrm>
          <a:prstGeom prst="rect">
            <a:avLst/>
          </a:prstGeom>
          <a:noFill/>
        </p:spPr>
        <p:txBody>
          <a:bodyPr wrap="none" rtlCol="0">
            <a:spAutoFit/>
          </a:bodyPr>
          <a:lstStyle/>
          <a:p>
            <a:r>
              <a:rPr lang="en-US" altLang="zh-CN" sz="3000" dirty="0">
                <a:solidFill>
                  <a:schemeClr val="accent2"/>
                </a:solidFill>
                <a:latin typeface="微软雅黑" pitchFamily="34" charset="-122"/>
                <a:ea typeface="微软雅黑" pitchFamily="34" charset="-122"/>
              </a:rPr>
              <a:t>C</a:t>
            </a:r>
            <a:r>
              <a:rPr lang="zh-CN" altLang="en-US" sz="3000" dirty="0">
                <a:solidFill>
                  <a:schemeClr val="accent2"/>
                </a:solidFill>
                <a:latin typeface="微软雅黑" pitchFamily="34" charset="-122"/>
                <a:ea typeface="微软雅黑" pitchFamily="34" charset="-122"/>
              </a:rPr>
              <a:t>类产品展示</a:t>
            </a:r>
            <a:endParaRPr lang="zh-CN" altLang="en-US" sz="1400" dirty="0">
              <a:solidFill>
                <a:schemeClr val="accent2"/>
              </a:solidFill>
              <a:latin typeface="微软雅黑" pitchFamily="34" charset="-122"/>
              <a:ea typeface="微软雅黑" pitchFamily="34" charset="-122"/>
            </a:endParaRPr>
          </a:p>
        </p:txBody>
      </p:sp>
      <p:sp>
        <p:nvSpPr>
          <p:cNvPr id="21" name="平行四边形 20"/>
          <p:cNvSpPr/>
          <p:nvPr/>
        </p:nvSpPr>
        <p:spPr>
          <a:xfrm>
            <a:off x="467544" y="1447056"/>
            <a:ext cx="1845099" cy="2420838"/>
          </a:xfrm>
          <a:prstGeom prst="parallelogram">
            <a:avLst/>
          </a:prstGeom>
          <a:blipFill>
            <a:blip r:embed="rId4"/>
            <a:stretch>
              <a:fillRect/>
            </a:stretch>
          </a:blipFill>
          <a:ln>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平行四边形 21"/>
          <p:cNvSpPr/>
          <p:nvPr/>
        </p:nvSpPr>
        <p:spPr>
          <a:xfrm>
            <a:off x="2069892" y="1447056"/>
            <a:ext cx="1845099" cy="2420838"/>
          </a:xfrm>
          <a:prstGeom prst="parallelogram">
            <a:avLst/>
          </a:prstGeom>
          <a:blipFill>
            <a:blip r:embed="rId5"/>
            <a:stretch>
              <a:fillRect/>
            </a:stretch>
          </a:blipFill>
          <a:ln>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平行四边形 22"/>
          <p:cNvSpPr/>
          <p:nvPr/>
        </p:nvSpPr>
        <p:spPr>
          <a:xfrm>
            <a:off x="3729055" y="1447056"/>
            <a:ext cx="1845099" cy="2420838"/>
          </a:xfrm>
          <a:prstGeom prst="parallelogram">
            <a:avLst/>
          </a:prstGeom>
          <a:blipFill>
            <a:blip r:embed="rId6"/>
            <a:stretch>
              <a:fillRect/>
            </a:stretch>
          </a:blipFill>
          <a:ln>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平行四边形 23"/>
          <p:cNvSpPr/>
          <p:nvPr/>
        </p:nvSpPr>
        <p:spPr>
          <a:xfrm>
            <a:off x="5388218" y="1447056"/>
            <a:ext cx="1845099" cy="2420838"/>
          </a:xfrm>
          <a:prstGeom prst="parallelogram">
            <a:avLst/>
          </a:prstGeom>
          <a:blipFill>
            <a:blip r:embed="rId7"/>
            <a:stretch>
              <a:fillRect/>
            </a:stretch>
          </a:blipFill>
          <a:ln>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TextBox 24"/>
          <p:cNvSpPr txBox="1"/>
          <p:nvPr/>
        </p:nvSpPr>
        <p:spPr>
          <a:xfrm>
            <a:off x="467544" y="3939902"/>
            <a:ext cx="1368152" cy="615553"/>
          </a:xfrm>
          <a:prstGeom prst="rect">
            <a:avLst/>
          </a:prstGeom>
          <a:solidFill>
            <a:schemeClr val="accent2"/>
          </a:solidFill>
        </p:spPr>
        <p:txBody>
          <a:bodyPr wrap="square" rtlCol="0">
            <a:spAutoFit/>
          </a:bodyPr>
          <a:lstStyle/>
          <a:p>
            <a:pPr algn="ctr"/>
            <a:r>
              <a:rPr lang="en-US" altLang="zh-CN" sz="1400" dirty="0">
                <a:solidFill>
                  <a:schemeClr val="bg1"/>
                </a:solidFill>
                <a:latin typeface="微软雅黑" pitchFamily="34" charset="-122"/>
                <a:ea typeface="微软雅黑" pitchFamily="34" charset="-122"/>
              </a:rPr>
              <a:t>C</a:t>
            </a:r>
            <a:r>
              <a:rPr lang="zh-CN" altLang="en-US" sz="1400" dirty="0">
                <a:solidFill>
                  <a:schemeClr val="bg1"/>
                </a:solidFill>
                <a:latin typeface="微软雅黑" pitchFamily="34" charset="-122"/>
                <a:ea typeface="微软雅黑" pitchFamily="34" charset="-122"/>
              </a:rPr>
              <a:t>类产品</a:t>
            </a:r>
            <a:r>
              <a:rPr lang="en-US" altLang="zh-CN" sz="1400" dirty="0">
                <a:solidFill>
                  <a:schemeClr val="bg1"/>
                </a:solidFill>
                <a:latin typeface="微软雅黑" pitchFamily="34" charset="-122"/>
                <a:ea typeface="微软雅黑" pitchFamily="34" charset="-122"/>
              </a:rPr>
              <a:t>1</a:t>
            </a:r>
          </a:p>
          <a:p>
            <a:pPr algn="ctr"/>
            <a:r>
              <a:rPr lang="zh-CN" altLang="en-US" sz="1000" dirty="0">
                <a:solidFill>
                  <a:schemeClr val="bg1"/>
                </a:solidFill>
                <a:latin typeface="微软雅黑" pitchFamily="34" charset="-122"/>
                <a:ea typeface="微软雅黑" pitchFamily="34" charset="-122"/>
              </a:rPr>
              <a:t>单击此处添加说明</a:t>
            </a:r>
            <a:endParaRPr lang="en-US" altLang="zh-CN" sz="1000" dirty="0">
              <a:solidFill>
                <a:schemeClr val="bg1"/>
              </a:solidFill>
              <a:latin typeface="微软雅黑" pitchFamily="34" charset="-122"/>
              <a:ea typeface="微软雅黑" pitchFamily="34" charset="-122"/>
            </a:endParaRPr>
          </a:p>
          <a:p>
            <a:pPr algn="ctr"/>
            <a:r>
              <a:rPr lang="zh-CN" altLang="en-US" sz="1000" dirty="0">
                <a:solidFill>
                  <a:schemeClr val="bg1"/>
                </a:solidFill>
                <a:latin typeface="微软雅黑" pitchFamily="34" charset="-122"/>
                <a:ea typeface="微软雅黑" pitchFamily="34" charset="-122"/>
              </a:rPr>
              <a:t>单击此处添加说明</a:t>
            </a:r>
            <a:endParaRPr lang="en-US" altLang="zh-CN" sz="1000" dirty="0">
              <a:solidFill>
                <a:schemeClr val="bg1"/>
              </a:solidFill>
              <a:latin typeface="微软雅黑" pitchFamily="34" charset="-122"/>
              <a:ea typeface="微软雅黑" pitchFamily="34" charset="-122"/>
            </a:endParaRPr>
          </a:p>
        </p:txBody>
      </p:sp>
      <p:sp>
        <p:nvSpPr>
          <p:cNvPr id="26" name="平行四边形 25"/>
          <p:cNvSpPr/>
          <p:nvPr/>
        </p:nvSpPr>
        <p:spPr>
          <a:xfrm>
            <a:off x="7047381" y="1447056"/>
            <a:ext cx="1845099" cy="2420838"/>
          </a:xfrm>
          <a:prstGeom prst="parallelogram">
            <a:avLst/>
          </a:prstGeom>
          <a:blipFill>
            <a:blip r:embed="rId4"/>
            <a:stretch>
              <a:fillRect/>
            </a:stretch>
          </a:blipFill>
          <a:ln>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TextBox 26"/>
          <p:cNvSpPr txBox="1"/>
          <p:nvPr/>
        </p:nvSpPr>
        <p:spPr>
          <a:xfrm>
            <a:off x="2069892" y="3939902"/>
            <a:ext cx="1368152" cy="615553"/>
          </a:xfrm>
          <a:prstGeom prst="rect">
            <a:avLst/>
          </a:prstGeom>
          <a:solidFill>
            <a:schemeClr val="accent2"/>
          </a:solidFill>
        </p:spPr>
        <p:txBody>
          <a:bodyPr wrap="square" rtlCol="0">
            <a:spAutoFit/>
          </a:bodyPr>
          <a:lstStyle/>
          <a:p>
            <a:pPr algn="ctr"/>
            <a:r>
              <a:rPr lang="en-US" altLang="zh-CN" sz="1400" dirty="0">
                <a:solidFill>
                  <a:schemeClr val="bg1"/>
                </a:solidFill>
                <a:latin typeface="微软雅黑" pitchFamily="34" charset="-122"/>
                <a:ea typeface="微软雅黑" pitchFamily="34" charset="-122"/>
              </a:rPr>
              <a:t>C</a:t>
            </a:r>
            <a:r>
              <a:rPr lang="zh-CN" altLang="en-US" sz="1400" dirty="0">
                <a:solidFill>
                  <a:schemeClr val="bg1"/>
                </a:solidFill>
                <a:latin typeface="微软雅黑" pitchFamily="34" charset="-122"/>
                <a:ea typeface="微软雅黑" pitchFamily="34" charset="-122"/>
              </a:rPr>
              <a:t>类产品</a:t>
            </a:r>
            <a:r>
              <a:rPr lang="en-US" altLang="zh-CN" sz="1400" dirty="0">
                <a:solidFill>
                  <a:schemeClr val="bg1"/>
                </a:solidFill>
                <a:latin typeface="微软雅黑" pitchFamily="34" charset="-122"/>
                <a:ea typeface="微软雅黑" pitchFamily="34" charset="-122"/>
              </a:rPr>
              <a:t>2</a:t>
            </a:r>
          </a:p>
          <a:p>
            <a:pPr algn="ctr"/>
            <a:r>
              <a:rPr lang="zh-CN" altLang="en-US" sz="1000" dirty="0">
                <a:solidFill>
                  <a:schemeClr val="bg1"/>
                </a:solidFill>
                <a:latin typeface="微软雅黑" pitchFamily="34" charset="-122"/>
                <a:ea typeface="微软雅黑" pitchFamily="34" charset="-122"/>
              </a:rPr>
              <a:t>单击此处添加说明</a:t>
            </a:r>
            <a:endParaRPr lang="en-US" altLang="zh-CN" sz="1000" dirty="0">
              <a:solidFill>
                <a:schemeClr val="bg1"/>
              </a:solidFill>
              <a:latin typeface="微软雅黑" pitchFamily="34" charset="-122"/>
              <a:ea typeface="微软雅黑" pitchFamily="34" charset="-122"/>
            </a:endParaRPr>
          </a:p>
          <a:p>
            <a:pPr algn="ctr"/>
            <a:r>
              <a:rPr lang="zh-CN" altLang="en-US" sz="1000" dirty="0">
                <a:solidFill>
                  <a:schemeClr val="bg1"/>
                </a:solidFill>
                <a:latin typeface="微软雅黑" pitchFamily="34" charset="-122"/>
                <a:ea typeface="微软雅黑" pitchFamily="34" charset="-122"/>
              </a:rPr>
              <a:t>单击此处添加说明</a:t>
            </a:r>
            <a:endParaRPr lang="en-US" altLang="zh-CN" sz="1000" dirty="0">
              <a:solidFill>
                <a:schemeClr val="bg1"/>
              </a:solidFill>
              <a:latin typeface="微软雅黑" pitchFamily="34" charset="-122"/>
              <a:ea typeface="微软雅黑" pitchFamily="34" charset="-122"/>
            </a:endParaRPr>
          </a:p>
        </p:txBody>
      </p:sp>
      <p:sp>
        <p:nvSpPr>
          <p:cNvPr id="28" name="TextBox 27"/>
          <p:cNvSpPr txBox="1"/>
          <p:nvPr/>
        </p:nvSpPr>
        <p:spPr>
          <a:xfrm>
            <a:off x="3734460" y="3941326"/>
            <a:ext cx="1368152" cy="615553"/>
          </a:xfrm>
          <a:prstGeom prst="rect">
            <a:avLst/>
          </a:prstGeom>
          <a:solidFill>
            <a:schemeClr val="accent2"/>
          </a:solidFill>
        </p:spPr>
        <p:txBody>
          <a:bodyPr wrap="square" rtlCol="0">
            <a:spAutoFit/>
          </a:bodyPr>
          <a:lstStyle/>
          <a:p>
            <a:pPr algn="ctr"/>
            <a:r>
              <a:rPr lang="en-US" altLang="zh-CN" sz="1400" dirty="0">
                <a:solidFill>
                  <a:schemeClr val="bg1"/>
                </a:solidFill>
                <a:latin typeface="微软雅黑" pitchFamily="34" charset="-122"/>
                <a:ea typeface="微软雅黑" pitchFamily="34" charset="-122"/>
              </a:rPr>
              <a:t>C</a:t>
            </a:r>
            <a:r>
              <a:rPr lang="zh-CN" altLang="en-US" sz="1400" dirty="0">
                <a:solidFill>
                  <a:schemeClr val="bg1"/>
                </a:solidFill>
                <a:latin typeface="微软雅黑" pitchFamily="34" charset="-122"/>
                <a:ea typeface="微软雅黑" pitchFamily="34" charset="-122"/>
              </a:rPr>
              <a:t>类产品</a:t>
            </a:r>
            <a:r>
              <a:rPr lang="en-US" altLang="zh-CN" sz="1400" dirty="0">
                <a:solidFill>
                  <a:schemeClr val="bg1"/>
                </a:solidFill>
                <a:latin typeface="微软雅黑" pitchFamily="34" charset="-122"/>
                <a:ea typeface="微软雅黑" pitchFamily="34" charset="-122"/>
              </a:rPr>
              <a:t>3</a:t>
            </a:r>
          </a:p>
          <a:p>
            <a:pPr algn="ctr"/>
            <a:r>
              <a:rPr lang="zh-CN" altLang="en-US" sz="1000" dirty="0">
                <a:solidFill>
                  <a:schemeClr val="bg1"/>
                </a:solidFill>
                <a:latin typeface="微软雅黑" pitchFamily="34" charset="-122"/>
                <a:ea typeface="微软雅黑" pitchFamily="34" charset="-122"/>
              </a:rPr>
              <a:t>单击此处添加说明</a:t>
            </a:r>
            <a:endParaRPr lang="en-US" altLang="zh-CN" sz="1000" dirty="0">
              <a:solidFill>
                <a:schemeClr val="bg1"/>
              </a:solidFill>
              <a:latin typeface="微软雅黑" pitchFamily="34" charset="-122"/>
              <a:ea typeface="微软雅黑" pitchFamily="34" charset="-122"/>
            </a:endParaRPr>
          </a:p>
          <a:p>
            <a:pPr algn="ctr"/>
            <a:r>
              <a:rPr lang="zh-CN" altLang="en-US" sz="1000" dirty="0">
                <a:solidFill>
                  <a:schemeClr val="bg1"/>
                </a:solidFill>
                <a:latin typeface="微软雅黑" pitchFamily="34" charset="-122"/>
                <a:ea typeface="微软雅黑" pitchFamily="34" charset="-122"/>
              </a:rPr>
              <a:t>单击此处添加说明</a:t>
            </a:r>
            <a:endParaRPr lang="en-US" altLang="zh-CN" sz="1000" dirty="0">
              <a:solidFill>
                <a:schemeClr val="bg1"/>
              </a:solidFill>
              <a:latin typeface="微软雅黑" pitchFamily="34" charset="-122"/>
              <a:ea typeface="微软雅黑" pitchFamily="34" charset="-122"/>
            </a:endParaRPr>
          </a:p>
        </p:txBody>
      </p:sp>
      <p:sp>
        <p:nvSpPr>
          <p:cNvPr id="29" name="TextBox 28"/>
          <p:cNvSpPr txBox="1"/>
          <p:nvPr/>
        </p:nvSpPr>
        <p:spPr>
          <a:xfrm>
            <a:off x="5388218" y="3941326"/>
            <a:ext cx="1368152" cy="615553"/>
          </a:xfrm>
          <a:prstGeom prst="rect">
            <a:avLst/>
          </a:prstGeom>
          <a:solidFill>
            <a:schemeClr val="accent2"/>
          </a:solidFill>
        </p:spPr>
        <p:txBody>
          <a:bodyPr wrap="square" rtlCol="0">
            <a:spAutoFit/>
          </a:bodyPr>
          <a:lstStyle/>
          <a:p>
            <a:pPr algn="ctr"/>
            <a:r>
              <a:rPr lang="en-US" altLang="zh-CN" sz="1400" dirty="0">
                <a:solidFill>
                  <a:schemeClr val="bg1"/>
                </a:solidFill>
                <a:latin typeface="微软雅黑" pitchFamily="34" charset="-122"/>
                <a:ea typeface="微软雅黑" pitchFamily="34" charset="-122"/>
              </a:rPr>
              <a:t>C</a:t>
            </a:r>
            <a:r>
              <a:rPr lang="zh-CN" altLang="en-US" sz="1400" dirty="0">
                <a:solidFill>
                  <a:schemeClr val="bg1"/>
                </a:solidFill>
                <a:latin typeface="微软雅黑" pitchFamily="34" charset="-122"/>
                <a:ea typeface="微软雅黑" pitchFamily="34" charset="-122"/>
              </a:rPr>
              <a:t>类产品</a:t>
            </a:r>
            <a:r>
              <a:rPr lang="en-US" altLang="zh-CN" sz="1400" dirty="0">
                <a:solidFill>
                  <a:schemeClr val="bg1"/>
                </a:solidFill>
                <a:latin typeface="微软雅黑" pitchFamily="34" charset="-122"/>
                <a:ea typeface="微软雅黑" pitchFamily="34" charset="-122"/>
              </a:rPr>
              <a:t>4</a:t>
            </a:r>
          </a:p>
          <a:p>
            <a:pPr algn="ctr"/>
            <a:r>
              <a:rPr lang="zh-CN" altLang="en-US" sz="1000" dirty="0">
                <a:solidFill>
                  <a:schemeClr val="bg1"/>
                </a:solidFill>
                <a:latin typeface="微软雅黑" pitchFamily="34" charset="-122"/>
                <a:ea typeface="微软雅黑" pitchFamily="34" charset="-122"/>
              </a:rPr>
              <a:t>单击此处添加说明</a:t>
            </a:r>
            <a:endParaRPr lang="en-US" altLang="zh-CN" sz="1000" dirty="0">
              <a:solidFill>
                <a:schemeClr val="bg1"/>
              </a:solidFill>
              <a:latin typeface="微软雅黑" pitchFamily="34" charset="-122"/>
              <a:ea typeface="微软雅黑" pitchFamily="34" charset="-122"/>
            </a:endParaRPr>
          </a:p>
          <a:p>
            <a:pPr algn="ctr"/>
            <a:r>
              <a:rPr lang="zh-CN" altLang="en-US" sz="1000" dirty="0">
                <a:solidFill>
                  <a:schemeClr val="bg1"/>
                </a:solidFill>
                <a:latin typeface="微软雅黑" pitchFamily="34" charset="-122"/>
                <a:ea typeface="微软雅黑" pitchFamily="34" charset="-122"/>
              </a:rPr>
              <a:t>单击此处添加说明</a:t>
            </a:r>
            <a:endParaRPr lang="en-US" altLang="zh-CN" sz="1000" dirty="0">
              <a:solidFill>
                <a:schemeClr val="bg1"/>
              </a:solidFill>
              <a:latin typeface="微软雅黑" pitchFamily="34" charset="-122"/>
              <a:ea typeface="微软雅黑" pitchFamily="34" charset="-122"/>
            </a:endParaRPr>
          </a:p>
        </p:txBody>
      </p:sp>
      <p:sp>
        <p:nvSpPr>
          <p:cNvPr id="30" name="TextBox 29"/>
          <p:cNvSpPr txBox="1"/>
          <p:nvPr/>
        </p:nvSpPr>
        <p:spPr>
          <a:xfrm>
            <a:off x="7052786" y="3944174"/>
            <a:ext cx="1368152" cy="615553"/>
          </a:xfrm>
          <a:prstGeom prst="rect">
            <a:avLst/>
          </a:prstGeom>
          <a:solidFill>
            <a:schemeClr val="accent2"/>
          </a:solidFill>
        </p:spPr>
        <p:txBody>
          <a:bodyPr wrap="square" rtlCol="0">
            <a:spAutoFit/>
          </a:bodyPr>
          <a:lstStyle/>
          <a:p>
            <a:pPr algn="ctr"/>
            <a:r>
              <a:rPr lang="en-US" altLang="zh-CN" sz="1400" dirty="0">
                <a:solidFill>
                  <a:schemeClr val="bg1"/>
                </a:solidFill>
                <a:latin typeface="微软雅黑" pitchFamily="34" charset="-122"/>
                <a:ea typeface="微软雅黑" pitchFamily="34" charset="-122"/>
              </a:rPr>
              <a:t>C</a:t>
            </a:r>
            <a:r>
              <a:rPr lang="zh-CN" altLang="en-US" sz="1400" dirty="0">
                <a:solidFill>
                  <a:schemeClr val="bg1"/>
                </a:solidFill>
                <a:latin typeface="微软雅黑" pitchFamily="34" charset="-122"/>
                <a:ea typeface="微软雅黑" pitchFamily="34" charset="-122"/>
              </a:rPr>
              <a:t>类产品</a:t>
            </a:r>
            <a:r>
              <a:rPr lang="en-US" altLang="zh-CN" sz="1400" dirty="0">
                <a:solidFill>
                  <a:schemeClr val="bg1"/>
                </a:solidFill>
                <a:latin typeface="微软雅黑" pitchFamily="34" charset="-122"/>
                <a:ea typeface="微软雅黑" pitchFamily="34" charset="-122"/>
              </a:rPr>
              <a:t>5</a:t>
            </a:r>
          </a:p>
          <a:p>
            <a:pPr algn="ctr"/>
            <a:r>
              <a:rPr lang="zh-CN" altLang="en-US" sz="1000" dirty="0">
                <a:solidFill>
                  <a:schemeClr val="bg1"/>
                </a:solidFill>
                <a:latin typeface="微软雅黑" pitchFamily="34" charset="-122"/>
                <a:ea typeface="微软雅黑" pitchFamily="34" charset="-122"/>
              </a:rPr>
              <a:t>单击此处添加说明</a:t>
            </a:r>
            <a:endParaRPr lang="en-US" altLang="zh-CN" sz="1000" dirty="0">
              <a:solidFill>
                <a:schemeClr val="bg1"/>
              </a:solidFill>
              <a:latin typeface="微软雅黑" pitchFamily="34" charset="-122"/>
              <a:ea typeface="微软雅黑" pitchFamily="34" charset="-122"/>
            </a:endParaRPr>
          </a:p>
          <a:p>
            <a:pPr algn="ctr"/>
            <a:r>
              <a:rPr lang="zh-CN" altLang="en-US" sz="1000" dirty="0">
                <a:solidFill>
                  <a:schemeClr val="bg1"/>
                </a:solidFill>
                <a:latin typeface="微软雅黑" pitchFamily="34" charset="-122"/>
                <a:ea typeface="微软雅黑" pitchFamily="34" charset="-122"/>
              </a:rPr>
              <a:t>单击此处添加说明</a:t>
            </a:r>
            <a:endParaRPr lang="en-US" altLang="zh-CN" sz="1000" dirty="0">
              <a:solidFill>
                <a:schemeClr val="bg1"/>
              </a:solidFill>
              <a:latin typeface="微软雅黑" pitchFamily="34" charset="-122"/>
              <a:ea typeface="微软雅黑" pitchFamily="34" charset="-122"/>
            </a:endParaRPr>
          </a:p>
        </p:txBody>
      </p:sp>
      <p:sp>
        <p:nvSpPr>
          <p:cNvPr id="35" name="直角三角形 34"/>
          <p:cNvSpPr/>
          <p:nvPr/>
        </p:nvSpPr>
        <p:spPr>
          <a:xfrm rot="2700000">
            <a:off x="8216273" y="-927728"/>
            <a:ext cx="1855455" cy="185545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626317791"/>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5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25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35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350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45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450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1000"/>
                                        <p:tgtEl>
                                          <p:spTgt spid="30"/>
                                        </p:tgtEl>
                                      </p:cBhvr>
                                    </p:animEffect>
                                    <p:anim calcmode="lin" valueType="num">
                                      <p:cBhvr>
                                        <p:cTn id="53" dur="1000" fill="hold"/>
                                        <p:tgtEl>
                                          <p:spTgt spid="30"/>
                                        </p:tgtEl>
                                        <p:attrNameLst>
                                          <p:attrName>ppt_x</p:attrName>
                                        </p:attrNameLst>
                                      </p:cBhvr>
                                      <p:tavLst>
                                        <p:tav tm="0">
                                          <p:val>
                                            <p:strVal val="#ppt_x"/>
                                          </p:val>
                                        </p:tav>
                                        <p:tav tm="100000">
                                          <p:val>
                                            <p:strVal val="#ppt_x"/>
                                          </p:val>
                                        </p:tav>
                                      </p:tavLst>
                                    </p:anim>
                                    <p:anim calcmode="lin" valueType="num">
                                      <p:cBhvr>
                                        <p:cTn id="54" dur="1000" fill="hold"/>
                                        <p:tgtEl>
                                          <p:spTgt spid="30"/>
                                        </p:tgtEl>
                                        <p:attrNameLst>
                                          <p:attrName>ppt_y</p:attrName>
                                        </p:attrNameLst>
                                      </p:cBhvr>
                                      <p:tavLst>
                                        <p:tav tm="0">
                                          <p:val>
                                            <p:strVal val="#ppt_y-.1"/>
                                          </p:val>
                                        </p:tav>
                                        <p:tav tm="100000">
                                          <p:val>
                                            <p:strVal val="#ppt_y"/>
                                          </p:val>
                                        </p:tav>
                                      </p:tavLst>
                                    </p:anim>
                                  </p:childTnLst>
                                </p:cTn>
                              </p:par>
                              <p:par>
                                <p:cTn id="55" presetID="18" presetClass="entr" presetSubtype="6"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strips(downRight)">
                                      <p:cBhvr>
                                        <p:cTn id="57" dur="500"/>
                                        <p:tgtEl>
                                          <p:spTgt spid="3"/>
                                        </p:tgtEl>
                                      </p:cBhvr>
                                    </p:animEffect>
                                  </p:childTnLst>
                                  <p:subTnLst>
                                    <p:audio>
                                      <p:cMediaNode>
                                        <p:cTn display="0" masterRel="sameClick">
                                          <p:stCondLst>
                                            <p:cond evt="begin" delay="0">
                                              <p:tn val="55"/>
                                            </p:cond>
                                          </p:stCondLst>
                                          <p:endCondLst>
                                            <p:cond evt="onStopAudio" delay="0">
                                              <p:tgtEl>
                                                <p:sldTgt/>
                                              </p:tgtEl>
                                            </p:cond>
                                          </p:endCondLst>
                                        </p:cTn>
                                        <p:tgtEl>
                                          <p:sndTgt r:embed="rId3" name="翻书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67544" y="353229"/>
            <a:ext cx="2366353" cy="553998"/>
          </a:xfrm>
          <a:prstGeom prst="rect">
            <a:avLst/>
          </a:prstGeom>
          <a:noFill/>
        </p:spPr>
        <p:txBody>
          <a:bodyPr wrap="none" rtlCol="0">
            <a:spAutoFit/>
          </a:bodyPr>
          <a:lstStyle/>
          <a:p>
            <a:r>
              <a:rPr lang="en-US" altLang="zh-CN" sz="3000" dirty="0">
                <a:solidFill>
                  <a:schemeClr val="accent2"/>
                </a:solidFill>
                <a:latin typeface="微软雅黑" pitchFamily="34" charset="-122"/>
                <a:ea typeface="微软雅黑" pitchFamily="34" charset="-122"/>
              </a:rPr>
              <a:t>C</a:t>
            </a:r>
            <a:r>
              <a:rPr lang="zh-CN" altLang="en-US" sz="3000" dirty="0">
                <a:solidFill>
                  <a:schemeClr val="accent2"/>
                </a:solidFill>
                <a:latin typeface="微软雅黑" pitchFamily="34" charset="-122"/>
                <a:ea typeface="微软雅黑" pitchFamily="34" charset="-122"/>
              </a:rPr>
              <a:t>类产品数据</a:t>
            </a:r>
            <a:endParaRPr lang="zh-CN" altLang="en-US" sz="1400" dirty="0">
              <a:solidFill>
                <a:schemeClr val="accent2"/>
              </a:solidFill>
              <a:latin typeface="微软雅黑" pitchFamily="34" charset="-122"/>
              <a:ea typeface="微软雅黑" pitchFamily="34" charset="-122"/>
            </a:endParaRPr>
          </a:p>
        </p:txBody>
      </p:sp>
      <p:sp>
        <p:nvSpPr>
          <p:cNvPr id="29" name="TextBox 28"/>
          <p:cNvSpPr txBox="1"/>
          <p:nvPr/>
        </p:nvSpPr>
        <p:spPr>
          <a:xfrm>
            <a:off x="5154642" y="1599361"/>
            <a:ext cx="2441694" cy="540341"/>
          </a:xfrm>
          <a:prstGeom prst="rect">
            <a:avLst/>
          </a:prstGeom>
          <a:noFill/>
        </p:spPr>
        <p:txBody>
          <a:bodyPr wrap="none" rtlCol="0">
            <a:spAutoFit/>
          </a:bodyPr>
          <a:lstStyle/>
          <a:p>
            <a:pPr>
              <a:lnSpc>
                <a:spcPct val="150000"/>
              </a:lnSpc>
            </a:pPr>
            <a:r>
              <a:rPr lang="zh-CN" altLang="en-US" sz="2200" dirty="0">
                <a:solidFill>
                  <a:schemeClr val="accent2"/>
                </a:solidFill>
                <a:latin typeface="微软雅黑" pitchFamily="34" charset="-122"/>
                <a:ea typeface="微软雅黑" pitchFamily="34" charset="-122"/>
              </a:rPr>
              <a:t>点击此处添加标题</a:t>
            </a:r>
          </a:p>
        </p:txBody>
      </p:sp>
      <p:sp>
        <p:nvSpPr>
          <p:cNvPr id="31" name="椭圆 30"/>
          <p:cNvSpPr/>
          <p:nvPr/>
        </p:nvSpPr>
        <p:spPr>
          <a:xfrm>
            <a:off x="1560272" y="1503218"/>
            <a:ext cx="2664296" cy="2664296"/>
          </a:xfrm>
          <a:prstGeom prst="ellipse">
            <a:avLst/>
          </a:prstGeom>
          <a:noFill/>
          <a:ln w="9525">
            <a:solidFill>
              <a:srgbClr val="394C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弧形 31"/>
          <p:cNvSpPr/>
          <p:nvPr/>
        </p:nvSpPr>
        <p:spPr>
          <a:xfrm flipH="1" flipV="1">
            <a:off x="1722420" y="1665366"/>
            <a:ext cx="2340000" cy="2340000"/>
          </a:xfrm>
          <a:prstGeom prst="arc">
            <a:avLst/>
          </a:prstGeom>
          <a:ln w="1270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TextBox 32"/>
          <p:cNvSpPr txBox="1"/>
          <p:nvPr/>
        </p:nvSpPr>
        <p:spPr>
          <a:xfrm>
            <a:off x="1818689" y="2511330"/>
            <a:ext cx="2100254" cy="977191"/>
          </a:xfrm>
          <a:prstGeom prst="rect">
            <a:avLst/>
          </a:prstGeom>
          <a:noFill/>
        </p:spPr>
        <p:txBody>
          <a:bodyPr wrap="none" rtlCol="0">
            <a:spAutoFit/>
          </a:bodyPr>
          <a:lstStyle/>
          <a:p>
            <a:pPr algn="ctr"/>
            <a:r>
              <a:rPr lang="zh-CN" altLang="en-US" dirty="0">
                <a:solidFill>
                  <a:srgbClr val="0BAD7B"/>
                </a:solidFill>
                <a:latin typeface="微软雅黑" pitchFamily="34" charset="-122"/>
                <a:ea typeface="微软雅黑" pitchFamily="34" charset="-122"/>
              </a:rPr>
              <a:t> </a:t>
            </a:r>
            <a:r>
              <a:rPr lang="zh-CN" altLang="en-US" dirty="0">
                <a:solidFill>
                  <a:schemeClr val="accent2"/>
                </a:solidFill>
                <a:latin typeface="微软雅黑" pitchFamily="34" charset="-122"/>
                <a:ea typeface="微软雅黑" pitchFamily="34" charset="-122"/>
              </a:rPr>
              <a:t>点击此处添加标题</a:t>
            </a:r>
            <a:endParaRPr lang="en-US" altLang="zh-CN" dirty="0">
              <a:solidFill>
                <a:schemeClr val="accent2"/>
              </a:solidFill>
              <a:latin typeface="微软雅黑" pitchFamily="34" charset="-122"/>
              <a:ea typeface="微软雅黑" pitchFamily="34" charset="-122"/>
            </a:endParaRPr>
          </a:p>
          <a:p>
            <a:pPr algn="ctr"/>
            <a:r>
              <a:rPr lang="zh-CN" altLang="en-US" sz="1100" dirty="0">
                <a:solidFill>
                  <a:srgbClr val="394C53"/>
                </a:solidFill>
                <a:latin typeface="微软雅黑" pitchFamily="34" charset="-122"/>
                <a:ea typeface="微软雅黑" pitchFamily="34" charset="-122"/>
              </a:rPr>
              <a:t>点击此处添加文字内容说明</a:t>
            </a:r>
            <a:endParaRPr lang="en-US" altLang="zh-CN" sz="1100" dirty="0">
              <a:solidFill>
                <a:srgbClr val="394C53"/>
              </a:solidFill>
              <a:latin typeface="微软雅黑" pitchFamily="34" charset="-122"/>
              <a:ea typeface="微软雅黑" pitchFamily="34" charset="-122"/>
            </a:endParaRPr>
          </a:p>
          <a:p>
            <a:pPr algn="ctr">
              <a:lnSpc>
                <a:spcPct val="150000"/>
              </a:lnSpc>
            </a:pPr>
            <a:r>
              <a:rPr lang="zh-CN" altLang="en-US" sz="1000" dirty="0">
                <a:solidFill>
                  <a:srgbClr val="394C53"/>
                </a:solidFill>
                <a:latin typeface="微软雅黑" pitchFamily="34" charset="-122"/>
                <a:ea typeface="微软雅黑" pitchFamily="34" charset="-122"/>
              </a:rPr>
              <a:t>点击此处添加文字内容说明</a:t>
            </a:r>
            <a:endParaRPr lang="en-US" altLang="zh-CN" sz="1000" dirty="0">
              <a:solidFill>
                <a:srgbClr val="394C53"/>
              </a:solidFill>
              <a:latin typeface="微软雅黑" pitchFamily="34" charset="-122"/>
              <a:ea typeface="微软雅黑" pitchFamily="34" charset="-122"/>
            </a:endParaRPr>
          </a:p>
          <a:p>
            <a:pPr algn="ctr">
              <a:lnSpc>
                <a:spcPct val="150000"/>
              </a:lnSpc>
            </a:pPr>
            <a:r>
              <a:rPr lang="zh-CN" altLang="en-US" sz="900" dirty="0">
                <a:solidFill>
                  <a:srgbClr val="394C53"/>
                </a:solidFill>
                <a:latin typeface="微软雅黑" pitchFamily="34" charset="-122"/>
                <a:ea typeface="微软雅黑" pitchFamily="34" charset="-122"/>
              </a:rPr>
              <a:t>点击此处添加文字内容说明</a:t>
            </a:r>
          </a:p>
        </p:txBody>
      </p:sp>
      <p:grpSp>
        <p:nvGrpSpPr>
          <p:cNvPr id="34" name="组合 33"/>
          <p:cNvGrpSpPr/>
          <p:nvPr/>
        </p:nvGrpSpPr>
        <p:grpSpPr>
          <a:xfrm>
            <a:off x="2455453" y="1589919"/>
            <a:ext cx="873936" cy="873741"/>
            <a:chOff x="5825710" y="2332989"/>
            <a:chExt cx="1663687" cy="1663315"/>
          </a:xfrm>
        </p:grpSpPr>
        <p:sp>
          <p:nvSpPr>
            <p:cNvPr id="35" name="Freeform 6"/>
            <p:cNvSpPr>
              <a:spLocks/>
            </p:cNvSpPr>
            <p:nvPr/>
          </p:nvSpPr>
          <p:spPr bwMode="auto">
            <a:xfrm>
              <a:off x="5825710" y="2332989"/>
              <a:ext cx="1663687" cy="1663315"/>
            </a:xfrm>
            <a:custGeom>
              <a:avLst/>
              <a:gdLst>
                <a:gd name="T0" fmla="*/ 441 w 637"/>
                <a:gd name="T1" fmla="*/ 550 h 638"/>
                <a:gd name="T2" fmla="*/ 420 w 637"/>
                <a:gd name="T3" fmla="*/ 560 h 638"/>
                <a:gd name="T4" fmla="*/ 397 w 637"/>
                <a:gd name="T5" fmla="*/ 568 h 638"/>
                <a:gd name="T6" fmla="*/ 362 w 637"/>
                <a:gd name="T7" fmla="*/ 636 h 638"/>
                <a:gd name="T8" fmla="*/ 312 w 637"/>
                <a:gd name="T9" fmla="*/ 579 h 638"/>
                <a:gd name="T10" fmla="*/ 288 w 637"/>
                <a:gd name="T11" fmla="*/ 577 h 638"/>
                <a:gd name="T12" fmla="*/ 264 w 637"/>
                <a:gd name="T13" fmla="*/ 573 h 638"/>
                <a:gd name="T14" fmla="*/ 209 w 637"/>
                <a:gd name="T15" fmla="*/ 619 h 638"/>
                <a:gd name="T16" fmla="*/ 181 w 637"/>
                <a:gd name="T17" fmla="*/ 608 h 638"/>
                <a:gd name="T18" fmla="*/ 174 w 637"/>
                <a:gd name="T19" fmla="*/ 533 h 638"/>
                <a:gd name="T20" fmla="*/ 155 w 637"/>
                <a:gd name="T21" fmla="*/ 519 h 638"/>
                <a:gd name="T22" fmla="*/ 79 w 637"/>
                <a:gd name="T23" fmla="*/ 531 h 638"/>
                <a:gd name="T24" fmla="*/ 56 w 637"/>
                <a:gd name="T25" fmla="*/ 502 h 638"/>
                <a:gd name="T26" fmla="*/ 89 w 637"/>
                <a:gd name="T27" fmla="*/ 432 h 638"/>
                <a:gd name="T28" fmla="*/ 78 w 637"/>
                <a:gd name="T29" fmla="*/ 410 h 638"/>
                <a:gd name="T30" fmla="*/ 6 w 637"/>
                <a:gd name="T31" fmla="*/ 383 h 638"/>
                <a:gd name="T32" fmla="*/ 0 w 637"/>
                <a:gd name="T33" fmla="*/ 346 h 638"/>
                <a:gd name="T34" fmla="*/ 64 w 637"/>
                <a:gd name="T35" fmla="*/ 301 h 638"/>
                <a:gd name="T36" fmla="*/ 67 w 637"/>
                <a:gd name="T37" fmla="*/ 276 h 638"/>
                <a:gd name="T38" fmla="*/ 17 w 637"/>
                <a:gd name="T39" fmla="*/ 215 h 638"/>
                <a:gd name="T40" fmla="*/ 30 w 637"/>
                <a:gd name="T41" fmla="*/ 182 h 638"/>
                <a:gd name="T42" fmla="*/ 109 w 637"/>
                <a:gd name="T43" fmla="*/ 175 h 638"/>
                <a:gd name="T44" fmla="*/ 124 w 637"/>
                <a:gd name="T45" fmla="*/ 155 h 638"/>
                <a:gd name="T46" fmla="*/ 111 w 637"/>
                <a:gd name="T47" fmla="*/ 76 h 638"/>
                <a:gd name="T48" fmla="*/ 138 w 637"/>
                <a:gd name="T49" fmla="*/ 55 h 638"/>
                <a:gd name="T50" fmla="*/ 211 w 637"/>
                <a:gd name="T51" fmla="*/ 88 h 638"/>
                <a:gd name="T52" fmla="*/ 234 w 637"/>
                <a:gd name="T53" fmla="*/ 79 h 638"/>
                <a:gd name="T54" fmla="*/ 261 w 637"/>
                <a:gd name="T55" fmla="*/ 4 h 638"/>
                <a:gd name="T56" fmla="*/ 279 w 637"/>
                <a:gd name="T57" fmla="*/ 1 h 638"/>
                <a:gd name="T58" fmla="*/ 330 w 637"/>
                <a:gd name="T59" fmla="*/ 64 h 638"/>
                <a:gd name="T60" fmla="*/ 355 w 637"/>
                <a:gd name="T61" fmla="*/ 66 h 638"/>
                <a:gd name="T62" fmla="*/ 379 w 637"/>
                <a:gd name="T63" fmla="*/ 70 h 638"/>
                <a:gd name="T64" fmla="*/ 436 w 637"/>
                <a:gd name="T65" fmla="*/ 21 h 638"/>
                <a:gd name="T66" fmla="*/ 461 w 637"/>
                <a:gd name="T67" fmla="*/ 32 h 638"/>
                <a:gd name="T68" fmla="*/ 468 w 637"/>
                <a:gd name="T69" fmla="*/ 110 h 638"/>
                <a:gd name="T70" fmla="*/ 488 w 637"/>
                <a:gd name="T71" fmla="*/ 125 h 638"/>
                <a:gd name="T72" fmla="*/ 562 w 637"/>
                <a:gd name="T73" fmla="*/ 112 h 638"/>
                <a:gd name="T74" fmla="*/ 579 w 637"/>
                <a:gd name="T75" fmla="*/ 136 h 638"/>
                <a:gd name="T76" fmla="*/ 548 w 637"/>
                <a:gd name="T77" fmla="*/ 201 h 638"/>
                <a:gd name="T78" fmla="*/ 554 w 637"/>
                <a:gd name="T79" fmla="*/ 213 h 638"/>
                <a:gd name="T80" fmla="*/ 563 w 637"/>
                <a:gd name="T81" fmla="*/ 235 h 638"/>
                <a:gd name="T82" fmla="*/ 632 w 637"/>
                <a:gd name="T83" fmla="*/ 261 h 638"/>
                <a:gd name="T84" fmla="*/ 637 w 637"/>
                <a:gd name="T85" fmla="*/ 301 h 638"/>
                <a:gd name="T86" fmla="*/ 577 w 637"/>
                <a:gd name="T87" fmla="*/ 344 h 638"/>
                <a:gd name="T88" fmla="*/ 574 w 637"/>
                <a:gd name="T89" fmla="*/ 367 h 638"/>
                <a:gd name="T90" fmla="*/ 620 w 637"/>
                <a:gd name="T91" fmla="*/ 424 h 638"/>
                <a:gd name="T92" fmla="*/ 604 w 637"/>
                <a:gd name="T93" fmla="*/ 462 h 638"/>
                <a:gd name="T94" fmla="*/ 532 w 637"/>
                <a:gd name="T95" fmla="*/ 469 h 638"/>
                <a:gd name="T96" fmla="*/ 518 w 637"/>
                <a:gd name="T97" fmla="*/ 488 h 638"/>
                <a:gd name="T98" fmla="*/ 529 w 637"/>
                <a:gd name="T99" fmla="*/ 559 h 638"/>
                <a:gd name="T100" fmla="*/ 505 w 637"/>
                <a:gd name="T101" fmla="*/ 57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7" h="638">
                  <a:moveTo>
                    <a:pt x="496" y="585"/>
                  </a:moveTo>
                  <a:lnTo>
                    <a:pt x="441" y="550"/>
                  </a:lnTo>
                  <a:lnTo>
                    <a:pt x="431" y="555"/>
                  </a:lnTo>
                  <a:lnTo>
                    <a:pt x="420" y="560"/>
                  </a:lnTo>
                  <a:lnTo>
                    <a:pt x="409" y="564"/>
                  </a:lnTo>
                  <a:lnTo>
                    <a:pt x="397" y="568"/>
                  </a:lnTo>
                  <a:lnTo>
                    <a:pt x="382" y="633"/>
                  </a:lnTo>
                  <a:lnTo>
                    <a:pt x="362" y="636"/>
                  </a:lnTo>
                  <a:lnTo>
                    <a:pt x="342" y="638"/>
                  </a:lnTo>
                  <a:lnTo>
                    <a:pt x="312" y="579"/>
                  </a:lnTo>
                  <a:lnTo>
                    <a:pt x="300" y="579"/>
                  </a:lnTo>
                  <a:lnTo>
                    <a:pt x="288" y="577"/>
                  </a:lnTo>
                  <a:lnTo>
                    <a:pt x="275" y="576"/>
                  </a:lnTo>
                  <a:lnTo>
                    <a:pt x="264" y="573"/>
                  </a:lnTo>
                  <a:lnTo>
                    <a:pt x="219" y="622"/>
                  </a:lnTo>
                  <a:lnTo>
                    <a:pt x="209" y="619"/>
                  </a:lnTo>
                  <a:lnTo>
                    <a:pt x="200" y="616"/>
                  </a:lnTo>
                  <a:lnTo>
                    <a:pt x="181" y="608"/>
                  </a:lnTo>
                  <a:lnTo>
                    <a:pt x="184" y="540"/>
                  </a:lnTo>
                  <a:lnTo>
                    <a:pt x="174" y="533"/>
                  </a:lnTo>
                  <a:lnTo>
                    <a:pt x="164" y="526"/>
                  </a:lnTo>
                  <a:lnTo>
                    <a:pt x="155" y="519"/>
                  </a:lnTo>
                  <a:lnTo>
                    <a:pt x="146" y="511"/>
                  </a:lnTo>
                  <a:lnTo>
                    <a:pt x="79" y="531"/>
                  </a:lnTo>
                  <a:lnTo>
                    <a:pt x="67" y="517"/>
                  </a:lnTo>
                  <a:lnTo>
                    <a:pt x="56" y="502"/>
                  </a:lnTo>
                  <a:lnTo>
                    <a:pt x="94" y="443"/>
                  </a:lnTo>
                  <a:lnTo>
                    <a:pt x="89" y="432"/>
                  </a:lnTo>
                  <a:lnTo>
                    <a:pt x="83" y="421"/>
                  </a:lnTo>
                  <a:lnTo>
                    <a:pt x="78" y="410"/>
                  </a:lnTo>
                  <a:lnTo>
                    <a:pt x="74" y="398"/>
                  </a:lnTo>
                  <a:lnTo>
                    <a:pt x="6" y="383"/>
                  </a:lnTo>
                  <a:lnTo>
                    <a:pt x="3" y="364"/>
                  </a:lnTo>
                  <a:lnTo>
                    <a:pt x="0" y="346"/>
                  </a:lnTo>
                  <a:lnTo>
                    <a:pt x="63" y="314"/>
                  </a:lnTo>
                  <a:lnTo>
                    <a:pt x="64" y="301"/>
                  </a:lnTo>
                  <a:lnTo>
                    <a:pt x="65" y="288"/>
                  </a:lnTo>
                  <a:lnTo>
                    <a:pt x="67" y="276"/>
                  </a:lnTo>
                  <a:lnTo>
                    <a:pt x="69" y="264"/>
                  </a:lnTo>
                  <a:lnTo>
                    <a:pt x="17" y="215"/>
                  </a:lnTo>
                  <a:lnTo>
                    <a:pt x="23" y="198"/>
                  </a:lnTo>
                  <a:lnTo>
                    <a:pt x="30" y="182"/>
                  </a:lnTo>
                  <a:lnTo>
                    <a:pt x="102" y="185"/>
                  </a:lnTo>
                  <a:lnTo>
                    <a:pt x="109" y="175"/>
                  </a:lnTo>
                  <a:lnTo>
                    <a:pt x="117" y="165"/>
                  </a:lnTo>
                  <a:lnTo>
                    <a:pt x="124" y="155"/>
                  </a:lnTo>
                  <a:lnTo>
                    <a:pt x="133" y="146"/>
                  </a:lnTo>
                  <a:lnTo>
                    <a:pt x="111" y="76"/>
                  </a:lnTo>
                  <a:lnTo>
                    <a:pt x="124" y="65"/>
                  </a:lnTo>
                  <a:lnTo>
                    <a:pt x="138" y="55"/>
                  </a:lnTo>
                  <a:lnTo>
                    <a:pt x="200" y="94"/>
                  </a:lnTo>
                  <a:lnTo>
                    <a:pt x="211" y="88"/>
                  </a:lnTo>
                  <a:lnTo>
                    <a:pt x="222" y="83"/>
                  </a:lnTo>
                  <a:lnTo>
                    <a:pt x="234" y="79"/>
                  </a:lnTo>
                  <a:lnTo>
                    <a:pt x="246" y="75"/>
                  </a:lnTo>
                  <a:lnTo>
                    <a:pt x="261" y="4"/>
                  </a:lnTo>
                  <a:lnTo>
                    <a:pt x="270" y="3"/>
                  </a:lnTo>
                  <a:lnTo>
                    <a:pt x="279" y="1"/>
                  </a:lnTo>
                  <a:lnTo>
                    <a:pt x="297" y="0"/>
                  </a:lnTo>
                  <a:lnTo>
                    <a:pt x="330" y="64"/>
                  </a:lnTo>
                  <a:lnTo>
                    <a:pt x="343" y="65"/>
                  </a:lnTo>
                  <a:lnTo>
                    <a:pt x="355" y="66"/>
                  </a:lnTo>
                  <a:lnTo>
                    <a:pt x="367" y="68"/>
                  </a:lnTo>
                  <a:lnTo>
                    <a:pt x="379" y="70"/>
                  </a:lnTo>
                  <a:lnTo>
                    <a:pt x="427" y="18"/>
                  </a:lnTo>
                  <a:lnTo>
                    <a:pt x="436" y="21"/>
                  </a:lnTo>
                  <a:lnTo>
                    <a:pt x="444" y="25"/>
                  </a:lnTo>
                  <a:lnTo>
                    <a:pt x="461" y="32"/>
                  </a:lnTo>
                  <a:lnTo>
                    <a:pt x="458" y="103"/>
                  </a:lnTo>
                  <a:lnTo>
                    <a:pt x="468" y="110"/>
                  </a:lnTo>
                  <a:lnTo>
                    <a:pt x="478" y="117"/>
                  </a:lnTo>
                  <a:lnTo>
                    <a:pt x="488" y="125"/>
                  </a:lnTo>
                  <a:lnTo>
                    <a:pt x="497" y="134"/>
                  </a:lnTo>
                  <a:lnTo>
                    <a:pt x="562" y="112"/>
                  </a:lnTo>
                  <a:lnTo>
                    <a:pt x="574" y="128"/>
                  </a:lnTo>
                  <a:lnTo>
                    <a:pt x="579" y="136"/>
                  </a:lnTo>
                  <a:lnTo>
                    <a:pt x="586" y="144"/>
                  </a:lnTo>
                  <a:lnTo>
                    <a:pt x="548" y="201"/>
                  </a:lnTo>
                  <a:lnTo>
                    <a:pt x="551" y="206"/>
                  </a:lnTo>
                  <a:lnTo>
                    <a:pt x="554" y="213"/>
                  </a:lnTo>
                  <a:lnTo>
                    <a:pt x="559" y="224"/>
                  </a:lnTo>
                  <a:lnTo>
                    <a:pt x="563" y="235"/>
                  </a:lnTo>
                  <a:lnTo>
                    <a:pt x="567" y="247"/>
                  </a:lnTo>
                  <a:lnTo>
                    <a:pt x="632" y="261"/>
                  </a:lnTo>
                  <a:lnTo>
                    <a:pt x="635" y="280"/>
                  </a:lnTo>
                  <a:lnTo>
                    <a:pt x="637" y="301"/>
                  </a:lnTo>
                  <a:lnTo>
                    <a:pt x="578" y="332"/>
                  </a:lnTo>
                  <a:lnTo>
                    <a:pt x="577" y="344"/>
                  </a:lnTo>
                  <a:lnTo>
                    <a:pt x="576" y="356"/>
                  </a:lnTo>
                  <a:lnTo>
                    <a:pt x="574" y="367"/>
                  </a:lnTo>
                  <a:lnTo>
                    <a:pt x="571" y="380"/>
                  </a:lnTo>
                  <a:lnTo>
                    <a:pt x="620" y="424"/>
                  </a:lnTo>
                  <a:lnTo>
                    <a:pt x="613" y="443"/>
                  </a:lnTo>
                  <a:lnTo>
                    <a:pt x="604" y="462"/>
                  </a:lnTo>
                  <a:lnTo>
                    <a:pt x="539" y="458"/>
                  </a:lnTo>
                  <a:lnTo>
                    <a:pt x="532" y="469"/>
                  </a:lnTo>
                  <a:lnTo>
                    <a:pt x="525" y="479"/>
                  </a:lnTo>
                  <a:lnTo>
                    <a:pt x="518" y="488"/>
                  </a:lnTo>
                  <a:lnTo>
                    <a:pt x="510" y="497"/>
                  </a:lnTo>
                  <a:lnTo>
                    <a:pt x="529" y="559"/>
                  </a:lnTo>
                  <a:lnTo>
                    <a:pt x="513" y="573"/>
                  </a:lnTo>
                  <a:lnTo>
                    <a:pt x="505" y="579"/>
                  </a:lnTo>
                  <a:lnTo>
                    <a:pt x="496" y="585"/>
                  </a:lnTo>
                  <a:close/>
                </a:path>
              </a:pathLst>
            </a:custGeom>
            <a:solidFill>
              <a:schemeClr val="accent2"/>
            </a:solidFill>
            <a:ln w="3175" cap="flat" cmpd="sng" algn="ctr">
              <a:noFill/>
              <a:prstDash val="solid"/>
            </a:ln>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cs typeface="+mn-cs"/>
              </a:endParaRPr>
            </a:p>
          </p:txBody>
        </p:sp>
        <p:sp>
          <p:nvSpPr>
            <p:cNvPr id="36" name="Oval 7"/>
            <p:cNvSpPr>
              <a:spLocks noChangeArrowheads="1"/>
            </p:cNvSpPr>
            <p:nvPr/>
          </p:nvSpPr>
          <p:spPr bwMode="auto">
            <a:xfrm>
              <a:off x="6155761" y="2665950"/>
              <a:ext cx="1003589" cy="997392"/>
            </a:xfrm>
            <a:prstGeom prst="ellipse">
              <a:avLst/>
            </a:prstGeom>
            <a:solidFill>
              <a:schemeClr val="bg1"/>
            </a:solidFill>
            <a:ln w="22225">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52" name="组合 51"/>
          <p:cNvGrpSpPr/>
          <p:nvPr/>
        </p:nvGrpSpPr>
        <p:grpSpPr>
          <a:xfrm>
            <a:off x="768184" y="3573159"/>
            <a:ext cx="1296144" cy="666363"/>
            <a:chOff x="251520" y="3705587"/>
            <a:chExt cx="1296144" cy="666363"/>
          </a:xfrm>
        </p:grpSpPr>
        <p:cxnSp>
          <p:nvCxnSpPr>
            <p:cNvPr id="53" name="直接连接符 52"/>
            <p:cNvCxnSpPr/>
            <p:nvPr/>
          </p:nvCxnSpPr>
          <p:spPr>
            <a:xfrm flipH="1">
              <a:off x="1043608" y="3705587"/>
              <a:ext cx="504056" cy="66636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251520" y="4371950"/>
              <a:ext cx="7920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696176" y="3931745"/>
            <a:ext cx="915635" cy="307777"/>
          </a:xfrm>
          <a:prstGeom prst="rect">
            <a:avLst/>
          </a:prstGeom>
          <a:noFill/>
        </p:spPr>
        <p:txBody>
          <a:bodyPr wrap="none" rtlCol="0">
            <a:spAutoFit/>
          </a:bodyPr>
          <a:lstStyle/>
          <a:p>
            <a:r>
              <a:rPr lang="zh-CN" altLang="en-US" sz="1400" dirty="0">
                <a:solidFill>
                  <a:schemeClr val="accent2"/>
                </a:solidFill>
                <a:latin typeface="微软雅黑" pitchFamily="34" charset="-122"/>
                <a:ea typeface="微软雅黑" pitchFamily="34" charset="-122"/>
              </a:rPr>
              <a:t>提升</a:t>
            </a:r>
            <a:r>
              <a:rPr lang="en-US" altLang="zh-CN" sz="1400" dirty="0">
                <a:solidFill>
                  <a:schemeClr val="accent2"/>
                </a:solidFill>
                <a:latin typeface="微软雅黑" pitchFamily="34" charset="-122"/>
                <a:ea typeface="微软雅黑" pitchFamily="34" charset="-122"/>
              </a:rPr>
              <a:t>25%</a:t>
            </a:r>
            <a:endParaRPr lang="zh-CN" altLang="en-US" sz="1400" dirty="0">
              <a:solidFill>
                <a:schemeClr val="accent2"/>
              </a:solidFill>
              <a:latin typeface="微软雅黑" pitchFamily="34" charset="-122"/>
              <a:ea typeface="微软雅黑" pitchFamily="34" charset="-122"/>
            </a:endParaRPr>
          </a:p>
        </p:txBody>
      </p:sp>
      <p:sp>
        <p:nvSpPr>
          <p:cNvPr id="56" name="TextBox 55"/>
          <p:cNvSpPr txBox="1"/>
          <p:nvPr/>
        </p:nvSpPr>
        <p:spPr>
          <a:xfrm>
            <a:off x="5135456" y="2207642"/>
            <a:ext cx="3108952" cy="2031325"/>
          </a:xfrm>
          <a:prstGeom prst="rect">
            <a:avLst/>
          </a:prstGeom>
          <a:noFill/>
        </p:spPr>
        <p:txBody>
          <a:bodyPr wrap="square" rtlCol="0">
            <a:spAutoFit/>
          </a:bodyPr>
          <a:lstStyle>
            <a:defPPr>
              <a:defRPr lang="zh-CN"/>
            </a:defPPr>
            <a:lvl1pPr>
              <a:lnSpc>
                <a:spcPct val="150000"/>
              </a:lnSpc>
              <a:defRPr sz="1200">
                <a:solidFill>
                  <a:schemeClr val="bg1"/>
                </a:solidFill>
                <a:latin typeface="微软雅黑" pitchFamily="34" charset="-122"/>
                <a:ea typeface="微软雅黑" pitchFamily="34" charset="-122"/>
              </a:defRPr>
            </a:lvl1pPr>
          </a:lstStyle>
          <a:p>
            <a:r>
              <a:rPr lang="zh-CN" altLang="en-US" dirty="0">
                <a:solidFill>
                  <a:srgbClr val="394C53"/>
                </a:solidFill>
              </a:rPr>
              <a:t>此处添加文字说明此处添加文字说明</a:t>
            </a:r>
            <a:endParaRPr lang="en-US" altLang="zh-CN" dirty="0">
              <a:solidFill>
                <a:srgbClr val="394C53"/>
              </a:solidFill>
            </a:endParaRPr>
          </a:p>
          <a:p>
            <a:r>
              <a:rPr lang="zh-CN" altLang="en-US" dirty="0">
                <a:solidFill>
                  <a:srgbClr val="394C53"/>
                </a:solidFill>
              </a:rPr>
              <a:t>此处添加文字说明此处添加文字说明</a:t>
            </a:r>
          </a:p>
          <a:p>
            <a:r>
              <a:rPr lang="zh-CN" altLang="en-US" dirty="0">
                <a:solidFill>
                  <a:srgbClr val="394C53"/>
                </a:solidFill>
              </a:rPr>
              <a:t>此处添加文字说明此处添加文字说明</a:t>
            </a:r>
          </a:p>
          <a:p>
            <a:r>
              <a:rPr lang="zh-CN" altLang="en-US" dirty="0">
                <a:solidFill>
                  <a:srgbClr val="394C53"/>
                </a:solidFill>
              </a:rPr>
              <a:t>此处添加文字说明此处添加文字说明</a:t>
            </a:r>
          </a:p>
          <a:p>
            <a:r>
              <a:rPr lang="zh-CN" altLang="en-US" dirty="0">
                <a:solidFill>
                  <a:srgbClr val="394C53"/>
                </a:solidFill>
              </a:rPr>
              <a:t>此处添加文字说明此处添加文字说明</a:t>
            </a:r>
          </a:p>
          <a:p>
            <a:r>
              <a:rPr lang="zh-CN" altLang="en-US" dirty="0">
                <a:solidFill>
                  <a:srgbClr val="394C53"/>
                </a:solidFill>
              </a:rPr>
              <a:t>此处添加文字说明</a:t>
            </a:r>
          </a:p>
          <a:p>
            <a:endParaRPr lang="zh-CN" altLang="en-US" dirty="0">
              <a:solidFill>
                <a:srgbClr val="394C53"/>
              </a:solidFill>
            </a:endParaRPr>
          </a:p>
        </p:txBody>
      </p:sp>
      <p:sp>
        <p:nvSpPr>
          <p:cNvPr id="58" name="直角三角形 57"/>
          <p:cNvSpPr/>
          <p:nvPr/>
        </p:nvSpPr>
        <p:spPr>
          <a:xfrm rot="2700000">
            <a:off x="8216273" y="4215772"/>
            <a:ext cx="1855455" cy="185545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243914774"/>
      </p:ext>
    </p:extLst>
  </p:cSld>
  <p:clrMapOvr>
    <a:masterClrMapping/>
  </p:clrMapOvr>
  <p:transition spd="slow" advClick="0" advTm="0">
    <p:push di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8" presetClass="emph" presetSubtype="0" fill="hold" nodeType="withEffect">
                                      <p:stCondLst>
                                        <p:cond delay="500"/>
                                      </p:stCondLst>
                                      <p:childTnLst>
                                        <p:animRot by="21600000">
                                          <p:cBhvr>
                                            <p:cTn id="9" dur="8000" fill="hold"/>
                                            <p:tgtEl>
                                              <p:spTgt spid="34"/>
                                            </p:tgtEl>
                                            <p:attrNameLst>
                                              <p:attrName>r</p:attrName>
                                            </p:attrNameLst>
                                          </p:cBhvr>
                                        </p:animRot>
                                      </p:childTnLst>
                                    </p:cTn>
                                  </p:par>
                                  <p:par>
                                    <p:cTn id="10" presetID="10" presetClass="entr" presetSubtype="0" fill="hold" grpId="0" nodeType="withEffect">
                                      <p:stCondLst>
                                        <p:cond delay="5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8" presetClass="entr" presetSubtype="6" fill="hold" grpId="0"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strips(downRight)">
                                          <p:cBhvr>
                                            <p:cTn id="15" dur="500"/>
                                            <p:tgtEl>
                                              <p:spTgt spid="33"/>
                                            </p:tgtEl>
                                          </p:cBhvr>
                                        </p:animEffect>
                                      </p:childTnLst>
                                    </p:cTn>
                                  </p:par>
                                  <p:par>
                                    <p:cTn id="16" presetID="22" presetClass="entr" presetSubtype="1" fill="hold" grpId="0" nodeType="withEffect">
                                      <p:stCondLst>
                                        <p:cond delay="100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2" fill="hold" nodeType="withEffect">
                                      <p:stCondLst>
                                        <p:cond delay="1500"/>
                                      </p:stCondLst>
                                      <p:childTnLst>
                                        <p:set>
                                          <p:cBhvr>
                                            <p:cTn id="20" dur="1" fill="hold">
                                              <p:stCondLst>
                                                <p:cond delay="0"/>
                                              </p:stCondLst>
                                            </p:cTn>
                                            <p:tgtEl>
                                              <p:spTgt spid="52"/>
                                            </p:tgtEl>
                                            <p:attrNameLst>
                                              <p:attrName>style.visibility</p:attrName>
                                            </p:attrNameLst>
                                          </p:cBhvr>
                                          <p:to>
                                            <p:strVal val="visible"/>
                                          </p:to>
                                        </p:set>
                                        <p:animEffect transition="in" filter="wipe(right)">
                                          <p:cBhvr>
                                            <p:cTn id="21" dur="500"/>
                                            <p:tgtEl>
                                              <p:spTgt spid="52"/>
                                            </p:tgtEl>
                                          </p:cBhvr>
                                        </p:animEffect>
                                      </p:childTnLst>
                                    </p:cTn>
                                  </p:par>
                                  <p:par>
                                    <p:cTn id="22" presetID="22" presetClass="entr" presetSubtype="8" fill="hold" grpId="0" nodeType="withEffect">
                                      <p:stCondLst>
                                        <p:cond delay="200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par>
                                    <p:cTn id="25" presetID="2" presetClass="entr" presetSubtype="2" fill="hold" grpId="0" nodeType="withEffect" p14:presetBounceEnd="46000">
                                      <p:stCondLst>
                                        <p:cond delay="2500"/>
                                      </p:stCondLst>
                                      <p:childTnLst>
                                        <p:set>
                                          <p:cBhvr>
                                            <p:cTn id="26" dur="1" fill="hold">
                                              <p:stCondLst>
                                                <p:cond delay="0"/>
                                              </p:stCondLst>
                                            </p:cTn>
                                            <p:tgtEl>
                                              <p:spTgt spid="29"/>
                                            </p:tgtEl>
                                            <p:attrNameLst>
                                              <p:attrName>style.visibility</p:attrName>
                                            </p:attrNameLst>
                                          </p:cBhvr>
                                          <p:to>
                                            <p:strVal val="visible"/>
                                          </p:to>
                                        </p:set>
                                        <p:anim calcmode="lin" valueType="num" p14:bounceEnd="46000">
                                          <p:cBhvr additive="base">
                                            <p:cTn id="27" dur="500" fill="hold"/>
                                            <p:tgtEl>
                                              <p:spTgt spid="29"/>
                                            </p:tgtEl>
                                            <p:attrNameLst>
                                              <p:attrName>ppt_x</p:attrName>
                                            </p:attrNameLst>
                                          </p:cBhvr>
                                          <p:tavLst>
                                            <p:tav tm="0">
                                              <p:val>
                                                <p:strVal val="1+#ppt_w/2"/>
                                              </p:val>
                                            </p:tav>
                                            <p:tav tm="100000">
                                              <p:val>
                                                <p:strVal val="#ppt_x"/>
                                              </p:val>
                                            </p:tav>
                                          </p:tavLst>
                                        </p:anim>
                                        <p:anim calcmode="lin" valueType="num" p14:bounceEnd="46000">
                                          <p:cBhvr additive="base">
                                            <p:cTn id="28" dur="500" fill="hold"/>
                                            <p:tgtEl>
                                              <p:spTgt spid="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扑2.wav"/>
                                            </p:tgtEl>
                                          </p:cMediaNode>
                                        </p:audio>
                                      </p:subTnLst>
                                    </p:cTn>
                                  </p:par>
                                  <p:par>
                                    <p:cTn id="29" presetID="22" presetClass="entr" presetSubtype="1" fill="hold" grpId="0" nodeType="withEffect">
                                      <p:stCondLst>
                                        <p:cond delay="3000"/>
                                      </p:stCondLst>
                                      <p:childTnLst>
                                        <p:set>
                                          <p:cBhvr>
                                            <p:cTn id="30" dur="1" fill="hold">
                                              <p:stCondLst>
                                                <p:cond delay="0"/>
                                              </p:stCondLst>
                                            </p:cTn>
                                            <p:tgtEl>
                                              <p:spTgt spid="56"/>
                                            </p:tgtEl>
                                            <p:attrNameLst>
                                              <p:attrName>style.visibility</p:attrName>
                                            </p:attrNameLst>
                                          </p:cBhvr>
                                          <p:to>
                                            <p:strVal val="visible"/>
                                          </p:to>
                                        </p:set>
                                        <p:animEffect transition="in" filter="wipe(up)">
                                          <p:cBhvr>
                                            <p:cTn id="31" dur="3000"/>
                                            <p:tgtEl>
                                              <p:spTgt spid="56"/>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strips(downRight)">
                                          <p:cBhvr>
                                            <p:cTn id="34" dur="500"/>
                                            <p:tgtEl>
                                              <p:spTgt spid="3"/>
                                            </p:tgtEl>
                                          </p:cBhvr>
                                        </p:animEffect>
                                      </p:childTnLst>
                                      <p:subTnLst>
                                        <p:audio>
                                          <p:cMediaNode>
                                            <p:cTn display="0" masterRel="sameClick">
                                              <p:stCondLst>
                                                <p:cond evt="begin" delay="0">
                                                  <p:tn val="32"/>
                                                </p:cond>
                                              </p:stCondLst>
                                              <p:endCondLst>
                                                <p:cond evt="onStopAudio" delay="0">
                                                  <p:tgtEl>
                                                    <p:sldTgt/>
                                                  </p:tgtEl>
                                                </p:cond>
                                              </p:endCondLst>
                                            </p:cTn>
                                            <p:tgtEl>
                                              <p:sndTgt r:embed="rId4" name="翻书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1" grpId="0" animBg="1"/>
          <p:bldP spid="32" grpId="0" animBg="1"/>
          <p:bldP spid="33" grpId="0"/>
          <p:bldP spid="55" grpId="0"/>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8" presetClass="emph" presetSubtype="0" fill="hold" nodeType="withEffect">
                                      <p:stCondLst>
                                        <p:cond delay="500"/>
                                      </p:stCondLst>
                                      <p:childTnLst>
                                        <p:animRot by="21600000">
                                          <p:cBhvr>
                                            <p:cTn id="9" dur="8000" fill="hold"/>
                                            <p:tgtEl>
                                              <p:spTgt spid="34"/>
                                            </p:tgtEl>
                                            <p:attrNameLst>
                                              <p:attrName>r</p:attrName>
                                            </p:attrNameLst>
                                          </p:cBhvr>
                                        </p:animRot>
                                      </p:childTnLst>
                                    </p:cTn>
                                  </p:par>
                                  <p:par>
                                    <p:cTn id="10" presetID="10" presetClass="entr" presetSubtype="0" fill="hold" grpId="0" nodeType="withEffect">
                                      <p:stCondLst>
                                        <p:cond delay="5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8" presetClass="entr" presetSubtype="6" fill="hold" grpId="0"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strips(downRight)">
                                          <p:cBhvr>
                                            <p:cTn id="15" dur="500"/>
                                            <p:tgtEl>
                                              <p:spTgt spid="33"/>
                                            </p:tgtEl>
                                          </p:cBhvr>
                                        </p:animEffect>
                                      </p:childTnLst>
                                    </p:cTn>
                                  </p:par>
                                  <p:par>
                                    <p:cTn id="16" presetID="22" presetClass="entr" presetSubtype="1" fill="hold" grpId="0" nodeType="withEffect">
                                      <p:stCondLst>
                                        <p:cond delay="100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2" fill="hold" nodeType="withEffect">
                                      <p:stCondLst>
                                        <p:cond delay="1500"/>
                                      </p:stCondLst>
                                      <p:childTnLst>
                                        <p:set>
                                          <p:cBhvr>
                                            <p:cTn id="20" dur="1" fill="hold">
                                              <p:stCondLst>
                                                <p:cond delay="0"/>
                                              </p:stCondLst>
                                            </p:cTn>
                                            <p:tgtEl>
                                              <p:spTgt spid="52"/>
                                            </p:tgtEl>
                                            <p:attrNameLst>
                                              <p:attrName>style.visibility</p:attrName>
                                            </p:attrNameLst>
                                          </p:cBhvr>
                                          <p:to>
                                            <p:strVal val="visible"/>
                                          </p:to>
                                        </p:set>
                                        <p:animEffect transition="in" filter="wipe(right)">
                                          <p:cBhvr>
                                            <p:cTn id="21" dur="500"/>
                                            <p:tgtEl>
                                              <p:spTgt spid="52"/>
                                            </p:tgtEl>
                                          </p:cBhvr>
                                        </p:animEffect>
                                      </p:childTnLst>
                                    </p:cTn>
                                  </p:par>
                                  <p:par>
                                    <p:cTn id="22" presetID="22" presetClass="entr" presetSubtype="8" fill="hold" grpId="0" nodeType="withEffect">
                                      <p:stCondLst>
                                        <p:cond delay="200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par>
                                    <p:cTn id="25" presetID="2" presetClass="entr" presetSubtype="2" fill="hold" grpId="0" nodeType="withEffect">
                                      <p:stCondLst>
                                        <p:cond delay="25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1+#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扑2.wav"/>
                                            </p:tgtEl>
                                          </p:cMediaNode>
                                        </p:audio>
                                      </p:subTnLst>
                                    </p:cTn>
                                  </p:par>
                                  <p:par>
                                    <p:cTn id="29" presetID="22" presetClass="entr" presetSubtype="1" fill="hold" grpId="0" nodeType="withEffect">
                                      <p:stCondLst>
                                        <p:cond delay="3000"/>
                                      </p:stCondLst>
                                      <p:childTnLst>
                                        <p:set>
                                          <p:cBhvr>
                                            <p:cTn id="30" dur="1" fill="hold">
                                              <p:stCondLst>
                                                <p:cond delay="0"/>
                                              </p:stCondLst>
                                            </p:cTn>
                                            <p:tgtEl>
                                              <p:spTgt spid="56"/>
                                            </p:tgtEl>
                                            <p:attrNameLst>
                                              <p:attrName>style.visibility</p:attrName>
                                            </p:attrNameLst>
                                          </p:cBhvr>
                                          <p:to>
                                            <p:strVal val="visible"/>
                                          </p:to>
                                        </p:set>
                                        <p:animEffect transition="in" filter="wipe(up)">
                                          <p:cBhvr>
                                            <p:cTn id="31" dur="3000"/>
                                            <p:tgtEl>
                                              <p:spTgt spid="56"/>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strips(downRight)">
                                          <p:cBhvr>
                                            <p:cTn id="34" dur="500"/>
                                            <p:tgtEl>
                                              <p:spTgt spid="3"/>
                                            </p:tgtEl>
                                          </p:cBhvr>
                                        </p:animEffect>
                                      </p:childTnLst>
                                      <p:subTnLst>
                                        <p:audio>
                                          <p:cMediaNode>
                                            <p:cTn display="0" masterRel="sameClick">
                                              <p:stCondLst>
                                                <p:cond evt="begin" delay="0">
                                                  <p:tn val="32"/>
                                                </p:cond>
                                              </p:stCondLst>
                                              <p:endCondLst>
                                                <p:cond evt="onStopAudio" delay="0">
                                                  <p:tgtEl>
                                                    <p:sldTgt/>
                                                  </p:tgtEl>
                                                </p:cond>
                                              </p:endCondLst>
                                            </p:cTn>
                                            <p:tgtEl>
                                              <p:sndTgt r:embed="rId6" name="翻书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1" grpId="0" animBg="1"/>
          <p:bldP spid="32" grpId="0" animBg="1"/>
          <p:bldP spid="33" grpId="0"/>
          <p:bldP spid="55" grpId="0"/>
          <p:bldP spid="5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3" name="TextBox 52"/>
          <p:cNvSpPr txBox="1"/>
          <p:nvPr/>
        </p:nvSpPr>
        <p:spPr>
          <a:xfrm>
            <a:off x="2195736" y="2130410"/>
            <a:ext cx="2236510" cy="707886"/>
          </a:xfrm>
          <a:prstGeom prst="rect">
            <a:avLst/>
          </a:prstGeom>
          <a:noFill/>
        </p:spPr>
        <p:txBody>
          <a:bodyPr wrap="none" rtlCol="0">
            <a:spAutoFit/>
          </a:bodyPr>
          <a:lstStyle/>
          <a:p>
            <a:pPr algn="r"/>
            <a:r>
              <a:rPr lang="zh-CN" altLang="en-US" sz="4000" dirty="0">
                <a:solidFill>
                  <a:schemeClr val="bg1"/>
                </a:solidFill>
                <a:latin typeface="微软雅黑" pitchFamily="34" charset="-122"/>
                <a:ea typeface="微软雅黑" pitchFamily="34" charset="-122"/>
              </a:rPr>
              <a:t>合作客户</a:t>
            </a:r>
          </a:p>
        </p:txBody>
      </p:sp>
      <p:sp>
        <p:nvSpPr>
          <p:cNvPr id="2" name="TextBox 1"/>
          <p:cNvSpPr txBox="1"/>
          <p:nvPr/>
        </p:nvSpPr>
        <p:spPr>
          <a:xfrm>
            <a:off x="3455561" y="2706474"/>
            <a:ext cx="3309752" cy="707886"/>
          </a:xfrm>
          <a:prstGeom prst="rect">
            <a:avLst/>
          </a:prstGeom>
          <a:noFill/>
        </p:spPr>
        <p:txBody>
          <a:bodyPr wrap="none" rtlCol="0">
            <a:spAutoFit/>
          </a:bodyPr>
          <a:lstStyle/>
          <a:p>
            <a:pPr algn="ctr"/>
            <a:r>
              <a:rPr lang="en-US" altLang="zh-CN" sz="4000" dirty="0">
                <a:solidFill>
                  <a:schemeClr val="bg1"/>
                </a:solidFill>
                <a:latin typeface="微软雅黑" pitchFamily="34" charset="-122"/>
                <a:ea typeface="微软雅黑" pitchFamily="34" charset="-122"/>
              </a:rPr>
              <a:t>CUSTOMERS</a:t>
            </a:r>
          </a:p>
        </p:txBody>
      </p:sp>
      <p:sp>
        <p:nvSpPr>
          <p:cNvPr id="4" name="TextBox 3"/>
          <p:cNvSpPr txBox="1"/>
          <p:nvPr/>
        </p:nvSpPr>
        <p:spPr>
          <a:xfrm>
            <a:off x="2735546" y="3282538"/>
            <a:ext cx="2556534" cy="369332"/>
          </a:xfrm>
          <a:prstGeom prst="rect">
            <a:avLst/>
          </a:prstGeom>
          <a:noFill/>
        </p:spPr>
        <p:txBody>
          <a:bodyPr wrap="none" rtlCol="0">
            <a:spAutoFit/>
          </a:bodyPr>
          <a:lstStyle/>
          <a:p>
            <a:r>
              <a:rPr lang="en-US" altLang="zh-CN" dirty="0">
                <a:solidFill>
                  <a:schemeClr val="bg1"/>
                </a:solidFill>
                <a:latin typeface="微软雅黑" pitchFamily="34" charset="-122"/>
                <a:ea typeface="微软雅黑" pitchFamily="34" charset="-122"/>
              </a:rPr>
              <a:t>LOGO/</a:t>
            </a:r>
            <a:r>
              <a:rPr lang="zh-CN" altLang="en-US" dirty="0">
                <a:solidFill>
                  <a:schemeClr val="bg1"/>
                </a:solidFill>
                <a:latin typeface="微软雅黑" pitchFamily="34" charset="-122"/>
                <a:ea typeface="微软雅黑" pitchFamily="34" charset="-122"/>
              </a:rPr>
              <a:t>上海市某某公司</a:t>
            </a:r>
          </a:p>
        </p:txBody>
      </p:sp>
      <p:grpSp>
        <p:nvGrpSpPr>
          <p:cNvPr id="3" name="组合 2"/>
          <p:cNvGrpSpPr/>
          <p:nvPr/>
        </p:nvGrpSpPr>
        <p:grpSpPr>
          <a:xfrm>
            <a:off x="4432246" y="1285163"/>
            <a:ext cx="1377444" cy="1377444"/>
            <a:chOff x="4432246" y="1285163"/>
            <a:chExt cx="1377444" cy="1377444"/>
          </a:xfrm>
        </p:grpSpPr>
        <p:sp>
          <p:nvSpPr>
            <p:cNvPr id="36" name="椭圆 35"/>
            <p:cNvSpPr/>
            <p:nvPr/>
          </p:nvSpPr>
          <p:spPr>
            <a:xfrm>
              <a:off x="4432246" y="1285163"/>
              <a:ext cx="1377444" cy="137744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122" name="Picture 2" descr="F:\1-原创素材\4_ks02\PPT\PPT-0_小图标\055.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613878" y="1575423"/>
              <a:ext cx="940789" cy="7969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254285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扑2.wav"/>
                                        </p:tgtEl>
                                      </p:cMediaNode>
                                    </p:audio>
                                  </p:subTnLst>
                                </p:cTn>
                              </p:par>
                              <p:par>
                                <p:cTn id="13" presetID="2" presetClass="entr" presetSubtype="2"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 name="矩形 324"/>
          <p:cNvSpPr/>
          <p:nvPr/>
        </p:nvSpPr>
        <p:spPr>
          <a:xfrm flipV="1">
            <a:off x="0" y="1347614"/>
            <a:ext cx="9144000" cy="3795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6" name="组合 5"/>
          <p:cNvGrpSpPr/>
          <p:nvPr/>
        </p:nvGrpSpPr>
        <p:grpSpPr>
          <a:xfrm>
            <a:off x="467544" y="353229"/>
            <a:ext cx="2872592" cy="553998"/>
            <a:chOff x="467544" y="353229"/>
            <a:chExt cx="2872592" cy="553998"/>
          </a:xfrm>
        </p:grpSpPr>
        <p:sp>
          <p:nvSpPr>
            <p:cNvPr id="3" name="TextBox 2"/>
            <p:cNvSpPr txBox="1"/>
            <p:nvPr/>
          </p:nvSpPr>
          <p:spPr>
            <a:xfrm>
              <a:off x="467544" y="353229"/>
              <a:ext cx="1723549" cy="553998"/>
            </a:xfrm>
            <a:prstGeom prst="rect">
              <a:avLst/>
            </a:prstGeom>
            <a:noFill/>
          </p:spPr>
          <p:txBody>
            <a:bodyPr wrap="none" rtlCol="0">
              <a:spAutoFit/>
            </a:bodyPr>
            <a:lstStyle/>
            <a:p>
              <a:r>
                <a:rPr lang="zh-CN" altLang="en-US" sz="3000" dirty="0">
                  <a:solidFill>
                    <a:schemeClr val="accent2"/>
                  </a:solidFill>
                  <a:latin typeface="微软雅黑" pitchFamily="34" charset="-122"/>
                  <a:ea typeface="微软雅黑" pitchFamily="34" charset="-122"/>
                </a:rPr>
                <a:t>合作客户</a:t>
              </a:r>
              <a:endParaRPr lang="zh-CN" altLang="en-US" sz="1400" dirty="0">
                <a:solidFill>
                  <a:schemeClr val="accent2"/>
                </a:solidFill>
                <a:latin typeface="微软雅黑" pitchFamily="34" charset="-122"/>
                <a:ea typeface="微软雅黑" pitchFamily="34" charset="-122"/>
              </a:endParaRPr>
            </a:p>
          </p:txBody>
        </p:sp>
        <p:sp>
          <p:nvSpPr>
            <p:cNvPr id="2" name="TextBox 1"/>
            <p:cNvSpPr txBox="1"/>
            <p:nvPr/>
          </p:nvSpPr>
          <p:spPr>
            <a:xfrm>
              <a:off x="2061260" y="368618"/>
              <a:ext cx="1278876" cy="523220"/>
            </a:xfrm>
            <a:prstGeom prst="rect">
              <a:avLst/>
            </a:prstGeom>
            <a:noFill/>
          </p:spPr>
          <p:txBody>
            <a:bodyPr wrap="none" rtlCol="0">
              <a:spAutoFit/>
            </a:bodyPr>
            <a:lstStyle/>
            <a:p>
              <a:endParaRPr lang="en-US" altLang="zh-CN" sz="1400" dirty="0">
                <a:solidFill>
                  <a:schemeClr val="accent2"/>
                </a:solidFill>
                <a:latin typeface="微软雅黑" pitchFamily="34" charset="-122"/>
                <a:ea typeface="微软雅黑" pitchFamily="34" charset="-122"/>
              </a:endParaRPr>
            </a:p>
            <a:p>
              <a:r>
                <a:rPr lang="en-US" altLang="zh-CN" sz="1400" dirty="0">
                  <a:solidFill>
                    <a:schemeClr val="accent2"/>
                  </a:solidFill>
                  <a:latin typeface="微软雅黑" pitchFamily="34" charset="-122"/>
                  <a:ea typeface="微软雅黑" pitchFamily="34" charset="-122"/>
                </a:rPr>
                <a:t>CUSTOMERS</a:t>
              </a:r>
            </a:p>
          </p:txBody>
        </p:sp>
      </p:grpSp>
      <p:grpSp>
        <p:nvGrpSpPr>
          <p:cNvPr id="59" name="组合 58"/>
          <p:cNvGrpSpPr/>
          <p:nvPr/>
        </p:nvGrpSpPr>
        <p:grpSpPr>
          <a:xfrm>
            <a:off x="395536" y="1851670"/>
            <a:ext cx="35322567" cy="2583424"/>
            <a:chOff x="498822" y="1706599"/>
            <a:chExt cx="40014621" cy="2952328"/>
          </a:xfrm>
        </p:grpSpPr>
        <p:grpSp>
          <p:nvGrpSpPr>
            <p:cNvPr id="60" name="组合 59"/>
            <p:cNvGrpSpPr/>
            <p:nvPr/>
          </p:nvGrpSpPr>
          <p:grpSpPr>
            <a:xfrm>
              <a:off x="498822" y="1706599"/>
              <a:ext cx="13186915" cy="2952328"/>
              <a:chOff x="498822" y="1707654"/>
              <a:chExt cx="13186915" cy="2952328"/>
            </a:xfrm>
          </p:grpSpPr>
          <p:sp>
            <p:nvSpPr>
              <p:cNvPr id="153" name="矩形 152"/>
              <p:cNvSpPr/>
              <p:nvPr/>
            </p:nvSpPr>
            <p:spPr>
              <a:xfrm>
                <a:off x="498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2413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4"/>
              <p:cNvSpPr/>
              <p:nvPr/>
            </p:nvSpPr>
            <p:spPr>
              <a:xfrm>
                <a:off x="4328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6243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a:off x="8158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a:off x="10073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8"/>
              <p:cNvSpPr/>
              <p:nvPr/>
            </p:nvSpPr>
            <p:spPr>
              <a:xfrm>
                <a:off x="11988824"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59"/>
              <p:cNvSpPr/>
              <p:nvPr/>
            </p:nvSpPr>
            <p:spPr>
              <a:xfrm>
                <a:off x="498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0"/>
              <p:cNvSpPr/>
              <p:nvPr/>
            </p:nvSpPr>
            <p:spPr>
              <a:xfrm>
                <a:off x="2413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p:cNvSpPr/>
              <p:nvPr/>
            </p:nvSpPr>
            <p:spPr>
              <a:xfrm>
                <a:off x="4328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2"/>
              <p:cNvSpPr/>
              <p:nvPr/>
            </p:nvSpPr>
            <p:spPr>
              <a:xfrm>
                <a:off x="6243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3"/>
              <p:cNvSpPr/>
              <p:nvPr/>
            </p:nvSpPr>
            <p:spPr>
              <a:xfrm>
                <a:off x="8158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4"/>
              <p:cNvSpPr/>
              <p:nvPr/>
            </p:nvSpPr>
            <p:spPr>
              <a:xfrm>
                <a:off x="10073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5"/>
              <p:cNvSpPr/>
              <p:nvPr/>
            </p:nvSpPr>
            <p:spPr>
              <a:xfrm>
                <a:off x="11988824"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p:cNvSpPr/>
              <p:nvPr/>
            </p:nvSpPr>
            <p:spPr>
              <a:xfrm>
                <a:off x="498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7"/>
              <p:cNvSpPr/>
              <p:nvPr/>
            </p:nvSpPr>
            <p:spPr>
              <a:xfrm>
                <a:off x="2413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8"/>
              <p:cNvSpPr/>
              <p:nvPr/>
            </p:nvSpPr>
            <p:spPr>
              <a:xfrm>
                <a:off x="4328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69"/>
              <p:cNvSpPr/>
              <p:nvPr/>
            </p:nvSpPr>
            <p:spPr>
              <a:xfrm>
                <a:off x="6243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0"/>
              <p:cNvSpPr/>
              <p:nvPr/>
            </p:nvSpPr>
            <p:spPr>
              <a:xfrm>
                <a:off x="8158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1"/>
              <p:cNvSpPr/>
              <p:nvPr/>
            </p:nvSpPr>
            <p:spPr>
              <a:xfrm>
                <a:off x="10073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2"/>
              <p:cNvSpPr/>
              <p:nvPr/>
            </p:nvSpPr>
            <p:spPr>
              <a:xfrm>
                <a:off x="11988823"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1108" y="2918648"/>
                <a:ext cx="1642340" cy="53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897470"/>
                <a:ext cx="1224136" cy="57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1388" y="1764607"/>
                <a:ext cx="1512168" cy="65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15" y="1783940"/>
                <a:ext cx="14573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3981621"/>
                <a:ext cx="1295337" cy="56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852" y="3981621"/>
                <a:ext cx="1454701" cy="52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1613" y="4007330"/>
                <a:ext cx="1611330" cy="57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5976" y="2918649"/>
                <a:ext cx="1635632" cy="66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3704" y="1783940"/>
                <a:ext cx="14001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70130" y="1779662"/>
                <a:ext cx="1614238" cy="62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83969" y="2811105"/>
                <a:ext cx="1428391" cy="76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19781" y="4028944"/>
                <a:ext cx="1392579" cy="48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1736" y="1801366"/>
                <a:ext cx="1290350" cy="6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29600" y="2960133"/>
                <a:ext cx="1580748" cy="50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50374" y="3912080"/>
                <a:ext cx="1355601" cy="72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71800" y="3978358"/>
                <a:ext cx="1300956"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 name="Picture 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53905" y="3963713"/>
                <a:ext cx="1366748" cy="5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 name="Picture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073824" y="2922539"/>
                <a:ext cx="1696912" cy="57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 name="Picture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06297" y="1779662"/>
                <a:ext cx="1594495" cy="55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 name="Picture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094335" y="1825434"/>
                <a:ext cx="1556702" cy="60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 name="Picture 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153904" y="2957473"/>
                <a:ext cx="1435119" cy="47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1" name="组合 60"/>
            <p:cNvGrpSpPr/>
            <p:nvPr/>
          </p:nvGrpSpPr>
          <p:grpSpPr>
            <a:xfrm>
              <a:off x="13912675" y="1706599"/>
              <a:ext cx="13186915" cy="2952328"/>
              <a:chOff x="498822" y="1707654"/>
              <a:chExt cx="13186915" cy="2952328"/>
            </a:xfrm>
          </p:grpSpPr>
          <p:sp>
            <p:nvSpPr>
              <p:cNvPr id="111" name="矩形 110"/>
              <p:cNvSpPr/>
              <p:nvPr/>
            </p:nvSpPr>
            <p:spPr>
              <a:xfrm>
                <a:off x="498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a:off x="2413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a:off x="4328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nvSpPr>
            <p:spPr>
              <a:xfrm>
                <a:off x="6243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p:cNvSpPr/>
              <p:nvPr/>
            </p:nvSpPr>
            <p:spPr>
              <a:xfrm>
                <a:off x="8158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10073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p:nvPr/>
            </p:nvSpPr>
            <p:spPr>
              <a:xfrm>
                <a:off x="11988824"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a:off x="498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nvSpPr>
            <p:spPr>
              <a:xfrm>
                <a:off x="2413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4328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6243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a:off x="8158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a:off x="10073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11988824"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p:cNvSpPr/>
              <p:nvPr/>
            </p:nvSpPr>
            <p:spPr>
              <a:xfrm>
                <a:off x="498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p:nvPr/>
            </p:nvSpPr>
            <p:spPr>
              <a:xfrm>
                <a:off x="2413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4328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p:cNvSpPr/>
              <p:nvPr/>
            </p:nvSpPr>
            <p:spPr>
              <a:xfrm>
                <a:off x="6243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8158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p:cNvSpPr/>
              <p:nvPr/>
            </p:nvSpPr>
            <p:spPr>
              <a:xfrm>
                <a:off x="10073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p:cNvSpPr/>
              <p:nvPr/>
            </p:nvSpPr>
            <p:spPr>
              <a:xfrm>
                <a:off x="11988823"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1108" y="2918648"/>
                <a:ext cx="1642340" cy="53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897470"/>
                <a:ext cx="1224136" cy="57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1388" y="1764607"/>
                <a:ext cx="1512168" cy="65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15" y="1783940"/>
                <a:ext cx="14573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3981621"/>
                <a:ext cx="1295337" cy="56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852" y="3981621"/>
                <a:ext cx="1454701" cy="52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1613" y="4007330"/>
                <a:ext cx="1611330" cy="57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5976" y="2918649"/>
                <a:ext cx="1635632" cy="66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3704" y="1783940"/>
                <a:ext cx="14001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70130" y="1779662"/>
                <a:ext cx="1614238" cy="62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83969" y="2811105"/>
                <a:ext cx="1428391" cy="76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19781" y="4028944"/>
                <a:ext cx="1392579" cy="48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1736" y="1801366"/>
                <a:ext cx="1290350" cy="6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29600" y="2960133"/>
                <a:ext cx="1580748" cy="50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50374" y="3912080"/>
                <a:ext cx="1355601" cy="72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71800" y="3978358"/>
                <a:ext cx="1300956"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53905" y="3963713"/>
                <a:ext cx="1366748" cy="5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 name="Picture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073824" y="2922539"/>
                <a:ext cx="1696912" cy="57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 name="Picture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06297" y="1779662"/>
                <a:ext cx="1594495" cy="55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 name="Picture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094335" y="1825434"/>
                <a:ext cx="1556702" cy="60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153904" y="2957473"/>
                <a:ext cx="1435119" cy="47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2" name="组合 61"/>
            <p:cNvGrpSpPr/>
            <p:nvPr/>
          </p:nvGrpSpPr>
          <p:grpSpPr>
            <a:xfrm>
              <a:off x="27326528" y="1706599"/>
              <a:ext cx="13186915" cy="2952328"/>
              <a:chOff x="498822" y="1707654"/>
              <a:chExt cx="13186915" cy="2952328"/>
            </a:xfrm>
          </p:grpSpPr>
          <p:sp>
            <p:nvSpPr>
              <p:cNvPr id="69" name="矩形 68"/>
              <p:cNvSpPr/>
              <p:nvPr/>
            </p:nvSpPr>
            <p:spPr>
              <a:xfrm>
                <a:off x="498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2413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4328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6243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8158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10073823"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11988824" y="170765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498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2413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4328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6243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8158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10073823"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11988824" y="278777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498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2413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4328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6243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8158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10073822"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11988823" y="3867894"/>
                <a:ext cx="1696913" cy="792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1108" y="2918648"/>
                <a:ext cx="1642340" cy="53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897470"/>
                <a:ext cx="1224136" cy="57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1388" y="1764607"/>
                <a:ext cx="1512168" cy="65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15" y="1783940"/>
                <a:ext cx="14573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3981621"/>
                <a:ext cx="1295337" cy="56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852" y="3981621"/>
                <a:ext cx="1454701" cy="52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1613" y="4007330"/>
                <a:ext cx="1611330" cy="57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5976" y="2918649"/>
                <a:ext cx="1635632" cy="66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3704" y="1783940"/>
                <a:ext cx="14001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70130" y="1779662"/>
                <a:ext cx="1614238" cy="62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83969" y="2811105"/>
                <a:ext cx="1428391" cy="76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19781" y="4028944"/>
                <a:ext cx="1392579" cy="48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1736" y="1801366"/>
                <a:ext cx="1290350" cy="6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29600" y="2960133"/>
                <a:ext cx="1580748" cy="50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50374" y="3912080"/>
                <a:ext cx="1355601" cy="72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71800" y="3978358"/>
                <a:ext cx="1300956"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53905" y="3963713"/>
                <a:ext cx="1366748" cy="5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073824" y="2922539"/>
                <a:ext cx="1696912" cy="57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06297" y="1779662"/>
                <a:ext cx="1594495" cy="55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094335" y="1825434"/>
                <a:ext cx="1556702" cy="60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153904" y="2957473"/>
                <a:ext cx="1435119" cy="47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828796491"/>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翻书1.wav"/>
                                        </p:tgtEl>
                                      </p:cMediaNode>
                                    </p:audio>
                                  </p:subTnLst>
                                </p:cTn>
                              </p:par>
                              <p:par>
                                <p:cTn id="8" presetID="16" presetClass="entr" presetSubtype="21" fill="hold" nodeType="withEffect">
                                  <p:stCondLst>
                                    <p:cond delay="500"/>
                                  </p:stCondLst>
                                  <p:childTnLst>
                                    <p:set>
                                      <p:cBhvr>
                                        <p:cTn id="9" dur="1" fill="hold">
                                          <p:stCondLst>
                                            <p:cond delay="0"/>
                                          </p:stCondLst>
                                        </p:cTn>
                                        <p:tgtEl>
                                          <p:spTgt spid="59"/>
                                        </p:tgtEl>
                                        <p:attrNameLst>
                                          <p:attrName>style.visibility</p:attrName>
                                        </p:attrNameLst>
                                      </p:cBhvr>
                                      <p:to>
                                        <p:strVal val="visible"/>
                                      </p:to>
                                    </p:set>
                                    <p:animEffect transition="in" filter="barn(inVertical)">
                                      <p:cBhvr>
                                        <p:cTn id="10" dur="1000"/>
                                        <p:tgtEl>
                                          <p:spTgt spid="59"/>
                                        </p:tgtEl>
                                      </p:cBhvr>
                                    </p:animEffect>
                                  </p:childTnLst>
                                </p:cTn>
                              </p:par>
                              <p:par>
                                <p:cTn id="11" presetID="42" presetClass="path" presetSubtype="0" accel="20000" decel="20000" fill="hold" nodeType="withEffect">
                                  <p:stCondLst>
                                    <p:cond delay="500"/>
                                  </p:stCondLst>
                                  <p:childTnLst>
                                    <p:animMotion origin="layout" path="M -2.77778E-6 3.95062E-6 L -2.98819 0.02098 " pathEditMode="relative" rAng="0" ptsTypes="AA">
                                      <p:cBhvr>
                                        <p:cTn id="12" dur="19000" fill="hold"/>
                                        <p:tgtEl>
                                          <p:spTgt spid="59"/>
                                        </p:tgtEl>
                                        <p:attrNameLst>
                                          <p:attrName>ppt_x</p:attrName>
                                          <p:attrName>ppt_y</p:attrName>
                                        </p:attrNameLst>
                                      </p:cBhvr>
                                      <p:rCtr x="-149410" y="10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0" y="0"/>
            <a:ext cx="9144000" cy="8918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6" name="组合 5"/>
          <p:cNvGrpSpPr/>
          <p:nvPr/>
        </p:nvGrpSpPr>
        <p:grpSpPr>
          <a:xfrm>
            <a:off x="467544" y="353229"/>
            <a:ext cx="2872592" cy="553998"/>
            <a:chOff x="467544" y="353229"/>
            <a:chExt cx="2872592" cy="553998"/>
          </a:xfrm>
        </p:grpSpPr>
        <p:sp>
          <p:nvSpPr>
            <p:cNvPr id="3" name="TextBox 2"/>
            <p:cNvSpPr txBox="1"/>
            <p:nvPr/>
          </p:nvSpPr>
          <p:spPr>
            <a:xfrm>
              <a:off x="467544" y="353229"/>
              <a:ext cx="1723549" cy="553998"/>
            </a:xfrm>
            <a:prstGeom prst="rect">
              <a:avLst/>
            </a:prstGeom>
            <a:noFill/>
          </p:spPr>
          <p:txBody>
            <a:bodyPr wrap="none" rtlCol="0">
              <a:spAutoFit/>
            </a:bodyPr>
            <a:lstStyle/>
            <a:p>
              <a:r>
                <a:rPr lang="zh-CN" altLang="en-US" sz="3000" dirty="0">
                  <a:solidFill>
                    <a:schemeClr val="bg1"/>
                  </a:solidFill>
                  <a:latin typeface="微软雅黑" pitchFamily="34" charset="-122"/>
                  <a:ea typeface="微软雅黑" pitchFamily="34" charset="-122"/>
                </a:rPr>
                <a:t>客户分析</a:t>
              </a:r>
              <a:endParaRPr lang="zh-CN" altLang="en-US" sz="1400" dirty="0">
                <a:solidFill>
                  <a:schemeClr val="bg1"/>
                </a:solidFill>
                <a:latin typeface="微软雅黑" pitchFamily="34" charset="-122"/>
                <a:ea typeface="微软雅黑" pitchFamily="34" charset="-122"/>
              </a:endParaRPr>
            </a:p>
          </p:txBody>
        </p:sp>
        <p:sp>
          <p:nvSpPr>
            <p:cNvPr id="2" name="TextBox 1"/>
            <p:cNvSpPr txBox="1"/>
            <p:nvPr/>
          </p:nvSpPr>
          <p:spPr>
            <a:xfrm>
              <a:off x="2061260" y="368618"/>
              <a:ext cx="1278876" cy="523220"/>
            </a:xfrm>
            <a:prstGeom prst="rect">
              <a:avLst/>
            </a:prstGeom>
            <a:noFill/>
          </p:spPr>
          <p:txBody>
            <a:bodyPr wrap="none" rtlCol="0">
              <a:spAutoFit/>
            </a:bodyPr>
            <a:lstStyle/>
            <a:p>
              <a:endParaRPr lang="en-US" altLang="zh-CN" sz="1400" dirty="0">
                <a:solidFill>
                  <a:schemeClr val="bg1"/>
                </a:solidFill>
                <a:latin typeface="微软雅黑" pitchFamily="34" charset="-122"/>
                <a:ea typeface="微软雅黑" pitchFamily="34" charset="-122"/>
              </a:endParaRPr>
            </a:p>
            <a:p>
              <a:r>
                <a:rPr lang="en-US" altLang="zh-CN" sz="1400" dirty="0">
                  <a:solidFill>
                    <a:schemeClr val="bg1"/>
                  </a:solidFill>
                  <a:latin typeface="微软雅黑" pitchFamily="34" charset="-122"/>
                  <a:ea typeface="微软雅黑" pitchFamily="34" charset="-122"/>
                </a:rPr>
                <a:t>CUSTOMERS</a:t>
              </a:r>
            </a:p>
          </p:txBody>
        </p:sp>
      </p:grpSp>
      <p:pic>
        <p:nvPicPr>
          <p:cNvPr id="40" name="Picture 2" descr="F:\1-原创素材\4_ks02\PPT\PPT-0_小图标\055.png"/>
          <p:cNvPicPr>
            <a:picLocks noChangeAspect="1" noChangeArrowheads="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703219" y="2571750"/>
            <a:ext cx="940789" cy="79692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4698464" y="965756"/>
            <a:ext cx="1415772" cy="692497"/>
          </a:xfrm>
          <a:prstGeom prst="rect">
            <a:avLst/>
          </a:prstGeom>
          <a:noFill/>
        </p:spPr>
        <p:txBody>
          <a:bodyPr wrap="none" rtlCol="0">
            <a:spAutoFit/>
          </a:bodyPr>
          <a:lstStyle/>
          <a:p>
            <a:r>
              <a:rPr lang="zh-CN" altLang="en-US" sz="1500" dirty="0">
                <a:solidFill>
                  <a:schemeClr val="tx1">
                    <a:lumMod val="75000"/>
                    <a:lumOff val="25000"/>
                  </a:schemeClr>
                </a:solidFill>
                <a:latin typeface="微软雅黑" pitchFamily="34" charset="-122"/>
                <a:ea typeface="微软雅黑" pitchFamily="34" charset="-122"/>
              </a:rPr>
              <a:t>合作客户</a:t>
            </a:r>
            <a:r>
              <a:rPr lang="en-US" altLang="zh-CN" sz="1500" dirty="0">
                <a:solidFill>
                  <a:schemeClr val="tx1">
                    <a:lumMod val="75000"/>
                    <a:lumOff val="25000"/>
                  </a:schemeClr>
                </a:solidFill>
                <a:latin typeface="微软雅黑" pitchFamily="34" charset="-122"/>
                <a:ea typeface="微软雅黑" pitchFamily="34" charset="-122"/>
              </a:rPr>
              <a:t>1</a:t>
            </a:r>
          </a:p>
          <a:p>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a:p>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42" name="TextBox 41"/>
          <p:cNvSpPr txBox="1"/>
          <p:nvPr/>
        </p:nvSpPr>
        <p:spPr>
          <a:xfrm>
            <a:off x="5962208" y="2135293"/>
            <a:ext cx="1415772" cy="692497"/>
          </a:xfrm>
          <a:prstGeom prst="rect">
            <a:avLst/>
          </a:prstGeom>
          <a:noFill/>
        </p:spPr>
        <p:txBody>
          <a:bodyPr wrap="none" rtlCol="0">
            <a:spAutoFit/>
          </a:bodyPr>
          <a:lstStyle/>
          <a:p>
            <a:r>
              <a:rPr lang="zh-CN" altLang="en-US" sz="1500" dirty="0">
                <a:solidFill>
                  <a:schemeClr val="tx1">
                    <a:lumMod val="75000"/>
                    <a:lumOff val="25000"/>
                  </a:schemeClr>
                </a:solidFill>
                <a:latin typeface="微软雅黑" pitchFamily="34" charset="-122"/>
                <a:ea typeface="微软雅黑" pitchFamily="34" charset="-122"/>
              </a:rPr>
              <a:t>合作客户</a:t>
            </a:r>
            <a:r>
              <a:rPr lang="en-US" altLang="zh-CN" sz="1500" dirty="0">
                <a:solidFill>
                  <a:schemeClr val="tx1">
                    <a:lumMod val="75000"/>
                    <a:lumOff val="25000"/>
                  </a:schemeClr>
                </a:solidFill>
                <a:latin typeface="微软雅黑" pitchFamily="34" charset="-122"/>
                <a:ea typeface="微软雅黑" pitchFamily="34" charset="-122"/>
              </a:rPr>
              <a:t>2</a:t>
            </a:r>
          </a:p>
          <a:p>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a:p>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43" name="TextBox 42"/>
          <p:cNvSpPr txBox="1"/>
          <p:nvPr/>
        </p:nvSpPr>
        <p:spPr>
          <a:xfrm>
            <a:off x="5940152" y="3348839"/>
            <a:ext cx="1415772" cy="692497"/>
          </a:xfrm>
          <a:prstGeom prst="rect">
            <a:avLst/>
          </a:prstGeom>
          <a:noFill/>
        </p:spPr>
        <p:txBody>
          <a:bodyPr wrap="none" rtlCol="0">
            <a:spAutoFit/>
          </a:bodyPr>
          <a:lstStyle/>
          <a:p>
            <a:r>
              <a:rPr lang="zh-CN" altLang="en-US" sz="1500" dirty="0">
                <a:solidFill>
                  <a:schemeClr val="tx1">
                    <a:lumMod val="75000"/>
                    <a:lumOff val="25000"/>
                  </a:schemeClr>
                </a:solidFill>
                <a:latin typeface="微软雅黑" pitchFamily="34" charset="-122"/>
                <a:ea typeface="微软雅黑" pitchFamily="34" charset="-122"/>
              </a:rPr>
              <a:t>合作客户</a:t>
            </a:r>
            <a:r>
              <a:rPr lang="en-US" altLang="zh-CN" sz="1500" dirty="0">
                <a:solidFill>
                  <a:schemeClr val="tx1">
                    <a:lumMod val="75000"/>
                    <a:lumOff val="25000"/>
                  </a:schemeClr>
                </a:solidFill>
                <a:latin typeface="微软雅黑" pitchFamily="34" charset="-122"/>
                <a:ea typeface="微软雅黑" pitchFamily="34" charset="-122"/>
              </a:rPr>
              <a:t>3</a:t>
            </a:r>
          </a:p>
          <a:p>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a:p>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55" name="TextBox 54"/>
          <p:cNvSpPr txBox="1"/>
          <p:nvPr/>
        </p:nvSpPr>
        <p:spPr>
          <a:xfrm>
            <a:off x="1043608" y="3320239"/>
            <a:ext cx="1415772" cy="692497"/>
          </a:xfrm>
          <a:prstGeom prst="rect">
            <a:avLst/>
          </a:prstGeom>
          <a:noFill/>
        </p:spPr>
        <p:txBody>
          <a:bodyPr wrap="none" rtlCol="0">
            <a:spAutoFit/>
          </a:bodyPr>
          <a:lstStyle/>
          <a:p>
            <a:pPr algn="r"/>
            <a:r>
              <a:rPr lang="zh-CN" altLang="en-US" sz="1500" dirty="0">
                <a:solidFill>
                  <a:schemeClr val="tx1">
                    <a:lumMod val="75000"/>
                    <a:lumOff val="25000"/>
                  </a:schemeClr>
                </a:solidFill>
                <a:latin typeface="微软雅黑" pitchFamily="34" charset="-122"/>
                <a:ea typeface="微软雅黑" pitchFamily="34" charset="-122"/>
              </a:rPr>
              <a:t>合作客户</a:t>
            </a:r>
            <a:r>
              <a:rPr lang="en-US" altLang="zh-CN" sz="1500" dirty="0">
                <a:solidFill>
                  <a:schemeClr val="tx1">
                    <a:lumMod val="75000"/>
                    <a:lumOff val="25000"/>
                  </a:schemeClr>
                </a:solidFill>
                <a:latin typeface="微软雅黑" pitchFamily="34" charset="-122"/>
                <a:ea typeface="微软雅黑" pitchFamily="34" charset="-122"/>
              </a:rPr>
              <a:t>5</a:t>
            </a:r>
          </a:p>
          <a:p>
            <a:pPr algn="r"/>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a:p>
            <a:pPr algn="r"/>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56" name="TextBox 55"/>
          <p:cNvSpPr txBox="1"/>
          <p:nvPr/>
        </p:nvSpPr>
        <p:spPr>
          <a:xfrm>
            <a:off x="1043608" y="2135293"/>
            <a:ext cx="1415772" cy="692497"/>
          </a:xfrm>
          <a:prstGeom prst="rect">
            <a:avLst/>
          </a:prstGeom>
          <a:noFill/>
        </p:spPr>
        <p:txBody>
          <a:bodyPr wrap="none" rtlCol="0">
            <a:spAutoFit/>
          </a:bodyPr>
          <a:lstStyle/>
          <a:p>
            <a:pPr algn="r"/>
            <a:r>
              <a:rPr lang="zh-CN" altLang="en-US" sz="1500" dirty="0">
                <a:solidFill>
                  <a:schemeClr val="tx1">
                    <a:lumMod val="75000"/>
                    <a:lumOff val="25000"/>
                  </a:schemeClr>
                </a:solidFill>
                <a:latin typeface="微软雅黑" pitchFamily="34" charset="-122"/>
                <a:ea typeface="微软雅黑" pitchFamily="34" charset="-122"/>
              </a:rPr>
              <a:t>合作客户</a:t>
            </a:r>
            <a:r>
              <a:rPr lang="en-US" altLang="zh-CN" sz="1500" dirty="0">
                <a:solidFill>
                  <a:schemeClr val="tx1">
                    <a:lumMod val="75000"/>
                    <a:lumOff val="25000"/>
                  </a:schemeClr>
                </a:solidFill>
                <a:latin typeface="微软雅黑" pitchFamily="34" charset="-122"/>
                <a:ea typeface="微软雅黑" pitchFamily="34" charset="-122"/>
              </a:rPr>
              <a:t>6</a:t>
            </a:r>
          </a:p>
          <a:p>
            <a:pPr algn="r"/>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a:p>
            <a:pPr algn="r"/>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57" name="TextBox 56"/>
          <p:cNvSpPr txBox="1"/>
          <p:nvPr/>
        </p:nvSpPr>
        <p:spPr>
          <a:xfrm>
            <a:off x="2220124" y="4371950"/>
            <a:ext cx="1415772" cy="692497"/>
          </a:xfrm>
          <a:prstGeom prst="rect">
            <a:avLst/>
          </a:prstGeom>
          <a:noFill/>
        </p:spPr>
        <p:txBody>
          <a:bodyPr wrap="none" rtlCol="0">
            <a:spAutoFit/>
          </a:bodyPr>
          <a:lstStyle/>
          <a:p>
            <a:pPr algn="r"/>
            <a:r>
              <a:rPr lang="zh-CN" altLang="en-US" sz="1500" dirty="0">
                <a:solidFill>
                  <a:schemeClr val="tx1">
                    <a:lumMod val="75000"/>
                    <a:lumOff val="25000"/>
                  </a:schemeClr>
                </a:solidFill>
                <a:latin typeface="微软雅黑" pitchFamily="34" charset="-122"/>
                <a:ea typeface="微软雅黑" pitchFamily="34" charset="-122"/>
              </a:rPr>
              <a:t>合作客户</a:t>
            </a:r>
            <a:r>
              <a:rPr lang="en-US" altLang="zh-CN" sz="1500" dirty="0">
                <a:solidFill>
                  <a:schemeClr val="tx1">
                    <a:lumMod val="75000"/>
                    <a:lumOff val="25000"/>
                  </a:schemeClr>
                </a:solidFill>
                <a:latin typeface="微软雅黑" pitchFamily="34" charset="-122"/>
                <a:ea typeface="微软雅黑" pitchFamily="34" charset="-122"/>
              </a:rPr>
              <a:t>4</a:t>
            </a:r>
          </a:p>
          <a:p>
            <a:pPr algn="r"/>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a:p>
            <a:pPr algn="r"/>
            <a:r>
              <a:rPr lang="zh-CN" altLang="en-US" sz="1200" dirty="0">
                <a:solidFill>
                  <a:schemeClr val="tx1">
                    <a:lumMod val="75000"/>
                    <a:lumOff val="25000"/>
                  </a:schemeClr>
                </a:solidFill>
                <a:latin typeface="微软雅黑" pitchFamily="34" charset="-122"/>
                <a:ea typeface="微软雅黑" pitchFamily="34" charset="-122"/>
              </a:rPr>
              <a:t>输入合作客户介绍</a:t>
            </a:r>
            <a:endParaRPr lang="en-US" altLang="zh-CN" sz="1200" dirty="0">
              <a:solidFill>
                <a:schemeClr val="tx1">
                  <a:lumMod val="75000"/>
                  <a:lumOff val="25000"/>
                </a:schemeClr>
              </a:solidFill>
              <a:latin typeface="微软雅黑" pitchFamily="34" charset="-122"/>
              <a:ea typeface="微软雅黑" pitchFamily="34" charset="-122"/>
            </a:endParaRPr>
          </a:p>
        </p:txBody>
      </p:sp>
      <p:grpSp>
        <p:nvGrpSpPr>
          <p:cNvPr id="7" name="组合 6"/>
          <p:cNvGrpSpPr/>
          <p:nvPr/>
        </p:nvGrpSpPr>
        <p:grpSpPr>
          <a:xfrm>
            <a:off x="3563888" y="1312005"/>
            <a:ext cx="1294246" cy="1115729"/>
            <a:chOff x="3563888" y="1312005"/>
            <a:chExt cx="1294246" cy="1115729"/>
          </a:xfrm>
        </p:grpSpPr>
        <p:sp>
          <p:nvSpPr>
            <p:cNvPr id="4" name="六边形 3"/>
            <p:cNvSpPr/>
            <p:nvPr/>
          </p:nvSpPr>
          <p:spPr>
            <a:xfrm>
              <a:off x="3563888" y="1312005"/>
              <a:ext cx="1294246" cy="111572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266" name="Picture 2" descr="F:\1-原创素材\4_ks02\PPT\PPT-0_小图标\002.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881292" y="1605473"/>
              <a:ext cx="674121" cy="5311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2445284" y="3112204"/>
            <a:ext cx="1294246" cy="1115729"/>
            <a:chOff x="2445284" y="3112204"/>
            <a:chExt cx="1294246" cy="1115729"/>
          </a:xfrm>
        </p:grpSpPr>
        <p:sp>
          <p:nvSpPr>
            <p:cNvPr id="38" name="六边形 37"/>
            <p:cNvSpPr/>
            <p:nvPr/>
          </p:nvSpPr>
          <p:spPr>
            <a:xfrm>
              <a:off x="2445284" y="3112204"/>
              <a:ext cx="1294246" cy="111572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267" name="Picture 3" descr="F:\1-原创素材\4_ks02\PPT\PPT-0_小图标\003.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857182" y="3384316"/>
              <a:ext cx="482954" cy="6215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2445284" y="1923677"/>
            <a:ext cx="1294246" cy="1115729"/>
            <a:chOff x="2445284" y="1923677"/>
            <a:chExt cx="1294246" cy="1115729"/>
          </a:xfrm>
        </p:grpSpPr>
        <p:sp>
          <p:nvSpPr>
            <p:cNvPr id="39" name="六边形 38"/>
            <p:cNvSpPr/>
            <p:nvPr/>
          </p:nvSpPr>
          <p:spPr>
            <a:xfrm>
              <a:off x="2445284" y="1923677"/>
              <a:ext cx="1294246" cy="111572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268" name="Picture 4" descr="F:\1-原创素材\4_ks02\PPT\PPT-0_小图标\004.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33724" y="2159665"/>
              <a:ext cx="641535" cy="561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组合 8"/>
          <p:cNvGrpSpPr/>
          <p:nvPr/>
        </p:nvGrpSpPr>
        <p:grpSpPr>
          <a:xfrm>
            <a:off x="4644008" y="3112205"/>
            <a:ext cx="1294246" cy="1115729"/>
            <a:chOff x="4644008" y="3112205"/>
            <a:chExt cx="1294246" cy="1115729"/>
          </a:xfrm>
        </p:grpSpPr>
        <p:sp>
          <p:nvSpPr>
            <p:cNvPr id="32" name="六边形 31"/>
            <p:cNvSpPr/>
            <p:nvPr/>
          </p:nvSpPr>
          <p:spPr>
            <a:xfrm>
              <a:off x="4644008" y="3112205"/>
              <a:ext cx="1294246" cy="111572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269" name="Picture 5" descr="F:\1-原创素材\4_ks02\PPT\PPT-0_小图标\007.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006641" y="3411792"/>
              <a:ext cx="647219" cy="5665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3539066" y="3682620"/>
            <a:ext cx="1294246" cy="1115729"/>
            <a:chOff x="3539066" y="3682620"/>
            <a:chExt cx="1294246" cy="1115729"/>
          </a:xfrm>
        </p:grpSpPr>
        <p:sp>
          <p:nvSpPr>
            <p:cNvPr id="33" name="六边形 32"/>
            <p:cNvSpPr/>
            <p:nvPr/>
          </p:nvSpPr>
          <p:spPr>
            <a:xfrm>
              <a:off x="3539066" y="3682620"/>
              <a:ext cx="1294246" cy="111572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270" name="Picture 6" descr="F:\1-原创素材\4_ks02\PPT\PPT-0_小图标\008.png"/>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855064" y="3890476"/>
              <a:ext cx="662249" cy="6466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4644008" y="1923678"/>
            <a:ext cx="1294246" cy="1115729"/>
            <a:chOff x="4644008" y="1923678"/>
            <a:chExt cx="1294246" cy="1115729"/>
          </a:xfrm>
        </p:grpSpPr>
        <p:sp>
          <p:nvSpPr>
            <p:cNvPr id="31" name="六边形 30"/>
            <p:cNvSpPr/>
            <p:nvPr/>
          </p:nvSpPr>
          <p:spPr>
            <a:xfrm>
              <a:off x="4644008" y="1923678"/>
              <a:ext cx="1294246" cy="111572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271" name="Picture 7" descr="F:\1-原创素材\4_ks02\PPT\PPT-0_小图标\010.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58839" y="2155335"/>
              <a:ext cx="588383" cy="6089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0357075"/>
      </p:ext>
    </p:extLst>
  </p:cSld>
  <p:clrMapOvr>
    <a:masterClrMapping/>
  </p:clrMapOvr>
  <p:transition spd="slow" advClick="0" advTm="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翻书1.wav"/>
                                        </p:tgtEl>
                                      </p:cMediaNode>
                                    </p:audio>
                                  </p:sub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childTnLst>
                          </p:cTn>
                        </p:par>
                        <p:par>
                          <p:cTn id="52" fill="hold">
                            <p:stCondLst>
                              <p:cond delay="6500"/>
                            </p:stCondLst>
                            <p:childTnLst>
                              <p:par>
                                <p:cTn id="53" presetID="10" presetClass="entr" presetSubtype="0"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par>
                          <p:cTn id="56" fill="hold">
                            <p:stCondLst>
                              <p:cond delay="7000"/>
                            </p:stCondLst>
                            <p:childTnLst>
                              <p:par>
                                <p:cTn id="57" presetID="10" presetClass="entr" presetSubtype="0"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55" grpId="0"/>
      <p:bldP spid="56" grpId="0"/>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圆角矩形 11"/>
          <p:cNvSpPr/>
          <p:nvPr/>
        </p:nvSpPr>
        <p:spPr>
          <a:xfrm>
            <a:off x="1835696" y="1599642"/>
            <a:ext cx="5616624" cy="46805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solidFill>
                <a:srgbClr val="098F66"/>
              </a:solidFill>
              <a:latin typeface="微软雅黑" pitchFamily="34" charset="-122"/>
              <a:ea typeface="微软雅黑" pitchFamily="34" charset="-122"/>
            </a:endParaRPr>
          </a:p>
        </p:txBody>
      </p:sp>
      <p:sp>
        <p:nvSpPr>
          <p:cNvPr id="3" name="TextBox 2"/>
          <p:cNvSpPr txBox="1"/>
          <p:nvPr/>
        </p:nvSpPr>
        <p:spPr>
          <a:xfrm>
            <a:off x="2905966" y="627534"/>
            <a:ext cx="3188052" cy="553998"/>
          </a:xfrm>
          <a:prstGeom prst="rect">
            <a:avLst/>
          </a:prstGeom>
          <a:noFill/>
        </p:spPr>
        <p:txBody>
          <a:bodyPr wrap="none" rtlCol="0">
            <a:spAutoFit/>
          </a:bodyPr>
          <a:lstStyle/>
          <a:p>
            <a:r>
              <a:rPr lang="zh-CN" altLang="en-US" sz="3000" dirty="0">
                <a:solidFill>
                  <a:schemeClr val="accent2"/>
                </a:solidFill>
                <a:latin typeface="微软雅黑" pitchFamily="34" charset="-122"/>
                <a:ea typeface="微软雅黑" pitchFamily="34" charset="-122"/>
              </a:rPr>
              <a:t>目录</a:t>
            </a:r>
            <a:r>
              <a:rPr lang="en-US" altLang="zh-CN" sz="3000" dirty="0">
                <a:solidFill>
                  <a:schemeClr val="accent2"/>
                </a:solidFill>
                <a:latin typeface="微软雅黑" pitchFamily="34" charset="-122"/>
                <a:ea typeface="微软雅黑" pitchFamily="34" charset="-122"/>
              </a:rPr>
              <a:t>/CONTENTS</a:t>
            </a:r>
            <a:endParaRPr lang="zh-CN" altLang="en-US" sz="3000" dirty="0">
              <a:solidFill>
                <a:schemeClr val="accent2"/>
              </a:solidFill>
              <a:latin typeface="微软雅黑" pitchFamily="34" charset="-122"/>
              <a:ea typeface="微软雅黑" pitchFamily="34" charset="-122"/>
            </a:endParaRPr>
          </a:p>
        </p:txBody>
      </p:sp>
      <p:sp>
        <p:nvSpPr>
          <p:cNvPr id="5" name="TextBox 4"/>
          <p:cNvSpPr txBox="1"/>
          <p:nvPr/>
        </p:nvSpPr>
        <p:spPr>
          <a:xfrm>
            <a:off x="2586092" y="1658677"/>
            <a:ext cx="2170787" cy="338554"/>
          </a:xfrm>
          <a:prstGeom prst="rect">
            <a:avLst/>
          </a:prstGeom>
          <a:noFill/>
        </p:spPr>
        <p:txBody>
          <a:bodyPr wrap="none" rtlCol="0">
            <a:spAutoFit/>
          </a:bodyPr>
          <a:lstStyle/>
          <a:p>
            <a:r>
              <a:rPr lang="zh-CN" altLang="en-US" sz="1600" dirty="0">
                <a:solidFill>
                  <a:schemeClr val="bg1"/>
                </a:solidFill>
                <a:latin typeface="微软雅黑" pitchFamily="34" charset="-122"/>
                <a:ea typeface="微软雅黑" pitchFamily="34" charset="-122"/>
              </a:rPr>
              <a:t>关于我们  </a:t>
            </a:r>
            <a:r>
              <a:rPr lang="en-US" altLang="zh-CN" sz="1600" dirty="0">
                <a:solidFill>
                  <a:schemeClr val="bg1"/>
                </a:solidFill>
                <a:latin typeface="微软雅黑" pitchFamily="34" charset="-122"/>
                <a:ea typeface="微软雅黑" pitchFamily="34" charset="-122"/>
              </a:rPr>
              <a:t>ABOUT US</a:t>
            </a:r>
            <a:endParaRPr lang="zh-CN" altLang="en-US" sz="1600" dirty="0">
              <a:solidFill>
                <a:schemeClr val="bg1"/>
              </a:solidFill>
              <a:latin typeface="微软雅黑" pitchFamily="34" charset="-122"/>
              <a:ea typeface="微软雅黑" pitchFamily="34" charset="-122"/>
            </a:endParaRPr>
          </a:p>
        </p:txBody>
      </p:sp>
      <p:sp>
        <p:nvSpPr>
          <p:cNvPr id="15" name="圆角矩形 14"/>
          <p:cNvSpPr/>
          <p:nvPr/>
        </p:nvSpPr>
        <p:spPr>
          <a:xfrm>
            <a:off x="1835696" y="2319722"/>
            <a:ext cx="5616624" cy="46805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solidFill>
                <a:srgbClr val="098F66"/>
              </a:solidFill>
              <a:latin typeface="微软雅黑" pitchFamily="34" charset="-122"/>
              <a:ea typeface="微软雅黑" pitchFamily="34" charset="-122"/>
            </a:endParaRPr>
          </a:p>
        </p:txBody>
      </p:sp>
      <p:sp>
        <p:nvSpPr>
          <p:cNvPr id="16" name="TextBox 15"/>
          <p:cNvSpPr txBox="1"/>
          <p:nvPr/>
        </p:nvSpPr>
        <p:spPr>
          <a:xfrm>
            <a:off x="2586092" y="2378757"/>
            <a:ext cx="3002938" cy="338554"/>
          </a:xfrm>
          <a:prstGeom prst="rect">
            <a:avLst/>
          </a:prstGeom>
          <a:noFill/>
        </p:spPr>
        <p:txBody>
          <a:bodyPr wrap="none" rtlCol="0">
            <a:spAutoFit/>
          </a:bodyPr>
          <a:lstStyle/>
          <a:p>
            <a:r>
              <a:rPr lang="zh-CN" altLang="en-US" sz="1600" dirty="0">
                <a:solidFill>
                  <a:schemeClr val="bg1"/>
                </a:solidFill>
                <a:latin typeface="微软雅黑" pitchFamily="34" charset="-122"/>
                <a:ea typeface="微软雅黑" pitchFamily="34" charset="-122"/>
              </a:rPr>
              <a:t>产品展示  </a:t>
            </a:r>
            <a:r>
              <a:rPr lang="en-US" altLang="zh-CN" sz="1600" dirty="0">
                <a:solidFill>
                  <a:schemeClr val="bg1"/>
                </a:solidFill>
                <a:latin typeface="微软雅黑" pitchFamily="34" charset="-122"/>
                <a:ea typeface="微软雅黑" pitchFamily="34" charset="-122"/>
              </a:rPr>
              <a:t>PRODUCT DISPLAY</a:t>
            </a:r>
            <a:endParaRPr lang="zh-CN" altLang="en-US" sz="1600" dirty="0">
              <a:solidFill>
                <a:schemeClr val="bg1"/>
              </a:solidFill>
              <a:latin typeface="微软雅黑" pitchFamily="34" charset="-122"/>
              <a:ea typeface="微软雅黑" pitchFamily="34" charset="-122"/>
            </a:endParaRPr>
          </a:p>
        </p:txBody>
      </p:sp>
      <p:sp>
        <p:nvSpPr>
          <p:cNvPr id="17" name="圆角矩形 16"/>
          <p:cNvSpPr/>
          <p:nvPr/>
        </p:nvSpPr>
        <p:spPr>
          <a:xfrm>
            <a:off x="1835696" y="3039802"/>
            <a:ext cx="5616624" cy="46805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solidFill>
                <a:srgbClr val="098F66"/>
              </a:solidFill>
              <a:latin typeface="微软雅黑" pitchFamily="34" charset="-122"/>
              <a:ea typeface="微软雅黑" pitchFamily="34" charset="-122"/>
            </a:endParaRPr>
          </a:p>
        </p:txBody>
      </p:sp>
      <p:sp>
        <p:nvSpPr>
          <p:cNvPr id="18" name="TextBox 17"/>
          <p:cNvSpPr txBox="1"/>
          <p:nvPr/>
        </p:nvSpPr>
        <p:spPr>
          <a:xfrm>
            <a:off x="2586092" y="3098837"/>
            <a:ext cx="2170466" cy="338554"/>
          </a:xfrm>
          <a:prstGeom prst="rect">
            <a:avLst/>
          </a:prstGeom>
          <a:noFill/>
        </p:spPr>
        <p:txBody>
          <a:bodyPr wrap="none" rtlCol="0">
            <a:spAutoFit/>
          </a:bodyPr>
          <a:lstStyle/>
          <a:p>
            <a:r>
              <a:rPr lang="zh-CN" altLang="en-US" sz="1600" dirty="0">
                <a:solidFill>
                  <a:schemeClr val="bg1"/>
                </a:solidFill>
                <a:latin typeface="微软雅黑" pitchFamily="34" charset="-122"/>
                <a:ea typeface="微软雅黑" pitchFamily="34" charset="-122"/>
              </a:rPr>
              <a:t>合作客户  </a:t>
            </a:r>
            <a:r>
              <a:rPr lang="en-US" altLang="zh-CN" sz="1600" dirty="0">
                <a:solidFill>
                  <a:schemeClr val="bg1"/>
                </a:solidFill>
              </a:rPr>
              <a:t>CUSTOMERS</a:t>
            </a:r>
            <a:endParaRPr lang="zh-CN" altLang="en-US" sz="1600" dirty="0">
              <a:solidFill>
                <a:schemeClr val="bg1"/>
              </a:solidFill>
              <a:latin typeface="微软雅黑" pitchFamily="34" charset="-122"/>
              <a:ea typeface="微软雅黑" pitchFamily="34" charset="-122"/>
            </a:endParaRPr>
          </a:p>
        </p:txBody>
      </p:sp>
      <p:sp>
        <p:nvSpPr>
          <p:cNvPr id="19" name="圆角矩形 18"/>
          <p:cNvSpPr/>
          <p:nvPr/>
        </p:nvSpPr>
        <p:spPr>
          <a:xfrm>
            <a:off x="1835696" y="3759882"/>
            <a:ext cx="5616624" cy="46805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solidFill>
                <a:srgbClr val="098F66"/>
              </a:solidFill>
              <a:latin typeface="微软雅黑" pitchFamily="34" charset="-122"/>
              <a:ea typeface="微软雅黑" pitchFamily="34" charset="-122"/>
            </a:endParaRPr>
          </a:p>
        </p:txBody>
      </p:sp>
      <p:sp>
        <p:nvSpPr>
          <p:cNvPr id="20" name="TextBox 19"/>
          <p:cNvSpPr txBox="1"/>
          <p:nvPr/>
        </p:nvSpPr>
        <p:spPr>
          <a:xfrm>
            <a:off x="2586092" y="3818917"/>
            <a:ext cx="2186176" cy="338554"/>
          </a:xfrm>
          <a:prstGeom prst="rect">
            <a:avLst/>
          </a:prstGeom>
          <a:noFill/>
        </p:spPr>
        <p:txBody>
          <a:bodyPr wrap="none" rtlCol="0">
            <a:spAutoFit/>
          </a:bodyPr>
          <a:lstStyle/>
          <a:p>
            <a:r>
              <a:rPr lang="zh-CN" altLang="en-US" sz="1600" dirty="0">
                <a:solidFill>
                  <a:schemeClr val="bg1"/>
                </a:solidFill>
                <a:latin typeface="微软雅黑" pitchFamily="34" charset="-122"/>
                <a:ea typeface="微软雅黑" pitchFamily="34" charset="-122"/>
              </a:rPr>
              <a:t>联系我们  </a:t>
            </a:r>
            <a:r>
              <a:rPr lang="en-US" altLang="zh-CN" sz="1600" dirty="0">
                <a:solidFill>
                  <a:schemeClr val="bg1"/>
                </a:solidFill>
              </a:rPr>
              <a:t>CONTACT US</a:t>
            </a:r>
            <a:endParaRPr lang="zh-CN" altLang="en-US" sz="1600" dirty="0">
              <a:solidFill>
                <a:schemeClr val="bg1"/>
              </a:solidFill>
              <a:latin typeface="微软雅黑" pitchFamily="34" charset="-122"/>
              <a:ea typeface="微软雅黑" pitchFamily="34" charset="-122"/>
            </a:endParaRPr>
          </a:p>
        </p:txBody>
      </p:sp>
      <p:grpSp>
        <p:nvGrpSpPr>
          <p:cNvPr id="9" name="组合 8"/>
          <p:cNvGrpSpPr/>
          <p:nvPr/>
        </p:nvGrpSpPr>
        <p:grpSpPr>
          <a:xfrm>
            <a:off x="2186444" y="3089162"/>
            <a:ext cx="369332" cy="369332"/>
            <a:chOff x="2186444" y="3089162"/>
            <a:chExt cx="369332" cy="369332"/>
          </a:xfrm>
        </p:grpSpPr>
        <p:sp>
          <p:nvSpPr>
            <p:cNvPr id="25" name="椭圆 24"/>
            <p:cNvSpPr/>
            <p:nvPr/>
          </p:nvSpPr>
          <p:spPr>
            <a:xfrm>
              <a:off x="2186444" y="3089162"/>
              <a:ext cx="369332" cy="3693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074" name="Picture 2" descr="F:\1-原创素材\4_ks02\PPT\PPT-0_小图标\055.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33057" y="3139201"/>
              <a:ext cx="276809" cy="2344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2186444" y="2369082"/>
            <a:ext cx="369332" cy="369332"/>
            <a:chOff x="2186444" y="2369082"/>
            <a:chExt cx="369332" cy="369332"/>
          </a:xfrm>
        </p:grpSpPr>
        <p:sp>
          <p:nvSpPr>
            <p:cNvPr id="22" name="椭圆 21"/>
            <p:cNvSpPr/>
            <p:nvPr/>
          </p:nvSpPr>
          <p:spPr>
            <a:xfrm>
              <a:off x="2186444" y="2369082"/>
              <a:ext cx="369332" cy="3693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075" name="Picture 3" descr="F:\1-原创素材\4_ks02\PPT\PPT-0_小图标\026.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26002" y="2406976"/>
              <a:ext cx="277514" cy="311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2186444" y="3814049"/>
            <a:ext cx="369332" cy="369332"/>
            <a:chOff x="2186444" y="3814049"/>
            <a:chExt cx="369332" cy="369332"/>
          </a:xfrm>
        </p:grpSpPr>
        <p:sp>
          <p:nvSpPr>
            <p:cNvPr id="26" name="椭圆 25"/>
            <p:cNvSpPr/>
            <p:nvPr/>
          </p:nvSpPr>
          <p:spPr>
            <a:xfrm>
              <a:off x="2186444" y="3814049"/>
              <a:ext cx="369332" cy="3693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076" name="Picture 4" descr="F:\1-原创素材\4_ks02\PPT\PPT-0_小图标\023.p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l="23381" t="14145" r="24896" b="11581"/>
            <a:stretch/>
          </p:blipFill>
          <p:spPr bwMode="auto">
            <a:xfrm>
              <a:off x="2272335" y="3867576"/>
              <a:ext cx="207688" cy="295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86444" y="1658677"/>
            <a:ext cx="369332" cy="369332"/>
            <a:chOff x="2186444" y="1658677"/>
            <a:chExt cx="369332" cy="369332"/>
          </a:xfrm>
        </p:grpSpPr>
        <p:sp>
          <p:nvSpPr>
            <p:cNvPr id="6" name="椭圆 5"/>
            <p:cNvSpPr/>
            <p:nvPr/>
          </p:nvSpPr>
          <p:spPr>
            <a:xfrm>
              <a:off x="2186444" y="1658677"/>
              <a:ext cx="369332" cy="3693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077" name="Picture 5" descr="F:\1-原创素材\4_ks02\PPT\PPT-0_小图标\021.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33057" y="1714667"/>
              <a:ext cx="270459" cy="233136"/>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背景音乐11_小清新《美好未来》.wav">
            <a:hlinkClick r:id="" action="ppaction://media"/>
          </p:cNvPr>
          <p:cNvPicPr>
            <a:picLocks noChangeAspect="1"/>
          </p:cNvPicPr>
          <p:nvPr>
            <a:audioFile r:link="rId1"/>
            <p:extLst>
              <p:ext uri="{DAA4B4D4-6D71-4841-9C94-3DE7FCFB9230}">
                <p14:media xmlns:p14="http://schemas.microsoft.com/office/powerpoint/2010/main" r:embed="rId2">
                  <p14:trim end="4931.3807"/>
                </p14:media>
              </p:ext>
            </p:extLst>
          </p:nvPr>
        </p:nvPicPr>
        <p:blipFill>
          <a:blip r:embed="rId14"/>
          <a:stretch>
            <a:fillRect/>
          </a:stretch>
        </p:blipFill>
        <p:spPr>
          <a:xfrm>
            <a:off x="9773344" y="-921221"/>
            <a:ext cx="609600" cy="609600"/>
          </a:xfrm>
          <a:prstGeom prst="rect">
            <a:avLst/>
          </a:prstGeom>
        </p:spPr>
      </p:pic>
    </p:spTree>
    <p:extLst>
      <p:ext uri="{BB962C8B-B14F-4D97-AF65-F5344CB8AC3E}">
        <p14:creationId xmlns:p14="http://schemas.microsoft.com/office/powerpoint/2010/main" val="3835283194"/>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3"/>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5" name="dou.wav"/>
                                        </p:tgtEl>
                                      </p:cMediaNode>
                                    </p:audio>
                                  </p:subTnLst>
                                </p:cTn>
                              </p:par>
                              <p:par>
                                <p:cTn id="12" presetID="16" presetClass="entr" presetSubtype="37"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Effect transition="in" filter="barn(outVertical)">
                                      <p:cBhvr>
                                        <p:cTn id="14" dur="500"/>
                                        <p:tgtEl>
                                          <p:spTgt spid="12"/>
                                        </p:tgtEl>
                                      </p:cBhvr>
                                    </p:animEffect>
                                  </p:childTnLst>
                                </p:cTn>
                              </p:par>
                              <p:par>
                                <p:cTn id="15" presetID="53" presetClass="entr" presetSubtype="16" fill="hold" nodeType="withEffect">
                                  <p:stCondLst>
                                    <p:cond delay="1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22" presetClass="entr" presetSubtype="8"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6" presetClass="entr" presetSubtype="37" fill="hold" grpId="0" nodeType="withEffect">
                                  <p:stCondLst>
                                    <p:cond delay="1750"/>
                                  </p:stCondLst>
                                  <p:childTnLst>
                                    <p:set>
                                      <p:cBhvr>
                                        <p:cTn id="24" dur="1" fill="hold">
                                          <p:stCondLst>
                                            <p:cond delay="0"/>
                                          </p:stCondLst>
                                        </p:cTn>
                                        <p:tgtEl>
                                          <p:spTgt spid="15"/>
                                        </p:tgtEl>
                                        <p:attrNameLst>
                                          <p:attrName>style.visibility</p:attrName>
                                        </p:attrNameLst>
                                      </p:cBhvr>
                                      <p:to>
                                        <p:strVal val="visible"/>
                                      </p:to>
                                    </p:set>
                                    <p:animEffect transition="in" filter="barn(outVertical)">
                                      <p:cBhvr>
                                        <p:cTn id="25" dur="500"/>
                                        <p:tgtEl>
                                          <p:spTgt spid="15"/>
                                        </p:tgtEl>
                                      </p:cBhvr>
                                    </p:animEffect>
                                  </p:childTnLst>
                                </p:cTn>
                              </p:par>
                              <p:par>
                                <p:cTn id="26" presetID="53" presetClass="entr" presetSubtype="16" fill="hold" nodeType="withEffect">
                                  <p:stCondLst>
                                    <p:cond delay="20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2" presetClass="entr" presetSubtype="8" fill="hold" grpId="0" nodeType="withEffect">
                                  <p:stCondLst>
                                    <p:cond delay="225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16" presetClass="entr" presetSubtype="37" fill="hold" grpId="0" nodeType="withEffect">
                                  <p:stCondLst>
                                    <p:cond delay="2500"/>
                                  </p:stCondLst>
                                  <p:childTnLst>
                                    <p:set>
                                      <p:cBhvr>
                                        <p:cTn id="35" dur="1" fill="hold">
                                          <p:stCondLst>
                                            <p:cond delay="0"/>
                                          </p:stCondLst>
                                        </p:cTn>
                                        <p:tgtEl>
                                          <p:spTgt spid="17"/>
                                        </p:tgtEl>
                                        <p:attrNameLst>
                                          <p:attrName>style.visibility</p:attrName>
                                        </p:attrNameLst>
                                      </p:cBhvr>
                                      <p:to>
                                        <p:strVal val="visible"/>
                                      </p:to>
                                    </p:set>
                                    <p:animEffect transition="in" filter="barn(outVertical)">
                                      <p:cBhvr>
                                        <p:cTn id="36" dur="500"/>
                                        <p:tgtEl>
                                          <p:spTgt spid="17"/>
                                        </p:tgtEl>
                                      </p:cBhvr>
                                    </p:animEffect>
                                  </p:childTnLst>
                                </p:cTn>
                              </p:par>
                              <p:par>
                                <p:cTn id="37" presetID="53" presetClass="entr" presetSubtype="16" fill="hold" nodeType="withEffect">
                                  <p:stCondLst>
                                    <p:cond delay="275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Effect transition="in" filter="fade">
                                      <p:cBhvr>
                                        <p:cTn id="41" dur="1000"/>
                                        <p:tgtEl>
                                          <p:spTgt spid="9"/>
                                        </p:tgtEl>
                                      </p:cBhvr>
                                    </p:animEffect>
                                  </p:childTnLst>
                                </p:cTn>
                              </p:par>
                              <p:par>
                                <p:cTn id="42" presetID="22" presetClass="entr" presetSubtype="8" fill="hold" grpId="0" nodeType="withEffect">
                                  <p:stCondLst>
                                    <p:cond delay="300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16" presetClass="entr" presetSubtype="37" fill="hold" grpId="0" nodeType="withEffect">
                                  <p:stCondLst>
                                    <p:cond delay="3250"/>
                                  </p:stCondLst>
                                  <p:childTnLst>
                                    <p:set>
                                      <p:cBhvr>
                                        <p:cTn id="46" dur="1" fill="hold">
                                          <p:stCondLst>
                                            <p:cond delay="0"/>
                                          </p:stCondLst>
                                        </p:cTn>
                                        <p:tgtEl>
                                          <p:spTgt spid="19"/>
                                        </p:tgtEl>
                                        <p:attrNameLst>
                                          <p:attrName>style.visibility</p:attrName>
                                        </p:attrNameLst>
                                      </p:cBhvr>
                                      <p:to>
                                        <p:strVal val="visible"/>
                                      </p:to>
                                    </p:set>
                                    <p:animEffect transition="in" filter="barn(outVertical)">
                                      <p:cBhvr>
                                        <p:cTn id="47" dur="500"/>
                                        <p:tgtEl>
                                          <p:spTgt spid="19"/>
                                        </p:tgtEl>
                                      </p:cBhvr>
                                    </p:animEffect>
                                  </p:childTnLst>
                                </p:cTn>
                              </p:par>
                              <p:par>
                                <p:cTn id="48" presetID="53" presetClass="entr" presetSubtype="16" fill="hold" nodeType="withEffect">
                                  <p:stCondLst>
                                    <p:cond delay="350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fltVal val="0"/>
                                          </p:val>
                                        </p:tav>
                                        <p:tav tm="100000">
                                          <p:val>
                                            <p:strVal val="#ppt_w"/>
                                          </p:val>
                                        </p:tav>
                                      </p:tavLst>
                                    </p:anim>
                                    <p:anim calcmode="lin" valueType="num">
                                      <p:cBhvr>
                                        <p:cTn id="51" dur="1000" fill="hold"/>
                                        <p:tgtEl>
                                          <p:spTgt spid="10"/>
                                        </p:tgtEl>
                                        <p:attrNameLst>
                                          <p:attrName>ppt_h</p:attrName>
                                        </p:attrNameLst>
                                      </p:cBhvr>
                                      <p:tavLst>
                                        <p:tav tm="0">
                                          <p:val>
                                            <p:fltVal val="0"/>
                                          </p:val>
                                        </p:tav>
                                        <p:tav tm="100000">
                                          <p:val>
                                            <p:strVal val="#ppt_h"/>
                                          </p:val>
                                        </p:tav>
                                      </p:tavLst>
                                    </p:anim>
                                    <p:animEffect transition="in" filter="fade">
                                      <p:cBhvr>
                                        <p:cTn id="52" dur="1000"/>
                                        <p:tgtEl>
                                          <p:spTgt spid="10"/>
                                        </p:tgtEl>
                                      </p:cBhvr>
                                    </p:animEffect>
                                  </p:childTnLst>
                                </p:cTn>
                              </p:par>
                              <p:par>
                                <p:cTn id="53" presetID="22" presetClass="entr" presetSubtype="8" fill="hold" grpId="0" nodeType="withEffect">
                                  <p:stCondLst>
                                    <p:cond delay="375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6" presetClass="emph" presetSubtype="0" fill="hold" grpId="1" nodeType="withEffect">
                                  <p:stCondLst>
                                    <p:cond delay="4500"/>
                                  </p:stCondLst>
                                  <p:childTnLst>
                                    <p:animEffect transition="out" filter="fade">
                                      <p:cBhvr>
                                        <p:cTn id="57" dur="500" tmFilter="0, 0; .2, .5; .8, .5; 1, 0"/>
                                        <p:tgtEl>
                                          <p:spTgt spid="12"/>
                                        </p:tgtEl>
                                      </p:cBhvr>
                                    </p:animEffect>
                                    <p:animScale>
                                      <p:cBhvr>
                                        <p:cTn id="58" dur="250" autoRev="1" fill="hold"/>
                                        <p:tgtEl>
                                          <p:spTgt spid="12"/>
                                        </p:tgtEl>
                                      </p:cBhvr>
                                      <p:by x="105000" y="105000"/>
                                    </p:animScale>
                                  </p:childTnLst>
                                </p:cTn>
                              </p:par>
                              <p:par>
                                <p:cTn id="59" presetID="26" presetClass="emph" presetSubtype="0" fill="hold" grpId="1" nodeType="withEffect">
                                  <p:stCondLst>
                                    <p:cond delay="5000"/>
                                  </p:stCondLst>
                                  <p:childTnLst>
                                    <p:animEffect transition="out" filter="fade">
                                      <p:cBhvr>
                                        <p:cTn id="60" dur="500" tmFilter="0, 0; .2, .5; .8, .5; 1, 0"/>
                                        <p:tgtEl>
                                          <p:spTgt spid="15"/>
                                        </p:tgtEl>
                                      </p:cBhvr>
                                    </p:animEffect>
                                    <p:animScale>
                                      <p:cBhvr>
                                        <p:cTn id="61" dur="250" autoRev="1" fill="hold"/>
                                        <p:tgtEl>
                                          <p:spTgt spid="15"/>
                                        </p:tgtEl>
                                      </p:cBhvr>
                                      <p:by x="105000" y="105000"/>
                                    </p:animScale>
                                  </p:childTnLst>
                                </p:cTn>
                              </p:par>
                              <p:par>
                                <p:cTn id="62" presetID="26" presetClass="emph" presetSubtype="0" fill="hold" grpId="1" nodeType="withEffect">
                                  <p:stCondLst>
                                    <p:cond delay="5500"/>
                                  </p:stCondLst>
                                  <p:childTnLst>
                                    <p:animEffect transition="out" filter="fade">
                                      <p:cBhvr>
                                        <p:cTn id="63" dur="500" tmFilter="0, 0; .2, .5; .8, .5; 1, 0"/>
                                        <p:tgtEl>
                                          <p:spTgt spid="17"/>
                                        </p:tgtEl>
                                      </p:cBhvr>
                                    </p:animEffect>
                                    <p:animScale>
                                      <p:cBhvr>
                                        <p:cTn id="64" dur="250" autoRev="1" fill="hold"/>
                                        <p:tgtEl>
                                          <p:spTgt spid="17"/>
                                        </p:tgtEl>
                                      </p:cBhvr>
                                      <p:by x="105000" y="105000"/>
                                    </p:animScale>
                                  </p:childTnLst>
                                </p:cTn>
                              </p:par>
                              <p:par>
                                <p:cTn id="65" presetID="26" presetClass="emph" presetSubtype="0" fill="hold" grpId="1" nodeType="withEffect">
                                  <p:stCondLst>
                                    <p:cond delay="6000"/>
                                  </p:stCondLst>
                                  <p:childTnLst>
                                    <p:animEffect transition="out" filter="fade">
                                      <p:cBhvr>
                                        <p:cTn id="66" dur="500" tmFilter="0, 0; .2, .5; .8, .5; 1, 0"/>
                                        <p:tgtEl>
                                          <p:spTgt spid="19"/>
                                        </p:tgtEl>
                                      </p:cBhvr>
                                    </p:animEffect>
                                    <p:animScale>
                                      <p:cBhvr>
                                        <p:cTn id="67"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8" repeatCount="indefinite" fill="hold" display="0">
                  <p:stCondLst>
                    <p:cond delay="indefinite"/>
                  </p:stCondLst>
                  <p:endCondLst>
                    <p:cond evt="onStopAudio" delay="0">
                      <p:tgtEl>
                        <p:sldTgt/>
                      </p:tgtEl>
                    </p:cond>
                  </p:endCondLst>
                </p:cTn>
                <p:tgtEl>
                  <p:spTgt spid="33"/>
                </p:tgtEl>
              </p:cMediaNode>
            </p:audio>
          </p:childTnLst>
        </p:cTn>
      </p:par>
    </p:tnLst>
    <p:bldLst>
      <p:bldP spid="12" grpId="0" animBg="1"/>
      <p:bldP spid="12" grpId="1" animBg="1"/>
      <p:bldP spid="3" grpId="0"/>
      <p:bldP spid="5" grpId="0"/>
      <p:bldP spid="15" grpId="0" animBg="1"/>
      <p:bldP spid="15" grpId="1" animBg="1"/>
      <p:bldP spid="16" grpId="0"/>
      <p:bldP spid="17" grpId="0" animBg="1"/>
      <p:bldP spid="17" grpId="1" animBg="1"/>
      <p:bldP spid="18" grpId="0"/>
      <p:bldP spid="19" grpId="0" animBg="1"/>
      <p:bldP spid="19" grpId="1"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3" name="TextBox 52"/>
          <p:cNvSpPr txBox="1"/>
          <p:nvPr/>
        </p:nvSpPr>
        <p:spPr>
          <a:xfrm>
            <a:off x="2195736" y="2130410"/>
            <a:ext cx="2236510" cy="707886"/>
          </a:xfrm>
          <a:prstGeom prst="rect">
            <a:avLst/>
          </a:prstGeom>
          <a:noFill/>
        </p:spPr>
        <p:txBody>
          <a:bodyPr wrap="none" rtlCol="0">
            <a:spAutoFit/>
          </a:bodyPr>
          <a:lstStyle/>
          <a:p>
            <a:pPr algn="r"/>
            <a:r>
              <a:rPr lang="zh-CN" altLang="en-US" sz="4000" dirty="0">
                <a:solidFill>
                  <a:schemeClr val="bg1"/>
                </a:solidFill>
                <a:latin typeface="微软雅黑" pitchFamily="34" charset="-122"/>
                <a:ea typeface="微软雅黑" pitchFamily="34" charset="-122"/>
              </a:rPr>
              <a:t>联系我们</a:t>
            </a:r>
          </a:p>
        </p:txBody>
      </p:sp>
      <p:sp>
        <p:nvSpPr>
          <p:cNvPr id="2" name="TextBox 1"/>
          <p:cNvSpPr txBox="1"/>
          <p:nvPr/>
        </p:nvSpPr>
        <p:spPr>
          <a:xfrm>
            <a:off x="3395833" y="2706474"/>
            <a:ext cx="3429208" cy="707886"/>
          </a:xfrm>
          <a:prstGeom prst="rect">
            <a:avLst/>
          </a:prstGeom>
          <a:noFill/>
        </p:spPr>
        <p:txBody>
          <a:bodyPr wrap="none" rtlCol="0">
            <a:spAutoFit/>
          </a:bodyPr>
          <a:lstStyle/>
          <a:p>
            <a:pPr algn="ctr"/>
            <a:r>
              <a:rPr lang="en-US" altLang="zh-CN" sz="4000" dirty="0">
                <a:solidFill>
                  <a:schemeClr val="bg1"/>
                </a:solidFill>
                <a:latin typeface="微软雅黑" pitchFamily="34" charset="-122"/>
                <a:ea typeface="微软雅黑" pitchFamily="34" charset="-122"/>
              </a:rPr>
              <a:t>CONTACT US</a:t>
            </a:r>
          </a:p>
        </p:txBody>
      </p:sp>
      <p:sp>
        <p:nvSpPr>
          <p:cNvPr id="4" name="TextBox 3"/>
          <p:cNvSpPr txBox="1"/>
          <p:nvPr/>
        </p:nvSpPr>
        <p:spPr>
          <a:xfrm>
            <a:off x="2735546" y="3282538"/>
            <a:ext cx="2556534" cy="369332"/>
          </a:xfrm>
          <a:prstGeom prst="rect">
            <a:avLst/>
          </a:prstGeom>
          <a:noFill/>
        </p:spPr>
        <p:txBody>
          <a:bodyPr wrap="none" rtlCol="0">
            <a:spAutoFit/>
          </a:bodyPr>
          <a:lstStyle/>
          <a:p>
            <a:r>
              <a:rPr lang="en-US" altLang="zh-CN" dirty="0">
                <a:solidFill>
                  <a:schemeClr val="bg1"/>
                </a:solidFill>
                <a:latin typeface="微软雅黑" pitchFamily="34" charset="-122"/>
                <a:ea typeface="微软雅黑" pitchFamily="34" charset="-122"/>
              </a:rPr>
              <a:t>LOGO/</a:t>
            </a:r>
            <a:r>
              <a:rPr lang="zh-CN" altLang="en-US" dirty="0">
                <a:solidFill>
                  <a:schemeClr val="bg1"/>
                </a:solidFill>
                <a:latin typeface="微软雅黑" pitchFamily="34" charset="-122"/>
                <a:ea typeface="微软雅黑" pitchFamily="34" charset="-122"/>
              </a:rPr>
              <a:t>上海市某某公司</a:t>
            </a:r>
          </a:p>
        </p:txBody>
      </p:sp>
      <p:grpSp>
        <p:nvGrpSpPr>
          <p:cNvPr id="3" name="组合 2"/>
          <p:cNvGrpSpPr/>
          <p:nvPr/>
        </p:nvGrpSpPr>
        <p:grpSpPr>
          <a:xfrm>
            <a:off x="4432246" y="1285163"/>
            <a:ext cx="1377444" cy="1377444"/>
            <a:chOff x="4432246" y="1285163"/>
            <a:chExt cx="1377444" cy="1377444"/>
          </a:xfrm>
        </p:grpSpPr>
        <p:sp>
          <p:nvSpPr>
            <p:cNvPr id="36" name="椭圆 35"/>
            <p:cNvSpPr/>
            <p:nvPr/>
          </p:nvSpPr>
          <p:spPr>
            <a:xfrm>
              <a:off x="4432246" y="1285163"/>
              <a:ext cx="1377444" cy="137744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146" name="Picture 2" descr="F:\1-原创素材\4_ks02\PPT\PPT-0_小图标\023.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23380" t="14425" r="25181" b="12440"/>
            <a:stretch/>
          </p:blipFill>
          <p:spPr bwMode="auto">
            <a:xfrm>
              <a:off x="4739259" y="1468374"/>
              <a:ext cx="780480" cy="1100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533885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扑1.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组合 4"/>
          <p:cNvGrpSpPr/>
          <p:nvPr/>
        </p:nvGrpSpPr>
        <p:grpSpPr>
          <a:xfrm>
            <a:off x="467544" y="353229"/>
            <a:ext cx="2914462" cy="553998"/>
            <a:chOff x="467544" y="353229"/>
            <a:chExt cx="2914462" cy="553998"/>
          </a:xfrm>
        </p:grpSpPr>
        <p:sp>
          <p:nvSpPr>
            <p:cNvPr id="3" name="TextBox 2"/>
            <p:cNvSpPr txBox="1"/>
            <p:nvPr/>
          </p:nvSpPr>
          <p:spPr>
            <a:xfrm>
              <a:off x="467544" y="353229"/>
              <a:ext cx="1723549" cy="553998"/>
            </a:xfrm>
            <a:prstGeom prst="rect">
              <a:avLst/>
            </a:prstGeom>
            <a:noFill/>
          </p:spPr>
          <p:txBody>
            <a:bodyPr wrap="none" rtlCol="0">
              <a:spAutoFit/>
            </a:bodyPr>
            <a:lstStyle/>
            <a:p>
              <a:r>
                <a:rPr lang="zh-CN" altLang="en-US" sz="3000" dirty="0">
                  <a:solidFill>
                    <a:schemeClr val="accent2"/>
                  </a:solidFill>
                  <a:latin typeface="微软雅黑" pitchFamily="34" charset="-122"/>
                  <a:ea typeface="微软雅黑" pitchFamily="34" charset="-122"/>
                </a:rPr>
                <a:t>联系我们</a:t>
              </a:r>
              <a:endParaRPr lang="zh-CN" altLang="en-US" sz="1400" dirty="0">
                <a:solidFill>
                  <a:schemeClr val="accent2"/>
                </a:solidFill>
                <a:latin typeface="微软雅黑" pitchFamily="34" charset="-122"/>
                <a:ea typeface="微软雅黑" pitchFamily="34" charset="-122"/>
              </a:endParaRPr>
            </a:p>
          </p:txBody>
        </p:sp>
        <p:sp>
          <p:nvSpPr>
            <p:cNvPr id="2" name="TextBox 1"/>
            <p:cNvSpPr txBox="1"/>
            <p:nvPr/>
          </p:nvSpPr>
          <p:spPr>
            <a:xfrm>
              <a:off x="2061260" y="368618"/>
              <a:ext cx="1320746" cy="523220"/>
            </a:xfrm>
            <a:prstGeom prst="rect">
              <a:avLst/>
            </a:prstGeom>
            <a:noFill/>
          </p:spPr>
          <p:txBody>
            <a:bodyPr wrap="none" rtlCol="0">
              <a:spAutoFit/>
            </a:bodyPr>
            <a:lstStyle/>
            <a:p>
              <a:endParaRPr lang="en-US" altLang="zh-CN" sz="1400" dirty="0">
                <a:solidFill>
                  <a:schemeClr val="accent2"/>
                </a:solidFill>
                <a:latin typeface="微软雅黑" pitchFamily="34" charset="-122"/>
                <a:ea typeface="微软雅黑" pitchFamily="34" charset="-122"/>
              </a:endParaRPr>
            </a:p>
            <a:p>
              <a:r>
                <a:rPr lang="en-US" altLang="zh-CN" sz="1400" dirty="0">
                  <a:solidFill>
                    <a:schemeClr val="accent2"/>
                  </a:solidFill>
                  <a:latin typeface="微软雅黑" pitchFamily="34" charset="-122"/>
                  <a:ea typeface="微软雅黑" pitchFamily="34" charset="-122"/>
                </a:rPr>
                <a:t>CONTACT US</a:t>
              </a:r>
            </a:p>
          </p:txBody>
        </p:sp>
      </p:grpSp>
      <p:pic>
        <p:nvPicPr>
          <p:cNvPr id="24" name="Picture 2" descr="C:\Users\Administrator\Desktop\165926911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1625154"/>
            <a:ext cx="2386756" cy="238675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078435" y="1518920"/>
            <a:ext cx="4320480" cy="2492990"/>
          </a:xfrm>
          <a:prstGeom prst="rect">
            <a:avLst/>
          </a:prstGeom>
          <a:noFill/>
        </p:spPr>
        <p:txBody>
          <a:bodyPr wrap="square" rtlCol="0">
            <a:spAutoFit/>
          </a:bodyPr>
          <a:lstStyle/>
          <a:p>
            <a:pPr>
              <a:lnSpc>
                <a:spcPct val="150000"/>
              </a:lnSpc>
            </a:pPr>
            <a:r>
              <a:rPr lang="zh-CN" altLang="en-US" sz="2400" dirty="0">
                <a:solidFill>
                  <a:schemeClr val="accent2"/>
                </a:solidFill>
                <a:latin typeface="微软雅黑" pitchFamily="34" charset="-122"/>
                <a:ea typeface="微软雅黑" pitchFamily="34" charset="-122"/>
              </a:rPr>
              <a:t>上海市某某有限公司</a:t>
            </a:r>
            <a:endParaRPr lang="en-US" altLang="zh-CN" sz="2400" dirty="0">
              <a:solidFill>
                <a:schemeClr val="accent2"/>
              </a:solidFill>
              <a:latin typeface="微软雅黑" pitchFamily="34" charset="-122"/>
              <a:ea typeface="微软雅黑" pitchFamily="34" charset="-122"/>
            </a:endParaRPr>
          </a:p>
          <a:p>
            <a:pPr>
              <a:lnSpc>
                <a:spcPct val="150000"/>
              </a:lnSpc>
            </a:pPr>
            <a:r>
              <a:rPr lang="zh-CN" altLang="en-US" sz="1600" dirty="0">
                <a:solidFill>
                  <a:schemeClr val="tx1">
                    <a:lumMod val="50000"/>
                    <a:lumOff val="50000"/>
                  </a:schemeClr>
                </a:solidFill>
                <a:latin typeface="微软雅黑" pitchFamily="34" charset="-122"/>
                <a:ea typeface="微软雅黑" pitchFamily="34" charset="-122"/>
              </a:rPr>
              <a:t>地址：</a:t>
            </a:r>
            <a:r>
              <a:rPr lang="en-US" altLang="zh-CN" sz="1600" dirty="0">
                <a:solidFill>
                  <a:schemeClr val="tx1">
                    <a:lumMod val="50000"/>
                    <a:lumOff val="50000"/>
                  </a:schemeClr>
                </a:solidFill>
                <a:latin typeface="微软雅黑" pitchFamily="34" charset="-122"/>
                <a:ea typeface="微软雅黑" pitchFamily="34" charset="-122"/>
              </a:rPr>
              <a:t>XXX</a:t>
            </a:r>
            <a:r>
              <a:rPr lang="zh-CN" altLang="en-US" sz="1600" dirty="0">
                <a:solidFill>
                  <a:schemeClr val="tx1">
                    <a:lumMod val="50000"/>
                    <a:lumOff val="50000"/>
                  </a:schemeClr>
                </a:solidFill>
                <a:latin typeface="微软雅黑" pitchFamily="34" charset="-122"/>
                <a:ea typeface="微软雅黑" pitchFamily="34" charset="-122"/>
              </a:rPr>
              <a:t>市</a:t>
            </a:r>
            <a:r>
              <a:rPr lang="en-US" altLang="zh-CN" sz="1600" dirty="0">
                <a:solidFill>
                  <a:schemeClr val="tx1">
                    <a:lumMod val="50000"/>
                    <a:lumOff val="50000"/>
                  </a:schemeClr>
                </a:solidFill>
                <a:latin typeface="微软雅黑" pitchFamily="34" charset="-122"/>
                <a:ea typeface="微软雅黑" pitchFamily="34" charset="-122"/>
              </a:rPr>
              <a:t>XXX</a:t>
            </a:r>
            <a:r>
              <a:rPr lang="zh-CN" altLang="en-US" sz="1600" dirty="0">
                <a:solidFill>
                  <a:schemeClr val="tx1">
                    <a:lumMod val="50000"/>
                    <a:lumOff val="50000"/>
                  </a:schemeClr>
                </a:solidFill>
                <a:latin typeface="微软雅黑" pitchFamily="34" charset="-122"/>
                <a:ea typeface="微软雅黑" pitchFamily="34" charset="-122"/>
              </a:rPr>
              <a:t>镇</a:t>
            </a:r>
            <a:r>
              <a:rPr lang="en-US" altLang="zh-CN" sz="1600" dirty="0">
                <a:solidFill>
                  <a:schemeClr val="tx1">
                    <a:lumMod val="50000"/>
                    <a:lumOff val="50000"/>
                  </a:schemeClr>
                </a:solidFill>
                <a:latin typeface="微软雅黑" pitchFamily="34" charset="-122"/>
                <a:ea typeface="微软雅黑" pitchFamily="34" charset="-122"/>
              </a:rPr>
              <a:t>XX</a:t>
            </a:r>
            <a:r>
              <a:rPr lang="zh-CN" altLang="en-US" sz="1600" dirty="0">
                <a:solidFill>
                  <a:schemeClr val="tx1">
                    <a:lumMod val="50000"/>
                    <a:lumOff val="50000"/>
                  </a:schemeClr>
                </a:solidFill>
                <a:latin typeface="微软雅黑" pitchFamily="34" charset="-122"/>
                <a:ea typeface="微软雅黑" pitchFamily="34" charset="-122"/>
              </a:rPr>
              <a:t>路</a:t>
            </a:r>
            <a:r>
              <a:rPr lang="en-US" altLang="zh-CN" sz="1600" dirty="0">
                <a:solidFill>
                  <a:schemeClr val="tx1">
                    <a:lumMod val="50000"/>
                    <a:lumOff val="50000"/>
                  </a:schemeClr>
                </a:solidFill>
                <a:latin typeface="微软雅黑" pitchFamily="34" charset="-122"/>
                <a:ea typeface="微软雅黑" pitchFamily="34" charset="-122"/>
              </a:rPr>
              <a:t>XX</a:t>
            </a:r>
            <a:r>
              <a:rPr lang="zh-CN" altLang="en-US" sz="1600" dirty="0">
                <a:solidFill>
                  <a:schemeClr val="tx1">
                    <a:lumMod val="50000"/>
                    <a:lumOff val="50000"/>
                  </a:schemeClr>
                </a:solidFill>
                <a:latin typeface="微软雅黑" pitchFamily="34" charset="-122"/>
                <a:ea typeface="微软雅黑" pitchFamily="34" charset="-122"/>
              </a:rPr>
              <a:t>号</a:t>
            </a:r>
            <a:br>
              <a:rPr lang="zh-CN" altLang="en-US" sz="1600" dirty="0">
                <a:solidFill>
                  <a:schemeClr val="tx1">
                    <a:lumMod val="50000"/>
                    <a:lumOff val="50000"/>
                  </a:schemeClr>
                </a:solidFill>
                <a:latin typeface="微软雅黑" pitchFamily="34" charset="-122"/>
                <a:ea typeface="微软雅黑" pitchFamily="34" charset="-122"/>
              </a:rPr>
            </a:br>
            <a:r>
              <a:rPr lang="zh-CN" altLang="en-US" sz="1600" dirty="0">
                <a:solidFill>
                  <a:schemeClr val="tx1">
                    <a:lumMod val="50000"/>
                    <a:lumOff val="50000"/>
                  </a:schemeClr>
                </a:solidFill>
                <a:latin typeface="微软雅黑" pitchFamily="34" charset="-122"/>
                <a:ea typeface="微软雅黑" pitchFamily="34" charset="-122"/>
              </a:rPr>
              <a:t>电话：</a:t>
            </a:r>
            <a:r>
              <a:rPr lang="en-US" altLang="zh-CN" sz="1600" dirty="0">
                <a:solidFill>
                  <a:schemeClr val="tx1">
                    <a:lumMod val="50000"/>
                    <a:lumOff val="50000"/>
                  </a:schemeClr>
                </a:solidFill>
                <a:latin typeface="微软雅黑" pitchFamily="34" charset="-122"/>
                <a:ea typeface="微软雅黑" pitchFamily="34" charset="-122"/>
              </a:rPr>
              <a:t>0512-XXXXXXXX</a:t>
            </a:r>
            <a:br>
              <a:rPr lang="en-US" altLang="zh-CN" sz="1600" dirty="0">
                <a:solidFill>
                  <a:schemeClr val="tx1">
                    <a:lumMod val="50000"/>
                    <a:lumOff val="50000"/>
                  </a:schemeClr>
                </a:solidFill>
                <a:latin typeface="微软雅黑" pitchFamily="34" charset="-122"/>
                <a:ea typeface="微软雅黑" pitchFamily="34" charset="-122"/>
              </a:rPr>
            </a:br>
            <a:r>
              <a:rPr lang="zh-CN" altLang="en-US" sz="1600" dirty="0">
                <a:solidFill>
                  <a:schemeClr val="tx1">
                    <a:lumMod val="50000"/>
                    <a:lumOff val="50000"/>
                  </a:schemeClr>
                </a:solidFill>
                <a:latin typeface="微软雅黑" pitchFamily="34" charset="-122"/>
                <a:ea typeface="微软雅黑" pitchFamily="34" charset="-122"/>
              </a:rPr>
              <a:t>手机：</a:t>
            </a:r>
            <a:r>
              <a:rPr lang="en-US" altLang="zh-CN" sz="1600" dirty="0">
                <a:solidFill>
                  <a:schemeClr val="tx1">
                    <a:lumMod val="50000"/>
                    <a:lumOff val="50000"/>
                  </a:schemeClr>
                </a:solidFill>
                <a:latin typeface="微软雅黑" pitchFamily="34" charset="-122"/>
                <a:ea typeface="微软雅黑" pitchFamily="34" charset="-122"/>
              </a:rPr>
              <a:t>135XXXXXXXX</a:t>
            </a:r>
            <a:br>
              <a:rPr lang="en-US" altLang="zh-CN" sz="1600" dirty="0">
                <a:solidFill>
                  <a:schemeClr val="tx1">
                    <a:lumMod val="50000"/>
                    <a:lumOff val="50000"/>
                  </a:schemeClr>
                </a:solidFill>
                <a:latin typeface="微软雅黑" pitchFamily="34" charset="-122"/>
                <a:ea typeface="微软雅黑" pitchFamily="34" charset="-122"/>
              </a:rPr>
            </a:br>
            <a:r>
              <a:rPr lang="zh-CN" altLang="en-US" sz="1600" dirty="0">
                <a:solidFill>
                  <a:schemeClr val="tx1">
                    <a:lumMod val="50000"/>
                    <a:lumOff val="50000"/>
                  </a:schemeClr>
                </a:solidFill>
                <a:latin typeface="微软雅黑" pitchFamily="34" charset="-122"/>
                <a:ea typeface="微软雅黑" pitchFamily="34" charset="-122"/>
              </a:rPr>
              <a:t>传真：</a:t>
            </a:r>
            <a:r>
              <a:rPr lang="en-US" altLang="zh-CN" sz="1600" dirty="0">
                <a:solidFill>
                  <a:schemeClr val="tx1">
                    <a:lumMod val="50000"/>
                    <a:lumOff val="50000"/>
                  </a:schemeClr>
                </a:solidFill>
                <a:latin typeface="微软雅黑" pitchFamily="34" charset="-122"/>
                <a:ea typeface="微软雅黑" pitchFamily="34" charset="-122"/>
              </a:rPr>
              <a:t>0512-XXXXXXXX</a:t>
            </a:r>
            <a:br>
              <a:rPr lang="en-US" altLang="zh-CN" sz="1600" dirty="0">
                <a:solidFill>
                  <a:schemeClr val="tx1">
                    <a:lumMod val="50000"/>
                    <a:lumOff val="50000"/>
                  </a:schemeClr>
                </a:solidFill>
                <a:latin typeface="微软雅黑" pitchFamily="34" charset="-122"/>
                <a:ea typeface="微软雅黑" pitchFamily="34" charset="-122"/>
              </a:rPr>
            </a:br>
            <a:r>
              <a:rPr lang="zh-CN" altLang="en-US" sz="1600" dirty="0">
                <a:solidFill>
                  <a:schemeClr val="tx1">
                    <a:lumMod val="50000"/>
                    <a:lumOff val="50000"/>
                  </a:schemeClr>
                </a:solidFill>
                <a:latin typeface="微软雅黑" pitchFamily="34" charset="-122"/>
                <a:ea typeface="微软雅黑" pitchFamily="34" charset="-122"/>
              </a:rPr>
              <a:t>邮箱：</a:t>
            </a:r>
            <a:r>
              <a:rPr lang="en-US" altLang="zh-CN" sz="1600" dirty="0">
                <a:solidFill>
                  <a:schemeClr val="tx1">
                    <a:lumMod val="50000"/>
                    <a:lumOff val="50000"/>
                  </a:schemeClr>
                </a:solidFill>
                <a:latin typeface="微软雅黑" pitchFamily="34" charset="-122"/>
                <a:ea typeface="微软雅黑" pitchFamily="34" charset="-122"/>
              </a:rPr>
              <a:t>XXXXXXXXXX@qq.com</a:t>
            </a:r>
            <a:endParaRPr lang="zh-CN" altLang="en-US" sz="1600" dirty="0">
              <a:solidFill>
                <a:schemeClr val="tx1">
                  <a:lumMod val="50000"/>
                  <a:lumOff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375320891"/>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8000">
                                      <p:stCondLst>
                                        <p:cond delay="500"/>
                                      </p:stCondLst>
                                      <p:childTnLst>
                                        <p:set>
                                          <p:cBhvr>
                                            <p:cTn id="6" dur="1" fill="hold">
                                              <p:stCondLst>
                                                <p:cond delay="0"/>
                                              </p:stCondLst>
                                            </p:cTn>
                                            <p:tgtEl>
                                              <p:spTgt spid="24"/>
                                            </p:tgtEl>
                                            <p:attrNameLst>
                                              <p:attrName>style.visibility</p:attrName>
                                            </p:attrNameLst>
                                          </p:cBhvr>
                                          <p:to>
                                            <p:strVal val="visible"/>
                                          </p:to>
                                        </p:set>
                                        <p:anim calcmode="lin" valueType="num" p14:bounceEnd="48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48000">
                                          <p:cBhvr additive="base">
                                            <p:cTn id="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ou.wav"/>
                                            </p:tgtEl>
                                          </p:cMediaNode>
                                        </p:audio>
                                      </p:subTnLst>
                                    </p:cTn>
                                  </p:par>
                                  <p:par>
                                    <p:cTn id="9" presetID="2" presetClass="entr" presetSubtype="2" fill="hold" grpId="0" nodeType="withEffect" p14:presetBounceEnd="48000">
                                      <p:stCondLst>
                                        <p:cond delay="1000"/>
                                      </p:stCondLst>
                                      <p:childTnLst>
                                        <p:set>
                                          <p:cBhvr>
                                            <p:cTn id="10" dur="1" fill="hold">
                                              <p:stCondLst>
                                                <p:cond delay="0"/>
                                              </p:stCondLst>
                                            </p:cTn>
                                            <p:tgtEl>
                                              <p:spTgt spid="25"/>
                                            </p:tgtEl>
                                            <p:attrNameLst>
                                              <p:attrName>style.visibility</p:attrName>
                                            </p:attrNameLst>
                                          </p:cBhvr>
                                          <p:to>
                                            <p:strVal val="visible"/>
                                          </p:to>
                                        </p:set>
                                        <p:anim calcmode="lin" valueType="num" p14:bounceEnd="48000">
                                          <p:cBhvr additive="base">
                                            <p:cTn id="11" dur="500" fill="hold"/>
                                            <p:tgtEl>
                                              <p:spTgt spid="25"/>
                                            </p:tgtEl>
                                            <p:attrNameLst>
                                              <p:attrName>ppt_x</p:attrName>
                                            </p:attrNameLst>
                                          </p:cBhvr>
                                          <p:tavLst>
                                            <p:tav tm="0">
                                              <p:val>
                                                <p:strVal val="1+#ppt_w/2"/>
                                              </p:val>
                                            </p:tav>
                                            <p:tav tm="100000">
                                              <p:val>
                                                <p:strVal val="#ppt_x"/>
                                              </p:val>
                                            </p:tav>
                                          </p:tavLst>
                                        </p:anim>
                                        <p:anim calcmode="lin" valueType="num" p14:bounceEnd="48000">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18" presetClass="entr" presetSubtype="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翻书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dou.wav"/>
                                            </p:tgtEl>
                                          </p:cMediaNode>
                                        </p:audio>
                                      </p:subTnLst>
                                    </p:cTn>
                                  </p:par>
                                  <p:par>
                                    <p:cTn id="9" presetID="2" presetClass="entr" presetSubtype="2" fill="hold" grpId="0" nodeType="withEffect">
                                      <p:stCondLst>
                                        <p:cond delay="10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18" presetClass="entr" presetSubtype="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7" name="翻书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7" name="Picture 3" descr="F:\1-原创素材\4_ks02\PPT\PPT-0_小图标\119.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292196" y="1761926"/>
            <a:ext cx="542840" cy="696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2475" y="3435846"/>
            <a:ext cx="2875980" cy="707886"/>
          </a:xfrm>
          <a:prstGeom prst="rect">
            <a:avLst/>
          </a:prstGeom>
          <a:noFill/>
        </p:spPr>
        <p:txBody>
          <a:bodyPr wrap="none" rtlCol="0">
            <a:spAutoFit/>
          </a:bodyPr>
          <a:lstStyle/>
          <a:p>
            <a:pPr algn="ctr"/>
            <a:r>
              <a:rPr lang="en-US" altLang="zh-CN" sz="4000" b="1" dirty="0">
                <a:solidFill>
                  <a:schemeClr val="bg1"/>
                </a:solidFill>
                <a:latin typeface="微软雅黑" pitchFamily="34" charset="-122"/>
                <a:ea typeface="微软雅黑" pitchFamily="34" charset="-122"/>
              </a:rPr>
              <a:t>Thank You</a:t>
            </a:r>
            <a:endParaRPr lang="zh-CN" altLang="en-US" sz="4000" b="1" dirty="0">
              <a:solidFill>
                <a:schemeClr val="bg1"/>
              </a:solidFill>
              <a:latin typeface="微软雅黑" pitchFamily="34" charset="-122"/>
              <a:ea typeface="微软雅黑" pitchFamily="34" charset="-122"/>
            </a:endParaRPr>
          </a:p>
        </p:txBody>
      </p:sp>
      <p:sp>
        <p:nvSpPr>
          <p:cNvPr id="7" name="TextBox 6"/>
          <p:cNvSpPr txBox="1"/>
          <p:nvPr/>
        </p:nvSpPr>
        <p:spPr>
          <a:xfrm>
            <a:off x="3913874" y="4013071"/>
            <a:ext cx="1313180" cy="430887"/>
          </a:xfrm>
          <a:prstGeom prst="rect">
            <a:avLst/>
          </a:prstGeom>
          <a:noFill/>
        </p:spPr>
        <p:txBody>
          <a:bodyPr wrap="none" rtlCol="0">
            <a:spAutoFit/>
          </a:bodyPr>
          <a:lstStyle/>
          <a:p>
            <a:pPr algn="ctr"/>
            <a:r>
              <a:rPr lang="zh-CN" altLang="en-US" sz="2200" dirty="0">
                <a:solidFill>
                  <a:schemeClr val="bg1"/>
                </a:solidFill>
                <a:latin typeface="微软雅黑" pitchFamily="34" charset="-122"/>
                <a:ea typeface="微软雅黑" pitchFamily="34" charset="-122"/>
              </a:rPr>
              <a:t>谢谢观看</a:t>
            </a:r>
          </a:p>
        </p:txBody>
      </p:sp>
      <p:sp>
        <p:nvSpPr>
          <p:cNvPr id="5" name="椭圆 4"/>
          <p:cNvSpPr/>
          <p:nvPr/>
        </p:nvSpPr>
        <p:spPr>
          <a:xfrm>
            <a:off x="4491608" y="913820"/>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608" y="3146068"/>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5400000">
            <a:off x="5616116" y="2038328"/>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5400000">
            <a:off x="3383868" y="2038328"/>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rot="2700000">
            <a:off x="5283283" y="1242313"/>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rot="2700000">
            <a:off x="3704845" y="2820751"/>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rot="8100000">
            <a:off x="5283283" y="2832607"/>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rot="8100000">
            <a:off x="3704845" y="125416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rot="1320000">
            <a:off x="4911733" y="992225"/>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rot="1320000">
            <a:off x="4075519" y="306192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rot="6720000">
            <a:off x="5533111" y="245609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rot="6720000">
            <a:off x="3463407" y="1619885"/>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rot="4020000">
            <a:off x="5522706" y="1593364"/>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rot="4020000">
            <a:off x="3467910" y="2465572"/>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rot="9420000">
            <a:off x="4926970" y="3067860"/>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9420000">
            <a:off x="4054762" y="1013064"/>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858009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par>
                                <p:cTn id="8" presetID="8" presetClass="emph" presetSubtype="0" fill="hold" nodeType="withEffect">
                                  <p:stCondLst>
                                    <p:cond delay="0"/>
                                  </p:stCondLst>
                                  <p:childTnLst>
                                    <p:animRot by="21600000">
                                      <p:cBhvr>
                                        <p:cTn id="9" dur="2000" fill="hold"/>
                                        <p:tgtEl>
                                          <p:spTgt spid="1027"/>
                                        </p:tgtEl>
                                        <p:attrNameLst>
                                          <p:attrName>r</p:attrName>
                                        </p:attrNameLst>
                                      </p:cBhvr>
                                    </p:animRo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30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4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0" presetClass="entr" presetSubtype="0" fill="hold" grpId="0" nodeType="withEffect">
                                  <p:stCondLst>
                                    <p:cond delay="6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70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grpId="0" nodeType="withEffect">
                                  <p:stCondLst>
                                    <p:cond delay="8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90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110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par>
                                <p:cTn id="46" presetID="10" presetClass="entr" presetSubtype="0" fill="hold" grpId="0" nodeType="withEffect">
                                  <p:stCondLst>
                                    <p:cond delay="120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130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par>
                                <p:cTn id="52" presetID="10" presetClass="entr" presetSubtype="0" fill="hold" grpId="0" nodeType="withEffect">
                                  <p:stCondLst>
                                    <p:cond delay="140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150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8" presetClass="emph" presetSubtype="0" fill="hold" nodeType="withEffect">
                                  <p:stCondLst>
                                    <p:cond delay="2500"/>
                                  </p:stCondLst>
                                  <p:childTnLst>
                                    <p:animRot by="21600000">
                                      <p:cBhvr>
                                        <p:cTn id="59" dur="2000" fill="hold"/>
                                        <p:tgtEl>
                                          <p:spTgt spid="1027"/>
                                        </p:tgtEl>
                                        <p:attrNameLst>
                                          <p:attrName>r</p:attrName>
                                        </p:attrNameLst>
                                      </p:cBhvr>
                                    </p:animRot>
                                  </p:childTnLst>
                                </p:cTn>
                              </p:par>
                              <p:par>
                                <p:cTn id="60" presetID="16" presetClass="entr" presetSubtype="37" fill="hold" grpId="0" nodeType="withEffect">
                                  <p:stCondLst>
                                    <p:cond delay="2500"/>
                                  </p:stCondLst>
                                  <p:childTnLst>
                                    <p:set>
                                      <p:cBhvr>
                                        <p:cTn id="61" dur="1" fill="hold">
                                          <p:stCondLst>
                                            <p:cond delay="0"/>
                                          </p:stCondLst>
                                        </p:cTn>
                                        <p:tgtEl>
                                          <p:spTgt spid="3"/>
                                        </p:tgtEl>
                                        <p:attrNameLst>
                                          <p:attrName>style.visibility</p:attrName>
                                        </p:attrNameLst>
                                      </p:cBhvr>
                                      <p:to>
                                        <p:strVal val="visible"/>
                                      </p:to>
                                    </p:set>
                                    <p:animEffect transition="in" filter="barn(outVertical)">
                                      <p:cBhvr>
                                        <p:cTn id="62" dur="500"/>
                                        <p:tgtEl>
                                          <p:spTgt spid="3"/>
                                        </p:tgtEl>
                                      </p:cBhvr>
                                    </p:animEffect>
                                  </p:childTnLst>
                                </p:cTn>
                              </p:par>
                              <p:par>
                                <p:cTn id="63" presetID="16" presetClass="entr" presetSubtype="37" fill="hold" grpId="0" nodeType="withEffect">
                                  <p:stCondLst>
                                    <p:cond delay="3000"/>
                                  </p:stCondLst>
                                  <p:childTnLst>
                                    <p:set>
                                      <p:cBhvr>
                                        <p:cTn id="64" dur="1" fill="hold">
                                          <p:stCondLst>
                                            <p:cond delay="0"/>
                                          </p:stCondLst>
                                        </p:cTn>
                                        <p:tgtEl>
                                          <p:spTgt spid="7"/>
                                        </p:tgtEl>
                                        <p:attrNameLst>
                                          <p:attrName>style.visibility</p:attrName>
                                        </p:attrNameLst>
                                      </p:cBhvr>
                                      <p:to>
                                        <p:strVal val="visible"/>
                                      </p:to>
                                    </p:set>
                                    <p:animEffect transition="in" filter="barn(outVertical)">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5" grpId="0" animBg="1"/>
      <p:bldP spid="9" grpId="0" animBg="1"/>
      <p:bldP spid="12" grpId="0" animBg="1"/>
      <p:bldP spid="13" grpId="0" animBg="1"/>
      <p:bldP spid="20" grpId="0" animBg="1"/>
      <p:bldP spid="21" grpId="0" animBg="1"/>
      <p:bldP spid="18" grpId="0" animBg="1"/>
      <p:bldP spid="19" grpId="0" animBg="1"/>
      <p:bldP spid="51" grpId="0" animBg="1"/>
      <p:bldP spid="52" grpId="0" animBg="1"/>
      <p:bldP spid="49" grpId="0" animBg="1"/>
      <p:bldP spid="50" grpId="0" animBg="1"/>
      <p:bldP spid="45" grpId="0" animBg="1"/>
      <p:bldP spid="46"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logo">
            <a:hlinkClick r:id="rId2" action="ppaction://hlinkfile"/>
          </p:cNvPr>
          <p:cNvPicPr>
            <a:picLocks noChangeAspect="1"/>
          </p:cNvPicPr>
          <p:nvPr/>
        </p:nvPicPr>
        <p:blipFill>
          <a:blip r:embed="rId3"/>
          <a:stretch>
            <a:fillRect/>
          </a:stretch>
        </p:blipFill>
        <p:spPr>
          <a:xfrm>
            <a:off x="2461260" y="272415"/>
            <a:ext cx="4678680" cy="1078230"/>
          </a:xfrm>
          <a:prstGeom prst="rect">
            <a:avLst/>
          </a:prstGeom>
        </p:spPr>
      </p:pic>
      <p:grpSp>
        <p:nvGrpSpPr>
          <p:cNvPr id="7" name="组合 6"/>
          <p:cNvGrpSpPr/>
          <p:nvPr/>
        </p:nvGrpSpPr>
        <p:grpSpPr>
          <a:xfrm>
            <a:off x="0" y="1826260"/>
            <a:ext cx="9144000" cy="3321050"/>
            <a:chOff x="0" y="2876"/>
            <a:chExt cx="14400" cy="5230"/>
          </a:xfrm>
        </p:grpSpPr>
        <p:sp>
          <p:nvSpPr>
            <p:cNvPr id="3" name="Rectangle 17"/>
            <p:cNvSpPr>
              <a:spLocks noChangeArrowheads="1"/>
            </p:cNvSpPr>
            <p:nvPr/>
          </p:nvSpPr>
          <p:spPr bwMode="gray">
            <a:xfrm>
              <a:off x="0" y="2876"/>
              <a:ext cx="14400" cy="5230"/>
            </a:xfrm>
            <a:prstGeom prst="rect">
              <a:avLst/>
            </a:prstGeom>
            <a:solidFill>
              <a:schemeClr val="tx2">
                <a:lumMod val="75000"/>
              </a:schemeClr>
            </a:solidFill>
            <a:ln w="9525">
              <a:noFill/>
              <a:miter lim="800000"/>
            </a:ln>
          </p:spPr>
          <p:txBody>
            <a:bodyPr wrap="none" anchor="ctr"/>
            <a:lstStyle/>
            <a:p>
              <a:pPr defTabSz="685800">
                <a:defRPr/>
              </a:pPr>
              <a:endParaRPr lang="zh-CN" altLang="en-US" kern="0" dirty="0">
                <a:solidFill>
                  <a:srgbClr val="005397"/>
                </a:solidFill>
                <a:latin typeface="Arial" panose="020B0604020202020204"/>
                <a:ea typeface="微软雅黑" panose="020B0503020204020204" pitchFamily="34" charset="-122"/>
              </a:endParaRPr>
            </a:p>
          </p:txBody>
        </p:sp>
        <p:sp>
          <p:nvSpPr>
            <p:cNvPr id="15" name="Rectangle 3"/>
            <p:cNvSpPr>
              <a:spLocks noChangeArrowheads="1"/>
            </p:cNvSpPr>
            <p:nvPr/>
          </p:nvSpPr>
          <p:spPr bwMode="auto">
            <a:xfrm>
              <a:off x="450" y="3094"/>
              <a:ext cx="13538" cy="2271"/>
            </a:xfrm>
            <a:prstGeom prst="rect">
              <a:avLst/>
            </a:prstGeom>
            <a:noFill/>
            <a:ln w="3175" algn="ctr">
              <a:noFill/>
              <a:prstDash val="dash"/>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a:spcBef>
                  <a:spcPct val="20000"/>
                </a:spcBef>
                <a:buClr>
                  <a:srgbClr val="5B8CC1"/>
                </a:buClr>
                <a:defRPr/>
              </a:pPr>
              <a:r>
                <a:rPr lang="zh-CN" altLang="en-US" sz="1999" b="1" kern="0" dirty="0">
                  <a:solidFill>
                    <a:prstClr val="white"/>
                  </a:solidFill>
                  <a:latin typeface="微软雅黑" panose="020B0503020204020204" pitchFamily="34" charset="-122"/>
                  <a:ea typeface="微软雅黑" panose="020B0503020204020204" pitchFamily="34" charset="-122"/>
                </a:rPr>
                <a:t>Can be used in the following situations</a:t>
              </a:r>
            </a:p>
            <a:p>
              <a:pPr marL="257175" indent="-257175" defTabSz="685800">
                <a:spcBef>
                  <a:spcPct val="20000"/>
                </a:spcBef>
                <a:buClr>
                  <a:srgbClr val="5B8CC1"/>
                </a:buClr>
                <a:buFont typeface="Wingdings" panose="05000000000000000000" charset="0"/>
                <a:buChar char="u"/>
                <a:defRPr/>
              </a:pPr>
              <a:r>
                <a:rPr lang="zh-CN" altLang="en-US" sz="1601" b="1" kern="0" dirty="0">
                  <a:solidFill>
                    <a:prstClr val="white"/>
                  </a:solidFill>
                  <a:latin typeface="微软雅黑" panose="020B0503020204020204" pitchFamily="34" charset="-122"/>
                  <a:ea typeface="微软雅黑" panose="020B0503020204020204" pitchFamily="34" charset="-122"/>
                </a:rPr>
                <a:t>Unlimited number of commercial demonstrations for your personal/company, business.</a:t>
              </a:r>
            </a:p>
            <a:p>
              <a:pPr marL="257175" indent="-257175" defTabSz="685800">
                <a:spcBef>
                  <a:spcPct val="20000"/>
                </a:spcBef>
                <a:buClr>
                  <a:srgbClr val="5B8CC1"/>
                </a:buClr>
                <a:buFont typeface="Wingdings" panose="05000000000000000000" charset="0"/>
                <a:buChar char="u"/>
                <a:defRPr/>
              </a:pPr>
              <a:r>
                <a:rPr lang="zh-CN" altLang="en-US" sz="1601" b="1" kern="0" dirty="0">
                  <a:solidFill>
                    <a:prstClr val="white"/>
                  </a:solidFill>
                  <a:latin typeface="微软雅黑" panose="020B0503020204020204" pitchFamily="34" charset="-122"/>
                  <a:ea typeface="微软雅黑" panose="020B0503020204020204" pitchFamily="34" charset="-122"/>
                </a:rPr>
                <a:t>Copy the contents of the template for use in other slide </a:t>
              </a:r>
              <a:r>
                <a:rPr lang="zh-CN" altLang="en-US" sz="1999" b="1" kern="0" dirty="0">
                  <a:solidFill>
                    <a:prstClr val="white"/>
                  </a:solidFill>
                  <a:latin typeface="微软雅黑" panose="020B0503020204020204" pitchFamily="34" charset="-122"/>
                  <a:ea typeface="微软雅黑" panose="020B0503020204020204" pitchFamily="34" charset="-122"/>
                </a:rPr>
                <a:t>masters.</a:t>
              </a:r>
            </a:p>
          </p:txBody>
        </p:sp>
        <p:sp>
          <p:nvSpPr>
            <p:cNvPr id="16" name="Rectangle 4"/>
            <p:cNvSpPr>
              <a:spLocks noChangeArrowheads="1"/>
            </p:cNvSpPr>
            <p:nvPr/>
          </p:nvSpPr>
          <p:spPr bwMode="auto">
            <a:xfrm>
              <a:off x="396" y="5570"/>
              <a:ext cx="13806" cy="1827"/>
            </a:xfrm>
            <a:prstGeom prst="rect">
              <a:avLst/>
            </a:prstGeom>
            <a:noFill/>
            <a:ln w="3175" algn="ctr">
              <a:noFill/>
              <a:prstDash val="dash"/>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a:spcBef>
                  <a:spcPct val="20000"/>
                </a:spcBef>
                <a:buClr>
                  <a:srgbClr val="5B8CC1"/>
                </a:buClr>
                <a:defRPr/>
              </a:pPr>
              <a:r>
                <a:rPr lang="zh-CN" altLang="en-US" sz="1999" b="1" kern="0" dirty="0">
                  <a:solidFill>
                    <a:prstClr val="white"/>
                  </a:solidFill>
                  <a:latin typeface="微软雅黑" panose="020B0503020204020204" pitchFamily="34" charset="-122"/>
                  <a:ea typeface="微软雅黑" panose="020B0503020204020204" pitchFamily="34" charset="-122"/>
                </a:rPr>
                <a:t>Can not be used in the following situations</a:t>
              </a:r>
            </a:p>
            <a:p>
              <a:pPr marL="214313" indent="-214313" defTabSz="685800">
                <a:spcBef>
                  <a:spcPct val="20000"/>
                </a:spcBef>
                <a:buClr>
                  <a:srgbClr val="5B8CC1"/>
                </a:buClr>
                <a:buFont typeface="Wingdings" panose="05000000000000000000" charset="0"/>
                <a:buChar char="u"/>
                <a:defRPr/>
              </a:pPr>
              <a:r>
                <a:rPr lang="zh-CN" altLang="en-US" sz="1601" b="1" kern="0" dirty="0">
                  <a:solidFill>
                    <a:prstClr val="white"/>
                  </a:solidFill>
                  <a:latin typeface="微软雅黑" panose="020B0503020204020204" pitchFamily="34" charset="-122"/>
                  <a:ea typeface="微软雅黑" panose="020B0503020204020204" pitchFamily="34" charset="-122"/>
                </a:rPr>
                <a:t>Used for any form of online payment download.</a:t>
              </a:r>
            </a:p>
            <a:p>
              <a:pPr marL="214313" indent="-214313" defTabSz="685800">
                <a:spcBef>
                  <a:spcPct val="20000"/>
                </a:spcBef>
                <a:buClr>
                  <a:srgbClr val="5B8CC1"/>
                </a:buClr>
                <a:buFont typeface="Wingdings" panose="05000000000000000000" charset="0"/>
                <a:buChar char="u"/>
                <a:defRPr/>
              </a:pPr>
              <a:r>
                <a:rPr lang="zh-CN" altLang="en-US" sz="1601" b="1" kern="0" dirty="0">
                  <a:solidFill>
                    <a:prstClr val="white"/>
                  </a:solidFill>
                  <a:latin typeface="微软雅黑" panose="020B0503020204020204" pitchFamily="34" charset="-122"/>
                  <a:ea typeface="微软雅黑" panose="020B0503020204020204" pitchFamily="34" charset="-122"/>
                </a:rPr>
                <a:t>After collecting the free resources we released, we will burn the discs for sale.</a:t>
              </a:r>
            </a:p>
          </p:txBody>
        </p:sp>
        <p:pic>
          <p:nvPicPr>
            <p:cNvPr id="17" name="Picture 10" descr="png-06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8" y="3094"/>
              <a:ext cx="62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png-06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 y="5692"/>
              <a:ext cx="62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35" name="组合 34"/>
          <p:cNvGrpSpPr/>
          <p:nvPr/>
        </p:nvGrpSpPr>
        <p:grpSpPr>
          <a:xfrm>
            <a:off x="4432246" y="1285163"/>
            <a:ext cx="1377444" cy="1377444"/>
            <a:chOff x="2186444" y="1658677"/>
            <a:chExt cx="369332" cy="369332"/>
          </a:xfrm>
        </p:grpSpPr>
        <p:sp>
          <p:nvSpPr>
            <p:cNvPr id="36" name="椭圆 35"/>
            <p:cNvSpPr/>
            <p:nvPr/>
          </p:nvSpPr>
          <p:spPr>
            <a:xfrm>
              <a:off x="2186444" y="1658677"/>
              <a:ext cx="369332" cy="36933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7" name="Picture 5" descr="F:\1-原创素材\4_ks02\PPT\PPT-0_小图标\02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33057" y="1714667"/>
              <a:ext cx="270459" cy="233136"/>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xtBox 52"/>
          <p:cNvSpPr txBox="1"/>
          <p:nvPr/>
        </p:nvSpPr>
        <p:spPr>
          <a:xfrm>
            <a:off x="2195736" y="2130410"/>
            <a:ext cx="2236510" cy="707886"/>
          </a:xfrm>
          <a:prstGeom prst="rect">
            <a:avLst/>
          </a:prstGeom>
          <a:noFill/>
        </p:spPr>
        <p:txBody>
          <a:bodyPr wrap="none" rtlCol="0">
            <a:spAutoFit/>
          </a:bodyPr>
          <a:lstStyle/>
          <a:p>
            <a:pPr algn="r"/>
            <a:r>
              <a:rPr lang="zh-CN" altLang="en-US" sz="4000" dirty="0">
                <a:solidFill>
                  <a:schemeClr val="bg1"/>
                </a:solidFill>
                <a:latin typeface="微软雅黑" pitchFamily="34" charset="-122"/>
                <a:ea typeface="微软雅黑" pitchFamily="34" charset="-122"/>
              </a:rPr>
              <a:t>关于我们</a:t>
            </a:r>
          </a:p>
        </p:txBody>
      </p:sp>
      <p:sp>
        <p:nvSpPr>
          <p:cNvPr id="2" name="TextBox 1"/>
          <p:cNvSpPr txBox="1"/>
          <p:nvPr/>
        </p:nvSpPr>
        <p:spPr>
          <a:xfrm>
            <a:off x="3270523" y="2706474"/>
            <a:ext cx="2794355" cy="707886"/>
          </a:xfrm>
          <a:prstGeom prst="rect">
            <a:avLst/>
          </a:prstGeom>
          <a:noFill/>
        </p:spPr>
        <p:txBody>
          <a:bodyPr wrap="none" rtlCol="0">
            <a:spAutoFit/>
          </a:bodyPr>
          <a:lstStyle/>
          <a:p>
            <a:pPr algn="ctr"/>
            <a:r>
              <a:rPr lang="en-US" altLang="zh-CN" sz="4000" dirty="0">
                <a:solidFill>
                  <a:schemeClr val="bg1"/>
                </a:solidFill>
                <a:latin typeface="微软雅黑" pitchFamily="34" charset="-122"/>
                <a:ea typeface="微软雅黑" pitchFamily="34" charset="-122"/>
              </a:rPr>
              <a:t>ABOUT US</a:t>
            </a:r>
            <a:endParaRPr lang="zh-CN" altLang="en-US" sz="4000" dirty="0">
              <a:solidFill>
                <a:schemeClr val="bg1"/>
              </a:solidFill>
              <a:latin typeface="微软雅黑" pitchFamily="34" charset="-122"/>
              <a:ea typeface="微软雅黑" pitchFamily="34" charset="-122"/>
            </a:endParaRPr>
          </a:p>
        </p:txBody>
      </p:sp>
      <p:sp>
        <p:nvSpPr>
          <p:cNvPr id="4" name="TextBox 3"/>
          <p:cNvSpPr txBox="1"/>
          <p:nvPr/>
        </p:nvSpPr>
        <p:spPr>
          <a:xfrm>
            <a:off x="2915816" y="3282538"/>
            <a:ext cx="2556534" cy="369332"/>
          </a:xfrm>
          <a:prstGeom prst="rect">
            <a:avLst/>
          </a:prstGeom>
          <a:noFill/>
        </p:spPr>
        <p:txBody>
          <a:bodyPr wrap="none" rtlCol="0">
            <a:spAutoFit/>
          </a:bodyPr>
          <a:lstStyle/>
          <a:p>
            <a:r>
              <a:rPr lang="en-US" altLang="zh-CN" dirty="0">
                <a:solidFill>
                  <a:schemeClr val="bg1"/>
                </a:solidFill>
                <a:latin typeface="微软雅黑" pitchFamily="34" charset="-122"/>
                <a:ea typeface="微软雅黑" pitchFamily="34" charset="-122"/>
              </a:rPr>
              <a:t>LOGO/</a:t>
            </a:r>
            <a:r>
              <a:rPr lang="zh-CN" altLang="en-US" dirty="0">
                <a:solidFill>
                  <a:schemeClr val="bg1"/>
                </a:solidFill>
                <a:latin typeface="微软雅黑" pitchFamily="34" charset="-122"/>
                <a:ea typeface="微软雅黑" pitchFamily="34" charset="-122"/>
              </a:rPr>
              <a:t>上海市某某公司</a:t>
            </a:r>
          </a:p>
        </p:txBody>
      </p:sp>
    </p:spTree>
    <p:extLst>
      <p:ext uri="{BB962C8B-B14F-4D97-AF65-F5344CB8AC3E}">
        <p14:creationId xmlns:p14="http://schemas.microsoft.com/office/powerpoint/2010/main" val="94980376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组合 12"/>
          <p:cNvGrpSpPr/>
          <p:nvPr/>
        </p:nvGrpSpPr>
        <p:grpSpPr>
          <a:xfrm>
            <a:off x="467544" y="353229"/>
            <a:ext cx="3179086" cy="553998"/>
            <a:chOff x="467544" y="353229"/>
            <a:chExt cx="3179086" cy="553998"/>
          </a:xfrm>
        </p:grpSpPr>
        <p:sp>
          <p:nvSpPr>
            <p:cNvPr id="3" name="TextBox 2"/>
            <p:cNvSpPr txBox="1"/>
            <p:nvPr/>
          </p:nvSpPr>
          <p:spPr>
            <a:xfrm>
              <a:off x="467544" y="353229"/>
              <a:ext cx="1723549" cy="553998"/>
            </a:xfrm>
            <a:prstGeom prst="rect">
              <a:avLst/>
            </a:prstGeom>
            <a:noFill/>
          </p:spPr>
          <p:txBody>
            <a:bodyPr wrap="none" rtlCol="0">
              <a:spAutoFit/>
            </a:bodyPr>
            <a:lstStyle/>
            <a:p>
              <a:r>
                <a:rPr lang="zh-CN" altLang="en-US" sz="3000" dirty="0">
                  <a:solidFill>
                    <a:schemeClr val="accent2"/>
                  </a:solidFill>
                  <a:latin typeface="微软雅黑" pitchFamily="34" charset="-122"/>
                  <a:ea typeface="微软雅黑" pitchFamily="34" charset="-122"/>
                </a:rPr>
                <a:t>公司简介</a:t>
              </a:r>
              <a:endParaRPr lang="zh-CN" altLang="en-US" sz="1400" dirty="0">
                <a:solidFill>
                  <a:schemeClr val="accent2"/>
                </a:solidFill>
                <a:latin typeface="微软雅黑" pitchFamily="34" charset="-122"/>
                <a:ea typeface="微软雅黑" pitchFamily="34" charset="-122"/>
              </a:endParaRPr>
            </a:p>
          </p:txBody>
        </p:sp>
        <p:sp>
          <p:nvSpPr>
            <p:cNvPr id="2" name="TextBox 1"/>
            <p:cNvSpPr txBox="1"/>
            <p:nvPr/>
          </p:nvSpPr>
          <p:spPr>
            <a:xfrm>
              <a:off x="2061260" y="368618"/>
              <a:ext cx="1585370" cy="523220"/>
            </a:xfrm>
            <a:prstGeom prst="rect">
              <a:avLst/>
            </a:prstGeom>
            <a:noFill/>
          </p:spPr>
          <p:txBody>
            <a:bodyPr wrap="none" rtlCol="0">
              <a:spAutoFit/>
            </a:bodyPr>
            <a:lstStyle/>
            <a:p>
              <a:r>
                <a:rPr lang="en-US" altLang="zh-CN" sz="1400" dirty="0">
                  <a:solidFill>
                    <a:schemeClr val="accent2"/>
                  </a:solidFill>
                  <a:latin typeface="微软雅黑" pitchFamily="34" charset="-122"/>
                  <a:ea typeface="微软雅黑" pitchFamily="34" charset="-122"/>
                </a:rPr>
                <a:t>COMPANY </a:t>
              </a:r>
            </a:p>
            <a:p>
              <a:r>
                <a:rPr lang="en-US" altLang="zh-CN" sz="1400" dirty="0">
                  <a:solidFill>
                    <a:schemeClr val="accent2"/>
                  </a:solidFill>
                  <a:latin typeface="微软雅黑" pitchFamily="34" charset="-122"/>
                  <a:ea typeface="微软雅黑" pitchFamily="34" charset="-122"/>
                </a:rPr>
                <a:t>INTRODUCTION</a:t>
              </a:r>
              <a:endParaRPr lang="zh-CN" altLang="en-US" sz="1400" dirty="0">
                <a:solidFill>
                  <a:schemeClr val="accent2"/>
                </a:solidFill>
                <a:latin typeface="微软雅黑" pitchFamily="34" charset="-122"/>
                <a:ea typeface="微软雅黑" pitchFamily="34" charset="-122"/>
              </a:endParaRPr>
            </a:p>
          </p:txBody>
        </p:sp>
      </p:grpSp>
      <p:sp>
        <p:nvSpPr>
          <p:cNvPr id="4" name="梯形 3"/>
          <p:cNvSpPr/>
          <p:nvPr/>
        </p:nvSpPr>
        <p:spPr>
          <a:xfrm rot="16200000">
            <a:off x="1831514" y="-1572384"/>
            <a:ext cx="5472608" cy="9152364"/>
          </a:xfrm>
          <a:prstGeom prst="trapezoi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8" name="Picture 3" descr="I:\f\PPT库\剪影人物\167.png"/>
          <p:cNvPicPr>
            <a:picLocks noChangeAspect="1" noChangeArrowheads="1"/>
          </p:cNvPicPr>
          <p:nvPr/>
        </p:nvPicPr>
        <p:blipFill>
          <a:blip r:embed="rId4" cstate="email">
            <a:duotone>
              <a:schemeClr val="accent2">
                <a:shade val="45000"/>
                <a:satMod val="135000"/>
              </a:schemeClr>
              <a:prstClr val="white"/>
            </a:duotone>
          </a:blip>
          <a:srcRect/>
          <a:stretch>
            <a:fillRect/>
          </a:stretch>
        </p:blipFill>
        <p:spPr bwMode="auto">
          <a:xfrm>
            <a:off x="764116" y="1889927"/>
            <a:ext cx="830072" cy="2249073"/>
          </a:xfrm>
          <a:prstGeom prst="rect">
            <a:avLst/>
          </a:prstGeom>
          <a:noFill/>
          <a:effectLst>
            <a:reflection blurRad="6350" stA="52000" endA="300" endPos="35000" dir="5400000" sy="-100000" algn="bl" rotWithShape="0"/>
          </a:effectLst>
        </p:spPr>
      </p:pic>
      <p:pic>
        <p:nvPicPr>
          <p:cNvPr id="29" name="Picture 4" descr="I:\f\PPT库\剪影人物\191.png"/>
          <p:cNvPicPr>
            <a:picLocks noChangeAspect="1" noChangeArrowheads="1"/>
          </p:cNvPicPr>
          <p:nvPr/>
        </p:nvPicPr>
        <p:blipFill>
          <a:blip r:embed="rId5" cstate="email"/>
          <a:srcRect/>
          <a:stretch>
            <a:fillRect/>
          </a:stretch>
        </p:blipFill>
        <p:spPr bwMode="auto">
          <a:xfrm>
            <a:off x="1651033" y="1320107"/>
            <a:ext cx="1080120" cy="3226301"/>
          </a:xfrm>
          <a:prstGeom prst="rect">
            <a:avLst/>
          </a:prstGeom>
          <a:noFill/>
          <a:effectLst>
            <a:reflection blurRad="6350" stA="52000" endA="300" endPos="35000" dir="5400000" sy="-100000" algn="bl" rotWithShape="0"/>
          </a:effectLst>
        </p:spPr>
      </p:pic>
      <p:sp>
        <p:nvSpPr>
          <p:cNvPr id="11" name="TextBox 10"/>
          <p:cNvSpPr txBox="1"/>
          <p:nvPr/>
        </p:nvSpPr>
        <p:spPr>
          <a:xfrm>
            <a:off x="3419872" y="1635646"/>
            <a:ext cx="5256584" cy="2308324"/>
          </a:xfrm>
          <a:prstGeom prst="rect">
            <a:avLst/>
          </a:prstGeom>
          <a:noFill/>
        </p:spPr>
        <p:txBody>
          <a:bodyPr wrap="square" rtlCol="0">
            <a:spAutoFit/>
          </a:bodyPr>
          <a:lstStyle/>
          <a:p>
            <a:pPr>
              <a:lnSpc>
                <a:spcPct val="150000"/>
              </a:lnSpc>
            </a:pPr>
            <a:r>
              <a:rPr lang="zh-CN" altLang="en-US" sz="1200" dirty="0">
                <a:solidFill>
                  <a:schemeClr val="bg1"/>
                </a:solidFill>
                <a:latin typeface="微软雅黑" pitchFamily="34" charset="-122"/>
                <a:ea typeface="微软雅黑" pitchFamily="34" charset="-122"/>
              </a:rPr>
              <a:t>　　上海某某有限公司是一家</a:t>
            </a:r>
            <a:r>
              <a:rPr lang="en-US" altLang="zh-CN" sz="1200" dirty="0">
                <a:solidFill>
                  <a:schemeClr val="bg1"/>
                </a:solidFill>
                <a:latin typeface="微软雅黑" pitchFamily="34" charset="-122"/>
                <a:ea typeface="微软雅黑" pitchFamily="34" charset="-122"/>
              </a:rPr>
              <a:t>XXXXX</a:t>
            </a:r>
            <a:r>
              <a:rPr lang="zh-CN" altLang="en-US" sz="1200" dirty="0">
                <a:solidFill>
                  <a:schemeClr val="bg1"/>
                </a:solidFill>
                <a:latin typeface="微软雅黑" pitchFamily="34" charset="-122"/>
                <a:ea typeface="微软雅黑" pitchFamily="34" charset="-122"/>
              </a:rPr>
              <a:t>专业生产商。公司地处</a:t>
            </a:r>
            <a:r>
              <a:rPr lang="en-US" altLang="zh-CN" sz="1200" dirty="0">
                <a:solidFill>
                  <a:schemeClr val="bg1"/>
                </a:solidFill>
                <a:latin typeface="微软雅黑" pitchFamily="34" charset="-122"/>
                <a:ea typeface="微软雅黑" pitchFamily="34" charset="-122"/>
              </a:rPr>
              <a:t>XXXX</a:t>
            </a:r>
            <a:r>
              <a:rPr lang="zh-CN" altLang="en-US" sz="1200" dirty="0">
                <a:solidFill>
                  <a:schemeClr val="bg1"/>
                </a:solidFill>
                <a:latin typeface="微软雅黑" pitchFamily="34" charset="-122"/>
                <a:ea typeface="微软雅黑" pitchFamily="34" charset="-122"/>
              </a:rPr>
              <a:t>经济开发区，公司集研发、生产和销售为一体，另具备海内外半导体专业人士提供技 术支持。公司与</a:t>
            </a:r>
            <a:r>
              <a:rPr lang="en-US" altLang="zh-CN" sz="1200" dirty="0">
                <a:solidFill>
                  <a:schemeClr val="bg1"/>
                </a:solidFill>
                <a:latin typeface="微软雅黑" pitchFamily="34" charset="-122"/>
                <a:ea typeface="微软雅黑" pitchFamily="34" charset="-122"/>
              </a:rPr>
              <a:t>20XX</a:t>
            </a:r>
            <a:r>
              <a:rPr lang="zh-CN" altLang="en-US" sz="1200" dirty="0">
                <a:solidFill>
                  <a:schemeClr val="bg1"/>
                </a:solidFill>
                <a:latin typeface="微软雅黑" pitchFamily="34" charset="-122"/>
                <a:ea typeface="微软雅黑" pitchFamily="34" charset="-122"/>
              </a:rPr>
              <a:t>年度通过</a:t>
            </a:r>
            <a:r>
              <a:rPr lang="en-US" altLang="zh-CN" sz="1200" dirty="0">
                <a:solidFill>
                  <a:schemeClr val="bg1"/>
                </a:solidFill>
                <a:latin typeface="微软雅黑" pitchFamily="34" charset="-122"/>
                <a:ea typeface="微软雅黑" pitchFamily="34" charset="-122"/>
              </a:rPr>
              <a:t>ISO-9001-2008 </a:t>
            </a:r>
            <a:r>
              <a:rPr lang="zh-CN" altLang="en-US" sz="1200" dirty="0">
                <a:solidFill>
                  <a:schemeClr val="bg1"/>
                </a:solidFill>
                <a:latin typeface="微软雅黑" pitchFamily="34" charset="-122"/>
                <a:ea typeface="微软雅黑" pitchFamily="34" charset="-122"/>
              </a:rPr>
              <a:t>质量体系认证。公司以“观念持续改变、自我不断创新、品质持续提高、效率不断提升”的经营理念，坚持以客户为导向，追求持续经营，满足客户需求。</a:t>
            </a:r>
            <a:br>
              <a:rPr lang="zh-CN" altLang="en-US" sz="1200" dirty="0">
                <a:solidFill>
                  <a:schemeClr val="bg1"/>
                </a:solidFill>
                <a:latin typeface="微软雅黑" pitchFamily="34" charset="-122"/>
                <a:ea typeface="微软雅黑" pitchFamily="34" charset="-122"/>
              </a:rPr>
            </a:br>
            <a:br>
              <a:rPr lang="zh-CN" altLang="en-US" sz="1200" dirty="0">
                <a:solidFill>
                  <a:schemeClr val="bg1"/>
                </a:solidFill>
                <a:latin typeface="微软雅黑" pitchFamily="34" charset="-122"/>
                <a:ea typeface="微软雅黑" pitchFamily="34" charset="-122"/>
              </a:rPr>
            </a:br>
            <a:r>
              <a:rPr lang="zh-CN" altLang="en-US" sz="1200" dirty="0">
                <a:solidFill>
                  <a:schemeClr val="bg1"/>
                </a:solidFill>
                <a:latin typeface="微软雅黑" pitchFamily="34" charset="-122"/>
                <a:ea typeface="微软雅黑" pitchFamily="34" charset="-122"/>
              </a:rPr>
              <a:t>　　产品主要适用于</a:t>
            </a:r>
            <a:r>
              <a:rPr lang="en-US" altLang="zh-CN" sz="1200" dirty="0">
                <a:solidFill>
                  <a:schemeClr val="bg1"/>
                </a:solidFill>
                <a:latin typeface="微软雅黑" pitchFamily="34" charset="-122"/>
                <a:ea typeface="微软雅黑" pitchFamily="34" charset="-122"/>
              </a:rPr>
              <a:t>XXXX</a:t>
            </a:r>
            <a:r>
              <a:rPr lang="zh-CN" altLang="en-US" sz="1200" dirty="0">
                <a:solidFill>
                  <a:schemeClr val="bg1"/>
                </a:solidFill>
                <a:latin typeface="微软雅黑" pitchFamily="34" charset="-122"/>
                <a:ea typeface="微软雅黑" pitchFamily="34" charset="-122"/>
              </a:rPr>
              <a:t>封装测试、</a:t>
            </a:r>
            <a:r>
              <a:rPr lang="en-US" altLang="zh-CN" sz="1200" dirty="0">
                <a:solidFill>
                  <a:schemeClr val="bg1"/>
                </a:solidFill>
                <a:latin typeface="微软雅黑" pitchFamily="34" charset="-122"/>
                <a:ea typeface="微软雅黑" pitchFamily="34" charset="-122"/>
              </a:rPr>
              <a:t>XXXX</a:t>
            </a:r>
            <a:r>
              <a:rPr lang="zh-CN" altLang="en-US" sz="1200" dirty="0">
                <a:solidFill>
                  <a:schemeClr val="bg1"/>
                </a:solidFill>
                <a:latin typeface="微软雅黑" pitchFamily="34" charset="-122"/>
                <a:ea typeface="微软雅黑" pitchFamily="34" charset="-122"/>
              </a:rPr>
              <a:t>光电和太阳能光电等行业。承接各种铝合、金型材的模具、挤压成型、</a:t>
            </a:r>
            <a:r>
              <a:rPr lang="en-US" altLang="zh-CN" sz="1200" dirty="0">
                <a:solidFill>
                  <a:schemeClr val="bg1"/>
                </a:solidFill>
                <a:latin typeface="微软雅黑" pitchFamily="34" charset="-122"/>
                <a:ea typeface="微软雅黑" pitchFamily="34" charset="-122"/>
              </a:rPr>
              <a:t>XX</a:t>
            </a:r>
            <a:r>
              <a:rPr lang="zh-CN" altLang="en-US" sz="1200" dirty="0">
                <a:solidFill>
                  <a:schemeClr val="bg1"/>
                </a:solidFill>
                <a:latin typeface="微软雅黑" pitchFamily="34" charset="-122"/>
                <a:ea typeface="微软雅黑" pitchFamily="34" charset="-122"/>
              </a:rPr>
              <a:t>数控精密加工和表面研磨等业务。</a:t>
            </a:r>
          </a:p>
        </p:txBody>
      </p:sp>
    </p:spTree>
    <p:extLst>
      <p:ext uri="{BB962C8B-B14F-4D97-AF65-F5344CB8AC3E}">
        <p14:creationId xmlns:p14="http://schemas.microsoft.com/office/powerpoint/2010/main" val="3452076073"/>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dou.wav"/>
                                        </p:tgtEl>
                                      </p:cMediaNode>
                                    </p:audio>
                                  </p:subTnLst>
                                </p:cTn>
                              </p:par>
                              <p:par>
                                <p:cTn id="8" presetID="42" presetClass="entr" presetSubtype="0" fill="hold" nodeType="withEffect">
                                  <p:stCondLst>
                                    <p:cond delay="1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1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110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直接箭头连接符 20"/>
          <p:cNvCxnSpPr/>
          <p:nvPr/>
        </p:nvCxnSpPr>
        <p:spPr>
          <a:xfrm>
            <a:off x="4860032" y="3233569"/>
            <a:ext cx="1224136" cy="504056"/>
          </a:xfrm>
          <a:prstGeom prst="straightConnector1">
            <a:avLst/>
          </a:prstGeom>
          <a:ln w="9525">
            <a:solidFill>
              <a:srgbClr val="0A6446"/>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4860032" y="1937425"/>
            <a:ext cx="1224136" cy="504056"/>
          </a:xfrm>
          <a:prstGeom prst="straightConnector1">
            <a:avLst/>
          </a:prstGeom>
          <a:ln w="9525">
            <a:solidFill>
              <a:srgbClr val="0A6446"/>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flipV="1">
            <a:off x="2689547" y="2009433"/>
            <a:ext cx="1234381" cy="432048"/>
          </a:xfrm>
          <a:prstGeom prst="straightConnector1">
            <a:avLst/>
          </a:prstGeom>
          <a:ln w="9525">
            <a:solidFill>
              <a:srgbClr val="0A6446"/>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a:off x="2689547" y="3233569"/>
            <a:ext cx="1234381" cy="504056"/>
          </a:xfrm>
          <a:prstGeom prst="straightConnector1">
            <a:avLst/>
          </a:prstGeom>
          <a:ln w="9525">
            <a:solidFill>
              <a:srgbClr val="0A6446"/>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467544" y="353229"/>
            <a:ext cx="3179086" cy="553998"/>
            <a:chOff x="467544" y="353229"/>
            <a:chExt cx="3179086" cy="553998"/>
          </a:xfrm>
        </p:grpSpPr>
        <p:sp>
          <p:nvSpPr>
            <p:cNvPr id="3" name="TextBox 2"/>
            <p:cNvSpPr txBox="1"/>
            <p:nvPr/>
          </p:nvSpPr>
          <p:spPr>
            <a:xfrm>
              <a:off x="467544" y="353229"/>
              <a:ext cx="1723549" cy="553998"/>
            </a:xfrm>
            <a:prstGeom prst="rect">
              <a:avLst/>
            </a:prstGeom>
            <a:noFill/>
          </p:spPr>
          <p:txBody>
            <a:bodyPr wrap="none" rtlCol="0">
              <a:spAutoFit/>
            </a:bodyPr>
            <a:lstStyle/>
            <a:p>
              <a:r>
                <a:rPr lang="zh-CN" altLang="en-US" sz="3000" dirty="0">
                  <a:solidFill>
                    <a:schemeClr val="accent2"/>
                  </a:solidFill>
                  <a:latin typeface="微软雅黑" pitchFamily="34" charset="-122"/>
                  <a:ea typeface="微软雅黑" pitchFamily="34" charset="-122"/>
                </a:rPr>
                <a:t>业务介绍</a:t>
              </a:r>
              <a:endParaRPr lang="zh-CN" altLang="en-US" sz="1400" dirty="0">
                <a:solidFill>
                  <a:schemeClr val="accent2"/>
                </a:solidFill>
                <a:latin typeface="微软雅黑" pitchFamily="34" charset="-122"/>
                <a:ea typeface="微软雅黑" pitchFamily="34" charset="-122"/>
              </a:endParaRPr>
            </a:p>
          </p:txBody>
        </p:sp>
        <p:sp>
          <p:nvSpPr>
            <p:cNvPr id="2" name="TextBox 1"/>
            <p:cNvSpPr txBox="1"/>
            <p:nvPr/>
          </p:nvSpPr>
          <p:spPr>
            <a:xfrm>
              <a:off x="2061260" y="368618"/>
              <a:ext cx="1585370" cy="523220"/>
            </a:xfrm>
            <a:prstGeom prst="rect">
              <a:avLst/>
            </a:prstGeom>
            <a:noFill/>
          </p:spPr>
          <p:txBody>
            <a:bodyPr wrap="none" rtlCol="0">
              <a:spAutoFit/>
            </a:bodyPr>
            <a:lstStyle/>
            <a:p>
              <a:r>
                <a:rPr lang="en-US" altLang="zh-CN" sz="1400" dirty="0">
                  <a:solidFill>
                    <a:schemeClr val="accent2"/>
                  </a:solidFill>
                  <a:latin typeface="微软雅黑" pitchFamily="34" charset="-122"/>
                  <a:ea typeface="微软雅黑" pitchFamily="34" charset="-122"/>
                </a:rPr>
                <a:t>BUSINESS </a:t>
              </a:r>
            </a:p>
            <a:p>
              <a:r>
                <a:rPr lang="en-US" altLang="zh-CN" sz="1400" dirty="0">
                  <a:solidFill>
                    <a:schemeClr val="accent2"/>
                  </a:solidFill>
                  <a:latin typeface="微软雅黑" pitchFamily="34" charset="-122"/>
                  <a:ea typeface="微软雅黑" pitchFamily="34" charset="-122"/>
                </a:rPr>
                <a:t>INTRODUCTION</a:t>
              </a:r>
              <a:endParaRPr lang="zh-CN" altLang="en-US" sz="1400" dirty="0">
                <a:solidFill>
                  <a:schemeClr val="accent2"/>
                </a:solidFill>
                <a:latin typeface="微软雅黑" pitchFamily="34" charset="-122"/>
                <a:ea typeface="微软雅黑" pitchFamily="34" charset="-122"/>
              </a:endParaRPr>
            </a:p>
          </p:txBody>
        </p:sp>
      </p:grpSp>
      <p:sp>
        <p:nvSpPr>
          <p:cNvPr id="4" name="梯形 3"/>
          <p:cNvSpPr/>
          <p:nvPr/>
        </p:nvSpPr>
        <p:spPr>
          <a:xfrm rot="16200000">
            <a:off x="1831514" y="-6720358"/>
            <a:ext cx="5472608" cy="9152364"/>
          </a:xfrm>
          <a:prstGeom prst="trapezoi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弧形 6"/>
          <p:cNvSpPr/>
          <p:nvPr/>
        </p:nvSpPr>
        <p:spPr>
          <a:xfrm>
            <a:off x="3795152" y="2210216"/>
            <a:ext cx="1224136" cy="1224136"/>
          </a:xfrm>
          <a:prstGeom prst="arc">
            <a:avLst/>
          </a:prstGeom>
          <a:ln w="2540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弧形 11"/>
          <p:cNvSpPr/>
          <p:nvPr/>
        </p:nvSpPr>
        <p:spPr>
          <a:xfrm rot="16200000">
            <a:off x="3764672" y="2210216"/>
            <a:ext cx="1224136" cy="1224136"/>
          </a:xfrm>
          <a:prstGeom prst="arc">
            <a:avLst/>
          </a:prstGeom>
          <a:ln w="2540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弧形 12"/>
          <p:cNvSpPr/>
          <p:nvPr/>
        </p:nvSpPr>
        <p:spPr>
          <a:xfrm rot="10800000">
            <a:off x="3764672" y="2240696"/>
            <a:ext cx="1224136" cy="1224136"/>
          </a:xfrm>
          <a:prstGeom prst="arc">
            <a:avLst/>
          </a:prstGeom>
          <a:ln w="2540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弧形 13"/>
          <p:cNvSpPr/>
          <p:nvPr/>
        </p:nvSpPr>
        <p:spPr>
          <a:xfrm rot="5400000">
            <a:off x="3795152" y="2240696"/>
            <a:ext cx="1224136" cy="1224136"/>
          </a:xfrm>
          <a:prstGeom prst="arc">
            <a:avLst/>
          </a:prstGeom>
          <a:ln w="2540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42" name="组合 41"/>
          <p:cNvGrpSpPr/>
          <p:nvPr/>
        </p:nvGrpSpPr>
        <p:grpSpPr>
          <a:xfrm>
            <a:off x="1618533" y="1491630"/>
            <a:ext cx="1338828" cy="1418044"/>
            <a:chOff x="1618533" y="1491630"/>
            <a:chExt cx="1338828" cy="1418044"/>
          </a:xfrm>
        </p:grpSpPr>
        <p:grpSp>
          <p:nvGrpSpPr>
            <p:cNvPr id="35" name="组合 34"/>
            <p:cNvGrpSpPr/>
            <p:nvPr/>
          </p:nvGrpSpPr>
          <p:grpSpPr>
            <a:xfrm>
              <a:off x="1907704" y="1491630"/>
              <a:ext cx="781843" cy="781843"/>
              <a:chOff x="1907704" y="1491630"/>
              <a:chExt cx="781843" cy="781843"/>
            </a:xfrm>
          </p:grpSpPr>
          <p:sp>
            <p:nvSpPr>
              <p:cNvPr id="16" name="椭圆 15"/>
              <p:cNvSpPr/>
              <p:nvPr/>
            </p:nvSpPr>
            <p:spPr>
              <a:xfrm>
                <a:off x="1907704" y="1491630"/>
                <a:ext cx="781843" cy="78184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170" name="Picture 2" descr="F:\1-原创素材\4_ks02\PPT\PPT-0_小图标\04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133655" y="1611293"/>
                <a:ext cx="308585" cy="53674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1618533" y="2324899"/>
              <a:ext cx="1338828" cy="584775"/>
            </a:xfrm>
            <a:prstGeom prst="rect">
              <a:avLst/>
            </a:prstGeom>
            <a:noFill/>
          </p:spPr>
          <p:txBody>
            <a:bodyPr wrap="none" rtlCol="0">
              <a:spAutoFit/>
            </a:bodyPr>
            <a:lstStyle/>
            <a:p>
              <a:pPr algn="ctr"/>
              <a:r>
                <a:rPr lang="zh-CN" altLang="en-US" sz="1400" b="1" dirty="0">
                  <a:solidFill>
                    <a:schemeClr val="accent2">
                      <a:lumMod val="75000"/>
                    </a:schemeClr>
                  </a:solidFill>
                  <a:latin typeface="微软雅黑" pitchFamily="34" charset="-122"/>
                  <a:ea typeface="微软雅黑" pitchFamily="34" charset="-122"/>
                </a:rPr>
                <a:t>业务介绍</a:t>
              </a:r>
              <a:r>
                <a:rPr lang="en-US" altLang="zh-CN" sz="1400" b="1" dirty="0">
                  <a:solidFill>
                    <a:schemeClr val="accent2">
                      <a:lumMod val="75000"/>
                    </a:schemeClr>
                  </a:solidFill>
                  <a:latin typeface="微软雅黑" pitchFamily="34" charset="-122"/>
                  <a:ea typeface="微软雅黑" pitchFamily="34" charset="-122"/>
                </a:rPr>
                <a:t>1</a:t>
              </a:r>
            </a:p>
            <a:p>
              <a:pPr algn="ctr"/>
              <a:r>
                <a:rPr lang="zh-CN" altLang="en-US" sz="900" dirty="0">
                  <a:solidFill>
                    <a:schemeClr val="accent2">
                      <a:lumMod val="75000"/>
                    </a:schemeClr>
                  </a:solidFill>
                  <a:latin typeface="微软雅黑" pitchFamily="34" charset="-122"/>
                  <a:ea typeface="微软雅黑" pitchFamily="34" charset="-122"/>
                </a:rPr>
                <a:t>输入业务介绍文字说明</a:t>
              </a:r>
              <a:endParaRPr lang="en-US" altLang="zh-CN" sz="900" dirty="0">
                <a:solidFill>
                  <a:schemeClr val="accent2">
                    <a:lumMod val="75000"/>
                  </a:schemeClr>
                </a:solidFill>
                <a:latin typeface="微软雅黑" pitchFamily="34" charset="-122"/>
                <a:ea typeface="微软雅黑" pitchFamily="34" charset="-122"/>
              </a:endParaRPr>
            </a:p>
            <a:p>
              <a:pPr algn="ctr"/>
              <a:r>
                <a:rPr lang="zh-CN" altLang="en-US" sz="900" dirty="0">
                  <a:solidFill>
                    <a:schemeClr val="accent2">
                      <a:lumMod val="75000"/>
                    </a:schemeClr>
                  </a:solidFill>
                  <a:latin typeface="微软雅黑" pitchFamily="34" charset="-122"/>
                  <a:ea typeface="微软雅黑" pitchFamily="34" charset="-122"/>
                </a:rPr>
                <a:t>输入业务介绍文字说明</a:t>
              </a:r>
            </a:p>
          </p:txBody>
        </p:sp>
      </p:grpSp>
      <p:grpSp>
        <p:nvGrpSpPr>
          <p:cNvPr id="43" name="组合 42"/>
          <p:cNvGrpSpPr/>
          <p:nvPr/>
        </p:nvGrpSpPr>
        <p:grpSpPr>
          <a:xfrm>
            <a:off x="1618533" y="3449592"/>
            <a:ext cx="1338828" cy="1384148"/>
            <a:chOff x="1618533" y="3449592"/>
            <a:chExt cx="1338828" cy="1384148"/>
          </a:xfrm>
        </p:grpSpPr>
        <p:grpSp>
          <p:nvGrpSpPr>
            <p:cNvPr id="36" name="组合 35"/>
            <p:cNvGrpSpPr/>
            <p:nvPr/>
          </p:nvGrpSpPr>
          <p:grpSpPr>
            <a:xfrm>
              <a:off x="1907704" y="3449592"/>
              <a:ext cx="781843" cy="781843"/>
              <a:chOff x="1907704" y="3449592"/>
              <a:chExt cx="781843" cy="781843"/>
            </a:xfrm>
          </p:grpSpPr>
          <p:sp>
            <p:nvSpPr>
              <p:cNvPr id="22" name="椭圆 21"/>
              <p:cNvSpPr/>
              <p:nvPr/>
            </p:nvSpPr>
            <p:spPr>
              <a:xfrm>
                <a:off x="1907704" y="3449592"/>
                <a:ext cx="781843" cy="7818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171" name="Picture 3" descr="F:\1-原创素材\4_ks02\PPT\PPT-0_小图标\043.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037038" y="3612789"/>
                <a:ext cx="516066" cy="413860"/>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1618533" y="4248965"/>
              <a:ext cx="1338828" cy="584775"/>
            </a:xfrm>
            <a:prstGeom prst="rect">
              <a:avLst/>
            </a:prstGeom>
            <a:noFill/>
          </p:spPr>
          <p:txBody>
            <a:bodyPr wrap="none" rtlCol="0">
              <a:spAutoFit/>
            </a:bodyPr>
            <a:lstStyle/>
            <a:p>
              <a:pPr algn="ctr"/>
              <a:r>
                <a:rPr lang="zh-CN" altLang="en-US" sz="1400" b="1" dirty="0">
                  <a:solidFill>
                    <a:schemeClr val="accent3"/>
                  </a:solidFill>
                  <a:latin typeface="微软雅黑" pitchFamily="34" charset="-122"/>
                  <a:ea typeface="微软雅黑" pitchFamily="34" charset="-122"/>
                </a:rPr>
                <a:t>业务介绍</a:t>
              </a:r>
              <a:r>
                <a:rPr lang="en-US" altLang="zh-CN" sz="1400" b="1" dirty="0">
                  <a:solidFill>
                    <a:schemeClr val="accent3"/>
                  </a:solidFill>
                  <a:latin typeface="微软雅黑" pitchFamily="34" charset="-122"/>
                  <a:ea typeface="微软雅黑" pitchFamily="34" charset="-122"/>
                </a:rPr>
                <a:t>2</a:t>
              </a:r>
            </a:p>
            <a:p>
              <a:pPr algn="ctr"/>
              <a:r>
                <a:rPr lang="zh-CN" altLang="en-US" sz="900" dirty="0">
                  <a:solidFill>
                    <a:schemeClr val="accent3"/>
                  </a:solidFill>
                  <a:latin typeface="微软雅黑" pitchFamily="34" charset="-122"/>
                  <a:ea typeface="微软雅黑" pitchFamily="34" charset="-122"/>
                </a:rPr>
                <a:t>输入业务介绍文字说明</a:t>
              </a:r>
              <a:endParaRPr lang="en-US" altLang="zh-CN" sz="900" dirty="0">
                <a:solidFill>
                  <a:schemeClr val="accent3"/>
                </a:solidFill>
                <a:latin typeface="微软雅黑" pitchFamily="34" charset="-122"/>
                <a:ea typeface="微软雅黑" pitchFamily="34" charset="-122"/>
              </a:endParaRPr>
            </a:p>
            <a:p>
              <a:pPr algn="ctr"/>
              <a:r>
                <a:rPr lang="zh-CN" altLang="en-US" sz="900" dirty="0">
                  <a:solidFill>
                    <a:schemeClr val="accent3"/>
                  </a:solidFill>
                  <a:latin typeface="微软雅黑" pitchFamily="34" charset="-122"/>
                  <a:ea typeface="微软雅黑" pitchFamily="34" charset="-122"/>
                </a:rPr>
                <a:t>输入业务介绍文字说明</a:t>
              </a:r>
            </a:p>
          </p:txBody>
        </p:sp>
      </p:grpSp>
      <p:grpSp>
        <p:nvGrpSpPr>
          <p:cNvPr id="44" name="组合 43"/>
          <p:cNvGrpSpPr/>
          <p:nvPr/>
        </p:nvGrpSpPr>
        <p:grpSpPr>
          <a:xfrm>
            <a:off x="5877683" y="1500012"/>
            <a:ext cx="1338828" cy="1407396"/>
            <a:chOff x="5877683" y="1500012"/>
            <a:chExt cx="1338828" cy="1407396"/>
          </a:xfrm>
        </p:grpSpPr>
        <p:grpSp>
          <p:nvGrpSpPr>
            <p:cNvPr id="37" name="组合 36"/>
            <p:cNvGrpSpPr/>
            <p:nvPr/>
          </p:nvGrpSpPr>
          <p:grpSpPr>
            <a:xfrm>
              <a:off x="6156176" y="1500012"/>
              <a:ext cx="781843" cy="781843"/>
              <a:chOff x="6156176" y="1500012"/>
              <a:chExt cx="781843" cy="781843"/>
            </a:xfrm>
          </p:grpSpPr>
          <p:sp>
            <p:nvSpPr>
              <p:cNvPr id="23" name="椭圆 22"/>
              <p:cNvSpPr/>
              <p:nvPr/>
            </p:nvSpPr>
            <p:spPr>
              <a:xfrm>
                <a:off x="6156176" y="1500012"/>
                <a:ext cx="781843" cy="7818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173" name="Picture 5" descr="F:\1-原创素材\4_ks02\PPT\PPT-0_小图标\064.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315434" y="1705026"/>
                <a:ext cx="464832" cy="357748"/>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p:cNvSpPr txBox="1"/>
            <p:nvPr/>
          </p:nvSpPr>
          <p:spPr>
            <a:xfrm>
              <a:off x="5877683" y="2322633"/>
              <a:ext cx="1338828" cy="584775"/>
            </a:xfrm>
            <a:prstGeom prst="rect">
              <a:avLst/>
            </a:prstGeom>
            <a:noFill/>
          </p:spPr>
          <p:txBody>
            <a:bodyPr wrap="none" rtlCol="0">
              <a:spAutoFit/>
            </a:bodyPr>
            <a:lstStyle/>
            <a:p>
              <a:pPr algn="ctr"/>
              <a:r>
                <a:rPr lang="zh-CN" altLang="en-US" sz="1400" b="1" dirty="0">
                  <a:solidFill>
                    <a:schemeClr val="accent4"/>
                  </a:solidFill>
                  <a:latin typeface="微软雅黑" pitchFamily="34" charset="-122"/>
                  <a:ea typeface="微软雅黑" pitchFamily="34" charset="-122"/>
                </a:rPr>
                <a:t>业务介绍</a:t>
              </a:r>
              <a:r>
                <a:rPr lang="en-US" altLang="zh-CN" sz="1400" b="1" dirty="0">
                  <a:solidFill>
                    <a:schemeClr val="accent4"/>
                  </a:solidFill>
                  <a:latin typeface="微软雅黑" pitchFamily="34" charset="-122"/>
                  <a:ea typeface="微软雅黑" pitchFamily="34" charset="-122"/>
                </a:rPr>
                <a:t>4</a:t>
              </a:r>
            </a:p>
            <a:p>
              <a:pPr algn="ctr"/>
              <a:r>
                <a:rPr lang="zh-CN" altLang="en-US" sz="900" dirty="0">
                  <a:solidFill>
                    <a:schemeClr val="accent4"/>
                  </a:solidFill>
                  <a:latin typeface="微软雅黑" pitchFamily="34" charset="-122"/>
                  <a:ea typeface="微软雅黑" pitchFamily="34" charset="-122"/>
                </a:rPr>
                <a:t>输入业务介绍文字说明</a:t>
              </a:r>
              <a:endParaRPr lang="en-US" altLang="zh-CN" sz="900" dirty="0">
                <a:solidFill>
                  <a:schemeClr val="accent4"/>
                </a:solidFill>
                <a:latin typeface="微软雅黑" pitchFamily="34" charset="-122"/>
                <a:ea typeface="微软雅黑" pitchFamily="34" charset="-122"/>
              </a:endParaRPr>
            </a:p>
            <a:p>
              <a:pPr algn="ctr"/>
              <a:r>
                <a:rPr lang="zh-CN" altLang="en-US" sz="900" dirty="0">
                  <a:solidFill>
                    <a:schemeClr val="accent4"/>
                  </a:solidFill>
                  <a:latin typeface="微软雅黑" pitchFamily="34" charset="-122"/>
                  <a:ea typeface="微软雅黑" pitchFamily="34" charset="-122"/>
                </a:rPr>
                <a:t>输入业务介绍文字说明</a:t>
              </a:r>
            </a:p>
          </p:txBody>
        </p:sp>
      </p:grpSp>
      <p:grpSp>
        <p:nvGrpSpPr>
          <p:cNvPr id="45" name="组合 44"/>
          <p:cNvGrpSpPr/>
          <p:nvPr/>
        </p:nvGrpSpPr>
        <p:grpSpPr>
          <a:xfrm>
            <a:off x="5885674" y="3457974"/>
            <a:ext cx="1338828" cy="1375766"/>
            <a:chOff x="5885674" y="3457974"/>
            <a:chExt cx="1338828" cy="1375766"/>
          </a:xfrm>
        </p:grpSpPr>
        <p:grpSp>
          <p:nvGrpSpPr>
            <p:cNvPr id="41" name="组合 40"/>
            <p:cNvGrpSpPr/>
            <p:nvPr/>
          </p:nvGrpSpPr>
          <p:grpSpPr>
            <a:xfrm>
              <a:off x="6156176" y="3457974"/>
              <a:ext cx="781843" cy="781843"/>
              <a:chOff x="6156176" y="3457974"/>
              <a:chExt cx="781843" cy="781843"/>
            </a:xfrm>
          </p:grpSpPr>
          <p:sp>
            <p:nvSpPr>
              <p:cNvPr id="24" name="椭圆 23"/>
              <p:cNvSpPr/>
              <p:nvPr/>
            </p:nvSpPr>
            <p:spPr>
              <a:xfrm>
                <a:off x="6156176" y="3457974"/>
                <a:ext cx="781843" cy="7818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172" name="Picture 4" descr="F:\1-原创素材\4_ks02\PPT\PPT-0_小图标\048.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300193" y="3648608"/>
                <a:ext cx="504055" cy="378041"/>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5885674" y="4248965"/>
              <a:ext cx="1338828" cy="584775"/>
            </a:xfrm>
            <a:prstGeom prst="rect">
              <a:avLst/>
            </a:prstGeom>
            <a:noFill/>
          </p:spPr>
          <p:txBody>
            <a:bodyPr wrap="none" rtlCol="0">
              <a:spAutoFit/>
            </a:bodyPr>
            <a:lstStyle/>
            <a:p>
              <a:pPr algn="ctr"/>
              <a:r>
                <a:rPr lang="zh-CN" altLang="en-US" sz="1400" b="1" dirty="0">
                  <a:solidFill>
                    <a:schemeClr val="accent2"/>
                  </a:solidFill>
                  <a:latin typeface="微软雅黑" pitchFamily="34" charset="-122"/>
                  <a:ea typeface="微软雅黑" pitchFamily="34" charset="-122"/>
                </a:rPr>
                <a:t>业务介绍</a:t>
              </a:r>
              <a:r>
                <a:rPr lang="en-US" altLang="zh-CN" sz="1400" b="1" dirty="0">
                  <a:solidFill>
                    <a:schemeClr val="accent2"/>
                  </a:solidFill>
                  <a:latin typeface="微软雅黑" pitchFamily="34" charset="-122"/>
                  <a:ea typeface="微软雅黑" pitchFamily="34" charset="-122"/>
                </a:rPr>
                <a:t>3</a:t>
              </a:r>
            </a:p>
            <a:p>
              <a:pPr algn="ctr"/>
              <a:r>
                <a:rPr lang="zh-CN" altLang="en-US" sz="900" dirty="0">
                  <a:solidFill>
                    <a:schemeClr val="accent2"/>
                  </a:solidFill>
                  <a:latin typeface="微软雅黑" pitchFamily="34" charset="-122"/>
                  <a:ea typeface="微软雅黑" pitchFamily="34" charset="-122"/>
                </a:rPr>
                <a:t>输入业务介绍文字说明</a:t>
              </a:r>
              <a:endParaRPr lang="en-US" altLang="zh-CN" sz="900" dirty="0">
                <a:solidFill>
                  <a:schemeClr val="accent2"/>
                </a:solidFill>
                <a:latin typeface="微软雅黑" pitchFamily="34" charset="-122"/>
                <a:ea typeface="微软雅黑" pitchFamily="34" charset="-122"/>
              </a:endParaRPr>
            </a:p>
            <a:p>
              <a:pPr algn="ctr"/>
              <a:r>
                <a:rPr lang="zh-CN" altLang="en-US" sz="900" dirty="0">
                  <a:solidFill>
                    <a:schemeClr val="accent2"/>
                  </a:solidFill>
                  <a:latin typeface="微软雅黑" pitchFamily="34" charset="-122"/>
                  <a:ea typeface="微软雅黑" pitchFamily="34" charset="-122"/>
                </a:rPr>
                <a:t>输入业务介绍文字说明</a:t>
              </a:r>
            </a:p>
          </p:txBody>
        </p:sp>
      </p:grpSp>
    </p:spTree>
    <p:extLst>
      <p:ext uri="{BB962C8B-B14F-4D97-AF65-F5344CB8AC3E}">
        <p14:creationId xmlns:p14="http://schemas.microsoft.com/office/powerpoint/2010/main" val="136825373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Right)">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dou.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500"/>
                                        <p:tgtEl>
                                          <p:spTgt spid="30"/>
                                        </p:tgtEl>
                                      </p:cBhvr>
                                    </p:animEffect>
                                  </p:childTnLst>
                                </p:cTn>
                              </p:par>
                            </p:childTnLst>
                          </p:cTn>
                        </p:par>
                        <p:par>
                          <p:cTn id="28" fill="hold">
                            <p:stCondLst>
                              <p:cond delay="3000"/>
                            </p:stCondLst>
                            <p:childTnLst>
                              <p:par>
                                <p:cTn id="29" presetID="47"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22" presetClass="entr" presetSubtype="2"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right)">
                                      <p:cBhvr>
                                        <p:cTn id="37" dur="500"/>
                                        <p:tgtEl>
                                          <p:spTgt spid="32"/>
                                        </p:tgtEl>
                                      </p:cBhvr>
                                    </p:animEffect>
                                  </p:childTnLst>
                                </p:cTn>
                              </p:par>
                            </p:childTnLst>
                          </p:cTn>
                        </p:par>
                        <p:par>
                          <p:cTn id="38" fill="hold">
                            <p:stCondLst>
                              <p:cond delay="4500"/>
                            </p:stCondLst>
                            <p:childTnLst>
                              <p:par>
                                <p:cTn id="39" presetID="42" presetClass="entr" presetSubtype="0"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anim calcmode="lin" valueType="num">
                                      <p:cBhvr>
                                        <p:cTn id="42" dur="1000" fill="hold"/>
                                        <p:tgtEl>
                                          <p:spTgt spid="43"/>
                                        </p:tgtEl>
                                        <p:attrNameLst>
                                          <p:attrName>ppt_x</p:attrName>
                                        </p:attrNameLst>
                                      </p:cBhvr>
                                      <p:tavLst>
                                        <p:tav tm="0">
                                          <p:val>
                                            <p:strVal val="#ppt_x"/>
                                          </p:val>
                                        </p:tav>
                                        <p:tav tm="100000">
                                          <p:val>
                                            <p:strVal val="#ppt_x"/>
                                          </p:val>
                                        </p:tav>
                                      </p:tavLst>
                                    </p:anim>
                                    <p:anim calcmode="lin" valueType="num">
                                      <p:cBhvr>
                                        <p:cTn id="43" dur="1000" fill="hold"/>
                                        <p:tgtEl>
                                          <p:spTgt spid="43"/>
                                        </p:tgtEl>
                                        <p:attrNameLst>
                                          <p:attrName>ppt_y</p:attrName>
                                        </p:attrNameLst>
                                      </p:cBhvr>
                                      <p:tavLst>
                                        <p:tav tm="0">
                                          <p:val>
                                            <p:strVal val="#ppt_y+.1"/>
                                          </p:val>
                                        </p:tav>
                                        <p:tav tm="100000">
                                          <p:val>
                                            <p:strVal val="#ppt_y"/>
                                          </p:val>
                                        </p:tav>
                                      </p:tavLst>
                                    </p:anim>
                                  </p:childTnLst>
                                </p:cTn>
                              </p:par>
                            </p:childTnLst>
                          </p:cTn>
                        </p:par>
                        <p:par>
                          <p:cTn id="44" fill="hold">
                            <p:stCondLst>
                              <p:cond delay="5500"/>
                            </p:stCondLst>
                            <p:childTnLst>
                              <p:par>
                                <p:cTn id="45" presetID="22" presetClass="entr" presetSubtype="8"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par>
                          <p:cTn id="48" fill="hold">
                            <p:stCondLst>
                              <p:cond delay="6000"/>
                            </p:stCondLst>
                            <p:childTnLst>
                              <p:par>
                                <p:cTn id="49" presetID="42"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1000"/>
                                        <p:tgtEl>
                                          <p:spTgt spid="45"/>
                                        </p:tgtEl>
                                      </p:cBhvr>
                                    </p:animEffect>
                                    <p:anim calcmode="lin" valueType="num">
                                      <p:cBhvr>
                                        <p:cTn id="52" dur="1000" fill="hold"/>
                                        <p:tgtEl>
                                          <p:spTgt spid="45"/>
                                        </p:tgtEl>
                                        <p:attrNameLst>
                                          <p:attrName>ppt_x</p:attrName>
                                        </p:attrNameLst>
                                      </p:cBhvr>
                                      <p:tavLst>
                                        <p:tav tm="0">
                                          <p:val>
                                            <p:strVal val="#ppt_x"/>
                                          </p:val>
                                        </p:tav>
                                        <p:tav tm="100000">
                                          <p:val>
                                            <p:strVal val="#ppt_x"/>
                                          </p:val>
                                        </p:tav>
                                      </p:tavLst>
                                    </p:anim>
                                    <p:anim calcmode="lin" valueType="num">
                                      <p:cBhvr>
                                        <p:cTn id="53" dur="1000" fill="hold"/>
                                        <p:tgtEl>
                                          <p:spTgt spid="45"/>
                                        </p:tgtEl>
                                        <p:attrNameLst>
                                          <p:attrName>ppt_y</p:attrName>
                                        </p:attrNameLst>
                                      </p:cBhvr>
                                      <p:tavLst>
                                        <p:tav tm="0">
                                          <p:val>
                                            <p:strVal val="#ppt_y+.1"/>
                                          </p:val>
                                        </p:tav>
                                        <p:tav tm="100000">
                                          <p:val>
                                            <p:strVal val="#ppt_y"/>
                                          </p:val>
                                        </p:tav>
                                      </p:tavLst>
                                    </p:anim>
                                  </p:childTnLst>
                                </p:cTn>
                              </p:par>
                            </p:childTnLst>
                          </p:cTn>
                        </p:par>
                        <p:par>
                          <p:cTn id="54" fill="hold">
                            <p:stCondLst>
                              <p:cond delay="7000"/>
                            </p:stCondLst>
                            <p:childTnLst>
                              <p:par>
                                <p:cTn id="55" presetID="22" presetClass="entr" presetSubtype="8"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7500"/>
                            </p:stCondLst>
                            <p:childTnLst>
                              <p:par>
                                <p:cTn id="59" presetID="47" presetClass="entr" presetSubtype="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1000"/>
                                        <p:tgtEl>
                                          <p:spTgt spid="44"/>
                                        </p:tgtEl>
                                      </p:cBhvr>
                                    </p:animEffect>
                                    <p:anim calcmode="lin" valueType="num">
                                      <p:cBhvr>
                                        <p:cTn id="62" dur="1000" fill="hold"/>
                                        <p:tgtEl>
                                          <p:spTgt spid="44"/>
                                        </p:tgtEl>
                                        <p:attrNameLst>
                                          <p:attrName>ppt_x</p:attrName>
                                        </p:attrNameLst>
                                      </p:cBhvr>
                                      <p:tavLst>
                                        <p:tav tm="0">
                                          <p:val>
                                            <p:strVal val="#ppt_x"/>
                                          </p:val>
                                        </p:tav>
                                        <p:tav tm="100000">
                                          <p:val>
                                            <p:strVal val="#ppt_x"/>
                                          </p:val>
                                        </p:tav>
                                      </p:tavLst>
                                    </p:anim>
                                    <p:anim calcmode="lin" valueType="num">
                                      <p:cBhvr>
                                        <p:cTn id="6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组合 30"/>
          <p:cNvGrpSpPr/>
          <p:nvPr/>
        </p:nvGrpSpPr>
        <p:grpSpPr>
          <a:xfrm>
            <a:off x="467544" y="353229"/>
            <a:ext cx="3151899" cy="553998"/>
            <a:chOff x="467544" y="353229"/>
            <a:chExt cx="3151899" cy="553998"/>
          </a:xfrm>
        </p:grpSpPr>
        <p:sp>
          <p:nvSpPr>
            <p:cNvPr id="3" name="TextBox 2"/>
            <p:cNvSpPr txBox="1"/>
            <p:nvPr/>
          </p:nvSpPr>
          <p:spPr>
            <a:xfrm>
              <a:off x="467544" y="353229"/>
              <a:ext cx="1723549" cy="553998"/>
            </a:xfrm>
            <a:prstGeom prst="rect">
              <a:avLst/>
            </a:prstGeom>
            <a:noFill/>
          </p:spPr>
          <p:txBody>
            <a:bodyPr wrap="none" rtlCol="0">
              <a:spAutoFit/>
            </a:bodyPr>
            <a:lstStyle/>
            <a:p>
              <a:r>
                <a:rPr lang="zh-CN" altLang="en-US" sz="3000" dirty="0">
                  <a:solidFill>
                    <a:schemeClr val="accent2"/>
                  </a:solidFill>
                  <a:latin typeface="微软雅黑" pitchFamily="34" charset="-122"/>
                  <a:ea typeface="微软雅黑" pitchFamily="34" charset="-122"/>
                </a:rPr>
                <a:t>发展历程</a:t>
              </a:r>
              <a:endParaRPr lang="zh-CN" altLang="en-US" sz="1400" dirty="0">
                <a:solidFill>
                  <a:schemeClr val="accent2"/>
                </a:solidFill>
                <a:latin typeface="微软雅黑" pitchFamily="34" charset="-122"/>
                <a:ea typeface="微软雅黑" pitchFamily="34" charset="-122"/>
              </a:endParaRPr>
            </a:p>
          </p:txBody>
        </p:sp>
        <p:sp>
          <p:nvSpPr>
            <p:cNvPr id="2" name="TextBox 1"/>
            <p:cNvSpPr txBox="1"/>
            <p:nvPr/>
          </p:nvSpPr>
          <p:spPr>
            <a:xfrm>
              <a:off x="2061260" y="368618"/>
              <a:ext cx="1558183" cy="523220"/>
            </a:xfrm>
            <a:prstGeom prst="rect">
              <a:avLst/>
            </a:prstGeom>
            <a:noFill/>
          </p:spPr>
          <p:txBody>
            <a:bodyPr wrap="none" rtlCol="0">
              <a:spAutoFit/>
            </a:bodyPr>
            <a:lstStyle/>
            <a:p>
              <a:r>
                <a:rPr lang="en-US" altLang="zh-CN" sz="1400" dirty="0">
                  <a:solidFill>
                    <a:schemeClr val="accent2"/>
                  </a:solidFill>
                  <a:latin typeface="微软雅黑" pitchFamily="34" charset="-122"/>
                  <a:ea typeface="微软雅黑" pitchFamily="34" charset="-122"/>
                </a:rPr>
                <a:t>DEVELOPMENT </a:t>
              </a:r>
            </a:p>
            <a:p>
              <a:r>
                <a:rPr lang="en-US" altLang="zh-CN" sz="1400" dirty="0">
                  <a:solidFill>
                    <a:schemeClr val="accent2"/>
                  </a:solidFill>
                  <a:latin typeface="微软雅黑" pitchFamily="34" charset="-122"/>
                  <a:ea typeface="微软雅黑" pitchFamily="34" charset="-122"/>
                </a:rPr>
                <a:t>PROCESS</a:t>
              </a:r>
              <a:endParaRPr lang="zh-CN" altLang="en-US" sz="1400" dirty="0">
                <a:solidFill>
                  <a:schemeClr val="accent2"/>
                </a:solidFill>
                <a:latin typeface="微软雅黑" pitchFamily="34" charset="-122"/>
                <a:ea typeface="微软雅黑" pitchFamily="34" charset="-122"/>
              </a:endParaRPr>
            </a:p>
          </p:txBody>
        </p:sp>
      </p:grpSp>
      <p:cxnSp>
        <p:nvCxnSpPr>
          <p:cNvPr id="11" name="直接连接符 10"/>
          <p:cNvCxnSpPr/>
          <p:nvPr/>
        </p:nvCxnSpPr>
        <p:spPr>
          <a:xfrm>
            <a:off x="0" y="2215829"/>
            <a:ext cx="723629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168" name="组合 7167"/>
          <p:cNvGrpSpPr/>
          <p:nvPr/>
        </p:nvGrpSpPr>
        <p:grpSpPr>
          <a:xfrm>
            <a:off x="6799485" y="2211214"/>
            <a:ext cx="864096" cy="868711"/>
            <a:chOff x="6799485" y="2211214"/>
            <a:chExt cx="864096" cy="868711"/>
          </a:xfrm>
        </p:grpSpPr>
        <p:sp>
          <p:nvSpPr>
            <p:cNvPr id="15" name="弧形 14"/>
            <p:cNvSpPr/>
            <p:nvPr/>
          </p:nvSpPr>
          <p:spPr>
            <a:xfrm>
              <a:off x="6799485" y="2215829"/>
              <a:ext cx="864096" cy="864096"/>
            </a:xfrm>
            <a:prstGeom prst="arc">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弧形 33"/>
            <p:cNvSpPr/>
            <p:nvPr/>
          </p:nvSpPr>
          <p:spPr>
            <a:xfrm rot="5400000">
              <a:off x="6799485" y="2211214"/>
              <a:ext cx="864096" cy="864096"/>
            </a:xfrm>
            <a:prstGeom prst="arc">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cxnSp>
        <p:nvCxnSpPr>
          <p:cNvPr id="35" name="直接连接符 34"/>
          <p:cNvCxnSpPr/>
          <p:nvPr/>
        </p:nvCxnSpPr>
        <p:spPr>
          <a:xfrm>
            <a:off x="1331640" y="3075310"/>
            <a:ext cx="590465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169" name="组合 7168"/>
          <p:cNvGrpSpPr/>
          <p:nvPr/>
        </p:nvGrpSpPr>
        <p:grpSpPr>
          <a:xfrm>
            <a:off x="899642" y="3068015"/>
            <a:ext cx="864096" cy="871886"/>
            <a:chOff x="899642" y="3068015"/>
            <a:chExt cx="864096" cy="871886"/>
          </a:xfrm>
        </p:grpSpPr>
        <p:sp>
          <p:nvSpPr>
            <p:cNvPr id="36" name="弧形 35"/>
            <p:cNvSpPr/>
            <p:nvPr/>
          </p:nvSpPr>
          <p:spPr>
            <a:xfrm rot="10800000">
              <a:off x="899642" y="3068015"/>
              <a:ext cx="864096" cy="864096"/>
            </a:xfrm>
            <a:prstGeom prst="arc">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弧形 36"/>
            <p:cNvSpPr/>
            <p:nvPr/>
          </p:nvSpPr>
          <p:spPr>
            <a:xfrm rot="16200000">
              <a:off x="899642" y="3075805"/>
              <a:ext cx="864096" cy="864096"/>
            </a:xfrm>
            <a:prstGeom prst="arc">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cxnSp>
        <p:nvCxnSpPr>
          <p:cNvPr id="20" name="直接箭头连接符 19"/>
          <p:cNvCxnSpPr/>
          <p:nvPr/>
        </p:nvCxnSpPr>
        <p:spPr>
          <a:xfrm>
            <a:off x="1326927" y="3932111"/>
            <a:ext cx="7272758" cy="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nvGrpSpPr>
          <p:cNvPr id="7174" name="组合 7173"/>
          <p:cNvGrpSpPr/>
          <p:nvPr/>
        </p:nvGrpSpPr>
        <p:grpSpPr>
          <a:xfrm>
            <a:off x="880284" y="1160384"/>
            <a:ext cx="902811" cy="1052086"/>
            <a:chOff x="880284" y="1160384"/>
            <a:chExt cx="902811" cy="1052086"/>
          </a:xfrm>
        </p:grpSpPr>
        <p:pic>
          <p:nvPicPr>
            <p:cNvPr id="8195" name="Picture 3" descr="F:\1-原创素材\4_ks02\PPT\PPT-0_小图标\005.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15616" y="1775639"/>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880284" y="1160384"/>
              <a:ext cx="902811" cy="615553"/>
            </a:xfrm>
            <a:prstGeom prst="rect">
              <a:avLst/>
            </a:prstGeom>
            <a:noFill/>
          </p:spPr>
          <p:txBody>
            <a:bodyPr wrap="none" rtlCol="0">
              <a:spAutoFit/>
            </a:bodyPr>
            <a:lstStyle/>
            <a:p>
              <a:pPr algn="ctr"/>
              <a:r>
                <a:rPr lang="en-US" altLang="zh-CN" sz="2000" b="1" dirty="0">
                  <a:solidFill>
                    <a:schemeClr val="accent2"/>
                  </a:solidFill>
                  <a:latin typeface="微软雅黑" pitchFamily="34" charset="-122"/>
                  <a:ea typeface="微软雅黑" pitchFamily="34" charset="-122"/>
                </a:rPr>
                <a:t>2006</a:t>
              </a: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p:txBody>
        </p:sp>
      </p:grpSp>
      <p:grpSp>
        <p:nvGrpSpPr>
          <p:cNvPr id="7175" name="组合 7174"/>
          <p:cNvGrpSpPr/>
          <p:nvPr/>
        </p:nvGrpSpPr>
        <p:grpSpPr>
          <a:xfrm>
            <a:off x="2627784" y="1160384"/>
            <a:ext cx="902811" cy="1052086"/>
            <a:chOff x="2627784" y="1160384"/>
            <a:chExt cx="902811" cy="1052086"/>
          </a:xfrm>
        </p:grpSpPr>
        <p:pic>
          <p:nvPicPr>
            <p:cNvPr id="45" name="Picture 3" descr="F:\1-原创素材\4_ks02\PPT\PPT-0_小图标\005.png"/>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63116" y="1775639"/>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627784" y="1160384"/>
              <a:ext cx="902811" cy="615553"/>
            </a:xfrm>
            <a:prstGeom prst="rect">
              <a:avLst/>
            </a:prstGeom>
            <a:noFill/>
          </p:spPr>
          <p:txBody>
            <a:bodyPr wrap="none" rtlCol="0">
              <a:spAutoFit/>
            </a:bodyPr>
            <a:lstStyle/>
            <a:p>
              <a:pPr algn="ctr"/>
              <a:r>
                <a:rPr lang="en-US" altLang="zh-CN" sz="2000" b="1" dirty="0">
                  <a:solidFill>
                    <a:schemeClr val="accent2"/>
                  </a:solidFill>
                  <a:latin typeface="微软雅黑" pitchFamily="34" charset="-122"/>
                  <a:ea typeface="微软雅黑" pitchFamily="34" charset="-122"/>
                </a:rPr>
                <a:t>2007</a:t>
              </a: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p:txBody>
        </p:sp>
      </p:grpSp>
      <p:grpSp>
        <p:nvGrpSpPr>
          <p:cNvPr id="7176" name="组合 7175"/>
          <p:cNvGrpSpPr/>
          <p:nvPr/>
        </p:nvGrpSpPr>
        <p:grpSpPr>
          <a:xfrm>
            <a:off x="4427984" y="1160384"/>
            <a:ext cx="902811" cy="1052086"/>
            <a:chOff x="4427984" y="1160384"/>
            <a:chExt cx="902811" cy="1052086"/>
          </a:xfrm>
        </p:grpSpPr>
        <p:pic>
          <p:nvPicPr>
            <p:cNvPr id="47" name="Picture 3" descr="F:\1-原创素材\4_ks02\PPT\PPT-0_小图标\005.png"/>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63315" y="1775639"/>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427984" y="1160384"/>
              <a:ext cx="902811" cy="615553"/>
            </a:xfrm>
            <a:prstGeom prst="rect">
              <a:avLst/>
            </a:prstGeom>
            <a:noFill/>
          </p:spPr>
          <p:txBody>
            <a:bodyPr wrap="none" rtlCol="0">
              <a:spAutoFit/>
            </a:bodyPr>
            <a:lstStyle/>
            <a:p>
              <a:pPr algn="ctr"/>
              <a:r>
                <a:rPr lang="en-US" altLang="zh-CN" sz="2000" b="1" dirty="0">
                  <a:solidFill>
                    <a:schemeClr val="accent2"/>
                  </a:solidFill>
                  <a:latin typeface="微软雅黑" pitchFamily="34" charset="-122"/>
                  <a:ea typeface="微软雅黑" pitchFamily="34" charset="-122"/>
                </a:rPr>
                <a:t>2008</a:t>
              </a: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p:txBody>
        </p:sp>
      </p:grpSp>
      <p:grpSp>
        <p:nvGrpSpPr>
          <p:cNvPr id="7177" name="组合 7176"/>
          <p:cNvGrpSpPr/>
          <p:nvPr/>
        </p:nvGrpSpPr>
        <p:grpSpPr>
          <a:xfrm>
            <a:off x="6156176" y="1154560"/>
            <a:ext cx="902811" cy="1052086"/>
            <a:chOff x="6156176" y="1154560"/>
            <a:chExt cx="902811" cy="1052086"/>
          </a:xfrm>
        </p:grpSpPr>
        <p:pic>
          <p:nvPicPr>
            <p:cNvPr id="49" name="Picture 3" descr="F:\1-原创素材\4_ks02\PPT\PPT-0_小图标\005.png"/>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391507" y="1769815"/>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6156176" y="1154560"/>
              <a:ext cx="902811" cy="615553"/>
            </a:xfrm>
            <a:prstGeom prst="rect">
              <a:avLst/>
            </a:prstGeom>
            <a:noFill/>
          </p:spPr>
          <p:txBody>
            <a:bodyPr wrap="none" rtlCol="0">
              <a:spAutoFit/>
            </a:bodyPr>
            <a:lstStyle/>
            <a:p>
              <a:pPr algn="ctr"/>
              <a:r>
                <a:rPr lang="en-US" altLang="zh-CN" sz="2000" b="1" dirty="0">
                  <a:solidFill>
                    <a:schemeClr val="accent2"/>
                  </a:solidFill>
                  <a:latin typeface="微软雅黑" pitchFamily="34" charset="-122"/>
                  <a:ea typeface="微软雅黑" pitchFamily="34" charset="-122"/>
                </a:rPr>
                <a:t>2009</a:t>
              </a: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p:txBody>
        </p:sp>
      </p:grpSp>
      <p:pic>
        <p:nvPicPr>
          <p:cNvPr id="51" name="Picture 3" descr="F:\1-原创素材\4_ks02\PPT\PPT-0_小图标\005.png"/>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00860" y="2631184"/>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2517061" y="3113790"/>
            <a:ext cx="902811" cy="615553"/>
          </a:xfrm>
          <a:prstGeom prst="rect">
            <a:avLst/>
          </a:prstGeom>
          <a:noFill/>
        </p:spPr>
        <p:txBody>
          <a:bodyPr wrap="none" rtlCol="0">
            <a:spAutoFit/>
          </a:bodyPr>
          <a:lstStyle/>
          <a:p>
            <a:pPr algn="ctr"/>
            <a:r>
              <a:rPr lang="en-US" altLang="zh-CN" sz="2000" b="1" dirty="0">
                <a:solidFill>
                  <a:schemeClr val="accent2"/>
                </a:solidFill>
                <a:latin typeface="微软雅黑" pitchFamily="34" charset="-122"/>
                <a:ea typeface="微软雅黑" pitchFamily="34" charset="-122"/>
              </a:rPr>
              <a:t>2011</a:t>
            </a: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p:txBody>
      </p:sp>
      <p:pic>
        <p:nvPicPr>
          <p:cNvPr id="53" name="Picture 3" descr="F:\1-原创素材\4_ks02\PPT\PPT-0_小图标\005.png"/>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48291" y="2631184"/>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5181357" y="3120720"/>
            <a:ext cx="902811" cy="615553"/>
          </a:xfrm>
          <a:prstGeom prst="rect">
            <a:avLst/>
          </a:prstGeom>
          <a:noFill/>
        </p:spPr>
        <p:txBody>
          <a:bodyPr wrap="none" rtlCol="0">
            <a:spAutoFit/>
          </a:bodyPr>
          <a:lstStyle/>
          <a:p>
            <a:pPr algn="ctr"/>
            <a:r>
              <a:rPr lang="en-US" altLang="zh-CN" sz="2000" b="1" dirty="0">
                <a:solidFill>
                  <a:schemeClr val="accent2"/>
                </a:solidFill>
                <a:latin typeface="微软雅黑" pitchFamily="34" charset="-122"/>
                <a:ea typeface="微软雅黑" pitchFamily="34" charset="-122"/>
              </a:rPr>
              <a:t>2010</a:t>
            </a: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p:txBody>
      </p:sp>
      <p:pic>
        <p:nvPicPr>
          <p:cNvPr id="63" name="Picture 3" descr="F:\1-原创素材\4_ks02\PPT\PPT-0_小图标\005.png"/>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72790" y="3495280"/>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1288991" y="3977886"/>
            <a:ext cx="902811" cy="615553"/>
          </a:xfrm>
          <a:prstGeom prst="rect">
            <a:avLst/>
          </a:prstGeom>
          <a:noFill/>
        </p:spPr>
        <p:txBody>
          <a:bodyPr wrap="none" rtlCol="0">
            <a:spAutoFit/>
          </a:bodyPr>
          <a:lstStyle/>
          <a:p>
            <a:pPr algn="ctr"/>
            <a:r>
              <a:rPr lang="en-US" altLang="zh-CN" sz="2000" b="1" dirty="0">
                <a:solidFill>
                  <a:schemeClr val="accent2"/>
                </a:solidFill>
                <a:latin typeface="微软雅黑" pitchFamily="34" charset="-122"/>
                <a:ea typeface="微软雅黑" pitchFamily="34" charset="-122"/>
              </a:rPr>
              <a:t>2012</a:t>
            </a: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p:txBody>
      </p:sp>
      <p:pic>
        <p:nvPicPr>
          <p:cNvPr id="65" name="Picture 3" descr="F:\1-原创素材\4_ks02\PPT\PPT-0_小图标\005.png"/>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24996" y="3487660"/>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3741197" y="3970266"/>
            <a:ext cx="902811" cy="615553"/>
          </a:xfrm>
          <a:prstGeom prst="rect">
            <a:avLst/>
          </a:prstGeom>
          <a:noFill/>
        </p:spPr>
        <p:txBody>
          <a:bodyPr wrap="none" rtlCol="0">
            <a:spAutoFit/>
          </a:bodyPr>
          <a:lstStyle/>
          <a:p>
            <a:pPr algn="ctr"/>
            <a:r>
              <a:rPr lang="en-US" altLang="zh-CN" sz="2000" b="1" dirty="0">
                <a:solidFill>
                  <a:schemeClr val="accent2"/>
                </a:solidFill>
                <a:latin typeface="微软雅黑" pitchFamily="34" charset="-122"/>
                <a:ea typeface="微软雅黑" pitchFamily="34" charset="-122"/>
              </a:rPr>
              <a:t>2013</a:t>
            </a: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p:txBody>
      </p:sp>
      <p:pic>
        <p:nvPicPr>
          <p:cNvPr id="67" name="Picture 3" descr="F:\1-原创素材\4_ks02\PPT\PPT-0_小图标\005.png"/>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33308" y="3487660"/>
            <a:ext cx="368945" cy="436831"/>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6549509" y="3970266"/>
            <a:ext cx="902811" cy="615553"/>
          </a:xfrm>
          <a:prstGeom prst="rect">
            <a:avLst/>
          </a:prstGeom>
          <a:noFill/>
        </p:spPr>
        <p:txBody>
          <a:bodyPr wrap="none" rtlCol="0">
            <a:spAutoFit/>
          </a:bodyPr>
          <a:lstStyle/>
          <a:p>
            <a:pPr algn="ctr"/>
            <a:r>
              <a:rPr lang="en-US" altLang="zh-CN" sz="2000" b="1" dirty="0">
                <a:solidFill>
                  <a:schemeClr val="accent2"/>
                </a:solidFill>
                <a:latin typeface="微软雅黑" pitchFamily="34" charset="-122"/>
                <a:ea typeface="微软雅黑" pitchFamily="34" charset="-122"/>
              </a:rPr>
              <a:t>2014</a:t>
            </a: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a:p>
            <a:pPr algn="ctr"/>
            <a:r>
              <a:rPr lang="zh-CN" altLang="en-US" sz="700" dirty="0">
                <a:solidFill>
                  <a:schemeClr val="bg1">
                    <a:lumMod val="50000"/>
                  </a:schemeClr>
                </a:solidFill>
                <a:latin typeface="微软雅黑" pitchFamily="34" charset="-122"/>
                <a:ea typeface="微软雅黑" pitchFamily="34" charset="-122"/>
              </a:rPr>
              <a:t>输入发展历程文字</a:t>
            </a:r>
            <a:endParaRPr lang="en-US" altLang="zh-CN" sz="700" dirty="0">
              <a:solidFill>
                <a:schemeClr val="bg1">
                  <a:lumMod val="50000"/>
                </a:schemeClr>
              </a:solidFill>
              <a:latin typeface="微软雅黑" pitchFamily="34" charset="-122"/>
              <a:ea typeface="微软雅黑" pitchFamily="34" charset="-122"/>
            </a:endParaRPr>
          </a:p>
        </p:txBody>
      </p:sp>
      <p:sp>
        <p:nvSpPr>
          <p:cNvPr id="29" name="直角三角形 28"/>
          <p:cNvSpPr/>
          <p:nvPr/>
        </p:nvSpPr>
        <p:spPr>
          <a:xfrm rot="2700000">
            <a:off x="8216273" y="-927728"/>
            <a:ext cx="1855455" cy="185545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4156132700"/>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Right)">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dou.wav"/>
                                        </p:tgtEl>
                                      </p:cMediaNode>
                                    </p:audio>
                                  </p:subTnLst>
                                </p:cTn>
                              </p:par>
                              <p:par>
                                <p:cTn id="8" presetID="22" presetClass="entr" presetSubtype="8"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0"/>
                                        <p:tgtEl>
                                          <p:spTgt spid="11"/>
                                        </p:tgtEl>
                                      </p:cBhvr>
                                    </p:animEffect>
                                  </p:childTnLst>
                                </p:cTn>
                              </p:par>
                              <p:par>
                                <p:cTn id="11" presetID="47" presetClass="entr" presetSubtype="0" fill="hold" nodeType="withEffect">
                                  <p:stCondLst>
                                    <p:cond delay="1500"/>
                                  </p:stCondLst>
                                  <p:childTnLst>
                                    <p:set>
                                      <p:cBhvr>
                                        <p:cTn id="12" dur="1" fill="hold">
                                          <p:stCondLst>
                                            <p:cond delay="0"/>
                                          </p:stCondLst>
                                        </p:cTn>
                                        <p:tgtEl>
                                          <p:spTgt spid="7174"/>
                                        </p:tgtEl>
                                        <p:attrNameLst>
                                          <p:attrName>style.visibility</p:attrName>
                                        </p:attrNameLst>
                                      </p:cBhvr>
                                      <p:to>
                                        <p:strVal val="visible"/>
                                      </p:to>
                                    </p:set>
                                    <p:animEffect transition="in" filter="fade">
                                      <p:cBhvr>
                                        <p:cTn id="13" dur="1000"/>
                                        <p:tgtEl>
                                          <p:spTgt spid="7174"/>
                                        </p:tgtEl>
                                      </p:cBhvr>
                                    </p:animEffect>
                                    <p:anim calcmode="lin" valueType="num">
                                      <p:cBhvr>
                                        <p:cTn id="14" dur="1000" fill="hold"/>
                                        <p:tgtEl>
                                          <p:spTgt spid="7174"/>
                                        </p:tgtEl>
                                        <p:attrNameLst>
                                          <p:attrName>ppt_x</p:attrName>
                                        </p:attrNameLst>
                                      </p:cBhvr>
                                      <p:tavLst>
                                        <p:tav tm="0">
                                          <p:val>
                                            <p:strVal val="#ppt_x"/>
                                          </p:val>
                                        </p:tav>
                                        <p:tav tm="100000">
                                          <p:val>
                                            <p:strVal val="#ppt_x"/>
                                          </p:val>
                                        </p:tav>
                                      </p:tavLst>
                                    </p:anim>
                                    <p:anim calcmode="lin" valueType="num">
                                      <p:cBhvr>
                                        <p:cTn id="15" dur="1000" fill="hold"/>
                                        <p:tgtEl>
                                          <p:spTgt spid="717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2500"/>
                                  </p:stCondLst>
                                  <p:childTnLst>
                                    <p:set>
                                      <p:cBhvr>
                                        <p:cTn id="17" dur="1" fill="hold">
                                          <p:stCondLst>
                                            <p:cond delay="0"/>
                                          </p:stCondLst>
                                        </p:cTn>
                                        <p:tgtEl>
                                          <p:spTgt spid="7175"/>
                                        </p:tgtEl>
                                        <p:attrNameLst>
                                          <p:attrName>style.visibility</p:attrName>
                                        </p:attrNameLst>
                                      </p:cBhvr>
                                      <p:to>
                                        <p:strVal val="visible"/>
                                      </p:to>
                                    </p:set>
                                    <p:animEffect transition="in" filter="fade">
                                      <p:cBhvr>
                                        <p:cTn id="18" dur="1000"/>
                                        <p:tgtEl>
                                          <p:spTgt spid="7175"/>
                                        </p:tgtEl>
                                      </p:cBhvr>
                                    </p:animEffect>
                                    <p:anim calcmode="lin" valueType="num">
                                      <p:cBhvr>
                                        <p:cTn id="19" dur="1000" fill="hold"/>
                                        <p:tgtEl>
                                          <p:spTgt spid="7175"/>
                                        </p:tgtEl>
                                        <p:attrNameLst>
                                          <p:attrName>ppt_x</p:attrName>
                                        </p:attrNameLst>
                                      </p:cBhvr>
                                      <p:tavLst>
                                        <p:tav tm="0">
                                          <p:val>
                                            <p:strVal val="#ppt_x"/>
                                          </p:val>
                                        </p:tav>
                                        <p:tav tm="100000">
                                          <p:val>
                                            <p:strVal val="#ppt_x"/>
                                          </p:val>
                                        </p:tav>
                                      </p:tavLst>
                                    </p:anim>
                                    <p:anim calcmode="lin" valueType="num">
                                      <p:cBhvr>
                                        <p:cTn id="20" dur="1000" fill="hold"/>
                                        <p:tgtEl>
                                          <p:spTgt spid="7175"/>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3500"/>
                                  </p:stCondLst>
                                  <p:childTnLst>
                                    <p:set>
                                      <p:cBhvr>
                                        <p:cTn id="22" dur="1" fill="hold">
                                          <p:stCondLst>
                                            <p:cond delay="0"/>
                                          </p:stCondLst>
                                        </p:cTn>
                                        <p:tgtEl>
                                          <p:spTgt spid="7176"/>
                                        </p:tgtEl>
                                        <p:attrNameLst>
                                          <p:attrName>style.visibility</p:attrName>
                                        </p:attrNameLst>
                                      </p:cBhvr>
                                      <p:to>
                                        <p:strVal val="visible"/>
                                      </p:to>
                                    </p:set>
                                    <p:animEffect transition="in" filter="fade">
                                      <p:cBhvr>
                                        <p:cTn id="23" dur="1000"/>
                                        <p:tgtEl>
                                          <p:spTgt spid="7176"/>
                                        </p:tgtEl>
                                      </p:cBhvr>
                                    </p:animEffect>
                                    <p:anim calcmode="lin" valueType="num">
                                      <p:cBhvr>
                                        <p:cTn id="24" dur="1000" fill="hold"/>
                                        <p:tgtEl>
                                          <p:spTgt spid="7176"/>
                                        </p:tgtEl>
                                        <p:attrNameLst>
                                          <p:attrName>ppt_x</p:attrName>
                                        </p:attrNameLst>
                                      </p:cBhvr>
                                      <p:tavLst>
                                        <p:tav tm="0">
                                          <p:val>
                                            <p:strVal val="#ppt_x"/>
                                          </p:val>
                                        </p:tav>
                                        <p:tav tm="100000">
                                          <p:val>
                                            <p:strVal val="#ppt_x"/>
                                          </p:val>
                                        </p:tav>
                                      </p:tavLst>
                                    </p:anim>
                                    <p:anim calcmode="lin" valueType="num">
                                      <p:cBhvr>
                                        <p:cTn id="25" dur="1000" fill="hold"/>
                                        <p:tgtEl>
                                          <p:spTgt spid="717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4500"/>
                                  </p:stCondLst>
                                  <p:childTnLst>
                                    <p:set>
                                      <p:cBhvr>
                                        <p:cTn id="27" dur="1" fill="hold">
                                          <p:stCondLst>
                                            <p:cond delay="0"/>
                                          </p:stCondLst>
                                        </p:cTn>
                                        <p:tgtEl>
                                          <p:spTgt spid="7177"/>
                                        </p:tgtEl>
                                        <p:attrNameLst>
                                          <p:attrName>style.visibility</p:attrName>
                                        </p:attrNameLst>
                                      </p:cBhvr>
                                      <p:to>
                                        <p:strVal val="visible"/>
                                      </p:to>
                                    </p:set>
                                    <p:animEffect transition="in" filter="fade">
                                      <p:cBhvr>
                                        <p:cTn id="28" dur="1000"/>
                                        <p:tgtEl>
                                          <p:spTgt spid="7177"/>
                                        </p:tgtEl>
                                      </p:cBhvr>
                                    </p:animEffect>
                                    <p:anim calcmode="lin" valueType="num">
                                      <p:cBhvr>
                                        <p:cTn id="29" dur="1000" fill="hold"/>
                                        <p:tgtEl>
                                          <p:spTgt spid="7177"/>
                                        </p:tgtEl>
                                        <p:attrNameLst>
                                          <p:attrName>ppt_x</p:attrName>
                                        </p:attrNameLst>
                                      </p:cBhvr>
                                      <p:tavLst>
                                        <p:tav tm="0">
                                          <p:val>
                                            <p:strVal val="#ppt_x"/>
                                          </p:val>
                                        </p:tav>
                                        <p:tav tm="100000">
                                          <p:val>
                                            <p:strVal val="#ppt_x"/>
                                          </p:val>
                                        </p:tav>
                                      </p:tavLst>
                                    </p:anim>
                                    <p:anim calcmode="lin" valueType="num">
                                      <p:cBhvr>
                                        <p:cTn id="30" dur="1000" fill="hold"/>
                                        <p:tgtEl>
                                          <p:spTgt spid="7177"/>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5000"/>
                                  </p:stCondLst>
                                  <p:childTnLst>
                                    <p:set>
                                      <p:cBhvr>
                                        <p:cTn id="32" dur="1" fill="hold">
                                          <p:stCondLst>
                                            <p:cond delay="0"/>
                                          </p:stCondLst>
                                        </p:cTn>
                                        <p:tgtEl>
                                          <p:spTgt spid="7168"/>
                                        </p:tgtEl>
                                        <p:attrNameLst>
                                          <p:attrName>style.visibility</p:attrName>
                                        </p:attrNameLst>
                                      </p:cBhvr>
                                      <p:to>
                                        <p:strVal val="visible"/>
                                      </p:to>
                                    </p:set>
                                    <p:animEffect transition="in" filter="wipe(up)">
                                      <p:cBhvr>
                                        <p:cTn id="33" dur="500"/>
                                        <p:tgtEl>
                                          <p:spTgt spid="7168"/>
                                        </p:tgtEl>
                                      </p:cBhvr>
                                    </p:animEffect>
                                  </p:childTnLst>
                                </p:cTn>
                              </p:par>
                              <p:par>
                                <p:cTn id="34" presetID="22" presetClass="entr" presetSubtype="2" fill="hold" nodeType="withEffect">
                                  <p:stCondLst>
                                    <p:cond delay="5500"/>
                                  </p:stCondLst>
                                  <p:childTnLst>
                                    <p:set>
                                      <p:cBhvr>
                                        <p:cTn id="35" dur="1" fill="hold">
                                          <p:stCondLst>
                                            <p:cond delay="0"/>
                                          </p:stCondLst>
                                        </p:cTn>
                                        <p:tgtEl>
                                          <p:spTgt spid="35"/>
                                        </p:tgtEl>
                                        <p:attrNameLst>
                                          <p:attrName>style.visibility</p:attrName>
                                        </p:attrNameLst>
                                      </p:cBhvr>
                                      <p:to>
                                        <p:strVal val="visible"/>
                                      </p:to>
                                    </p:set>
                                    <p:animEffect transition="in" filter="wipe(right)">
                                      <p:cBhvr>
                                        <p:cTn id="36" dur="5000"/>
                                        <p:tgtEl>
                                          <p:spTgt spid="35"/>
                                        </p:tgtEl>
                                      </p:cBhvr>
                                    </p:animEffect>
                                  </p:childTnLst>
                                </p:cTn>
                              </p:par>
                              <p:par>
                                <p:cTn id="37" presetID="53" presetClass="entr" presetSubtype="16" fill="hold" nodeType="withEffect">
                                  <p:stCondLst>
                                    <p:cond delay="6500"/>
                                  </p:stCondLst>
                                  <p:childTnLst>
                                    <p:set>
                                      <p:cBhvr>
                                        <p:cTn id="38" dur="1" fill="hold">
                                          <p:stCondLst>
                                            <p:cond delay="0"/>
                                          </p:stCondLst>
                                        </p:cTn>
                                        <p:tgtEl>
                                          <p:spTgt spid="53"/>
                                        </p:tgtEl>
                                        <p:attrNameLst>
                                          <p:attrName>style.visibility</p:attrName>
                                        </p:attrNameLst>
                                      </p:cBhvr>
                                      <p:to>
                                        <p:strVal val="visible"/>
                                      </p:to>
                                    </p:set>
                                    <p:anim calcmode="lin" valueType="num">
                                      <p:cBhvr>
                                        <p:cTn id="39" dur="1000" fill="hold"/>
                                        <p:tgtEl>
                                          <p:spTgt spid="53"/>
                                        </p:tgtEl>
                                        <p:attrNameLst>
                                          <p:attrName>ppt_w</p:attrName>
                                        </p:attrNameLst>
                                      </p:cBhvr>
                                      <p:tavLst>
                                        <p:tav tm="0">
                                          <p:val>
                                            <p:fltVal val="0"/>
                                          </p:val>
                                        </p:tav>
                                        <p:tav tm="100000">
                                          <p:val>
                                            <p:strVal val="#ppt_w"/>
                                          </p:val>
                                        </p:tav>
                                      </p:tavLst>
                                    </p:anim>
                                    <p:anim calcmode="lin" valueType="num">
                                      <p:cBhvr>
                                        <p:cTn id="40" dur="1000" fill="hold"/>
                                        <p:tgtEl>
                                          <p:spTgt spid="53"/>
                                        </p:tgtEl>
                                        <p:attrNameLst>
                                          <p:attrName>ppt_h</p:attrName>
                                        </p:attrNameLst>
                                      </p:cBhvr>
                                      <p:tavLst>
                                        <p:tav tm="0">
                                          <p:val>
                                            <p:fltVal val="0"/>
                                          </p:val>
                                        </p:tav>
                                        <p:tav tm="100000">
                                          <p:val>
                                            <p:strVal val="#ppt_h"/>
                                          </p:val>
                                        </p:tav>
                                      </p:tavLst>
                                    </p:anim>
                                    <p:animEffect transition="in" filter="fade">
                                      <p:cBhvr>
                                        <p:cTn id="41" dur="1000"/>
                                        <p:tgtEl>
                                          <p:spTgt spid="53"/>
                                        </p:tgtEl>
                                      </p:cBhvr>
                                    </p:animEffect>
                                  </p:childTnLst>
                                </p:cTn>
                              </p:par>
                              <p:par>
                                <p:cTn id="42" presetID="42" presetClass="entr" presetSubtype="0" fill="hold" grpId="0" nodeType="withEffect">
                                  <p:stCondLst>
                                    <p:cond delay="650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1000"/>
                                        <p:tgtEl>
                                          <p:spTgt spid="54"/>
                                        </p:tgtEl>
                                      </p:cBhvr>
                                    </p:animEffect>
                                    <p:anim calcmode="lin" valueType="num">
                                      <p:cBhvr>
                                        <p:cTn id="45" dur="1000" fill="hold"/>
                                        <p:tgtEl>
                                          <p:spTgt spid="54"/>
                                        </p:tgtEl>
                                        <p:attrNameLst>
                                          <p:attrName>ppt_x</p:attrName>
                                        </p:attrNameLst>
                                      </p:cBhvr>
                                      <p:tavLst>
                                        <p:tav tm="0">
                                          <p:val>
                                            <p:strVal val="#ppt_x"/>
                                          </p:val>
                                        </p:tav>
                                        <p:tav tm="100000">
                                          <p:val>
                                            <p:strVal val="#ppt_x"/>
                                          </p:val>
                                        </p:tav>
                                      </p:tavLst>
                                    </p:anim>
                                    <p:anim calcmode="lin" valueType="num">
                                      <p:cBhvr>
                                        <p:cTn id="46" dur="1000" fill="hold"/>
                                        <p:tgtEl>
                                          <p:spTgt spid="54"/>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9000"/>
                                  </p:stCondLst>
                                  <p:childTnLst>
                                    <p:set>
                                      <p:cBhvr>
                                        <p:cTn id="48" dur="1" fill="hold">
                                          <p:stCondLst>
                                            <p:cond delay="0"/>
                                          </p:stCondLst>
                                        </p:cTn>
                                        <p:tgtEl>
                                          <p:spTgt spid="51"/>
                                        </p:tgtEl>
                                        <p:attrNameLst>
                                          <p:attrName>style.visibility</p:attrName>
                                        </p:attrNameLst>
                                      </p:cBhvr>
                                      <p:to>
                                        <p:strVal val="visible"/>
                                      </p:to>
                                    </p:set>
                                    <p:anim calcmode="lin" valueType="num">
                                      <p:cBhvr>
                                        <p:cTn id="49" dur="1000" fill="hold"/>
                                        <p:tgtEl>
                                          <p:spTgt spid="51"/>
                                        </p:tgtEl>
                                        <p:attrNameLst>
                                          <p:attrName>ppt_w</p:attrName>
                                        </p:attrNameLst>
                                      </p:cBhvr>
                                      <p:tavLst>
                                        <p:tav tm="0">
                                          <p:val>
                                            <p:fltVal val="0"/>
                                          </p:val>
                                        </p:tav>
                                        <p:tav tm="100000">
                                          <p:val>
                                            <p:strVal val="#ppt_w"/>
                                          </p:val>
                                        </p:tav>
                                      </p:tavLst>
                                    </p:anim>
                                    <p:anim calcmode="lin" valueType="num">
                                      <p:cBhvr>
                                        <p:cTn id="50" dur="1000" fill="hold"/>
                                        <p:tgtEl>
                                          <p:spTgt spid="51"/>
                                        </p:tgtEl>
                                        <p:attrNameLst>
                                          <p:attrName>ppt_h</p:attrName>
                                        </p:attrNameLst>
                                      </p:cBhvr>
                                      <p:tavLst>
                                        <p:tav tm="0">
                                          <p:val>
                                            <p:fltVal val="0"/>
                                          </p:val>
                                        </p:tav>
                                        <p:tav tm="100000">
                                          <p:val>
                                            <p:strVal val="#ppt_h"/>
                                          </p:val>
                                        </p:tav>
                                      </p:tavLst>
                                    </p:anim>
                                    <p:animEffect transition="in" filter="fade">
                                      <p:cBhvr>
                                        <p:cTn id="51" dur="1000"/>
                                        <p:tgtEl>
                                          <p:spTgt spid="51"/>
                                        </p:tgtEl>
                                      </p:cBhvr>
                                    </p:animEffect>
                                  </p:childTnLst>
                                </p:cTn>
                              </p:par>
                              <p:par>
                                <p:cTn id="52" presetID="42" presetClass="entr" presetSubtype="0" fill="hold" grpId="0" nodeType="withEffect">
                                  <p:stCondLst>
                                    <p:cond delay="900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1000"/>
                                        <p:tgtEl>
                                          <p:spTgt spid="52"/>
                                        </p:tgtEl>
                                      </p:cBhvr>
                                    </p:animEffect>
                                    <p:anim calcmode="lin" valueType="num">
                                      <p:cBhvr>
                                        <p:cTn id="55" dur="1000" fill="hold"/>
                                        <p:tgtEl>
                                          <p:spTgt spid="52"/>
                                        </p:tgtEl>
                                        <p:attrNameLst>
                                          <p:attrName>ppt_x</p:attrName>
                                        </p:attrNameLst>
                                      </p:cBhvr>
                                      <p:tavLst>
                                        <p:tav tm="0">
                                          <p:val>
                                            <p:strVal val="#ppt_x"/>
                                          </p:val>
                                        </p:tav>
                                        <p:tav tm="100000">
                                          <p:val>
                                            <p:strVal val="#ppt_x"/>
                                          </p:val>
                                        </p:tav>
                                      </p:tavLst>
                                    </p:anim>
                                    <p:anim calcmode="lin" valueType="num">
                                      <p:cBhvr>
                                        <p:cTn id="56" dur="1000" fill="hold"/>
                                        <p:tgtEl>
                                          <p:spTgt spid="52"/>
                                        </p:tgtEl>
                                        <p:attrNameLst>
                                          <p:attrName>ppt_y</p:attrName>
                                        </p:attrNameLst>
                                      </p:cBhvr>
                                      <p:tavLst>
                                        <p:tav tm="0">
                                          <p:val>
                                            <p:strVal val="#ppt_y+.1"/>
                                          </p:val>
                                        </p:tav>
                                        <p:tav tm="100000">
                                          <p:val>
                                            <p:strVal val="#ppt_y"/>
                                          </p:val>
                                        </p:tav>
                                      </p:tavLst>
                                    </p:anim>
                                  </p:childTnLst>
                                </p:cTn>
                              </p:par>
                              <p:par>
                                <p:cTn id="57" presetID="22" presetClass="entr" presetSubtype="1" fill="hold" nodeType="withEffect">
                                  <p:stCondLst>
                                    <p:cond delay="10000"/>
                                  </p:stCondLst>
                                  <p:childTnLst>
                                    <p:set>
                                      <p:cBhvr>
                                        <p:cTn id="58" dur="1" fill="hold">
                                          <p:stCondLst>
                                            <p:cond delay="0"/>
                                          </p:stCondLst>
                                        </p:cTn>
                                        <p:tgtEl>
                                          <p:spTgt spid="7169"/>
                                        </p:tgtEl>
                                        <p:attrNameLst>
                                          <p:attrName>style.visibility</p:attrName>
                                        </p:attrNameLst>
                                      </p:cBhvr>
                                      <p:to>
                                        <p:strVal val="visible"/>
                                      </p:to>
                                    </p:set>
                                    <p:animEffect transition="in" filter="wipe(up)">
                                      <p:cBhvr>
                                        <p:cTn id="59" dur="500"/>
                                        <p:tgtEl>
                                          <p:spTgt spid="7169"/>
                                        </p:tgtEl>
                                      </p:cBhvr>
                                    </p:animEffect>
                                  </p:childTnLst>
                                </p:cTn>
                              </p:par>
                              <p:par>
                                <p:cTn id="60" presetID="22" presetClass="entr" presetSubtype="8" fill="hold" nodeType="withEffect">
                                  <p:stCondLst>
                                    <p:cond delay="1050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0"/>
                                        <p:tgtEl>
                                          <p:spTgt spid="20"/>
                                        </p:tgtEl>
                                      </p:cBhvr>
                                    </p:animEffect>
                                  </p:childTnLst>
                                </p:cTn>
                              </p:par>
                              <p:par>
                                <p:cTn id="63" presetID="53" presetClass="entr" presetSubtype="16" fill="hold" nodeType="withEffect">
                                  <p:stCondLst>
                                    <p:cond delay="11000"/>
                                  </p:stCondLst>
                                  <p:childTnLst>
                                    <p:set>
                                      <p:cBhvr>
                                        <p:cTn id="64" dur="1" fill="hold">
                                          <p:stCondLst>
                                            <p:cond delay="0"/>
                                          </p:stCondLst>
                                        </p:cTn>
                                        <p:tgtEl>
                                          <p:spTgt spid="63"/>
                                        </p:tgtEl>
                                        <p:attrNameLst>
                                          <p:attrName>style.visibility</p:attrName>
                                        </p:attrNameLst>
                                      </p:cBhvr>
                                      <p:to>
                                        <p:strVal val="visible"/>
                                      </p:to>
                                    </p:set>
                                    <p:anim calcmode="lin" valueType="num">
                                      <p:cBhvr>
                                        <p:cTn id="65" dur="1000" fill="hold"/>
                                        <p:tgtEl>
                                          <p:spTgt spid="63"/>
                                        </p:tgtEl>
                                        <p:attrNameLst>
                                          <p:attrName>ppt_w</p:attrName>
                                        </p:attrNameLst>
                                      </p:cBhvr>
                                      <p:tavLst>
                                        <p:tav tm="0">
                                          <p:val>
                                            <p:fltVal val="0"/>
                                          </p:val>
                                        </p:tav>
                                        <p:tav tm="100000">
                                          <p:val>
                                            <p:strVal val="#ppt_w"/>
                                          </p:val>
                                        </p:tav>
                                      </p:tavLst>
                                    </p:anim>
                                    <p:anim calcmode="lin" valueType="num">
                                      <p:cBhvr>
                                        <p:cTn id="66" dur="1000" fill="hold"/>
                                        <p:tgtEl>
                                          <p:spTgt spid="63"/>
                                        </p:tgtEl>
                                        <p:attrNameLst>
                                          <p:attrName>ppt_h</p:attrName>
                                        </p:attrNameLst>
                                      </p:cBhvr>
                                      <p:tavLst>
                                        <p:tav tm="0">
                                          <p:val>
                                            <p:fltVal val="0"/>
                                          </p:val>
                                        </p:tav>
                                        <p:tav tm="100000">
                                          <p:val>
                                            <p:strVal val="#ppt_h"/>
                                          </p:val>
                                        </p:tav>
                                      </p:tavLst>
                                    </p:anim>
                                    <p:animEffect transition="in" filter="fade">
                                      <p:cBhvr>
                                        <p:cTn id="67" dur="1000"/>
                                        <p:tgtEl>
                                          <p:spTgt spid="63"/>
                                        </p:tgtEl>
                                      </p:cBhvr>
                                    </p:animEffect>
                                  </p:childTnLst>
                                </p:cTn>
                              </p:par>
                              <p:par>
                                <p:cTn id="68" presetID="42" presetClass="entr" presetSubtype="0" fill="hold" grpId="0" nodeType="withEffect">
                                  <p:stCondLst>
                                    <p:cond delay="1100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1000"/>
                                        <p:tgtEl>
                                          <p:spTgt spid="64"/>
                                        </p:tgtEl>
                                      </p:cBhvr>
                                    </p:animEffect>
                                    <p:anim calcmode="lin" valueType="num">
                                      <p:cBhvr>
                                        <p:cTn id="71" dur="1000" fill="hold"/>
                                        <p:tgtEl>
                                          <p:spTgt spid="64"/>
                                        </p:tgtEl>
                                        <p:attrNameLst>
                                          <p:attrName>ppt_x</p:attrName>
                                        </p:attrNameLst>
                                      </p:cBhvr>
                                      <p:tavLst>
                                        <p:tav tm="0">
                                          <p:val>
                                            <p:strVal val="#ppt_x"/>
                                          </p:val>
                                        </p:tav>
                                        <p:tav tm="100000">
                                          <p:val>
                                            <p:strVal val="#ppt_x"/>
                                          </p:val>
                                        </p:tav>
                                      </p:tavLst>
                                    </p:anim>
                                    <p:anim calcmode="lin" valueType="num">
                                      <p:cBhvr>
                                        <p:cTn id="72" dur="1000" fill="hold"/>
                                        <p:tgtEl>
                                          <p:spTgt spid="64"/>
                                        </p:tgtEl>
                                        <p:attrNameLst>
                                          <p:attrName>ppt_y</p:attrName>
                                        </p:attrNameLst>
                                      </p:cBhvr>
                                      <p:tavLst>
                                        <p:tav tm="0">
                                          <p:val>
                                            <p:strVal val="#ppt_y+.1"/>
                                          </p:val>
                                        </p:tav>
                                        <p:tav tm="100000">
                                          <p:val>
                                            <p:strVal val="#ppt_y"/>
                                          </p:val>
                                        </p:tav>
                                      </p:tavLst>
                                    </p:anim>
                                  </p:childTnLst>
                                </p:cTn>
                              </p:par>
                              <p:par>
                                <p:cTn id="73" presetID="53" presetClass="entr" presetSubtype="16" fill="hold" nodeType="withEffect">
                                  <p:stCondLst>
                                    <p:cond delay="12500"/>
                                  </p:stCondLst>
                                  <p:childTnLst>
                                    <p:set>
                                      <p:cBhvr>
                                        <p:cTn id="74" dur="1" fill="hold">
                                          <p:stCondLst>
                                            <p:cond delay="0"/>
                                          </p:stCondLst>
                                        </p:cTn>
                                        <p:tgtEl>
                                          <p:spTgt spid="65"/>
                                        </p:tgtEl>
                                        <p:attrNameLst>
                                          <p:attrName>style.visibility</p:attrName>
                                        </p:attrNameLst>
                                      </p:cBhvr>
                                      <p:to>
                                        <p:strVal val="visible"/>
                                      </p:to>
                                    </p:set>
                                    <p:anim calcmode="lin" valueType="num">
                                      <p:cBhvr>
                                        <p:cTn id="75" dur="1000" fill="hold"/>
                                        <p:tgtEl>
                                          <p:spTgt spid="65"/>
                                        </p:tgtEl>
                                        <p:attrNameLst>
                                          <p:attrName>ppt_w</p:attrName>
                                        </p:attrNameLst>
                                      </p:cBhvr>
                                      <p:tavLst>
                                        <p:tav tm="0">
                                          <p:val>
                                            <p:fltVal val="0"/>
                                          </p:val>
                                        </p:tav>
                                        <p:tav tm="100000">
                                          <p:val>
                                            <p:strVal val="#ppt_w"/>
                                          </p:val>
                                        </p:tav>
                                      </p:tavLst>
                                    </p:anim>
                                    <p:anim calcmode="lin" valueType="num">
                                      <p:cBhvr>
                                        <p:cTn id="76" dur="1000" fill="hold"/>
                                        <p:tgtEl>
                                          <p:spTgt spid="65"/>
                                        </p:tgtEl>
                                        <p:attrNameLst>
                                          <p:attrName>ppt_h</p:attrName>
                                        </p:attrNameLst>
                                      </p:cBhvr>
                                      <p:tavLst>
                                        <p:tav tm="0">
                                          <p:val>
                                            <p:fltVal val="0"/>
                                          </p:val>
                                        </p:tav>
                                        <p:tav tm="100000">
                                          <p:val>
                                            <p:strVal val="#ppt_h"/>
                                          </p:val>
                                        </p:tav>
                                      </p:tavLst>
                                    </p:anim>
                                    <p:animEffect transition="in" filter="fade">
                                      <p:cBhvr>
                                        <p:cTn id="77" dur="1000"/>
                                        <p:tgtEl>
                                          <p:spTgt spid="65"/>
                                        </p:tgtEl>
                                      </p:cBhvr>
                                    </p:animEffect>
                                  </p:childTnLst>
                                </p:cTn>
                              </p:par>
                              <p:par>
                                <p:cTn id="78" presetID="42" presetClass="entr" presetSubtype="0" fill="hold" grpId="0" nodeType="withEffect">
                                  <p:stCondLst>
                                    <p:cond delay="1250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1000"/>
                                        <p:tgtEl>
                                          <p:spTgt spid="66"/>
                                        </p:tgtEl>
                                      </p:cBhvr>
                                    </p:animEffect>
                                    <p:anim calcmode="lin" valueType="num">
                                      <p:cBhvr>
                                        <p:cTn id="81" dur="1000" fill="hold"/>
                                        <p:tgtEl>
                                          <p:spTgt spid="66"/>
                                        </p:tgtEl>
                                        <p:attrNameLst>
                                          <p:attrName>ppt_x</p:attrName>
                                        </p:attrNameLst>
                                      </p:cBhvr>
                                      <p:tavLst>
                                        <p:tav tm="0">
                                          <p:val>
                                            <p:strVal val="#ppt_x"/>
                                          </p:val>
                                        </p:tav>
                                        <p:tav tm="100000">
                                          <p:val>
                                            <p:strVal val="#ppt_x"/>
                                          </p:val>
                                        </p:tav>
                                      </p:tavLst>
                                    </p:anim>
                                    <p:anim calcmode="lin" valueType="num">
                                      <p:cBhvr>
                                        <p:cTn id="82" dur="1000" fill="hold"/>
                                        <p:tgtEl>
                                          <p:spTgt spid="66"/>
                                        </p:tgtEl>
                                        <p:attrNameLst>
                                          <p:attrName>ppt_y</p:attrName>
                                        </p:attrNameLst>
                                      </p:cBhvr>
                                      <p:tavLst>
                                        <p:tav tm="0">
                                          <p:val>
                                            <p:strVal val="#ppt_y+.1"/>
                                          </p:val>
                                        </p:tav>
                                        <p:tav tm="100000">
                                          <p:val>
                                            <p:strVal val="#ppt_y"/>
                                          </p:val>
                                        </p:tav>
                                      </p:tavLst>
                                    </p:anim>
                                  </p:childTnLst>
                                </p:cTn>
                              </p:par>
                              <p:par>
                                <p:cTn id="83" presetID="53" presetClass="entr" presetSubtype="16" fill="hold" nodeType="withEffect">
                                  <p:stCondLst>
                                    <p:cond delay="14000"/>
                                  </p:stCondLst>
                                  <p:childTnLst>
                                    <p:set>
                                      <p:cBhvr>
                                        <p:cTn id="84" dur="1" fill="hold">
                                          <p:stCondLst>
                                            <p:cond delay="0"/>
                                          </p:stCondLst>
                                        </p:cTn>
                                        <p:tgtEl>
                                          <p:spTgt spid="67"/>
                                        </p:tgtEl>
                                        <p:attrNameLst>
                                          <p:attrName>style.visibility</p:attrName>
                                        </p:attrNameLst>
                                      </p:cBhvr>
                                      <p:to>
                                        <p:strVal val="visible"/>
                                      </p:to>
                                    </p:set>
                                    <p:anim calcmode="lin" valueType="num">
                                      <p:cBhvr>
                                        <p:cTn id="85" dur="1000" fill="hold"/>
                                        <p:tgtEl>
                                          <p:spTgt spid="67"/>
                                        </p:tgtEl>
                                        <p:attrNameLst>
                                          <p:attrName>ppt_w</p:attrName>
                                        </p:attrNameLst>
                                      </p:cBhvr>
                                      <p:tavLst>
                                        <p:tav tm="0">
                                          <p:val>
                                            <p:fltVal val="0"/>
                                          </p:val>
                                        </p:tav>
                                        <p:tav tm="100000">
                                          <p:val>
                                            <p:strVal val="#ppt_w"/>
                                          </p:val>
                                        </p:tav>
                                      </p:tavLst>
                                    </p:anim>
                                    <p:anim calcmode="lin" valueType="num">
                                      <p:cBhvr>
                                        <p:cTn id="86" dur="1000" fill="hold"/>
                                        <p:tgtEl>
                                          <p:spTgt spid="67"/>
                                        </p:tgtEl>
                                        <p:attrNameLst>
                                          <p:attrName>ppt_h</p:attrName>
                                        </p:attrNameLst>
                                      </p:cBhvr>
                                      <p:tavLst>
                                        <p:tav tm="0">
                                          <p:val>
                                            <p:fltVal val="0"/>
                                          </p:val>
                                        </p:tav>
                                        <p:tav tm="100000">
                                          <p:val>
                                            <p:strVal val="#ppt_h"/>
                                          </p:val>
                                        </p:tav>
                                      </p:tavLst>
                                    </p:anim>
                                    <p:animEffect transition="in" filter="fade">
                                      <p:cBhvr>
                                        <p:cTn id="87" dur="1000"/>
                                        <p:tgtEl>
                                          <p:spTgt spid="67"/>
                                        </p:tgtEl>
                                      </p:cBhvr>
                                    </p:animEffect>
                                  </p:childTnLst>
                                </p:cTn>
                              </p:par>
                              <p:par>
                                <p:cTn id="88" presetID="42" presetClass="entr" presetSubtype="0" fill="hold" grpId="0" nodeType="withEffect">
                                  <p:stCondLst>
                                    <p:cond delay="14000"/>
                                  </p:stCondLst>
                                  <p:childTnLst>
                                    <p:set>
                                      <p:cBhvr>
                                        <p:cTn id="89" dur="1" fill="hold">
                                          <p:stCondLst>
                                            <p:cond delay="0"/>
                                          </p:stCondLst>
                                        </p:cTn>
                                        <p:tgtEl>
                                          <p:spTgt spid="68"/>
                                        </p:tgtEl>
                                        <p:attrNameLst>
                                          <p:attrName>style.visibility</p:attrName>
                                        </p:attrNameLst>
                                      </p:cBhvr>
                                      <p:to>
                                        <p:strVal val="visible"/>
                                      </p:to>
                                    </p:set>
                                    <p:animEffect transition="in" filter="fade">
                                      <p:cBhvr>
                                        <p:cTn id="90" dur="1000"/>
                                        <p:tgtEl>
                                          <p:spTgt spid="68"/>
                                        </p:tgtEl>
                                      </p:cBhvr>
                                    </p:animEffect>
                                    <p:anim calcmode="lin" valueType="num">
                                      <p:cBhvr>
                                        <p:cTn id="91" dur="1000" fill="hold"/>
                                        <p:tgtEl>
                                          <p:spTgt spid="68"/>
                                        </p:tgtEl>
                                        <p:attrNameLst>
                                          <p:attrName>ppt_x</p:attrName>
                                        </p:attrNameLst>
                                      </p:cBhvr>
                                      <p:tavLst>
                                        <p:tav tm="0">
                                          <p:val>
                                            <p:strVal val="#ppt_x"/>
                                          </p:val>
                                        </p:tav>
                                        <p:tav tm="100000">
                                          <p:val>
                                            <p:strVal val="#ppt_x"/>
                                          </p:val>
                                        </p:tav>
                                      </p:tavLst>
                                    </p:anim>
                                    <p:anim calcmode="lin" valueType="num">
                                      <p:cBhvr>
                                        <p:cTn id="92"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64" grpId="0"/>
      <p:bldP spid="66"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组合 8"/>
          <p:cNvGrpSpPr/>
          <p:nvPr/>
        </p:nvGrpSpPr>
        <p:grpSpPr>
          <a:xfrm>
            <a:off x="467544" y="353229"/>
            <a:ext cx="2879645" cy="553998"/>
            <a:chOff x="467544" y="353229"/>
            <a:chExt cx="2879645" cy="553998"/>
          </a:xfrm>
        </p:grpSpPr>
        <p:sp>
          <p:nvSpPr>
            <p:cNvPr id="3" name="TextBox 2"/>
            <p:cNvSpPr txBox="1"/>
            <p:nvPr/>
          </p:nvSpPr>
          <p:spPr>
            <a:xfrm>
              <a:off x="467544" y="353229"/>
              <a:ext cx="1723549" cy="553998"/>
            </a:xfrm>
            <a:prstGeom prst="rect">
              <a:avLst/>
            </a:prstGeom>
            <a:noFill/>
          </p:spPr>
          <p:txBody>
            <a:bodyPr wrap="none" rtlCol="0">
              <a:spAutoFit/>
            </a:bodyPr>
            <a:lstStyle/>
            <a:p>
              <a:r>
                <a:rPr lang="zh-CN" altLang="en-US" sz="3000" dirty="0">
                  <a:solidFill>
                    <a:schemeClr val="accent2"/>
                  </a:solidFill>
                  <a:latin typeface="微软雅黑" pitchFamily="34" charset="-122"/>
                  <a:ea typeface="微软雅黑" pitchFamily="34" charset="-122"/>
                </a:rPr>
                <a:t>企业文化</a:t>
              </a:r>
              <a:endParaRPr lang="zh-CN" altLang="en-US" sz="1400" dirty="0">
                <a:solidFill>
                  <a:schemeClr val="accent2"/>
                </a:solidFill>
                <a:latin typeface="微软雅黑" pitchFamily="34" charset="-122"/>
                <a:ea typeface="微软雅黑" pitchFamily="34" charset="-122"/>
              </a:endParaRPr>
            </a:p>
          </p:txBody>
        </p:sp>
        <p:sp>
          <p:nvSpPr>
            <p:cNvPr id="2" name="TextBox 1"/>
            <p:cNvSpPr txBox="1"/>
            <p:nvPr/>
          </p:nvSpPr>
          <p:spPr>
            <a:xfrm>
              <a:off x="2061260" y="368618"/>
              <a:ext cx="1285929" cy="523220"/>
            </a:xfrm>
            <a:prstGeom prst="rect">
              <a:avLst/>
            </a:prstGeom>
            <a:noFill/>
          </p:spPr>
          <p:txBody>
            <a:bodyPr wrap="none" rtlCol="0">
              <a:spAutoFit/>
            </a:bodyPr>
            <a:lstStyle/>
            <a:p>
              <a:r>
                <a:rPr lang="en-US" altLang="zh-CN" sz="1400" dirty="0">
                  <a:solidFill>
                    <a:schemeClr val="accent2"/>
                  </a:solidFill>
                  <a:latin typeface="微软雅黑" pitchFamily="34" charset="-122"/>
                  <a:ea typeface="微软雅黑" pitchFamily="34" charset="-122"/>
                </a:rPr>
                <a:t>ENTERPRISE </a:t>
              </a:r>
            </a:p>
            <a:p>
              <a:r>
                <a:rPr lang="en-US" altLang="zh-CN" sz="1400" dirty="0">
                  <a:solidFill>
                    <a:schemeClr val="accent2"/>
                  </a:solidFill>
                  <a:latin typeface="微软雅黑" pitchFamily="34" charset="-122"/>
                  <a:ea typeface="微软雅黑" pitchFamily="34" charset="-122"/>
                </a:rPr>
                <a:t>CULTURE</a:t>
              </a:r>
              <a:endParaRPr lang="zh-CN" altLang="en-US" sz="1400" dirty="0">
                <a:solidFill>
                  <a:schemeClr val="accent2"/>
                </a:solidFill>
                <a:latin typeface="微软雅黑" pitchFamily="34" charset="-122"/>
                <a:ea typeface="微软雅黑" pitchFamily="34" charset="-122"/>
              </a:endParaRPr>
            </a:p>
          </p:txBody>
        </p:sp>
      </p:grpSp>
      <p:sp>
        <p:nvSpPr>
          <p:cNvPr id="29" name="直角三角形 28"/>
          <p:cNvSpPr/>
          <p:nvPr/>
        </p:nvSpPr>
        <p:spPr>
          <a:xfrm rot="2700000">
            <a:off x="8216274" y="4215772"/>
            <a:ext cx="1855455" cy="185545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1044"/>
          <a:stretch/>
        </p:blipFill>
        <p:spPr bwMode="auto">
          <a:xfrm>
            <a:off x="585688" y="1347614"/>
            <a:ext cx="4850407" cy="312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85687" y="1964299"/>
            <a:ext cx="970081" cy="626896"/>
          </a:xfrm>
          <a:prstGeom prst="rect">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矩形 38"/>
          <p:cNvSpPr/>
          <p:nvPr/>
        </p:nvSpPr>
        <p:spPr>
          <a:xfrm>
            <a:off x="1555768" y="1964299"/>
            <a:ext cx="970081" cy="626896"/>
          </a:xfrm>
          <a:prstGeom prst="rect">
            <a:avLst/>
          </a:prstGeom>
          <a:solidFill>
            <a:srgbClr val="FFFFF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a:off x="2525850" y="1964299"/>
            <a:ext cx="970081" cy="626896"/>
          </a:xfrm>
          <a:prstGeom prst="rect">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2" name="矩形 41"/>
          <p:cNvSpPr/>
          <p:nvPr/>
        </p:nvSpPr>
        <p:spPr>
          <a:xfrm>
            <a:off x="4466013" y="1964299"/>
            <a:ext cx="970081" cy="626896"/>
          </a:xfrm>
          <a:prstGeom prst="rect">
            <a:avLst/>
          </a:prstGeom>
          <a:solidFill>
            <a:srgbClr val="FFFFF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5" name="矩形 54"/>
          <p:cNvSpPr/>
          <p:nvPr/>
        </p:nvSpPr>
        <p:spPr>
          <a:xfrm>
            <a:off x="585687" y="2591195"/>
            <a:ext cx="970081" cy="626896"/>
          </a:xfrm>
          <a:prstGeom prst="rect">
            <a:avLst/>
          </a:prstGeom>
          <a:solidFill>
            <a:schemeClr val="accent2">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6" name="矩形 55"/>
          <p:cNvSpPr/>
          <p:nvPr/>
        </p:nvSpPr>
        <p:spPr>
          <a:xfrm>
            <a:off x="1555768" y="2591195"/>
            <a:ext cx="970081" cy="626896"/>
          </a:xfrm>
          <a:prstGeom prst="rect">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7" name="矩形 56"/>
          <p:cNvSpPr/>
          <p:nvPr/>
        </p:nvSpPr>
        <p:spPr>
          <a:xfrm>
            <a:off x="2525850" y="2591195"/>
            <a:ext cx="970081" cy="6268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8" name="矩形 57"/>
          <p:cNvSpPr/>
          <p:nvPr/>
        </p:nvSpPr>
        <p:spPr>
          <a:xfrm>
            <a:off x="3495931" y="2591195"/>
            <a:ext cx="970081" cy="6268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9" name="矩形 58"/>
          <p:cNvSpPr/>
          <p:nvPr/>
        </p:nvSpPr>
        <p:spPr>
          <a:xfrm>
            <a:off x="4466013" y="2591195"/>
            <a:ext cx="970081" cy="626896"/>
          </a:xfrm>
          <a:prstGeom prst="rect">
            <a:avLst/>
          </a:prstGeom>
          <a:solidFill>
            <a:schemeClr val="accent2">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1" name="矩形 60"/>
          <p:cNvSpPr/>
          <p:nvPr/>
        </p:nvSpPr>
        <p:spPr>
          <a:xfrm>
            <a:off x="585687" y="3218090"/>
            <a:ext cx="970081" cy="6268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2" name="矩形 61"/>
          <p:cNvSpPr/>
          <p:nvPr/>
        </p:nvSpPr>
        <p:spPr>
          <a:xfrm>
            <a:off x="1555768" y="3218090"/>
            <a:ext cx="970081" cy="626896"/>
          </a:xfrm>
          <a:prstGeom prst="rect">
            <a:avLst/>
          </a:prstGeom>
          <a:solidFill>
            <a:srgbClr val="FFFFF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9" name="矩形 68"/>
          <p:cNvSpPr/>
          <p:nvPr/>
        </p:nvSpPr>
        <p:spPr>
          <a:xfrm>
            <a:off x="2525850" y="3218090"/>
            <a:ext cx="970081" cy="626896"/>
          </a:xfrm>
          <a:prstGeom prst="rect">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0" name="矩形 69"/>
          <p:cNvSpPr/>
          <p:nvPr/>
        </p:nvSpPr>
        <p:spPr>
          <a:xfrm>
            <a:off x="3495931" y="3218090"/>
            <a:ext cx="970081" cy="626896"/>
          </a:xfrm>
          <a:prstGeom prst="rect">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3" name="矩形 72"/>
          <p:cNvSpPr/>
          <p:nvPr/>
        </p:nvSpPr>
        <p:spPr>
          <a:xfrm>
            <a:off x="585687" y="3844986"/>
            <a:ext cx="970081" cy="626896"/>
          </a:xfrm>
          <a:prstGeom prst="rect">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4" name="矩形 73"/>
          <p:cNvSpPr/>
          <p:nvPr/>
        </p:nvSpPr>
        <p:spPr>
          <a:xfrm>
            <a:off x="1555768" y="3844986"/>
            <a:ext cx="970081" cy="6268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7" name="矩形 76"/>
          <p:cNvSpPr/>
          <p:nvPr/>
        </p:nvSpPr>
        <p:spPr>
          <a:xfrm>
            <a:off x="4466013" y="3844986"/>
            <a:ext cx="970081" cy="626896"/>
          </a:xfrm>
          <a:prstGeom prst="rect">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9" name="矩形 78"/>
          <p:cNvSpPr/>
          <p:nvPr/>
        </p:nvSpPr>
        <p:spPr>
          <a:xfrm>
            <a:off x="585687" y="1340396"/>
            <a:ext cx="970081" cy="626896"/>
          </a:xfrm>
          <a:prstGeom prst="rect">
            <a:avLst/>
          </a:prstGeom>
          <a:solidFill>
            <a:srgbClr val="FFFFF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0" name="矩形 79"/>
          <p:cNvSpPr/>
          <p:nvPr/>
        </p:nvSpPr>
        <p:spPr>
          <a:xfrm>
            <a:off x="1555768" y="1340396"/>
            <a:ext cx="970081" cy="626896"/>
          </a:xfrm>
          <a:prstGeom prst="rect">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1" name="矩形 80"/>
          <p:cNvSpPr/>
          <p:nvPr/>
        </p:nvSpPr>
        <p:spPr>
          <a:xfrm>
            <a:off x="2525850" y="1340396"/>
            <a:ext cx="970081" cy="6268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2" name="矩形 81"/>
          <p:cNvSpPr/>
          <p:nvPr/>
        </p:nvSpPr>
        <p:spPr>
          <a:xfrm>
            <a:off x="3495931" y="1340396"/>
            <a:ext cx="970081" cy="626896"/>
          </a:xfrm>
          <a:prstGeom prst="rect">
            <a:avLst/>
          </a:prstGeom>
          <a:solidFill>
            <a:srgbClr val="FFFFFF">
              <a:alpha val="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3" name="矩形 82"/>
          <p:cNvSpPr/>
          <p:nvPr/>
        </p:nvSpPr>
        <p:spPr>
          <a:xfrm>
            <a:off x="4466013" y="1340396"/>
            <a:ext cx="970081" cy="626896"/>
          </a:xfrm>
          <a:prstGeom prst="rect">
            <a:avLst/>
          </a:prstGeom>
          <a:solidFill>
            <a:srgbClr val="FFFFF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TextBox 7"/>
          <p:cNvSpPr txBox="1"/>
          <p:nvPr/>
        </p:nvSpPr>
        <p:spPr>
          <a:xfrm>
            <a:off x="5738936" y="1275606"/>
            <a:ext cx="2793504" cy="3093154"/>
          </a:xfrm>
          <a:prstGeom prst="rect">
            <a:avLst/>
          </a:prstGeom>
          <a:noFill/>
        </p:spPr>
        <p:txBody>
          <a:bodyPr wrap="square" rtlCol="0">
            <a:spAutoFit/>
          </a:bodyPr>
          <a:lstStyle>
            <a:defPPr>
              <a:defRPr lang="zh-CN"/>
            </a:defPPr>
            <a:lvl1pPr>
              <a:lnSpc>
                <a:spcPct val="150000"/>
              </a:lnSpc>
              <a:defRPr sz="1200">
                <a:solidFill>
                  <a:schemeClr val="bg1"/>
                </a:solidFill>
                <a:latin typeface="微软雅黑" pitchFamily="34" charset="-122"/>
                <a:ea typeface="微软雅黑" pitchFamily="34" charset="-122"/>
              </a:defRPr>
            </a:lvl1pPr>
          </a:lstStyle>
          <a:p>
            <a:r>
              <a:rPr lang="zh-CN" altLang="en-US" sz="1000" dirty="0">
                <a:solidFill>
                  <a:schemeClr val="tx1">
                    <a:lumMod val="50000"/>
                    <a:lumOff val="50000"/>
                  </a:schemeClr>
                </a:solidFill>
              </a:rPr>
              <a:t>企业领导高瞻远瞩并具有强大的号召力；信息在企业内可以通畅地传递和分享；员工承担自己应该承担的责任；协作的工作团队和团队互助精神；公开诚实的沟 通；时刻准备应变和敢于创新。基于以上对行业趋势的深刻理解，从创立初期就开始关注企业环境的全面创新，营造一种全新的文化氛围。</a:t>
            </a:r>
            <a:endParaRPr lang="en-US" altLang="zh-CN" sz="1000" dirty="0">
              <a:solidFill>
                <a:schemeClr val="tx1">
                  <a:lumMod val="50000"/>
                  <a:lumOff val="50000"/>
                </a:schemeClr>
              </a:solidFill>
            </a:endParaRPr>
          </a:p>
          <a:p>
            <a:endParaRPr lang="en-US" altLang="zh-CN" sz="1000" dirty="0">
              <a:solidFill>
                <a:schemeClr val="tx1">
                  <a:lumMod val="50000"/>
                  <a:lumOff val="50000"/>
                </a:schemeClr>
              </a:solidFill>
            </a:endParaRPr>
          </a:p>
          <a:p>
            <a:r>
              <a:rPr lang="zh-CN" altLang="en-US" sz="1000" dirty="0">
                <a:solidFill>
                  <a:schemeClr val="tx1">
                    <a:lumMod val="50000"/>
                    <a:lumOff val="50000"/>
                  </a:schemeClr>
                </a:solidFill>
              </a:rPr>
              <a:t>根据员工文化的需求，投 入资金配置了图书管、阅览室、乒乓球室、台球室等、电视房、定期举办文娱体育活动。同时，围绕公司的生产工作，定期举办安全生产、业务知识专业培训讲座， 培养和陶冶员工高尚的品德和情操。 </a:t>
            </a:r>
          </a:p>
        </p:txBody>
      </p:sp>
    </p:spTree>
    <p:extLst>
      <p:ext uri="{BB962C8B-B14F-4D97-AF65-F5344CB8AC3E}">
        <p14:creationId xmlns:p14="http://schemas.microsoft.com/office/powerpoint/2010/main" val="3000730079"/>
      </p:ext>
    </p:extLst>
  </p:cSld>
  <p:clrMapOvr>
    <a:masterClrMapping/>
  </p:clrMapOvr>
  <p:transition spd="slow" advClick="0" advTm="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2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dou.wav"/>
                                        </p:tgtEl>
                                      </p:cMediaNode>
                                    </p:audio>
                                  </p:subTnLst>
                                </p:cTn>
                              </p:par>
                              <p:par>
                                <p:cTn id="8" presetID="10" presetClass="entr" presetSubtype="0" fill="hold" nodeType="withEffect">
                                  <p:stCondLst>
                                    <p:cond delay="50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1000"/>
                                        <p:tgtEl>
                                          <p:spTgt spid="921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800"/>
                                        <p:tgtEl>
                                          <p:spTgt spid="42"/>
                                        </p:tgtEl>
                                      </p:cBhvr>
                                    </p:animEffect>
                                  </p:childTnLst>
                                </p:cTn>
                              </p:par>
                              <p:par>
                                <p:cTn id="23" presetID="10" presetClass="entr" presetSubtype="0" fill="hold" grpId="0" nodeType="withEffect">
                                  <p:stCondLst>
                                    <p:cond delay="120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200"/>
                                        <p:tgtEl>
                                          <p:spTgt spid="55"/>
                                        </p:tgtEl>
                                      </p:cBhvr>
                                    </p:animEffect>
                                  </p:childTnLst>
                                </p:cTn>
                              </p:par>
                              <p:par>
                                <p:cTn id="26" presetID="10" presetClass="entr" presetSubtype="0" fill="hold" grpId="0" nodeType="withEffect">
                                  <p:stCondLst>
                                    <p:cond delay="80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11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900"/>
                                        <p:tgtEl>
                                          <p:spTgt spid="57"/>
                                        </p:tgtEl>
                                      </p:cBhvr>
                                    </p:animEffect>
                                  </p:childTnLst>
                                </p:cTn>
                              </p:par>
                              <p:par>
                                <p:cTn id="32" presetID="10" presetClass="entr" presetSubtype="0" fill="hold" grpId="0" nodeType="withEffect">
                                  <p:stCondLst>
                                    <p:cond delay="70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1000"/>
                                        <p:tgtEl>
                                          <p:spTgt spid="58"/>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1000"/>
                                        <p:tgtEl>
                                          <p:spTgt spid="59"/>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900"/>
                                        <p:tgtEl>
                                          <p:spTgt spid="61"/>
                                        </p:tgtEl>
                                      </p:cBhvr>
                                    </p:animEffect>
                                  </p:childTnLst>
                                </p:cTn>
                              </p:par>
                              <p:par>
                                <p:cTn id="41" presetID="10" presetClass="entr" presetSubtype="0" fill="hold" grpId="0" nodeType="withEffect">
                                  <p:stCondLst>
                                    <p:cond delay="80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1100"/>
                                        <p:tgtEl>
                                          <p:spTgt spid="62"/>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par>
                                <p:cTn id="50" presetID="10" presetClass="entr" presetSubtype="0" fill="hold" grpId="0" nodeType="withEffect">
                                  <p:stCondLst>
                                    <p:cond delay="110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par>
                                <p:cTn id="53" presetID="10" presetClass="entr" presetSubtype="0" fill="hold" grpId="0" nodeType="withEffect">
                                  <p:stCondLst>
                                    <p:cond delay="110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par>
                                <p:cTn id="56" presetID="10" presetClass="entr" presetSubtype="0" fill="hold" grpId="0" nodeType="withEffect">
                                  <p:stCondLst>
                                    <p:cond delay="80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500"/>
                                        <p:tgtEl>
                                          <p:spTgt spid="77"/>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900"/>
                                        <p:tgtEl>
                                          <p:spTgt spid="79"/>
                                        </p:tgtEl>
                                      </p:cBhvr>
                                    </p:animEffect>
                                  </p:childTnLst>
                                </p:cTn>
                              </p:par>
                              <p:par>
                                <p:cTn id="62" presetID="10" presetClass="entr" presetSubtype="0" fill="hold" grpId="0" nodeType="withEffect">
                                  <p:stCondLst>
                                    <p:cond delay="700"/>
                                  </p:stCondLst>
                                  <p:childTnLst>
                                    <p:set>
                                      <p:cBhvr>
                                        <p:cTn id="63" dur="1" fill="hold">
                                          <p:stCondLst>
                                            <p:cond delay="0"/>
                                          </p:stCondLst>
                                        </p:cTn>
                                        <p:tgtEl>
                                          <p:spTgt spid="80"/>
                                        </p:tgtEl>
                                        <p:attrNameLst>
                                          <p:attrName>style.visibility</p:attrName>
                                        </p:attrNameLst>
                                      </p:cBhvr>
                                      <p:to>
                                        <p:strVal val="visible"/>
                                      </p:to>
                                    </p:set>
                                    <p:animEffect transition="in" filter="fade">
                                      <p:cBhvr>
                                        <p:cTn id="64" dur="800"/>
                                        <p:tgtEl>
                                          <p:spTgt spid="80"/>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800"/>
                                        <p:tgtEl>
                                          <p:spTgt spid="81"/>
                                        </p:tgtEl>
                                      </p:cBhvr>
                                    </p:animEffect>
                                  </p:childTnLst>
                                </p:cTn>
                              </p:par>
                              <p:par>
                                <p:cTn id="68" presetID="10" presetClass="entr" presetSubtype="0" fill="hold" grpId="0" nodeType="withEffect">
                                  <p:stCondLst>
                                    <p:cond delay="80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childTnLst>
                                </p:cTn>
                              </p:par>
                              <p:par>
                                <p:cTn id="71" presetID="10" presetClass="entr" presetSubtype="0" fill="hold" grpId="0" nodeType="withEffect">
                                  <p:stCondLst>
                                    <p:cond delay="700"/>
                                  </p:stCondLst>
                                  <p:childTnLst>
                                    <p:set>
                                      <p:cBhvr>
                                        <p:cTn id="72" dur="1" fill="hold">
                                          <p:stCondLst>
                                            <p:cond delay="0"/>
                                          </p:stCondLst>
                                        </p:cTn>
                                        <p:tgtEl>
                                          <p:spTgt spid="83"/>
                                        </p:tgtEl>
                                        <p:attrNameLst>
                                          <p:attrName>style.visibility</p:attrName>
                                        </p:attrNameLst>
                                      </p:cBhvr>
                                      <p:to>
                                        <p:strVal val="visible"/>
                                      </p:to>
                                    </p:set>
                                    <p:animEffect transition="in" filter="fade">
                                      <p:cBhvr>
                                        <p:cTn id="73" dur="500"/>
                                        <p:tgtEl>
                                          <p:spTgt spid="83"/>
                                        </p:tgtEl>
                                      </p:cBhvr>
                                    </p:animEffect>
                                  </p:childTnLst>
                                </p:cTn>
                              </p:par>
                              <p:par>
                                <p:cTn id="74" presetID="1" presetClass="emph" presetSubtype="2" fill="hold" nodeType="withEffect">
                                  <p:stCondLst>
                                    <p:cond delay="700"/>
                                  </p:stCondLst>
                                  <p:childTnLst>
                                    <p:animClr clrSpc="rgb" dir="cw">
                                      <p:cBhvr>
                                        <p:cTn id="75" dur="500" fill="hold"/>
                                        <p:tgtEl>
                                          <p:spTgt spid="39"/>
                                        </p:tgtEl>
                                        <p:attrNameLst>
                                          <p:attrName>fillcolor</p:attrName>
                                        </p:attrNameLst>
                                      </p:cBhvr>
                                      <p:to>
                                        <a:schemeClr val="accent2"/>
                                      </p:to>
                                    </p:animClr>
                                    <p:set>
                                      <p:cBhvr>
                                        <p:cTn id="76" dur="500" fill="hold"/>
                                        <p:tgtEl>
                                          <p:spTgt spid="39"/>
                                        </p:tgtEl>
                                        <p:attrNameLst>
                                          <p:attrName>fill.type</p:attrName>
                                        </p:attrNameLst>
                                      </p:cBhvr>
                                      <p:to>
                                        <p:strVal val="solid"/>
                                      </p:to>
                                    </p:set>
                                    <p:set>
                                      <p:cBhvr>
                                        <p:cTn id="77" dur="500" fill="hold"/>
                                        <p:tgtEl>
                                          <p:spTgt spid="39"/>
                                        </p:tgtEl>
                                        <p:attrNameLst>
                                          <p:attrName>fill.on</p:attrName>
                                        </p:attrNameLst>
                                      </p:cBhvr>
                                      <p:to>
                                        <p:strVal val="true"/>
                                      </p:to>
                                    </p:set>
                                  </p:childTnLst>
                                </p:cTn>
                              </p:par>
                              <p:par>
                                <p:cTn id="78" presetID="1" presetClass="emph" presetSubtype="2" fill="hold" nodeType="withEffect">
                                  <p:stCondLst>
                                    <p:cond delay="900"/>
                                  </p:stCondLst>
                                  <p:childTnLst>
                                    <p:animClr clrSpc="rgb" dir="cw">
                                      <p:cBhvr>
                                        <p:cTn id="79" dur="500" fill="hold"/>
                                        <p:tgtEl>
                                          <p:spTgt spid="40"/>
                                        </p:tgtEl>
                                        <p:attrNameLst>
                                          <p:attrName>fillcolor</p:attrName>
                                        </p:attrNameLst>
                                      </p:cBhvr>
                                      <p:to>
                                        <a:schemeClr val="accent2"/>
                                      </p:to>
                                    </p:animClr>
                                    <p:set>
                                      <p:cBhvr>
                                        <p:cTn id="80" dur="500" fill="hold"/>
                                        <p:tgtEl>
                                          <p:spTgt spid="40"/>
                                        </p:tgtEl>
                                        <p:attrNameLst>
                                          <p:attrName>fill.type</p:attrName>
                                        </p:attrNameLst>
                                      </p:cBhvr>
                                      <p:to>
                                        <p:strVal val="solid"/>
                                      </p:to>
                                    </p:set>
                                    <p:set>
                                      <p:cBhvr>
                                        <p:cTn id="81" dur="500" fill="hold"/>
                                        <p:tgtEl>
                                          <p:spTgt spid="40"/>
                                        </p:tgtEl>
                                        <p:attrNameLst>
                                          <p:attrName>fill.on</p:attrName>
                                        </p:attrNameLst>
                                      </p:cBhvr>
                                      <p:to>
                                        <p:strVal val="true"/>
                                      </p:to>
                                    </p:set>
                                  </p:childTnLst>
                                </p:cTn>
                              </p:par>
                              <p:par>
                                <p:cTn id="82" presetID="1" presetClass="emph" presetSubtype="2" fill="hold" nodeType="withEffect">
                                  <p:stCondLst>
                                    <p:cond delay="1100"/>
                                  </p:stCondLst>
                                  <p:childTnLst>
                                    <p:animClr clrSpc="rgb" dir="cw">
                                      <p:cBhvr>
                                        <p:cTn id="83" dur="500" fill="hold"/>
                                        <p:tgtEl>
                                          <p:spTgt spid="55"/>
                                        </p:tgtEl>
                                        <p:attrNameLst>
                                          <p:attrName>fillcolor</p:attrName>
                                        </p:attrNameLst>
                                      </p:cBhvr>
                                      <p:to>
                                        <a:schemeClr val="accent2"/>
                                      </p:to>
                                    </p:animClr>
                                    <p:set>
                                      <p:cBhvr>
                                        <p:cTn id="84" dur="500" fill="hold"/>
                                        <p:tgtEl>
                                          <p:spTgt spid="55"/>
                                        </p:tgtEl>
                                        <p:attrNameLst>
                                          <p:attrName>fill.type</p:attrName>
                                        </p:attrNameLst>
                                      </p:cBhvr>
                                      <p:to>
                                        <p:strVal val="solid"/>
                                      </p:to>
                                    </p:set>
                                    <p:set>
                                      <p:cBhvr>
                                        <p:cTn id="85" dur="500" fill="hold"/>
                                        <p:tgtEl>
                                          <p:spTgt spid="55"/>
                                        </p:tgtEl>
                                        <p:attrNameLst>
                                          <p:attrName>fill.on</p:attrName>
                                        </p:attrNameLst>
                                      </p:cBhvr>
                                      <p:to>
                                        <p:strVal val="true"/>
                                      </p:to>
                                    </p:set>
                                  </p:childTnLst>
                                </p:cTn>
                              </p:par>
                              <p:par>
                                <p:cTn id="86" presetID="1" presetClass="emph" presetSubtype="2" fill="hold" nodeType="withEffect">
                                  <p:stCondLst>
                                    <p:cond delay="1300"/>
                                  </p:stCondLst>
                                  <p:childTnLst>
                                    <p:animClr clrSpc="rgb" dir="cw">
                                      <p:cBhvr>
                                        <p:cTn id="87" dur="500" fill="hold"/>
                                        <p:tgtEl>
                                          <p:spTgt spid="58"/>
                                        </p:tgtEl>
                                        <p:attrNameLst>
                                          <p:attrName>fillcolor</p:attrName>
                                        </p:attrNameLst>
                                      </p:cBhvr>
                                      <p:to>
                                        <a:schemeClr val="accent2"/>
                                      </p:to>
                                    </p:animClr>
                                    <p:set>
                                      <p:cBhvr>
                                        <p:cTn id="88" dur="500" fill="hold"/>
                                        <p:tgtEl>
                                          <p:spTgt spid="58"/>
                                        </p:tgtEl>
                                        <p:attrNameLst>
                                          <p:attrName>fill.type</p:attrName>
                                        </p:attrNameLst>
                                      </p:cBhvr>
                                      <p:to>
                                        <p:strVal val="solid"/>
                                      </p:to>
                                    </p:set>
                                    <p:set>
                                      <p:cBhvr>
                                        <p:cTn id="89" dur="500" fill="hold"/>
                                        <p:tgtEl>
                                          <p:spTgt spid="58"/>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500" fill="hold"/>
                                        <p:tgtEl>
                                          <p:spTgt spid="62"/>
                                        </p:tgtEl>
                                        <p:attrNameLst>
                                          <p:attrName>fillcolor</p:attrName>
                                        </p:attrNameLst>
                                      </p:cBhvr>
                                      <p:to>
                                        <a:schemeClr val="accent2"/>
                                      </p:to>
                                    </p:animClr>
                                    <p:set>
                                      <p:cBhvr>
                                        <p:cTn id="92" dur="500" fill="hold"/>
                                        <p:tgtEl>
                                          <p:spTgt spid="62"/>
                                        </p:tgtEl>
                                        <p:attrNameLst>
                                          <p:attrName>fill.type</p:attrName>
                                        </p:attrNameLst>
                                      </p:cBhvr>
                                      <p:to>
                                        <p:strVal val="solid"/>
                                      </p:to>
                                    </p:set>
                                    <p:set>
                                      <p:cBhvr>
                                        <p:cTn id="93" dur="500" fill="hold"/>
                                        <p:tgtEl>
                                          <p:spTgt spid="62"/>
                                        </p:tgtEl>
                                        <p:attrNameLst>
                                          <p:attrName>fill.on</p:attrName>
                                        </p:attrNameLst>
                                      </p:cBhvr>
                                      <p:to>
                                        <p:strVal val="true"/>
                                      </p:to>
                                    </p:set>
                                  </p:childTnLst>
                                </p:cTn>
                              </p:par>
                              <p:par>
                                <p:cTn id="94" presetID="1" presetClass="emph" presetSubtype="2" fill="hold" nodeType="withEffect">
                                  <p:stCondLst>
                                    <p:cond delay="1700"/>
                                  </p:stCondLst>
                                  <p:childTnLst>
                                    <p:animClr clrSpc="rgb" dir="cw">
                                      <p:cBhvr>
                                        <p:cTn id="95" dur="500" fill="hold"/>
                                        <p:tgtEl>
                                          <p:spTgt spid="69"/>
                                        </p:tgtEl>
                                        <p:attrNameLst>
                                          <p:attrName>fillcolor</p:attrName>
                                        </p:attrNameLst>
                                      </p:cBhvr>
                                      <p:to>
                                        <a:schemeClr val="accent2"/>
                                      </p:to>
                                    </p:animClr>
                                    <p:set>
                                      <p:cBhvr>
                                        <p:cTn id="96" dur="500" fill="hold"/>
                                        <p:tgtEl>
                                          <p:spTgt spid="69"/>
                                        </p:tgtEl>
                                        <p:attrNameLst>
                                          <p:attrName>fill.type</p:attrName>
                                        </p:attrNameLst>
                                      </p:cBhvr>
                                      <p:to>
                                        <p:strVal val="solid"/>
                                      </p:to>
                                    </p:set>
                                    <p:set>
                                      <p:cBhvr>
                                        <p:cTn id="97" dur="500" fill="hold"/>
                                        <p:tgtEl>
                                          <p:spTgt spid="69"/>
                                        </p:tgtEl>
                                        <p:attrNameLst>
                                          <p:attrName>fill.on</p:attrName>
                                        </p:attrNameLst>
                                      </p:cBhvr>
                                      <p:to>
                                        <p:strVal val="true"/>
                                      </p:to>
                                    </p:set>
                                  </p:childTnLst>
                                </p:cTn>
                              </p:par>
                              <p:par>
                                <p:cTn id="98" presetID="1" presetClass="emph" presetSubtype="2" fill="hold" nodeType="withEffect">
                                  <p:stCondLst>
                                    <p:cond delay="2100"/>
                                  </p:stCondLst>
                                  <p:childTnLst>
                                    <p:animClr clrSpc="rgb" dir="cw">
                                      <p:cBhvr>
                                        <p:cTn id="99" dur="500" fill="hold"/>
                                        <p:tgtEl>
                                          <p:spTgt spid="73"/>
                                        </p:tgtEl>
                                        <p:attrNameLst>
                                          <p:attrName>fillcolor</p:attrName>
                                        </p:attrNameLst>
                                      </p:cBhvr>
                                      <p:to>
                                        <a:schemeClr val="accent2"/>
                                      </p:to>
                                    </p:animClr>
                                    <p:set>
                                      <p:cBhvr>
                                        <p:cTn id="100" dur="500" fill="hold"/>
                                        <p:tgtEl>
                                          <p:spTgt spid="73"/>
                                        </p:tgtEl>
                                        <p:attrNameLst>
                                          <p:attrName>fill.type</p:attrName>
                                        </p:attrNameLst>
                                      </p:cBhvr>
                                      <p:to>
                                        <p:strVal val="solid"/>
                                      </p:to>
                                    </p:set>
                                    <p:set>
                                      <p:cBhvr>
                                        <p:cTn id="101" dur="500" fill="hold"/>
                                        <p:tgtEl>
                                          <p:spTgt spid="73"/>
                                        </p:tgtEl>
                                        <p:attrNameLst>
                                          <p:attrName>fill.on</p:attrName>
                                        </p:attrNameLst>
                                      </p:cBhvr>
                                      <p:to>
                                        <p:strVal val="true"/>
                                      </p:to>
                                    </p:set>
                                  </p:childTnLst>
                                </p:cTn>
                              </p:par>
                              <p:par>
                                <p:cTn id="102" presetID="1" presetClass="emph" presetSubtype="2" fill="hold" nodeType="withEffect">
                                  <p:stCondLst>
                                    <p:cond delay="2300"/>
                                  </p:stCondLst>
                                  <p:childTnLst>
                                    <p:animClr clrSpc="rgb" dir="cw">
                                      <p:cBhvr>
                                        <p:cTn id="103" dur="500" fill="hold"/>
                                        <p:tgtEl>
                                          <p:spTgt spid="74"/>
                                        </p:tgtEl>
                                        <p:attrNameLst>
                                          <p:attrName>fillcolor</p:attrName>
                                        </p:attrNameLst>
                                      </p:cBhvr>
                                      <p:to>
                                        <a:schemeClr val="accent2"/>
                                      </p:to>
                                    </p:animClr>
                                    <p:set>
                                      <p:cBhvr>
                                        <p:cTn id="104" dur="500" fill="hold"/>
                                        <p:tgtEl>
                                          <p:spTgt spid="74"/>
                                        </p:tgtEl>
                                        <p:attrNameLst>
                                          <p:attrName>fill.type</p:attrName>
                                        </p:attrNameLst>
                                      </p:cBhvr>
                                      <p:to>
                                        <p:strVal val="solid"/>
                                      </p:to>
                                    </p:set>
                                    <p:set>
                                      <p:cBhvr>
                                        <p:cTn id="105" dur="500" fill="hold"/>
                                        <p:tgtEl>
                                          <p:spTgt spid="74"/>
                                        </p:tgtEl>
                                        <p:attrNameLst>
                                          <p:attrName>fill.on</p:attrName>
                                        </p:attrNameLst>
                                      </p:cBhvr>
                                      <p:to>
                                        <p:strVal val="true"/>
                                      </p:to>
                                    </p:set>
                                  </p:childTnLst>
                                </p:cTn>
                              </p:par>
                              <p:par>
                                <p:cTn id="106" presetID="1" presetClass="emph" presetSubtype="2" fill="hold" nodeType="withEffect">
                                  <p:stCondLst>
                                    <p:cond delay="2700"/>
                                  </p:stCondLst>
                                  <p:childTnLst>
                                    <p:animClr clrSpc="rgb" dir="cw">
                                      <p:cBhvr>
                                        <p:cTn id="107" dur="500" fill="hold"/>
                                        <p:tgtEl>
                                          <p:spTgt spid="77"/>
                                        </p:tgtEl>
                                        <p:attrNameLst>
                                          <p:attrName>fillcolor</p:attrName>
                                        </p:attrNameLst>
                                      </p:cBhvr>
                                      <p:to>
                                        <a:schemeClr val="accent2"/>
                                      </p:to>
                                    </p:animClr>
                                    <p:set>
                                      <p:cBhvr>
                                        <p:cTn id="108" dur="500" fill="hold"/>
                                        <p:tgtEl>
                                          <p:spTgt spid="77"/>
                                        </p:tgtEl>
                                        <p:attrNameLst>
                                          <p:attrName>fill.type</p:attrName>
                                        </p:attrNameLst>
                                      </p:cBhvr>
                                      <p:to>
                                        <p:strVal val="solid"/>
                                      </p:to>
                                    </p:set>
                                    <p:set>
                                      <p:cBhvr>
                                        <p:cTn id="109" dur="500" fill="hold"/>
                                        <p:tgtEl>
                                          <p:spTgt spid="77"/>
                                        </p:tgtEl>
                                        <p:attrNameLst>
                                          <p:attrName>fill.on</p:attrName>
                                        </p:attrNameLst>
                                      </p:cBhvr>
                                      <p:to>
                                        <p:strVal val="true"/>
                                      </p:to>
                                    </p:set>
                                  </p:childTnLst>
                                </p:cTn>
                              </p:par>
                              <p:par>
                                <p:cTn id="110" presetID="1" presetClass="emph" presetSubtype="2" fill="hold" nodeType="withEffect">
                                  <p:stCondLst>
                                    <p:cond delay="2900"/>
                                  </p:stCondLst>
                                  <p:childTnLst>
                                    <p:animClr clrSpc="rgb" dir="cw">
                                      <p:cBhvr>
                                        <p:cTn id="111" dur="500" fill="hold"/>
                                        <p:tgtEl>
                                          <p:spTgt spid="79"/>
                                        </p:tgtEl>
                                        <p:attrNameLst>
                                          <p:attrName>fillcolor</p:attrName>
                                        </p:attrNameLst>
                                      </p:cBhvr>
                                      <p:to>
                                        <a:schemeClr val="accent2"/>
                                      </p:to>
                                    </p:animClr>
                                    <p:set>
                                      <p:cBhvr>
                                        <p:cTn id="112" dur="500" fill="hold"/>
                                        <p:tgtEl>
                                          <p:spTgt spid="79"/>
                                        </p:tgtEl>
                                        <p:attrNameLst>
                                          <p:attrName>fill.type</p:attrName>
                                        </p:attrNameLst>
                                      </p:cBhvr>
                                      <p:to>
                                        <p:strVal val="solid"/>
                                      </p:to>
                                    </p:set>
                                    <p:set>
                                      <p:cBhvr>
                                        <p:cTn id="113" dur="500" fill="hold"/>
                                        <p:tgtEl>
                                          <p:spTgt spid="79"/>
                                        </p:tgtEl>
                                        <p:attrNameLst>
                                          <p:attrName>fill.on</p:attrName>
                                        </p:attrNameLst>
                                      </p:cBhvr>
                                      <p:to>
                                        <p:strVal val="true"/>
                                      </p:to>
                                    </p:set>
                                  </p:childTnLst>
                                </p:cTn>
                              </p:par>
                              <p:par>
                                <p:cTn id="114" presetID="1" presetClass="emph" presetSubtype="2" fill="hold" nodeType="withEffect">
                                  <p:stCondLst>
                                    <p:cond delay="3100"/>
                                  </p:stCondLst>
                                  <p:childTnLst>
                                    <p:animClr clrSpc="rgb" dir="cw">
                                      <p:cBhvr>
                                        <p:cTn id="115" dur="500" fill="hold"/>
                                        <p:tgtEl>
                                          <p:spTgt spid="81"/>
                                        </p:tgtEl>
                                        <p:attrNameLst>
                                          <p:attrName>fillcolor</p:attrName>
                                        </p:attrNameLst>
                                      </p:cBhvr>
                                      <p:to>
                                        <a:schemeClr val="accent2"/>
                                      </p:to>
                                    </p:animClr>
                                    <p:set>
                                      <p:cBhvr>
                                        <p:cTn id="116" dur="500" fill="hold"/>
                                        <p:tgtEl>
                                          <p:spTgt spid="81"/>
                                        </p:tgtEl>
                                        <p:attrNameLst>
                                          <p:attrName>fill.type</p:attrName>
                                        </p:attrNameLst>
                                      </p:cBhvr>
                                      <p:to>
                                        <p:strVal val="solid"/>
                                      </p:to>
                                    </p:set>
                                    <p:set>
                                      <p:cBhvr>
                                        <p:cTn id="117" dur="500" fill="hold"/>
                                        <p:tgtEl>
                                          <p:spTgt spid="81"/>
                                        </p:tgtEl>
                                        <p:attrNameLst>
                                          <p:attrName>fill.on</p:attrName>
                                        </p:attrNameLst>
                                      </p:cBhvr>
                                      <p:to>
                                        <p:strVal val="true"/>
                                      </p:to>
                                    </p:set>
                                  </p:childTnLst>
                                </p:cTn>
                              </p:par>
                              <p:par>
                                <p:cTn id="118" presetID="1" presetClass="emph" presetSubtype="2" fill="hold" nodeType="withEffect">
                                  <p:stCondLst>
                                    <p:cond delay="3300"/>
                                  </p:stCondLst>
                                  <p:childTnLst>
                                    <p:animClr clrSpc="rgb" dir="cw">
                                      <p:cBhvr>
                                        <p:cTn id="119" dur="500" fill="hold"/>
                                        <p:tgtEl>
                                          <p:spTgt spid="83"/>
                                        </p:tgtEl>
                                        <p:attrNameLst>
                                          <p:attrName>fillcolor</p:attrName>
                                        </p:attrNameLst>
                                      </p:cBhvr>
                                      <p:to>
                                        <a:schemeClr val="accent2"/>
                                      </p:to>
                                    </p:animClr>
                                    <p:set>
                                      <p:cBhvr>
                                        <p:cTn id="120" dur="500" fill="hold"/>
                                        <p:tgtEl>
                                          <p:spTgt spid="83"/>
                                        </p:tgtEl>
                                        <p:attrNameLst>
                                          <p:attrName>fill.type</p:attrName>
                                        </p:attrNameLst>
                                      </p:cBhvr>
                                      <p:to>
                                        <p:strVal val="solid"/>
                                      </p:to>
                                    </p:set>
                                    <p:set>
                                      <p:cBhvr>
                                        <p:cTn id="121" dur="500" fill="hold"/>
                                        <p:tgtEl>
                                          <p:spTgt spid="83"/>
                                        </p:tgtEl>
                                        <p:attrNameLst>
                                          <p:attrName>fill.on</p:attrName>
                                        </p:attrNameLst>
                                      </p:cBhvr>
                                      <p:to>
                                        <p:strVal val="true"/>
                                      </p:to>
                                    </p:set>
                                  </p:childTnLst>
                                </p:cTn>
                              </p:par>
                              <p:par>
                                <p:cTn id="122" presetID="22" presetClass="entr" presetSubtype="1" fill="hold" grpId="0" nodeType="withEffect">
                                  <p:stCondLst>
                                    <p:cond delay="500"/>
                                  </p:stCondLst>
                                  <p:childTnLst>
                                    <p:set>
                                      <p:cBhvr>
                                        <p:cTn id="123" dur="1" fill="hold">
                                          <p:stCondLst>
                                            <p:cond delay="0"/>
                                          </p:stCondLst>
                                        </p:cTn>
                                        <p:tgtEl>
                                          <p:spTgt spid="8"/>
                                        </p:tgtEl>
                                        <p:attrNameLst>
                                          <p:attrName>style.visibility</p:attrName>
                                        </p:attrNameLst>
                                      </p:cBhvr>
                                      <p:to>
                                        <p:strVal val="visible"/>
                                      </p:to>
                                    </p:set>
                                    <p:animEffect transition="in" filter="wipe(up)">
                                      <p:cBhvr>
                                        <p:cTn id="1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9" grpId="0" animBg="1"/>
      <p:bldP spid="40" grpId="0" animBg="1"/>
      <p:bldP spid="42" grpId="0" animBg="1"/>
      <p:bldP spid="55" grpId="0" animBg="1"/>
      <p:bldP spid="56" grpId="0" animBg="1"/>
      <p:bldP spid="57" grpId="0" animBg="1"/>
      <p:bldP spid="58" grpId="0" animBg="1"/>
      <p:bldP spid="59" grpId="0" animBg="1"/>
      <p:bldP spid="61" grpId="0" animBg="1"/>
      <p:bldP spid="62" grpId="0" animBg="1"/>
      <p:bldP spid="69" grpId="0" animBg="1"/>
      <p:bldP spid="70" grpId="0" animBg="1"/>
      <p:bldP spid="73" grpId="0" animBg="1"/>
      <p:bldP spid="74" grpId="0" animBg="1"/>
      <p:bldP spid="77" grpId="0" animBg="1"/>
      <p:bldP spid="79" grpId="0" animBg="1"/>
      <p:bldP spid="80" grpId="0" animBg="1"/>
      <p:bldP spid="81" grpId="0" animBg="1"/>
      <p:bldP spid="82" grpId="0" animBg="1"/>
      <p:bldP spid="83"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2931790"/>
            <a:ext cx="9144000" cy="2211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0" name="组合 9"/>
          <p:cNvGrpSpPr/>
          <p:nvPr/>
        </p:nvGrpSpPr>
        <p:grpSpPr>
          <a:xfrm>
            <a:off x="467544" y="353229"/>
            <a:ext cx="2781221" cy="553998"/>
            <a:chOff x="467544" y="353229"/>
            <a:chExt cx="2781221" cy="553998"/>
          </a:xfrm>
        </p:grpSpPr>
        <p:sp>
          <p:nvSpPr>
            <p:cNvPr id="3" name="TextBox 2"/>
            <p:cNvSpPr txBox="1"/>
            <p:nvPr/>
          </p:nvSpPr>
          <p:spPr>
            <a:xfrm>
              <a:off x="467544" y="353229"/>
              <a:ext cx="1723549" cy="553998"/>
            </a:xfrm>
            <a:prstGeom prst="rect">
              <a:avLst/>
            </a:prstGeom>
            <a:noFill/>
          </p:spPr>
          <p:txBody>
            <a:bodyPr wrap="none" rtlCol="0">
              <a:spAutoFit/>
            </a:bodyPr>
            <a:lstStyle/>
            <a:p>
              <a:r>
                <a:rPr lang="zh-CN" altLang="en-US" sz="3000" dirty="0">
                  <a:solidFill>
                    <a:schemeClr val="accent2"/>
                  </a:solidFill>
                  <a:latin typeface="微软雅黑" pitchFamily="34" charset="-122"/>
                  <a:ea typeface="微软雅黑" pitchFamily="34" charset="-122"/>
                </a:rPr>
                <a:t>团队精英</a:t>
              </a:r>
              <a:endParaRPr lang="zh-CN" altLang="en-US" sz="1400" dirty="0">
                <a:solidFill>
                  <a:schemeClr val="accent2"/>
                </a:solidFill>
                <a:latin typeface="微软雅黑" pitchFamily="34" charset="-122"/>
                <a:ea typeface="微软雅黑" pitchFamily="34" charset="-122"/>
              </a:endParaRPr>
            </a:p>
          </p:txBody>
        </p:sp>
        <p:sp>
          <p:nvSpPr>
            <p:cNvPr id="2" name="TextBox 1"/>
            <p:cNvSpPr txBox="1"/>
            <p:nvPr/>
          </p:nvSpPr>
          <p:spPr>
            <a:xfrm>
              <a:off x="2061260" y="368618"/>
              <a:ext cx="1187505" cy="523220"/>
            </a:xfrm>
            <a:prstGeom prst="rect">
              <a:avLst/>
            </a:prstGeom>
            <a:noFill/>
          </p:spPr>
          <p:txBody>
            <a:bodyPr wrap="none" rtlCol="0">
              <a:spAutoFit/>
            </a:bodyPr>
            <a:lstStyle/>
            <a:p>
              <a:endParaRPr lang="en-US" altLang="zh-CN" sz="1400" dirty="0">
                <a:solidFill>
                  <a:schemeClr val="accent2"/>
                </a:solidFill>
                <a:latin typeface="微软雅黑" pitchFamily="34" charset="-122"/>
                <a:ea typeface="微软雅黑" pitchFamily="34" charset="-122"/>
              </a:endParaRPr>
            </a:p>
            <a:p>
              <a:r>
                <a:rPr lang="en-US" altLang="zh-CN" sz="1400" dirty="0">
                  <a:solidFill>
                    <a:schemeClr val="accent2"/>
                  </a:solidFill>
                  <a:latin typeface="微软雅黑" pitchFamily="34" charset="-122"/>
                  <a:ea typeface="微软雅黑" pitchFamily="34" charset="-122"/>
                </a:rPr>
                <a:t>ELITE TEAM</a:t>
              </a:r>
              <a:endParaRPr lang="zh-CN" altLang="en-US" sz="1400" dirty="0">
                <a:solidFill>
                  <a:schemeClr val="accent2"/>
                </a:solidFill>
                <a:latin typeface="微软雅黑" pitchFamily="34" charset="-122"/>
                <a:ea typeface="微软雅黑" pitchFamily="34" charset="-122"/>
              </a:endParaRPr>
            </a:p>
          </p:txBody>
        </p:sp>
      </p:grpSp>
      <p:sp>
        <p:nvSpPr>
          <p:cNvPr id="4" name="圆角矩形标注 3"/>
          <p:cNvSpPr/>
          <p:nvPr/>
        </p:nvSpPr>
        <p:spPr>
          <a:xfrm>
            <a:off x="918138" y="1985233"/>
            <a:ext cx="1296144" cy="1372388"/>
          </a:xfrm>
          <a:prstGeom prst="wedgeRoundRectCallout">
            <a:avLst/>
          </a:prstGeom>
          <a:blipFill>
            <a:blip r:embed="rId5"/>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圆角矩形标注 32"/>
          <p:cNvSpPr/>
          <p:nvPr/>
        </p:nvSpPr>
        <p:spPr>
          <a:xfrm>
            <a:off x="2869156" y="1985233"/>
            <a:ext cx="1296144" cy="1372388"/>
          </a:xfrm>
          <a:prstGeom prst="wedgeRoundRectCallout">
            <a:avLst/>
          </a:prstGeom>
          <a:blipFill>
            <a:blip r:embed="rId6"/>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圆角矩形标注 33"/>
          <p:cNvSpPr/>
          <p:nvPr/>
        </p:nvSpPr>
        <p:spPr>
          <a:xfrm>
            <a:off x="4817348" y="1985233"/>
            <a:ext cx="1296144" cy="1372388"/>
          </a:xfrm>
          <a:prstGeom prst="wedgeRoundRectCallout">
            <a:avLst/>
          </a:prstGeom>
          <a:blipFill>
            <a:blip r:embed="rId7"/>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5" name="圆角矩形标注 34"/>
          <p:cNvSpPr/>
          <p:nvPr/>
        </p:nvSpPr>
        <p:spPr>
          <a:xfrm>
            <a:off x="6761564" y="1985233"/>
            <a:ext cx="1296144" cy="1372388"/>
          </a:xfrm>
          <a:prstGeom prst="wedgeRoundRectCallout">
            <a:avLst/>
          </a:prstGeom>
          <a:blipFill>
            <a:blip r:embed="rId8"/>
            <a:stretch>
              <a:fillRect/>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6" name="TextBox 35"/>
          <p:cNvSpPr txBox="1"/>
          <p:nvPr/>
        </p:nvSpPr>
        <p:spPr>
          <a:xfrm>
            <a:off x="827584" y="3612381"/>
            <a:ext cx="1338828" cy="615553"/>
          </a:xfrm>
          <a:prstGeom prst="rect">
            <a:avLst/>
          </a:prstGeom>
          <a:noFill/>
        </p:spPr>
        <p:txBody>
          <a:bodyPr wrap="none" rtlCol="0">
            <a:spAutoFit/>
          </a:bodyPr>
          <a:lstStyle/>
          <a:p>
            <a:r>
              <a:rPr lang="zh-CN" altLang="en-US" sz="1600" dirty="0">
                <a:solidFill>
                  <a:schemeClr val="bg1"/>
                </a:solidFill>
                <a:latin typeface="微软雅黑" pitchFamily="34" charset="-122"/>
                <a:ea typeface="微软雅黑" pitchFamily="34" charset="-122"/>
              </a:rPr>
              <a:t>成员姓名</a:t>
            </a:r>
            <a:r>
              <a:rPr lang="en-US" altLang="zh-CN" sz="1600" dirty="0">
                <a:solidFill>
                  <a:schemeClr val="bg1"/>
                </a:solidFill>
                <a:latin typeface="微软雅黑" pitchFamily="34" charset="-122"/>
                <a:ea typeface="微软雅黑" pitchFamily="34" charset="-122"/>
              </a:rPr>
              <a:t>1</a:t>
            </a:r>
          </a:p>
          <a:p>
            <a:r>
              <a:rPr lang="zh-CN" altLang="en-US" sz="900" dirty="0">
                <a:solidFill>
                  <a:schemeClr val="bg1"/>
                </a:solidFill>
                <a:latin typeface="微软雅黑" pitchFamily="34" charset="-122"/>
                <a:ea typeface="微软雅黑" pitchFamily="34" charset="-122"/>
              </a:rPr>
              <a:t>输入团队成员介绍文字</a:t>
            </a:r>
            <a:endParaRPr lang="en-US" altLang="zh-CN" sz="900" dirty="0">
              <a:solidFill>
                <a:schemeClr val="bg1"/>
              </a:solidFill>
              <a:latin typeface="微软雅黑" pitchFamily="34" charset="-122"/>
              <a:ea typeface="微软雅黑" pitchFamily="34" charset="-122"/>
            </a:endParaRPr>
          </a:p>
          <a:p>
            <a:r>
              <a:rPr lang="zh-CN" altLang="en-US" sz="900" dirty="0">
                <a:solidFill>
                  <a:schemeClr val="bg1"/>
                </a:solidFill>
                <a:latin typeface="微软雅黑" pitchFamily="34" charset="-122"/>
                <a:ea typeface="微软雅黑" pitchFamily="34" charset="-122"/>
              </a:rPr>
              <a:t>输入团队成员介绍文字</a:t>
            </a:r>
            <a:endParaRPr lang="en-US" altLang="zh-CN" sz="900" dirty="0">
              <a:solidFill>
                <a:schemeClr val="bg1"/>
              </a:solidFill>
              <a:latin typeface="微软雅黑" pitchFamily="34" charset="-122"/>
              <a:ea typeface="微软雅黑" pitchFamily="34" charset="-122"/>
            </a:endParaRPr>
          </a:p>
        </p:txBody>
      </p:sp>
      <p:sp>
        <p:nvSpPr>
          <p:cNvPr id="37" name="TextBox 36"/>
          <p:cNvSpPr txBox="1"/>
          <p:nvPr/>
        </p:nvSpPr>
        <p:spPr>
          <a:xfrm>
            <a:off x="2869156" y="3612381"/>
            <a:ext cx="1338828" cy="615553"/>
          </a:xfrm>
          <a:prstGeom prst="rect">
            <a:avLst/>
          </a:prstGeom>
          <a:noFill/>
        </p:spPr>
        <p:txBody>
          <a:bodyPr wrap="none" rtlCol="0">
            <a:spAutoFit/>
          </a:bodyPr>
          <a:lstStyle/>
          <a:p>
            <a:r>
              <a:rPr lang="zh-CN" altLang="en-US" sz="1600" dirty="0">
                <a:solidFill>
                  <a:schemeClr val="bg1"/>
                </a:solidFill>
                <a:latin typeface="微软雅黑" pitchFamily="34" charset="-122"/>
                <a:ea typeface="微软雅黑" pitchFamily="34" charset="-122"/>
              </a:rPr>
              <a:t>成员姓名</a:t>
            </a:r>
            <a:r>
              <a:rPr lang="en-US" altLang="zh-CN" sz="1600" dirty="0">
                <a:solidFill>
                  <a:schemeClr val="bg1"/>
                </a:solidFill>
                <a:latin typeface="微软雅黑" pitchFamily="34" charset="-122"/>
                <a:ea typeface="微软雅黑" pitchFamily="34" charset="-122"/>
              </a:rPr>
              <a:t>2</a:t>
            </a:r>
          </a:p>
          <a:p>
            <a:r>
              <a:rPr lang="zh-CN" altLang="en-US" sz="900" dirty="0">
                <a:solidFill>
                  <a:schemeClr val="bg1"/>
                </a:solidFill>
                <a:latin typeface="微软雅黑" pitchFamily="34" charset="-122"/>
                <a:ea typeface="微软雅黑" pitchFamily="34" charset="-122"/>
              </a:rPr>
              <a:t>输入团队成员介绍文字</a:t>
            </a:r>
            <a:endParaRPr lang="en-US" altLang="zh-CN" sz="900" dirty="0">
              <a:solidFill>
                <a:schemeClr val="bg1"/>
              </a:solidFill>
              <a:latin typeface="微软雅黑" pitchFamily="34" charset="-122"/>
              <a:ea typeface="微软雅黑" pitchFamily="34" charset="-122"/>
            </a:endParaRPr>
          </a:p>
          <a:p>
            <a:r>
              <a:rPr lang="zh-CN" altLang="en-US" sz="900" dirty="0">
                <a:solidFill>
                  <a:schemeClr val="bg1"/>
                </a:solidFill>
                <a:latin typeface="微软雅黑" pitchFamily="34" charset="-122"/>
                <a:ea typeface="微软雅黑" pitchFamily="34" charset="-122"/>
              </a:rPr>
              <a:t>输入团队成员介绍文字</a:t>
            </a:r>
            <a:endParaRPr lang="en-US" altLang="zh-CN" sz="900" dirty="0">
              <a:solidFill>
                <a:schemeClr val="bg1"/>
              </a:solidFill>
              <a:latin typeface="微软雅黑" pitchFamily="34" charset="-122"/>
              <a:ea typeface="微软雅黑" pitchFamily="34" charset="-122"/>
            </a:endParaRPr>
          </a:p>
        </p:txBody>
      </p:sp>
      <p:sp>
        <p:nvSpPr>
          <p:cNvPr id="38" name="TextBox 37"/>
          <p:cNvSpPr txBox="1"/>
          <p:nvPr/>
        </p:nvSpPr>
        <p:spPr>
          <a:xfrm>
            <a:off x="4817348" y="3569409"/>
            <a:ext cx="1338828" cy="615553"/>
          </a:xfrm>
          <a:prstGeom prst="rect">
            <a:avLst/>
          </a:prstGeom>
          <a:noFill/>
        </p:spPr>
        <p:txBody>
          <a:bodyPr wrap="none" rtlCol="0">
            <a:spAutoFit/>
          </a:bodyPr>
          <a:lstStyle/>
          <a:p>
            <a:r>
              <a:rPr lang="zh-CN" altLang="en-US" sz="1600" dirty="0">
                <a:solidFill>
                  <a:schemeClr val="bg1"/>
                </a:solidFill>
                <a:latin typeface="微软雅黑" pitchFamily="34" charset="-122"/>
                <a:ea typeface="微软雅黑" pitchFamily="34" charset="-122"/>
              </a:rPr>
              <a:t>成员姓名</a:t>
            </a:r>
            <a:r>
              <a:rPr lang="en-US" altLang="zh-CN" sz="1600" dirty="0">
                <a:solidFill>
                  <a:schemeClr val="bg1"/>
                </a:solidFill>
                <a:latin typeface="微软雅黑" pitchFamily="34" charset="-122"/>
                <a:ea typeface="微软雅黑" pitchFamily="34" charset="-122"/>
              </a:rPr>
              <a:t>3</a:t>
            </a:r>
          </a:p>
          <a:p>
            <a:r>
              <a:rPr lang="zh-CN" altLang="en-US" sz="900" dirty="0">
                <a:solidFill>
                  <a:schemeClr val="bg1"/>
                </a:solidFill>
                <a:latin typeface="微软雅黑" pitchFamily="34" charset="-122"/>
                <a:ea typeface="微软雅黑" pitchFamily="34" charset="-122"/>
              </a:rPr>
              <a:t>输入团队成员介绍文字</a:t>
            </a:r>
            <a:endParaRPr lang="en-US" altLang="zh-CN" sz="900" dirty="0">
              <a:solidFill>
                <a:schemeClr val="bg1"/>
              </a:solidFill>
              <a:latin typeface="微软雅黑" pitchFamily="34" charset="-122"/>
              <a:ea typeface="微软雅黑" pitchFamily="34" charset="-122"/>
            </a:endParaRPr>
          </a:p>
          <a:p>
            <a:r>
              <a:rPr lang="zh-CN" altLang="en-US" sz="900" dirty="0">
                <a:solidFill>
                  <a:schemeClr val="bg1"/>
                </a:solidFill>
                <a:latin typeface="微软雅黑" pitchFamily="34" charset="-122"/>
                <a:ea typeface="微软雅黑" pitchFamily="34" charset="-122"/>
              </a:rPr>
              <a:t>输入团队成员介绍文字</a:t>
            </a:r>
            <a:endParaRPr lang="en-US" altLang="zh-CN" sz="900" dirty="0">
              <a:solidFill>
                <a:schemeClr val="bg1"/>
              </a:solidFill>
              <a:latin typeface="微软雅黑" pitchFamily="34" charset="-122"/>
              <a:ea typeface="微软雅黑" pitchFamily="34" charset="-122"/>
            </a:endParaRPr>
          </a:p>
        </p:txBody>
      </p:sp>
      <p:sp>
        <p:nvSpPr>
          <p:cNvPr id="43" name="TextBox 42"/>
          <p:cNvSpPr txBox="1"/>
          <p:nvPr/>
        </p:nvSpPr>
        <p:spPr>
          <a:xfrm>
            <a:off x="6761564" y="3596367"/>
            <a:ext cx="1338828" cy="615553"/>
          </a:xfrm>
          <a:prstGeom prst="rect">
            <a:avLst/>
          </a:prstGeom>
          <a:noFill/>
        </p:spPr>
        <p:txBody>
          <a:bodyPr wrap="none" rtlCol="0">
            <a:spAutoFit/>
          </a:bodyPr>
          <a:lstStyle/>
          <a:p>
            <a:r>
              <a:rPr lang="zh-CN" altLang="en-US" sz="1600" dirty="0">
                <a:solidFill>
                  <a:schemeClr val="bg1"/>
                </a:solidFill>
                <a:latin typeface="微软雅黑" pitchFamily="34" charset="-122"/>
                <a:ea typeface="微软雅黑" pitchFamily="34" charset="-122"/>
              </a:rPr>
              <a:t>成员姓名</a:t>
            </a:r>
            <a:r>
              <a:rPr lang="en-US" altLang="zh-CN" sz="1600" dirty="0">
                <a:solidFill>
                  <a:schemeClr val="bg1"/>
                </a:solidFill>
                <a:latin typeface="微软雅黑" pitchFamily="34" charset="-122"/>
                <a:ea typeface="微软雅黑" pitchFamily="34" charset="-122"/>
              </a:rPr>
              <a:t>4</a:t>
            </a:r>
          </a:p>
          <a:p>
            <a:r>
              <a:rPr lang="zh-CN" altLang="en-US" sz="900" dirty="0">
                <a:solidFill>
                  <a:schemeClr val="bg1"/>
                </a:solidFill>
                <a:latin typeface="微软雅黑" pitchFamily="34" charset="-122"/>
                <a:ea typeface="微软雅黑" pitchFamily="34" charset="-122"/>
              </a:rPr>
              <a:t>输入团队成员介绍文字</a:t>
            </a:r>
            <a:endParaRPr lang="en-US" altLang="zh-CN" sz="900" dirty="0">
              <a:solidFill>
                <a:schemeClr val="bg1"/>
              </a:solidFill>
              <a:latin typeface="微软雅黑" pitchFamily="34" charset="-122"/>
              <a:ea typeface="微软雅黑" pitchFamily="34" charset="-122"/>
            </a:endParaRPr>
          </a:p>
          <a:p>
            <a:r>
              <a:rPr lang="zh-CN" altLang="en-US" sz="900" dirty="0">
                <a:solidFill>
                  <a:schemeClr val="bg1"/>
                </a:solidFill>
                <a:latin typeface="微软雅黑" pitchFamily="34" charset="-122"/>
                <a:ea typeface="微软雅黑" pitchFamily="34" charset="-122"/>
              </a:rPr>
              <a:t>输入团队成员介绍文字</a:t>
            </a:r>
            <a:endParaRPr lang="en-US" altLang="zh-CN" sz="9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858045270"/>
      </p:ext>
    </p:extLst>
  </p:cSld>
  <p:clrMapOvr>
    <a:masterClrMapping/>
  </p:clrMapOvr>
  <p:transition spd="slow" advClick="0" advTm="0">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2" fill="hold" grpId="0" nodeType="withEffect" p14:presetBounceEnd="48000">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14:bounceEnd="48000">
                                          <p:cBhvr additive="base">
                                            <p:cTn id="13" dur="5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14:presetBounceEnd="48000">
                                      <p:stCondLst>
                                        <p:cond delay="500"/>
                                      </p:stCondLst>
                                      <p:childTnLst>
                                        <p:set>
                                          <p:cBhvr>
                                            <p:cTn id="16" dur="1" fill="hold">
                                              <p:stCondLst>
                                                <p:cond delay="0"/>
                                              </p:stCondLst>
                                            </p:cTn>
                                            <p:tgtEl>
                                              <p:spTgt spid="36"/>
                                            </p:tgtEl>
                                            <p:attrNameLst>
                                              <p:attrName>style.visibility</p:attrName>
                                            </p:attrNameLst>
                                          </p:cBhvr>
                                          <p:to>
                                            <p:strVal val="visible"/>
                                          </p:to>
                                        </p:set>
                                        <p:anim calcmode="lin" valueType="num" p14:bounceEnd="48000">
                                          <p:cBhvr additive="base">
                                            <p:cTn id="17" dur="500" fill="hold"/>
                                            <p:tgtEl>
                                              <p:spTgt spid="36"/>
                                            </p:tgtEl>
                                            <p:attrNameLst>
                                              <p:attrName>ppt_x</p:attrName>
                                            </p:attrNameLst>
                                          </p:cBhvr>
                                          <p:tavLst>
                                            <p:tav tm="0">
                                              <p:val>
                                                <p:strVal val="1+#ppt_w/2"/>
                                              </p:val>
                                            </p:tav>
                                            <p:tav tm="100000">
                                              <p:val>
                                                <p:strVal val="#ppt_x"/>
                                              </p:val>
                                            </p:tav>
                                          </p:tavLst>
                                        </p:anim>
                                        <p:anim calcmode="lin" valueType="num" p14:bounceEnd="48000">
                                          <p:cBhvr additive="base">
                                            <p:cTn id="18" dur="500" fill="hold"/>
                                            <p:tgtEl>
                                              <p:spTgt spid="3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14:presetBounceEnd="48000">
                                      <p:stCondLst>
                                        <p:cond delay="1000"/>
                                      </p:stCondLst>
                                      <p:childTnLst>
                                        <p:set>
                                          <p:cBhvr>
                                            <p:cTn id="20" dur="1" fill="hold">
                                              <p:stCondLst>
                                                <p:cond delay="0"/>
                                              </p:stCondLst>
                                            </p:cTn>
                                            <p:tgtEl>
                                              <p:spTgt spid="33"/>
                                            </p:tgtEl>
                                            <p:attrNameLst>
                                              <p:attrName>style.visibility</p:attrName>
                                            </p:attrNameLst>
                                          </p:cBhvr>
                                          <p:to>
                                            <p:strVal val="visible"/>
                                          </p:to>
                                        </p:set>
                                        <p:anim calcmode="lin" valueType="num" p14:bounceEnd="48000">
                                          <p:cBhvr additive="base">
                                            <p:cTn id="21" dur="500" fill="hold"/>
                                            <p:tgtEl>
                                              <p:spTgt spid="33"/>
                                            </p:tgtEl>
                                            <p:attrNameLst>
                                              <p:attrName>ppt_x</p:attrName>
                                            </p:attrNameLst>
                                          </p:cBhvr>
                                          <p:tavLst>
                                            <p:tav tm="0">
                                              <p:val>
                                                <p:strVal val="1+#ppt_w/2"/>
                                              </p:val>
                                            </p:tav>
                                            <p:tav tm="100000">
                                              <p:val>
                                                <p:strVal val="#ppt_x"/>
                                              </p:val>
                                            </p:tav>
                                          </p:tavLst>
                                        </p:anim>
                                        <p:anim calcmode="lin" valueType="num" p14:bounceEnd="48000">
                                          <p:cBhvr additive="base">
                                            <p:cTn id="22" dur="500" fill="hold"/>
                                            <p:tgtEl>
                                              <p:spTgt spid="3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14:presetBounceEnd="48000">
                                      <p:stCondLst>
                                        <p:cond delay="1000"/>
                                      </p:stCondLst>
                                      <p:childTnLst>
                                        <p:set>
                                          <p:cBhvr>
                                            <p:cTn id="24" dur="1" fill="hold">
                                              <p:stCondLst>
                                                <p:cond delay="0"/>
                                              </p:stCondLst>
                                            </p:cTn>
                                            <p:tgtEl>
                                              <p:spTgt spid="37"/>
                                            </p:tgtEl>
                                            <p:attrNameLst>
                                              <p:attrName>style.visibility</p:attrName>
                                            </p:attrNameLst>
                                          </p:cBhvr>
                                          <p:to>
                                            <p:strVal val="visible"/>
                                          </p:to>
                                        </p:set>
                                        <p:anim calcmode="lin" valueType="num" p14:bounceEnd="48000">
                                          <p:cBhvr additive="base">
                                            <p:cTn id="25" dur="500" fill="hold"/>
                                            <p:tgtEl>
                                              <p:spTgt spid="37"/>
                                            </p:tgtEl>
                                            <p:attrNameLst>
                                              <p:attrName>ppt_x</p:attrName>
                                            </p:attrNameLst>
                                          </p:cBhvr>
                                          <p:tavLst>
                                            <p:tav tm="0">
                                              <p:val>
                                                <p:strVal val="1+#ppt_w/2"/>
                                              </p:val>
                                            </p:tav>
                                            <p:tav tm="100000">
                                              <p:val>
                                                <p:strVal val="#ppt_x"/>
                                              </p:val>
                                            </p:tav>
                                          </p:tavLst>
                                        </p:anim>
                                        <p:anim calcmode="lin" valueType="num" p14:bounceEnd="48000">
                                          <p:cBhvr additive="base">
                                            <p:cTn id="26" dur="500" fill="hold"/>
                                            <p:tgtEl>
                                              <p:spTgt spid="3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14:presetBounceEnd="48000">
                                      <p:stCondLst>
                                        <p:cond delay="1500"/>
                                      </p:stCondLst>
                                      <p:childTnLst>
                                        <p:set>
                                          <p:cBhvr>
                                            <p:cTn id="28" dur="1" fill="hold">
                                              <p:stCondLst>
                                                <p:cond delay="0"/>
                                              </p:stCondLst>
                                            </p:cTn>
                                            <p:tgtEl>
                                              <p:spTgt spid="34"/>
                                            </p:tgtEl>
                                            <p:attrNameLst>
                                              <p:attrName>style.visibility</p:attrName>
                                            </p:attrNameLst>
                                          </p:cBhvr>
                                          <p:to>
                                            <p:strVal val="visible"/>
                                          </p:to>
                                        </p:set>
                                        <p:anim calcmode="lin" valueType="num" p14:bounceEnd="48000">
                                          <p:cBhvr additive="base">
                                            <p:cTn id="29" dur="500" fill="hold"/>
                                            <p:tgtEl>
                                              <p:spTgt spid="34"/>
                                            </p:tgtEl>
                                            <p:attrNameLst>
                                              <p:attrName>ppt_x</p:attrName>
                                            </p:attrNameLst>
                                          </p:cBhvr>
                                          <p:tavLst>
                                            <p:tav tm="0">
                                              <p:val>
                                                <p:strVal val="1+#ppt_w/2"/>
                                              </p:val>
                                            </p:tav>
                                            <p:tav tm="100000">
                                              <p:val>
                                                <p:strVal val="#ppt_x"/>
                                              </p:val>
                                            </p:tav>
                                          </p:tavLst>
                                        </p:anim>
                                        <p:anim calcmode="lin" valueType="num" p14:bounceEnd="48000">
                                          <p:cBhvr additive="base">
                                            <p:cTn id="30" dur="500" fill="hold"/>
                                            <p:tgtEl>
                                              <p:spTgt spid="34"/>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14:presetBounceEnd="48000">
                                      <p:stCondLst>
                                        <p:cond delay="1500"/>
                                      </p:stCondLst>
                                      <p:childTnLst>
                                        <p:set>
                                          <p:cBhvr>
                                            <p:cTn id="32" dur="1" fill="hold">
                                              <p:stCondLst>
                                                <p:cond delay="0"/>
                                              </p:stCondLst>
                                            </p:cTn>
                                            <p:tgtEl>
                                              <p:spTgt spid="38"/>
                                            </p:tgtEl>
                                            <p:attrNameLst>
                                              <p:attrName>style.visibility</p:attrName>
                                            </p:attrNameLst>
                                          </p:cBhvr>
                                          <p:to>
                                            <p:strVal val="visible"/>
                                          </p:to>
                                        </p:set>
                                        <p:anim calcmode="lin" valueType="num" p14:bounceEnd="48000">
                                          <p:cBhvr additive="base">
                                            <p:cTn id="33" dur="500" fill="hold"/>
                                            <p:tgtEl>
                                              <p:spTgt spid="38"/>
                                            </p:tgtEl>
                                            <p:attrNameLst>
                                              <p:attrName>ppt_x</p:attrName>
                                            </p:attrNameLst>
                                          </p:cBhvr>
                                          <p:tavLst>
                                            <p:tav tm="0">
                                              <p:val>
                                                <p:strVal val="1+#ppt_w/2"/>
                                              </p:val>
                                            </p:tav>
                                            <p:tav tm="100000">
                                              <p:val>
                                                <p:strVal val="#ppt_x"/>
                                              </p:val>
                                            </p:tav>
                                          </p:tavLst>
                                        </p:anim>
                                        <p:anim calcmode="lin" valueType="num" p14:bounceEnd="48000">
                                          <p:cBhvr additive="base">
                                            <p:cTn id="34" dur="500" fill="hold"/>
                                            <p:tgtEl>
                                              <p:spTgt spid="38"/>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14:presetBounceEnd="48000">
                                      <p:stCondLst>
                                        <p:cond delay="2000"/>
                                      </p:stCondLst>
                                      <p:childTnLst>
                                        <p:set>
                                          <p:cBhvr>
                                            <p:cTn id="36" dur="1" fill="hold">
                                              <p:stCondLst>
                                                <p:cond delay="0"/>
                                              </p:stCondLst>
                                            </p:cTn>
                                            <p:tgtEl>
                                              <p:spTgt spid="35"/>
                                            </p:tgtEl>
                                            <p:attrNameLst>
                                              <p:attrName>style.visibility</p:attrName>
                                            </p:attrNameLst>
                                          </p:cBhvr>
                                          <p:to>
                                            <p:strVal val="visible"/>
                                          </p:to>
                                        </p:set>
                                        <p:anim calcmode="lin" valueType="num" p14:bounceEnd="48000">
                                          <p:cBhvr additive="base">
                                            <p:cTn id="37" dur="500" fill="hold"/>
                                            <p:tgtEl>
                                              <p:spTgt spid="35"/>
                                            </p:tgtEl>
                                            <p:attrNameLst>
                                              <p:attrName>ppt_x</p:attrName>
                                            </p:attrNameLst>
                                          </p:cBhvr>
                                          <p:tavLst>
                                            <p:tav tm="0">
                                              <p:val>
                                                <p:strVal val="1+#ppt_w/2"/>
                                              </p:val>
                                            </p:tav>
                                            <p:tav tm="100000">
                                              <p:val>
                                                <p:strVal val="#ppt_x"/>
                                              </p:val>
                                            </p:tav>
                                          </p:tavLst>
                                        </p:anim>
                                        <p:anim calcmode="lin" valueType="num" p14:bounceEnd="48000">
                                          <p:cBhvr additive="base">
                                            <p:cTn id="38" dur="500" fill="hold"/>
                                            <p:tgtEl>
                                              <p:spTgt spid="35"/>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14:presetBounceEnd="48000">
                                      <p:stCondLst>
                                        <p:cond delay="2000"/>
                                      </p:stCondLst>
                                      <p:childTnLst>
                                        <p:set>
                                          <p:cBhvr>
                                            <p:cTn id="40" dur="1" fill="hold">
                                              <p:stCondLst>
                                                <p:cond delay="0"/>
                                              </p:stCondLst>
                                            </p:cTn>
                                            <p:tgtEl>
                                              <p:spTgt spid="43"/>
                                            </p:tgtEl>
                                            <p:attrNameLst>
                                              <p:attrName>style.visibility</p:attrName>
                                            </p:attrNameLst>
                                          </p:cBhvr>
                                          <p:to>
                                            <p:strVal val="visible"/>
                                          </p:to>
                                        </p:set>
                                        <p:anim calcmode="lin" valueType="num" p14:bounceEnd="48000">
                                          <p:cBhvr additive="base">
                                            <p:cTn id="41" dur="500" fill="hold"/>
                                            <p:tgtEl>
                                              <p:spTgt spid="43"/>
                                            </p:tgtEl>
                                            <p:attrNameLst>
                                              <p:attrName>ppt_x</p:attrName>
                                            </p:attrNameLst>
                                          </p:cBhvr>
                                          <p:tavLst>
                                            <p:tav tm="0">
                                              <p:val>
                                                <p:strVal val="1+#ppt_w/2"/>
                                              </p:val>
                                            </p:tav>
                                            <p:tav tm="100000">
                                              <p:val>
                                                <p:strVal val="#ppt_x"/>
                                              </p:val>
                                            </p:tav>
                                          </p:tavLst>
                                        </p:anim>
                                        <p:anim calcmode="lin" valueType="num" p14:bounceEnd="48000">
                                          <p:cBhvr additive="base">
                                            <p:cTn id="42" dur="500" fill="hold"/>
                                            <p:tgtEl>
                                              <p:spTgt spid="43"/>
                                            </p:tgtEl>
                                            <p:attrNameLst>
                                              <p:attrName>ppt_y</p:attrName>
                                            </p:attrNameLst>
                                          </p:cBhvr>
                                          <p:tavLst>
                                            <p:tav tm="0">
                                              <p:val>
                                                <p:strVal val="#ppt_y"/>
                                              </p:val>
                                            </p:tav>
                                            <p:tav tm="100000">
                                              <p:val>
                                                <p:strVal val="#ppt_y"/>
                                              </p:val>
                                            </p:tav>
                                          </p:tavLst>
                                        </p:anim>
                                      </p:childTnLst>
                                    </p:cTn>
                                  </p:par>
                                  <p:par>
                                    <p:cTn id="43" presetID="32" presetClass="emph" presetSubtype="0" fill="hold" grpId="1" nodeType="withEffect">
                                      <p:stCondLst>
                                        <p:cond delay="2500"/>
                                      </p:stCondLst>
                                      <p:childTnLst>
                                        <p:animRot by="120000">
                                          <p:cBhvr>
                                            <p:cTn id="44" dur="100" fill="hold">
                                              <p:stCondLst>
                                                <p:cond delay="0"/>
                                              </p:stCondLst>
                                            </p:cTn>
                                            <p:tgtEl>
                                              <p:spTgt spid="4"/>
                                            </p:tgtEl>
                                            <p:attrNameLst>
                                              <p:attrName>r</p:attrName>
                                            </p:attrNameLst>
                                          </p:cBhvr>
                                        </p:animRot>
                                        <p:animRot by="-240000">
                                          <p:cBhvr>
                                            <p:cTn id="45" dur="200" fill="hold">
                                              <p:stCondLst>
                                                <p:cond delay="200"/>
                                              </p:stCondLst>
                                            </p:cTn>
                                            <p:tgtEl>
                                              <p:spTgt spid="4"/>
                                            </p:tgtEl>
                                            <p:attrNameLst>
                                              <p:attrName>r</p:attrName>
                                            </p:attrNameLst>
                                          </p:cBhvr>
                                        </p:animRot>
                                        <p:animRot by="240000">
                                          <p:cBhvr>
                                            <p:cTn id="46" dur="200" fill="hold">
                                              <p:stCondLst>
                                                <p:cond delay="400"/>
                                              </p:stCondLst>
                                            </p:cTn>
                                            <p:tgtEl>
                                              <p:spTgt spid="4"/>
                                            </p:tgtEl>
                                            <p:attrNameLst>
                                              <p:attrName>r</p:attrName>
                                            </p:attrNameLst>
                                          </p:cBhvr>
                                        </p:animRot>
                                        <p:animRot by="-240000">
                                          <p:cBhvr>
                                            <p:cTn id="47" dur="200" fill="hold">
                                              <p:stCondLst>
                                                <p:cond delay="600"/>
                                              </p:stCondLst>
                                            </p:cTn>
                                            <p:tgtEl>
                                              <p:spTgt spid="4"/>
                                            </p:tgtEl>
                                            <p:attrNameLst>
                                              <p:attrName>r</p:attrName>
                                            </p:attrNameLst>
                                          </p:cBhvr>
                                        </p:animRot>
                                        <p:animRot by="120000">
                                          <p:cBhvr>
                                            <p:cTn id="48" dur="200" fill="hold">
                                              <p:stCondLst>
                                                <p:cond delay="800"/>
                                              </p:stCondLst>
                                            </p:cTn>
                                            <p:tgtEl>
                                              <p:spTgt spid="4"/>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4" name="嘀1.wav"/>
                                            </p:tgtEl>
                                          </p:cMediaNode>
                                        </p:audio>
                                      </p:subTnLst>
                                    </p:cTn>
                                  </p:par>
                                  <p:par>
                                    <p:cTn id="49" presetID="32" presetClass="emph" presetSubtype="0" fill="hold" grpId="1" nodeType="withEffect">
                                      <p:stCondLst>
                                        <p:cond delay="350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4" name="嘀1.wav"/>
                                            </p:tgtEl>
                                          </p:cMediaNode>
                                        </p:audio>
                                      </p:subTnLst>
                                    </p:cTn>
                                  </p:par>
                                  <p:par>
                                    <p:cTn id="55" presetID="32" presetClass="emph" presetSubtype="0" fill="hold" grpId="1" nodeType="withEffect">
                                      <p:stCondLst>
                                        <p:cond delay="4500"/>
                                      </p:stCondLst>
                                      <p:childTnLst>
                                        <p:animRot by="120000">
                                          <p:cBhvr>
                                            <p:cTn id="56" dur="100" fill="hold">
                                              <p:stCondLst>
                                                <p:cond delay="0"/>
                                              </p:stCondLst>
                                            </p:cTn>
                                            <p:tgtEl>
                                              <p:spTgt spid="34"/>
                                            </p:tgtEl>
                                            <p:attrNameLst>
                                              <p:attrName>r</p:attrName>
                                            </p:attrNameLst>
                                          </p:cBhvr>
                                        </p:animRot>
                                        <p:animRot by="-240000">
                                          <p:cBhvr>
                                            <p:cTn id="57" dur="200" fill="hold">
                                              <p:stCondLst>
                                                <p:cond delay="200"/>
                                              </p:stCondLst>
                                            </p:cTn>
                                            <p:tgtEl>
                                              <p:spTgt spid="34"/>
                                            </p:tgtEl>
                                            <p:attrNameLst>
                                              <p:attrName>r</p:attrName>
                                            </p:attrNameLst>
                                          </p:cBhvr>
                                        </p:animRot>
                                        <p:animRot by="240000">
                                          <p:cBhvr>
                                            <p:cTn id="58" dur="200" fill="hold">
                                              <p:stCondLst>
                                                <p:cond delay="400"/>
                                              </p:stCondLst>
                                            </p:cTn>
                                            <p:tgtEl>
                                              <p:spTgt spid="34"/>
                                            </p:tgtEl>
                                            <p:attrNameLst>
                                              <p:attrName>r</p:attrName>
                                            </p:attrNameLst>
                                          </p:cBhvr>
                                        </p:animRot>
                                        <p:animRot by="-240000">
                                          <p:cBhvr>
                                            <p:cTn id="59" dur="200" fill="hold">
                                              <p:stCondLst>
                                                <p:cond delay="600"/>
                                              </p:stCondLst>
                                            </p:cTn>
                                            <p:tgtEl>
                                              <p:spTgt spid="34"/>
                                            </p:tgtEl>
                                            <p:attrNameLst>
                                              <p:attrName>r</p:attrName>
                                            </p:attrNameLst>
                                          </p:cBhvr>
                                        </p:animRot>
                                        <p:animRot by="120000">
                                          <p:cBhvr>
                                            <p:cTn id="60" dur="200" fill="hold">
                                              <p:stCondLst>
                                                <p:cond delay="800"/>
                                              </p:stCondLst>
                                            </p:cTn>
                                            <p:tgtEl>
                                              <p:spTgt spid="34"/>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4" name="嘀1.wav"/>
                                            </p:tgtEl>
                                          </p:cMediaNode>
                                        </p:audio>
                                      </p:subTnLst>
                                    </p:cTn>
                                  </p:par>
                                  <p:par>
                                    <p:cTn id="61" presetID="32" presetClass="emph" presetSubtype="0" fill="hold" grpId="1" nodeType="withEffect">
                                      <p:stCondLst>
                                        <p:cond delay="5500"/>
                                      </p:stCondLst>
                                      <p:childTnLst>
                                        <p:animRot by="120000">
                                          <p:cBhvr>
                                            <p:cTn id="62" dur="100" fill="hold">
                                              <p:stCondLst>
                                                <p:cond delay="0"/>
                                              </p:stCondLst>
                                            </p:cTn>
                                            <p:tgtEl>
                                              <p:spTgt spid="35"/>
                                            </p:tgtEl>
                                            <p:attrNameLst>
                                              <p:attrName>r</p:attrName>
                                            </p:attrNameLst>
                                          </p:cBhvr>
                                        </p:animRot>
                                        <p:animRot by="-240000">
                                          <p:cBhvr>
                                            <p:cTn id="63" dur="200" fill="hold">
                                              <p:stCondLst>
                                                <p:cond delay="200"/>
                                              </p:stCondLst>
                                            </p:cTn>
                                            <p:tgtEl>
                                              <p:spTgt spid="35"/>
                                            </p:tgtEl>
                                            <p:attrNameLst>
                                              <p:attrName>r</p:attrName>
                                            </p:attrNameLst>
                                          </p:cBhvr>
                                        </p:animRot>
                                        <p:animRot by="240000">
                                          <p:cBhvr>
                                            <p:cTn id="64" dur="200" fill="hold">
                                              <p:stCondLst>
                                                <p:cond delay="400"/>
                                              </p:stCondLst>
                                            </p:cTn>
                                            <p:tgtEl>
                                              <p:spTgt spid="35"/>
                                            </p:tgtEl>
                                            <p:attrNameLst>
                                              <p:attrName>r</p:attrName>
                                            </p:attrNameLst>
                                          </p:cBhvr>
                                        </p:animRot>
                                        <p:animRot by="-240000">
                                          <p:cBhvr>
                                            <p:cTn id="65" dur="200" fill="hold">
                                              <p:stCondLst>
                                                <p:cond delay="600"/>
                                              </p:stCondLst>
                                            </p:cTn>
                                            <p:tgtEl>
                                              <p:spTgt spid="35"/>
                                            </p:tgtEl>
                                            <p:attrNameLst>
                                              <p:attrName>r</p:attrName>
                                            </p:attrNameLst>
                                          </p:cBhvr>
                                        </p:animRot>
                                        <p:animRot by="120000">
                                          <p:cBhvr>
                                            <p:cTn id="66" dur="200" fill="hold">
                                              <p:stCondLst>
                                                <p:cond delay="800"/>
                                              </p:stCondLst>
                                            </p:cTn>
                                            <p:tgtEl>
                                              <p:spTgt spid="35"/>
                                            </p:tgtEl>
                                            <p:attrNameLst>
                                              <p:attrName>r</p:attrName>
                                            </p:attrNameLst>
                                          </p:cBhvr>
                                        </p:animRot>
                                      </p:childTnLst>
                                      <p:subTnLst>
                                        <p:audio>
                                          <p:cMediaNode>
                                            <p:cTn display="0" masterRel="sameClick">
                                              <p:stCondLst>
                                                <p:cond evt="begin" delay="0">
                                                  <p:tn val="61"/>
                                                </p:cond>
                                              </p:stCondLst>
                                              <p:endCondLst>
                                                <p:cond evt="onStopAudio" delay="0">
                                                  <p:tgtEl>
                                                    <p:sldTgt/>
                                                  </p:tgtEl>
                                                </p:cond>
                                              </p:endCondLst>
                                            </p:cTn>
                                            <p:tgtEl>
                                              <p:sndTgt r:embed="rId4" name="嘀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4" grpId="1" animBg="1"/>
          <p:bldP spid="33" grpId="0" animBg="1"/>
          <p:bldP spid="33" grpId="1" animBg="1"/>
          <p:bldP spid="34" grpId="0" animBg="1"/>
          <p:bldP spid="34" grpId="1" animBg="1"/>
          <p:bldP spid="35" grpId="0" animBg="1"/>
          <p:bldP spid="35" grpId="1" animBg="1"/>
          <p:bldP spid="36" grpId="0"/>
          <p:bldP spid="37" grpId="0"/>
          <p:bldP spid="38"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9" name="do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2"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50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1+#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100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1+#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100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1+#ppt_w/2"/>
                                              </p:val>
                                            </p:tav>
                                            <p:tav tm="100000">
                                              <p:val>
                                                <p:strVal val="#ppt_x"/>
                                              </p:val>
                                            </p:tav>
                                          </p:tavLst>
                                        </p:anim>
                                        <p:anim calcmode="lin" valueType="num">
                                          <p:cBhvr additive="base">
                                            <p:cTn id="26" dur="500" fill="hold"/>
                                            <p:tgtEl>
                                              <p:spTgt spid="3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50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1+#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5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1+#ppt_w/2"/>
                                              </p:val>
                                            </p:tav>
                                            <p:tav tm="100000">
                                              <p:val>
                                                <p:strVal val="#ppt_x"/>
                                              </p:val>
                                            </p:tav>
                                          </p:tavLst>
                                        </p:anim>
                                        <p:anim calcmode="lin" valueType="num">
                                          <p:cBhvr additive="base">
                                            <p:cTn id="34" dur="500" fill="hold"/>
                                            <p:tgtEl>
                                              <p:spTgt spid="38"/>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00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1+#ppt_w/2"/>
                                              </p:val>
                                            </p:tav>
                                            <p:tav tm="100000">
                                              <p:val>
                                                <p:strVal val="#ppt_x"/>
                                              </p:val>
                                            </p:tav>
                                          </p:tavLst>
                                        </p:anim>
                                        <p:anim calcmode="lin" valueType="num">
                                          <p:cBhvr additive="base">
                                            <p:cTn id="38" dur="500" fill="hold"/>
                                            <p:tgtEl>
                                              <p:spTgt spid="35"/>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200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1+#ppt_w/2"/>
                                              </p:val>
                                            </p:tav>
                                            <p:tav tm="100000">
                                              <p:val>
                                                <p:strVal val="#ppt_x"/>
                                              </p:val>
                                            </p:tav>
                                          </p:tavLst>
                                        </p:anim>
                                        <p:anim calcmode="lin" valueType="num">
                                          <p:cBhvr additive="base">
                                            <p:cTn id="42" dur="500" fill="hold"/>
                                            <p:tgtEl>
                                              <p:spTgt spid="43"/>
                                            </p:tgtEl>
                                            <p:attrNameLst>
                                              <p:attrName>ppt_y</p:attrName>
                                            </p:attrNameLst>
                                          </p:cBhvr>
                                          <p:tavLst>
                                            <p:tav tm="0">
                                              <p:val>
                                                <p:strVal val="#ppt_y"/>
                                              </p:val>
                                            </p:tav>
                                            <p:tav tm="100000">
                                              <p:val>
                                                <p:strVal val="#ppt_y"/>
                                              </p:val>
                                            </p:tav>
                                          </p:tavLst>
                                        </p:anim>
                                      </p:childTnLst>
                                    </p:cTn>
                                  </p:par>
                                  <p:par>
                                    <p:cTn id="43" presetID="32" presetClass="emph" presetSubtype="0" fill="hold" grpId="1" nodeType="withEffect">
                                      <p:stCondLst>
                                        <p:cond delay="2500"/>
                                      </p:stCondLst>
                                      <p:childTnLst>
                                        <p:animRot by="120000">
                                          <p:cBhvr>
                                            <p:cTn id="44" dur="100" fill="hold">
                                              <p:stCondLst>
                                                <p:cond delay="0"/>
                                              </p:stCondLst>
                                            </p:cTn>
                                            <p:tgtEl>
                                              <p:spTgt spid="4"/>
                                            </p:tgtEl>
                                            <p:attrNameLst>
                                              <p:attrName>r</p:attrName>
                                            </p:attrNameLst>
                                          </p:cBhvr>
                                        </p:animRot>
                                        <p:animRot by="-240000">
                                          <p:cBhvr>
                                            <p:cTn id="45" dur="200" fill="hold">
                                              <p:stCondLst>
                                                <p:cond delay="200"/>
                                              </p:stCondLst>
                                            </p:cTn>
                                            <p:tgtEl>
                                              <p:spTgt spid="4"/>
                                            </p:tgtEl>
                                            <p:attrNameLst>
                                              <p:attrName>r</p:attrName>
                                            </p:attrNameLst>
                                          </p:cBhvr>
                                        </p:animRot>
                                        <p:animRot by="240000">
                                          <p:cBhvr>
                                            <p:cTn id="46" dur="200" fill="hold">
                                              <p:stCondLst>
                                                <p:cond delay="400"/>
                                              </p:stCondLst>
                                            </p:cTn>
                                            <p:tgtEl>
                                              <p:spTgt spid="4"/>
                                            </p:tgtEl>
                                            <p:attrNameLst>
                                              <p:attrName>r</p:attrName>
                                            </p:attrNameLst>
                                          </p:cBhvr>
                                        </p:animRot>
                                        <p:animRot by="-240000">
                                          <p:cBhvr>
                                            <p:cTn id="47" dur="200" fill="hold">
                                              <p:stCondLst>
                                                <p:cond delay="600"/>
                                              </p:stCondLst>
                                            </p:cTn>
                                            <p:tgtEl>
                                              <p:spTgt spid="4"/>
                                            </p:tgtEl>
                                            <p:attrNameLst>
                                              <p:attrName>r</p:attrName>
                                            </p:attrNameLst>
                                          </p:cBhvr>
                                        </p:animRot>
                                        <p:animRot by="120000">
                                          <p:cBhvr>
                                            <p:cTn id="48" dur="200" fill="hold">
                                              <p:stCondLst>
                                                <p:cond delay="800"/>
                                              </p:stCondLst>
                                            </p:cTn>
                                            <p:tgtEl>
                                              <p:spTgt spid="4"/>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10" name="嘀1.wav"/>
                                            </p:tgtEl>
                                          </p:cMediaNode>
                                        </p:audio>
                                      </p:subTnLst>
                                    </p:cTn>
                                  </p:par>
                                  <p:par>
                                    <p:cTn id="49" presetID="32" presetClass="emph" presetSubtype="0" fill="hold" grpId="1" nodeType="withEffect">
                                      <p:stCondLst>
                                        <p:cond delay="350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0" name="嘀1.wav"/>
                                            </p:tgtEl>
                                          </p:cMediaNode>
                                        </p:audio>
                                      </p:subTnLst>
                                    </p:cTn>
                                  </p:par>
                                  <p:par>
                                    <p:cTn id="55" presetID="32" presetClass="emph" presetSubtype="0" fill="hold" grpId="1" nodeType="withEffect">
                                      <p:stCondLst>
                                        <p:cond delay="4500"/>
                                      </p:stCondLst>
                                      <p:childTnLst>
                                        <p:animRot by="120000">
                                          <p:cBhvr>
                                            <p:cTn id="56" dur="100" fill="hold">
                                              <p:stCondLst>
                                                <p:cond delay="0"/>
                                              </p:stCondLst>
                                            </p:cTn>
                                            <p:tgtEl>
                                              <p:spTgt spid="34"/>
                                            </p:tgtEl>
                                            <p:attrNameLst>
                                              <p:attrName>r</p:attrName>
                                            </p:attrNameLst>
                                          </p:cBhvr>
                                        </p:animRot>
                                        <p:animRot by="-240000">
                                          <p:cBhvr>
                                            <p:cTn id="57" dur="200" fill="hold">
                                              <p:stCondLst>
                                                <p:cond delay="200"/>
                                              </p:stCondLst>
                                            </p:cTn>
                                            <p:tgtEl>
                                              <p:spTgt spid="34"/>
                                            </p:tgtEl>
                                            <p:attrNameLst>
                                              <p:attrName>r</p:attrName>
                                            </p:attrNameLst>
                                          </p:cBhvr>
                                        </p:animRot>
                                        <p:animRot by="240000">
                                          <p:cBhvr>
                                            <p:cTn id="58" dur="200" fill="hold">
                                              <p:stCondLst>
                                                <p:cond delay="400"/>
                                              </p:stCondLst>
                                            </p:cTn>
                                            <p:tgtEl>
                                              <p:spTgt spid="34"/>
                                            </p:tgtEl>
                                            <p:attrNameLst>
                                              <p:attrName>r</p:attrName>
                                            </p:attrNameLst>
                                          </p:cBhvr>
                                        </p:animRot>
                                        <p:animRot by="-240000">
                                          <p:cBhvr>
                                            <p:cTn id="59" dur="200" fill="hold">
                                              <p:stCondLst>
                                                <p:cond delay="600"/>
                                              </p:stCondLst>
                                            </p:cTn>
                                            <p:tgtEl>
                                              <p:spTgt spid="34"/>
                                            </p:tgtEl>
                                            <p:attrNameLst>
                                              <p:attrName>r</p:attrName>
                                            </p:attrNameLst>
                                          </p:cBhvr>
                                        </p:animRot>
                                        <p:animRot by="120000">
                                          <p:cBhvr>
                                            <p:cTn id="60" dur="200" fill="hold">
                                              <p:stCondLst>
                                                <p:cond delay="800"/>
                                              </p:stCondLst>
                                            </p:cTn>
                                            <p:tgtEl>
                                              <p:spTgt spid="34"/>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10" name="嘀1.wav"/>
                                            </p:tgtEl>
                                          </p:cMediaNode>
                                        </p:audio>
                                      </p:subTnLst>
                                    </p:cTn>
                                  </p:par>
                                  <p:par>
                                    <p:cTn id="61" presetID="32" presetClass="emph" presetSubtype="0" fill="hold" grpId="1" nodeType="withEffect">
                                      <p:stCondLst>
                                        <p:cond delay="5500"/>
                                      </p:stCondLst>
                                      <p:childTnLst>
                                        <p:animRot by="120000">
                                          <p:cBhvr>
                                            <p:cTn id="62" dur="100" fill="hold">
                                              <p:stCondLst>
                                                <p:cond delay="0"/>
                                              </p:stCondLst>
                                            </p:cTn>
                                            <p:tgtEl>
                                              <p:spTgt spid="35"/>
                                            </p:tgtEl>
                                            <p:attrNameLst>
                                              <p:attrName>r</p:attrName>
                                            </p:attrNameLst>
                                          </p:cBhvr>
                                        </p:animRot>
                                        <p:animRot by="-240000">
                                          <p:cBhvr>
                                            <p:cTn id="63" dur="200" fill="hold">
                                              <p:stCondLst>
                                                <p:cond delay="200"/>
                                              </p:stCondLst>
                                            </p:cTn>
                                            <p:tgtEl>
                                              <p:spTgt spid="35"/>
                                            </p:tgtEl>
                                            <p:attrNameLst>
                                              <p:attrName>r</p:attrName>
                                            </p:attrNameLst>
                                          </p:cBhvr>
                                        </p:animRot>
                                        <p:animRot by="240000">
                                          <p:cBhvr>
                                            <p:cTn id="64" dur="200" fill="hold">
                                              <p:stCondLst>
                                                <p:cond delay="400"/>
                                              </p:stCondLst>
                                            </p:cTn>
                                            <p:tgtEl>
                                              <p:spTgt spid="35"/>
                                            </p:tgtEl>
                                            <p:attrNameLst>
                                              <p:attrName>r</p:attrName>
                                            </p:attrNameLst>
                                          </p:cBhvr>
                                        </p:animRot>
                                        <p:animRot by="-240000">
                                          <p:cBhvr>
                                            <p:cTn id="65" dur="200" fill="hold">
                                              <p:stCondLst>
                                                <p:cond delay="600"/>
                                              </p:stCondLst>
                                            </p:cTn>
                                            <p:tgtEl>
                                              <p:spTgt spid="35"/>
                                            </p:tgtEl>
                                            <p:attrNameLst>
                                              <p:attrName>r</p:attrName>
                                            </p:attrNameLst>
                                          </p:cBhvr>
                                        </p:animRot>
                                        <p:animRot by="120000">
                                          <p:cBhvr>
                                            <p:cTn id="66" dur="200" fill="hold">
                                              <p:stCondLst>
                                                <p:cond delay="800"/>
                                              </p:stCondLst>
                                            </p:cTn>
                                            <p:tgtEl>
                                              <p:spTgt spid="35"/>
                                            </p:tgtEl>
                                            <p:attrNameLst>
                                              <p:attrName>r</p:attrName>
                                            </p:attrNameLst>
                                          </p:cBhvr>
                                        </p:animRot>
                                      </p:childTnLst>
                                      <p:subTnLst>
                                        <p:audio>
                                          <p:cMediaNode>
                                            <p:cTn display="0" masterRel="sameClick">
                                              <p:stCondLst>
                                                <p:cond evt="begin" delay="0">
                                                  <p:tn val="61"/>
                                                </p:cond>
                                              </p:stCondLst>
                                              <p:endCondLst>
                                                <p:cond evt="onStopAudio" delay="0">
                                                  <p:tgtEl>
                                                    <p:sldTgt/>
                                                  </p:tgtEl>
                                                </p:cond>
                                              </p:endCondLst>
                                            </p:cTn>
                                            <p:tgtEl>
                                              <p:sndTgt r:embed="rId10" name="嘀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4" grpId="1" animBg="1"/>
          <p:bldP spid="33" grpId="0" animBg="1"/>
          <p:bldP spid="33" grpId="1" animBg="1"/>
          <p:bldP spid="34" grpId="0" animBg="1"/>
          <p:bldP spid="34" grpId="1" animBg="1"/>
          <p:bldP spid="35" grpId="0" animBg="1"/>
          <p:bldP spid="35" grpId="1" animBg="1"/>
          <p:bldP spid="36" grpId="0"/>
          <p:bldP spid="37" grpId="0"/>
          <p:bldP spid="38" grpId="0"/>
          <p:bldP spid="4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矩形 23"/>
          <p:cNvSpPr/>
          <p:nvPr/>
        </p:nvSpPr>
        <p:spPr>
          <a:xfrm flipV="1">
            <a:off x="0" y="0"/>
            <a:ext cx="9144000" cy="944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5" name="组合 14"/>
          <p:cNvGrpSpPr/>
          <p:nvPr/>
        </p:nvGrpSpPr>
        <p:grpSpPr>
          <a:xfrm>
            <a:off x="467544" y="353229"/>
            <a:ext cx="2746660" cy="553998"/>
            <a:chOff x="467544" y="353229"/>
            <a:chExt cx="2746660" cy="553998"/>
          </a:xfrm>
        </p:grpSpPr>
        <p:sp>
          <p:nvSpPr>
            <p:cNvPr id="3" name="TextBox 2"/>
            <p:cNvSpPr txBox="1"/>
            <p:nvPr/>
          </p:nvSpPr>
          <p:spPr>
            <a:xfrm>
              <a:off x="467544" y="353229"/>
              <a:ext cx="1723549" cy="553998"/>
            </a:xfrm>
            <a:prstGeom prst="rect">
              <a:avLst/>
            </a:prstGeom>
            <a:noFill/>
          </p:spPr>
          <p:txBody>
            <a:bodyPr wrap="none" rtlCol="0">
              <a:spAutoFit/>
            </a:bodyPr>
            <a:lstStyle/>
            <a:p>
              <a:r>
                <a:rPr lang="zh-CN" altLang="en-US" sz="3000" dirty="0">
                  <a:solidFill>
                    <a:schemeClr val="bg1"/>
                  </a:solidFill>
                  <a:latin typeface="微软雅黑" pitchFamily="34" charset="-122"/>
                  <a:ea typeface="微软雅黑" pitchFamily="34" charset="-122"/>
                </a:rPr>
                <a:t>企业荣誉</a:t>
              </a:r>
              <a:endParaRPr lang="zh-CN" altLang="en-US" sz="1400" dirty="0">
                <a:solidFill>
                  <a:schemeClr val="bg1"/>
                </a:solidFill>
                <a:latin typeface="微软雅黑" pitchFamily="34" charset="-122"/>
                <a:ea typeface="微软雅黑" pitchFamily="34" charset="-122"/>
              </a:endParaRPr>
            </a:p>
          </p:txBody>
        </p:sp>
        <p:sp>
          <p:nvSpPr>
            <p:cNvPr id="2" name="TextBox 1"/>
            <p:cNvSpPr txBox="1"/>
            <p:nvPr/>
          </p:nvSpPr>
          <p:spPr>
            <a:xfrm>
              <a:off x="2061260" y="368618"/>
              <a:ext cx="1152944" cy="523220"/>
            </a:xfrm>
            <a:prstGeom prst="rect">
              <a:avLst/>
            </a:prstGeom>
            <a:noFill/>
          </p:spPr>
          <p:txBody>
            <a:bodyPr wrap="none" rtlCol="0">
              <a:spAutoFit/>
            </a:bodyPr>
            <a:lstStyle/>
            <a:p>
              <a:r>
                <a:rPr lang="en-US" altLang="zh-CN" sz="1400" dirty="0">
                  <a:solidFill>
                    <a:schemeClr val="bg1"/>
                  </a:solidFill>
                  <a:latin typeface="微软雅黑" pitchFamily="34" charset="-122"/>
                  <a:ea typeface="微软雅黑" pitchFamily="34" charset="-122"/>
                </a:rPr>
                <a:t>COMPANY </a:t>
              </a:r>
            </a:p>
            <a:p>
              <a:r>
                <a:rPr lang="en-US" altLang="zh-CN" sz="1400" dirty="0">
                  <a:solidFill>
                    <a:schemeClr val="bg1"/>
                  </a:solidFill>
                  <a:latin typeface="微软雅黑" pitchFamily="34" charset="-122"/>
                  <a:ea typeface="微软雅黑" pitchFamily="34" charset="-122"/>
                </a:rPr>
                <a:t>HONOR</a:t>
              </a:r>
              <a:endParaRPr lang="zh-CN" altLang="en-US" sz="1400" dirty="0">
                <a:solidFill>
                  <a:schemeClr val="bg1"/>
                </a:solidFill>
                <a:latin typeface="微软雅黑" pitchFamily="34" charset="-122"/>
                <a:ea typeface="微软雅黑" pitchFamily="34" charset="-122"/>
              </a:endParaRPr>
            </a:p>
          </p:txBody>
        </p:sp>
      </p:grpSp>
      <p:grpSp>
        <p:nvGrpSpPr>
          <p:cNvPr id="10" name="组合 9"/>
          <p:cNvGrpSpPr/>
          <p:nvPr/>
        </p:nvGrpSpPr>
        <p:grpSpPr>
          <a:xfrm>
            <a:off x="899592" y="1923678"/>
            <a:ext cx="1296144" cy="2304256"/>
            <a:chOff x="899592" y="1923678"/>
            <a:chExt cx="1296144" cy="2304256"/>
          </a:xfrm>
        </p:grpSpPr>
        <p:pic>
          <p:nvPicPr>
            <p:cNvPr id="10242" name="Picture 2" descr="C:\Users\Administrator\Desktop\5792369_105657091390_2.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1923678"/>
              <a:ext cx="1296144" cy="1728192"/>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899592" y="3685778"/>
              <a:ext cx="1296144" cy="542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TextBox 28"/>
            <p:cNvSpPr txBox="1"/>
            <p:nvPr/>
          </p:nvSpPr>
          <p:spPr>
            <a:xfrm>
              <a:off x="993664" y="3749107"/>
              <a:ext cx="1107996" cy="415498"/>
            </a:xfrm>
            <a:prstGeom prst="rect">
              <a:avLst/>
            </a:prstGeom>
            <a:noFill/>
          </p:spPr>
          <p:txBody>
            <a:bodyPr wrap="none" rtlCol="0">
              <a:spAutoFit/>
            </a:bodyPr>
            <a:lstStyle/>
            <a:p>
              <a:pPr algn="ctr"/>
              <a:r>
                <a:rPr lang="zh-CN" altLang="en-US" sz="1200" dirty="0">
                  <a:solidFill>
                    <a:schemeClr val="bg1"/>
                  </a:solidFill>
                  <a:latin typeface="微软雅黑" pitchFamily="34" charset="-122"/>
                  <a:ea typeface="微软雅黑" pitchFamily="34" charset="-122"/>
                </a:rPr>
                <a:t>企业荣誉</a:t>
              </a:r>
              <a:r>
                <a:rPr lang="en-US" altLang="zh-CN" sz="1200" dirty="0">
                  <a:solidFill>
                    <a:schemeClr val="bg1"/>
                  </a:solidFill>
                  <a:latin typeface="微软雅黑" pitchFamily="34" charset="-122"/>
                  <a:ea typeface="微软雅黑" pitchFamily="34" charset="-122"/>
                </a:rPr>
                <a:t>1</a:t>
              </a:r>
            </a:p>
            <a:p>
              <a:pPr algn="ctr"/>
              <a:r>
                <a:rPr lang="zh-CN" altLang="en-US" sz="900" dirty="0">
                  <a:solidFill>
                    <a:schemeClr val="bg1"/>
                  </a:solidFill>
                  <a:latin typeface="微软雅黑" pitchFamily="34" charset="-122"/>
                  <a:ea typeface="微软雅黑" pitchFamily="34" charset="-122"/>
                </a:rPr>
                <a:t>输入企业荣誉介绍</a:t>
              </a:r>
              <a:endParaRPr lang="en-US" altLang="zh-CN" sz="900" dirty="0">
                <a:solidFill>
                  <a:schemeClr val="bg1"/>
                </a:solidFill>
                <a:latin typeface="微软雅黑" pitchFamily="34" charset="-122"/>
                <a:ea typeface="微软雅黑" pitchFamily="34" charset="-122"/>
              </a:endParaRPr>
            </a:p>
          </p:txBody>
        </p:sp>
      </p:grpSp>
      <p:grpSp>
        <p:nvGrpSpPr>
          <p:cNvPr id="11" name="组合 10"/>
          <p:cNvGrpSpPr/>
          <p:nvPr/>
        </p:nvGrpSpPr>
        <p:grpSpPr>
          <a:xfrm>
            <a:off x="2460611" y="1923678"/>
            <a:ext cx="1296144" cy="2304256"/>
            <a:chOff x="2460611" y="1923678"/>
            <a:chExt cx="1296144" cy="2304256"/>
          </a:xfrm>
        </p:grpSpPr>
        <p:pic>
          <p:nvPicPr>
            <p:cNvPr id="10246" name="Picture 6" descr="C:\Users\Administrator\Desktop\g3_7668732.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0611" y="1923678"/>
              <a:ext cx="1296144" cy="1728192"/>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39"/>
            <p:cNvSpPr/>
            <p:nvPr/>
          </p:nvSpPr>
          <p:spPr>
            <a:xfrm>
              <a:off x="2460611" y="3685778"/>
              <a:ext cx="1296144" cy="542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5" name="TextBox 54"/>
            <p:cNvSpPr txBox="1"/>
            <p:nvPr/>
          </p:nvSpPr>
          <p:spPr>
            <a:xfrm>
              <a:off x="2541371" y="3749107"/>
              <a:ext cx="1107996" cy="415498"/>
            </a:xfrm>
            <a:prstGeom prst="rect">
              <a:avLst/>
            </a:prstGeom>
            <a:noFill/>
          </p:spPr>
          <p:txBody>
            <a:bodyPr wrap="none" rtlCol="0">
              <a:spAutoFit/>
            </a:bodyPr>
            <a:lstStyle/>
            <a:p>
              <a:pPr algn="ctr"/>
              <a:r>
                <a:rPr lang="zh-CN" altLang="en-US" sz="1200" dirty="0">
                  <a:solidFill>
                    <a:schemeClr val="bg1"/>
                  </a:solidFill>
                  <a:latin typeface="微软雅黑" pitchFamily="34" charset="-122"/>
                  <a:ea typeface="微软雅黑" pitchFamily="34" charset="-122"/>
                </a:rPr>
                <a:t>企业荣誉</a:t>
              </a:r>
              <a:r>
                <a:rPr lang="en-US" altLang="zh-CN" sz="1200" dirty="0">
                  <a:solidFill>
                    <a:schemeClr val="bg1"/>
                  </a:solidFill>
                  <a:latin typeface="微软雅黑" pitchFamily="34" charset="-122"/>
                  <a:ea typeface="微软雅黑" pitchFamily="34" charset="-122"/>
                </a:rPr>
                <a:t>1</a:t>
              </a:r>
            </a:p>
            <a:p>
              <a:pPr algn="ctr"/>
              <a:r>
                <a:rPr lang="zh-CN" altLang="en-US" sz="900" dirty="0">
                  <a:solidFill>
                    <a:schemeClr val="bg1"/>
                  </a:solidFill>
                  <a:latin typeface="微软雅黑" pitchFamily="34" charset="-122"/>
                  <a:ea typeface="微软雅黑" pitchFamily="34" charset="-122"/>
                </a:rPr>
                <a:t>输入企业荣誉介绍</a:t>
              </a:r>
              <a:endParaRPr lang="en-US" altLang="zh-CN" sz="900" dirty="0">
                <a:solidFill>
                  <a:schemeClr val="bg1"/>
                </a:solidFill>
                <a:latin typeface="微软雅黑" pitchFamily="34" charset="-122"/>
                <a:ea typeface="微软雅黑" pitchFamily="34" charset="-122"/>
              </a:endParaRPr>
            </a:p>
          </p:txBody>
        </p:sp>
      </p:grpSp>
      <p:grpSp>
        <p:nvGrpSpPr>
          <p:cNvPr id="12" name="组合 11"/>
          <p:cNvGrpSpPr/>
          <p:nvPr/>
        </p:nvGrpSpPr>
        <p:grpSpPr>
          <a:xfrm>
            <a:off x="4021631" y="1923678"/>
            <a:ext cx="1296144" cy="2304256"/>
            <a:chOff x="4021631" y="1923678"/>
            <a:chExt cx="1296144" cy="2304256"/>
          </a:xfrm>
        </p:grpSpPr>
        <p:pic>
          <p:nvPicPr>
            <p:cNvPr id="10245" name="Picture 5" descr="C:\Users\Administrator\Desktop\200712717126166_2.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1631" y="1923678"/>
              <a:ext cx="1296144" cy="1728192"/>
            </a:xfrm>
            <a:prstGeom prst="rect">
              <a:avLst/>
            </a:prstGeom>
            <a:noFill/>
            <a:extLst>
              <a:ext uri="{909E8E84-426E-40DD-AFC4-6F175D3DCCD1}">
                <a14:hiddenFill xmlns:a14="http://schemas.microsoft.com/office/drawing/2010/main">
                  <a:solidFill>
                    <a:srgbClr val="FFFFFF"/>
                  </a:solidFill>
                </a14:hiddenFill>
              </a:ext>
            </a:extLst>
          </p:spPr>
        </p:pic>
        <p:sp>
          <p:nvSpPr>
            <p:cNvPr id="41" name="矩形 40"/>
            <p:cNvSpPr/>
            <p:nvPr/>
          </p:nvSpPr>
          <p:spPr>
            <a:xfrm>
              <a:off x="4021631" y="3685778"/>
              <a:ext cx="1296144" cy="542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6" name="TextBox 55"/>
            <p:cNvSpPr txBox="1"/>
            <p:nvPr/>
          </p:nvSpPr>
          <p:spPr>
            <a:xfrm>
              <a:off x="4115704" y="3749107"/>
              <a:ext cx="1107996" cy="415498"/>
            </a:xfrm>
            <a:prstGeom prst="rect">
              <a:avLst/>
            </a:prstGeom>
            <a:noFill/>
          </p:spPr>
          <p:txBody>
            <a:bodyPr wrap="none" rtlCol="0">
              <a:spAutoFit/>
            </a:bodyPr>
            <a:lstStyle/>
            <a:p>
              <a:pPr algn="ctr"/>
              <a:r>
                <a:rPr lang="zh-CN" altLang="en-US" sz="1200" dirty="0">
                  <a:solidFill>
                    <a:schemeClr val="bg1"/>
                  </a:solidFill>
                  <a:latin typeface="微软雅黑" pitchFamily="34" charset="-122"/>
                  <a:ea typeface="微软雅黑" pitchFamily="34" charset="-122"/>
                </a:rPr>
                <a:t>企业荣誉</a:t>
              </a:r>
              <a:r>
                <a:rPr lang="en-US" altLang="zh-CN" sz="1200" dirty="0">
                  <a:solidFill>
                    <a:schemeClr val="bg1"/>
                  </a:solidFill>
                  <a:latin typeface="微软雅黑" pitchFamily="34" charset="-122"/>
                  <a:ea typeface="微软雅黑" pitchFamily="34" charset="-122"/>
                </a:rPr>
                <a:t>1</a:t>
              </a:r>
            </a:p>
            <a:p>
              <a:pPr algn="ctr"/>
              <a:r>
                <a:rPr lang="zh-CN" altLang="en-US" sz="900" dirty="0">
                  <a:solidFill>
                    <a:schemeClr val="bg1"/>
                  </a:solidFill>
                  <a:latin typeface="微软雅黑" pitchFamily="34" charset="-122"/>
                  <a:ea typeface="微软雅黑" pitchFamily="34" charset="-122"/>
                </a:rPr>
                <a:t>输入企业荣誉介绍</a:t>
              </a:r>
              <a:endParaRPr lang="en-US" altLang="zh-CN" sz="900" dirty="0">
                <a:solidFill>
                  <a:schemeClr val="bg1"/>
                </a:solidFill>
                <a:latin typeface="微软雅黑" pitchFamily="34" charset="-122"/>
                <a:ea typeface="微软雅黑" pitchFamily="34" charset="-122"/>
              </a:endParaRPr>
            </a:p>
          </p:txBody>
        </p:sp>
      </p:grpSp>
      <p:grpSp>
        <p:nvGrpSpPr>
          <p:cNvPr id="13" name="组合 12"/>
          <p:cNvGrpSpPr/>
          <p:nvPr/>
        </p:nvGrpSpPr>
        <p:grpSpPr>
          <a:xfrm>
            <a:off x="5582650" y="1923678"/>
            <a:ext cx="1296144" cy="2304256"/>
            <a:chOff x="5582650" y="1923678"/>
            <a:chExt cx="1296144" cy="2304256"/>
          </a:xfrm>
        </p:grpSpPr>
        <p:pic>
          <p:nvPicPr>
            <p:cNvPr id="10244" name="Picture 4" descr="C:\Users\Administrator\Desktop\10972570_204303449188_2.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2650" y="1923678"/>
              <a:ext cx="1296144" cy="1728192"/>
            </a:xfrm>
            <a:prstGeom prst="rect">
              <a:avLst/>
            </a:prstGeom>
            <a:noFill/>
            <a:extLst>
              <a:ext uri="{909E8E84-426E-40DD-AFC4-6F175D3DCCD1}">
                <a14:hiddenFill xmlns:a14="http://schemas.microsoft.com/office/drawing/2010/main">
                  <a:solidFill>
                    <a:srgbClr val="FFFFFF"/>
                  </a:solidFill>
                </a14:hiddenFill>
              </a:ext>
            </a:extLst>
          </p:spPr>
        </p:pic>
        <p:sp>
          <p:nvSpPr>
            <p:cNvPr id="42" name="矩形 41"/>
            <p:cNvSpPr/>
            <p:nvPr/>
          </p:nvSpPr>
          <p:spPr>
            <a:xfrm>
              <a:off x="5582650" y="3685778"/>
              <a:ext cx="1296144" cy="542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7" name="TextBox 56"/>
            <p:cNvSpPr txBox="1"/>
            <p:nvPr/>
          </p:nvSpPr>
          <p:spPr>
            <a:xfrm>
              <a:off x="5676723" y="3749107"/>
              <a:ext cx="1107996" cy="415498"/>
            </a:xfrm>
            <a:prstGeom prst="rect">
              <a:avLst/>
            </a:prstGeom>
            <a:noFill/>
          </p:spPr>
          <p:txBody>
            <a:bodyPr wrap="none" rtlCol="0">
              <a:spAutoFit/>
            </a:bodyPr>
            <a:lstStyle/>
            <a:p>
              <a:pPr algn="ctr"/>
              <a:r>
                <a:rPr lang="zh-CN" altLang="en-US" sz="1200" dirty="0">
                  <a:solidFill>
                    <a:schemeClr val="bg1"/>
                  </a:solidFill>
                  <a:latin typeface="微软雅黑" pitchFamily="34" charset="-122"/>
                  <a:ea typeface="微软雅黑" pitchFamily="34" charset="-122"/>
                </a:rPr>
                <a:t>企业荣誉</a:t>
              </a:r>
              <a:r>
                <a:rPr lang="en-US" altLang="zh-CN" sz="1200" dirty="0">
                  <a:solidFill>
                    <a:schemeClr val="bg1"/>
                  </a:solidFill>
                  <a:latin typeface="微软雅黑" pitchFamily="34" charset="-122"/>
                  <a:ea typeface="微软雅黑" pitchFamily="34" charset="-122"/>
                </a:rPr>
                <a:t>1</a:t>
              </a:r>
            </a:p>
            <a:p>
              <a:pPr algn="ctr"/>
              <a:r>
                <a:rPr lang="zh-CN" altLang="en-US" sz="900" dirty="0">
                  <a:solidFill>
                    <a:schemeClr val="bg1"/>
                  </a:solidFill>
                  <a:latin typeface="微软雅黑" pitchFamily="34" charset="-122"/>
                  <a:ea typeface="微软雅黑" pitchFamily="34" charset="-122"/>
                </a:rPr>
                <a:t>输入企业荣誉介绍</a:t>
              </a:r>
              <a:endParaRPr lang="en-US" altLang="zh-CN" sz="900" dirty="0">
                <a:solidFill>
                  <a:schemeClr val="bg1"/>
                </a:solidFill>
                <a:latin typeface="微软雅黑" pitchFamily="34" charset="-122"/>
                <a:ea typeface="微软雅黑" pitchFamily="34" charset="-122"/>
              </a:endParaRPr>
            </a:p>
          </p:txBody>
        </p:sp>
      </p:grpSp>
      <p:grpSp>
        <p:nvGrpSpPr>
          <p:cNvPr id="14" name="组合 13"/>
          <p:cNvGrpSpPr/>
          <p:nvPr/>
        </p:nvGrpSpPr>
        <p:grpSpPr>
          <a:xfrm>
            <a:off x="7143671" y="1923678"/>
            <a:ext cx="1300316" cy="2304256"/>
            <a:chOff x="7143671" y="1923678"/>
            <a:chExt cx="1300316" cy="2304256"/>
          </a:xfrm>
        </p:grpSpPr>
        <p:pic>
          <p:nvPicPr>
            <p:cNvPr id="10243" name="Picture 3" descr="C:\Users\Administrator\Desktop\884797_114841627193_2.jpg"/>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3671" y="1923678"/>
              <a:ext cx="1296144" cy="1728192"/>
            </a:xfrm>
            <a:prstGeom prst="rect">
              <a:avLst/>
            </a:prstGeom>
            <a:noFill/>
            <a:extLst>
              <a:ext uri="{909E8E84-426E-40DD-AFC4-6F175D3DCCD1}">
                <a14:hiddenFill xmlns:a14="http://schemas.microsoft.com/office/drawing/2010/main">
                  <a:solidFill>
                    <a:srgbClr val="FFFFFF"/>
                  </a:solidFill>
                </a14:hiddenFill>
              </a:ext>
            </a:extLst>
          </p:spPr>
        </p:pic>
        <p:sp>
          <p:nvSpPr>
            <p:cNvPr id="54" name="矩形 53"/>
            <p:cNvSpPr/>
            <p:nvPr/>
          </p:nvSpPr>
          <p:spPr>
            <a:xfrm>
              <a:off x="7147843" y="3685778"/>
              <a:ext cx="1296144" cy="5421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8" name="TextBox 57"/>
            <p:cNvSpPr txBox="1"/>
            <p:nvPr/>
          </p:nvSpPr>
          <p:spPr>
            <a:xfrm>
              <a:off x="7237744" y="3749107"/>
              <a:ext cx="1107996" cy="415498"/>
            </a:xfrm>
            <a:prstGeom prst="rect">
              <a:avLst/>
            </a:prstGeom>
            <a:noFill/>
          </p:spPr>
          <p:txBody>
            <a:bodyPr wrap="none" rtlCol="0">
              <a:spAutoFit/>
            </a:bodyPr>
            <a:lstStyle/>
            <a:p>
              <a:pPr algn="ctr"/>
              <a:r>
                <a:rPr lang="zh-CN" altLang="en-US" sz="1200" dirty="0">
                  <a:solidFill>
                    <a:schemeClr val="bg1"/>
                  </a:solidFill>
                  <a:latin typeface="微软雅黑" pitchFamily="34" charset="-122"/>
                  <a:ea typeface="微软雅黑" pitchFamily="34" charset="-122"/>
                </a:rPr>
                <a:t>企业荣誉</a:t>
              </a:r>
              <a:r>
                <a:rPr lang="en-US" altLang="zh-CN" sz="1200" dirty="0">
                  <a:solidFill>
                    <a:schemeClr val="bg1"/>
                  </a:solidFill>
                  <a:latin typeface="微软雅黑" pitchFamily="34" charset="-122"/>
                  <a:ea typeface="微软雅黑" pitchFamily="34" charset="-122"/>
                </a:rPr>
                <a:t>1</a:t>
              </a:r>
            </a:p>
            <a:p>
              <a:pPr algn="ctr"/>
              <a:r>
                <a:rPr lang="zh-CN" altLang="en-US" sz="900" dirty="0">
                  <a:solidFill>
                    <a:schemeClr val="bg1"/>
                  </a:solidFill>
                  <a:latin typeface="微软雅黑" pitchFamily="34" charset="-122"/>
                  <a:ea typeface="微软雅黑" pitchFamily="34" charset="-122"/>
                </a:rPr>
                <a:t>输入企业荣誉介绍</a:t>
              </a:r>
              <a:endParaRPr lang="en-US" altLang="zh-CN" sz="9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142810603"/>
      </p:ext>
    </p:extLst>
  </p:cSld>
  <p:clrMapOvr>
    <a:masterClrMapping/>
  </p:clrMapOvr>
  <p:transition spd="slow" advClick="0" advTm="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dou.wav"/>
                                            </p:tgtEl>
                                          </p:cMediaNode>
                                        </p:audio>
                                      </p:subTnLst>
                                    </p:cTn>
                                  </p:par>
                                  <p:par>
                                    <p:cTn id="8" presetID="2" presetClass="entr" presetSubtype="4" fill="hold" nodeType="withEffect" p14:presetBounceEnd="42000">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14:bounceEnd="42000">
                                          <p:cBhvr additive="base">
                                            <p:cTn id="10" dur="750" fill="hold"/>
                                            <p:tgtEl>
                                              <p:spTgt spid="10"/>
                                            </p:tgtEl>
                                            <p:attrNameLst>
                                              <p:attrName>ppt_x</p:attrName>
                                            </p:attrNameLst>
                                          </p:cBhvr>
                                          <p:tavLst>
                                            <p:tav tm="0">
                                              <p:val>
                                                <p:strVal val="#ppt_x"/>
                                              </p:val>
                                            </p:tav>
                                            <p:tav tm="100000">
                                              <p:val>
                                                <p:strVal val="#ppt_x"/>
                                              </p:val>
                                            </p:tav>
                                          </p:tavLst>
                                        </p:anim>
                                        <p:anim calcmode="lin" valueType="num" p14:bounceEnd="42000">
                                          <p:cBhvr additive="base">
                                            <p:cTn id="11" dur="75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42000">
                                      <p:stCondLst>
                                        <p:cond delay="1000"/>
                                      </p:stCondLst>
                                      <p:childTnLst>
                                        <p:set>
                                          <p:cBhvr>
                                            <p:cTn id="13" dur="1" fill="hold">
                                              <p:stCondLst>
                                                <p:cond delay="0"/>
                                              </p:stCondLst>
                                            </p:cTn>
                                            <p:tgtEl>
                                              <p:spTgt spid="11"/>
                                            </p:tgtEl>
                                            <p:attrNameLst>
                                              <p:attrName>style.visibility</p:attrName>
                                            </p:attrNameLst>
                                          </p:cBhvr>
                                          <p:to>
                                            <p:strVal val="visible"/>
                                          </p:to>
                                        </p:set>
                                        <p:anim calcmode="lin" valueType="num" p14:bounceEnd="42000">
                                          <p:cBhvr additive="base">
                                            <p:cTn id="14" dur="750" fill="hold"/>
                                            <p:tgtEl>
                                              <p:spTgt spid="11"/>
                                            </p:tgtEl>
                                            <p:attrNameLst>
                                              <p:attrName>ppt_x</p:attrName>
                                            </p:attrNameLst>
                                          </p:cBhvr>
                                          <p:tavLst>
                                            <p:tav tm="0">
                                              <p:val>
                                                <p:strVal val="#ppt_x"/>
                                              </p:val>
                                            </p:tav>
                                            <p:tav tm="100000">
                                              <p:val>
                                                <p:strVal val="#ppt_x"/>
                                              </p:val>
                                            </p:tav>
                                          </p:tavLst>
                                        </p:anim>
                                        <p:anim calcmode="lin" valueType="num" p14:bounceEnd="42000">
                                          <p:cBhvr additive="base">
                                            <p:cTn id="15" dur="75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42000">
                                      <p:stCondLst>
                                        <p:cond delay="1500"/>
                                      </p:stCondLst>
                                      <p:childTnLst>
                                        <p:set>
                                          <p:cBhvr>
                                            <p:cTn id="17" dur="1" fill="hold">
                                              <p:stCondLst>
                                                <p:cond delay="0"/>
                                              </p:stCondLst>
                                            </p:cTn>
                                            <p:tgtEl>
                                              <p:spTgt spid="12"/>
                                            </p:tgtEl>
                                            <p:attrNameLst>
                                              <p:attrName>style.visibility</p:attrName>
                                            </p:attrNameLst>
                                          </p:cBhvr>
                                          <p:to>
                                            <p:strVal val="visible"/>
                                          </p:to>
                                        </p:set>
                                        <p:anim calcmode="lin" valueType="num" p14:bounceEnd="42000">
                                          <p:cBhvr additive="base">
                                            <p:cTn id="18" dur="750" fill="hold"/>
                                            <p:tgtEl>
                                              <p:spTgt spid="12"/>
                                            </p:tgtEl>
                                            <p:attrNameLst>
                                              <p:attrName>ppt_x</p:attrName>
                                            </p:attrNameLst>
                                          </p:cBhvr>
                                          <p:tavLst>
                                            <p:tav tm="0">
                                              <p:val>
                                                <p:strVal val="#ppt_x"/>
                                              </p:val>
                                            </p:tav>
                                            <p:tav tm="100000">
                                              <p:val>
                                                <p:strVal val="#ppt_x"/>
                                              </p:val>
                                            </p:tav>
                                          </p:tavLst>
                                        </p:anim>
                                        <p:anim calcmode="lin" valueType="num" p14:bounceEnd="42000">
                                          <p:cBhvr additive="base">
                                            <p:cTn id="19" dur="75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42000">
                                      <p:stCondLst>
                                        <p:cond delay="2000"/>
                                      </p:stCondLst>
                                      <p:childTnLst>
                                        <p:set>
                                          <p:cBhvr>
                                            <p:cTn id="21" dur="1" fill="hold">
                                              <p:stCondLst>
                                                <p:cond delay="0"/>
                                              </p:stCondLst>
                                            </p:cTn>
                                            <p:tgtEl>
                                              <p:spTgt spid="13"/>
                                            </p:tgtEl>
                                            <p:attrNameLst>
                                              <p:attrName>style.visibility</p:attrName>
                                            </p:attrNameLst>
                                          </p:cBhvr>
                                          <p:to>
                                            <p:strVal val="visible"/>
                                          </p:to>
                                        </p:set>
                                        <p:anim calcmode="lin" valueType="num" p14:bounceEnd="42000">
                                          <p:cBhvr additive="base">
                                            <p:cTn id="22" dur="750" fill="hold"/>
                                            <p:tgtEl>
                                              <p:spTgt spid="13"/>
                                            </p:tgtEl>
                                            <p:attrNameLst>
                                              <p:attrName>ppt_x</p:attrName>
                                            </p:attrNameLst>
                                          </p:cBhvr>
                                          <p:tavLst>
                                            <p:tav tm="0">
                                              <p:val>
                                                <p:strVal val="#ppt_x"/>
                                              </p:val>
                                            </p:tav>
                                            <p:tav tm="100000">
                                              <p:val>
                                                <p:strVal val="#ppt_x"/>
                                              </p:val>
                                            </p:tav>
                                          </p:tavLst>
                                        </p:anim>
                                        <p:anim calcmode="lin" valueType="num" p14:bounceEnd="42000">
                                          <p:cBhvr additive="base">
                                            <p:cTn id="23" dur="75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42000">
                                      <p:stCondLst>
                                        <p:cond delay="2500"/>
                                      </p:stCondLst>
                                      <p:childTnLst>
                                        <p:set>
                                          <p:cBhvr>
                                            <p:cTn id="25" dur="1" fill="hold">
                                              <p:stCondLst>
                                                <p:cond delay="0"/>
                                              </p:stCondLst>
                                            </p:cTn>
                                            <p:tgtEl>
                                              <p:spTgt spid="14"/>
                                            </p:tgtEl>
                                            <p:attrNameLst>
                                              <p:attrName>style.visibility</p:attrName>
                                            </p:attrNameLst>
                                          </p:cBhvr>
                                          <p:to>
                                            <p:strVal val="visible"/>
                                          </p:to>
                                        </p:set>
                                        <p:anim calcmode="lin" valueType="num" p14:bounceEnd="42000">
                                          <p:cBhvr additive="base">
                                            <p:cTn id="26" dur="750" fill="hold"/>
                                            <p:tgtEl>
                                              <p:spTgt spid="14"/>
                                            </p:tgtEl>
                                            <p:attrNameLst>
                                              <p:attrName>ppt_x</p:attrName>
                                            </p:attrNameLst>
                                          </p:cBhvr>
                                          <p:tavLst>
                                            <p:tav tm="0">
                                              <p:val>
                                                <p:strVal val="#ppt_x"/>
                                              </p:val>
                                            </p:tav>
                                            <p:tav tm="100000">
                                              <p:val>
                                                <p:strVal val="#ppt_x"/>
                                              </p:val>
                                            </p:tav>
                                          </p:tavLst>
                                        </p:anim>
                                        <p:anim calcmode="lin" valueType="num" p14:bounceEnd="42000">
                                          <p:cBhvr additive="base">
                                            <p:cTn id="27"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9" name="dou.wav"/>
                                            </p:tgtEl>
                                          </p:cMediaNode>
                                        </p:audio>
                                      </p:subTnLst>
                                    </p:cTn>
                                  </p:par>
                                  <p:par>
                                    <p:cTn id="8" presetID="2" presetClass="entr" presetSubtype="4"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ppt_x"/>
                                              </p:val>
                                            </p:tav>
                                            <p:tav tm="100000">
                                              <p:val>
                                                <p:strVal val="#ppt_x"/>
                                              </p:val>
                                            </p:tav>
                                          </p:tavLst>
                                        </p:anim>
                                        <p:anim calcmode="lin" valueType="num">
                                          <p:cBhvr additive="base">
                                            <p:cTn id="11" dur="75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10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750" fill="hold"/>
                                            <p:tgtEl>
                                              <p:spTgt spid="11"/>
                                            </p:tgtEl>
                                            <p:attrNameLst>
                                              <p:attrName>ppt_x</p:attrName>
                                            </p:attrNameLst>
                                          </p:cBhvr>
                                          <p:tavLst>
                                            <p:tav tm="0">
                                              <p:val>
                                                <p:strVal val="#ppt_x"/>
                                              </p:val>
                                            </p:tav>
                                            <p:tav tm="100000">
                                              <p:val>
                                                <p:strVal val="#ppt_x"/>
                                              </p:val>
                                            </p:tav>
                                          </p:tavLst>
                                        </p:anim>
                                        <p:anim calcmode="lin" valueType="num">
                                          <p:cBhvr additive="base">
                                            <p:cTn id="15" dur="75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5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750" fill="hold"/>
                                            <p:tgtEl>
                                              <p:spTgt spid="12"/>
                                            </p:tgtEl>
                                            <p:attrNameLst>
                                              <p:attrName>ppt_x</p:attrName>
                                            </p:attrNameLst>
                                          </p:cBhvr>
                                          <p:tavLst>
                                            <p:tav tm="0">
                                              <p:val>
                                                <p:strVal val="#ppt_x"/>
                                              </p:val>
                                            </p:tav>
                                            <p:tav tm="100000">
                                              <p:val>
                                                <p:strVal val="#ppt_x"/>
                                              </p:val>
                                            </p:tav>
                                          </p:tavLst>
                                        </p:anim>
                                        <p:anim calcmode="lin" valueType="num">
                                          <p:cBhvr additive="base">
                                            <p:cTn id="19" dur="75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0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750" fill="hold"/>
                                            <p:tgtEl>
                                              <p:spTgt spid="13"/>
                                            </p:tgtEl>
                                            <p:attrNameLst>
                                              <p:attrName>ppt_x</p:attrName>
                                            </p:attrNameLst>
                                          </p:cBhvr>
                                          <p:tavLst>
                                            <p:tav tm="0">
                                              <p:val>
                                                <p:strVal val="#ppt_x"/>
                                              </p:val>
                                            </p:tav>
                                            <p:tav tm="100000">
                                              <p:val>
                                                <p:strVal val="#ppt_x"/>
                                              </p:val>
                                            </p:tav>
                                          </p:tavLst>
                                        </p:anim>
                                        <p:anim calcmode="lin" valueType="num">
                                          <p:cBhvr additive="base">
                                            <p:cTn id="23" dur="75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25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750" fill="hold"/>
                                            <p:tgtEl>
                                              <p:spTgt spid="14"/>
                                            </p:tgtEl>
                                            <p:attrNameLst>
                                              <p:attrName>ppt_x</p:attrName>
                                            </p:attrNameLst>
                                          </p:cBhvr>
                                          <p:tavLst>
                                            <p:tav tm="0">
                                              <p:val>
                                                <p:strVal val="#ppt_x"/>
                                              </p:val>
                                            </p:tav>
                                            <p:tav tm="100000">
                                              <p:val>
                                                <p:strVal val="#ppt_x"/>
                                              </p:val>
                                            </p:tav>
                                          </p:tavLst>
                                        </p:anim>
                                        <p:anim calcmode="lin" valueType="num">
                                          <p:cBhvr additive="base">
                                            <p:cTn id="27"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www.freeppt7.com-Best powerpoint templates free download-slideshow">
  <a:themeElements>
    <a:clrScheme name="自定义 113">
      <a:dk1>
        <a:sysClr val="windowText" lastClr="000000"/>
      </a:dk1>
      <a:lt1>
        <a:sysClr val="window" lastClr="FFFFFF"/>
      </a:lt1>
      <a:dk2>
        <a:srgbClr val="1F497D"/>
      </a:dk2>
      <a:lt2>
        <a:srgbClr val="EEECE1"/>
      </a:lt2>
      <a:accent1>
        <a:srgbClr val="4F81BD"/>
      </a:accent1>
      <a:accent2>
        <a:srgbClr val="00B0F0"/>
      </a:accent2>
      <a:accent3>
        <a:srgbClr val="00B0F0"/>
      </a:accent3>
      <a:accent4>
        <a:srgbClr val="FFC000"/>
      </a:accent4>
      <a:accent5>
        <a:srgbClr val="4BACC6"/>
      </a:accent5>
      <a:accent6>
        <a:srgbClr val="F79646"/>
      </a:accent6>
      <a:hlink>
        <a:srgbClr val="36609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8F6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704</TotalTime>
  <Words>979</Words>
  <Application>Microsoft Office PowerPoint</Application>
  <PresentationFormat>全屏显示(16:9)</PresentationFormat>
  <Paragraphs>241</Paragraphs>
  <Slides>23</Slides>
  <Notes>22</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23</vt:i4>
      </vt:variant>
    </vt:vector>
  </HeadingPairs>
  <TitlesOfParts>
    <vt:vector size="33" baseType="lpstr">
      <vt:lpstr>HelveticaNeueLT Pro 67 MdCn</vt:lpstr>
      <vt:lpstr>Hiragino Sans GB W3</vt:lpstr>
      <vt:lpstr>宋体</vt:lpstr>
      <vt:lpstr>微软雅黑</vt:lpstr>
      <vt:lpstr>Arial</vt:lpstr>
      <vt:lpstr>Calibri</vt:lpstr>
      <vt:lpstr>Impact</vt:lpstr>
      <vt:lpstr>News Gothic MT</vt:lpstr>
      <vt:lpstr>Wingdings</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宇 之灵</cp:lastModifiedBy>
  <cp:revision>108</cp:revision>
  <dcterms:created xsi:type="dcterms:W3CDTF">2014-08-10T04:03:59Z</dcterms:created>
  <dcterms:modified xsi:type="dcterms:W3CDTF">2018-10-22T10:43:01Z</dcterms:modified>
</cp:coreProperties>
</file>